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5" r:id="rId1"/>
  </p:sldMasterIdLst>
  <p:notesMasterIdLst>
    <p:notesMasterId r:id="rId10"/>
  </p:notesMasterIdLst>
  <p:sldIdLst>
    <p:sldId id="256" r:id="rId2"/>
    <p:sldId id="266" r:id="rId3"/>
    <p:sldId id="261" r:id="rId4"/>
    <p:sldId id="262" r:id="rId5"/>
    <p:sldId id="263" r:id="rId6"/>
    <p:sldId id="264" r:id="rId7"/>
    <p:sldId id="260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1" clrIdx="0">
    <p:extLst/>
  </p:cmAuthor>
  <p:cmAuthor id="2" name="Assia" initials="A" lastIdx="1" clrIdx="1"/>
  <p:cmAuthor id="3" name="Windows user" initials="W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14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r-HR" dirty="0" smtClean="0"/>
              <a:t>Naslov grafikona</a:t>
            </a:r>
            <a:endParaRPr lang="hr-HR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Revizorski ciklus (nakon revizorskih faza) - broj zemalja</c:v>
                </c:pt>
                <c:pt idx="1">
                  <c:v>Opisati planirane aktivnosti u svakoj pojedinačnoj fazi - u skladu sa standardima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7</c:v>
                </c:pt>
                <c:pt idx="1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C0-4293-91EE-F5CBC2DBD8D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Revizorski ciklus (nakon revizorskih faza) - broj zemalja</c:v>
                </c:pt>
                <c:pt idx="1">
                  <c:v>Opisati planirane aktivnosti u svakoj pojedinačnoj fazi - u skladu sa standardima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8</c:v>
                </c:pt>
                <c:pt idx="1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DC0-4293-91EE-F5CBC2DBD8D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73007104"/>
        <c:axId val="73008640"/>
      </c:barChart>
      <c:catAx>
        <c:axId val="730071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73008640"/>
        <c:crosses val="autoZero"/>
        <c:auto val="1"/>
        <c:lblAlgn val="ctr"/>
        <c:lblOffset val="100"/>
        <c:noMultiLvlLbl val="0"/>
      </c:catAx>
      <c:valAx>
        <c:axId val="7300864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one"/>
        <c:crossAx val="7300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sr-Latn-RS"/>
    </a:p>
  </c:txPr>
  <c:externalData r:id="rId1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8-02-22T16:01:59.598" idx="1">
    <p:pos x="2476" y="646"/>
    <p:text>Analiza pokazuje potrebu za revizijom postojećih dokumenata-
predložak planirana revizijskog angažmana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D6908-3445-466A-9F9A-75D63593D272}" type="datetimeFigureOut">
              <a:rPr lang="ru-RU" smtClean="0"/>
              <a:pPr/>
              <a:t>22.02.2018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38E6E-F89C-4ADA-B8F6-3FC7CF3C42AE}" type="slidenum">
              <a:rPr lang="ru-RU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93819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3BAF05F-67A6-43B4-AF9D-7B4C22402C38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78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20AB8-981C-40B9-8ADA-DF5C59048D0F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709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A53E1-1BA2-423D-AB93-4816EA490D26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29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C09-EE12-4C5A-8024-B51D914BB9F9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22745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BD2B-8EC7-4925-8724-6DEECEAD8C23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284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335-1910-41B2-9BC5-F8F307730C3B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27583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CE4EC-1ABB-48C4-B192-FB98F2FC35BD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93924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A7740-14D4-4459-98D1-03B896CB9395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8403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C6718-83CF-4EAF-9470-81F641428D7D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294230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96A5C-3A2B-49AE-9499-2324630E8296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</p:spTree>
    <p:extLst>
      <p:ext uri="{BB962C8B-B14F-4D97-AF65-F5344CB8AC3E}">
        <p14:creationId xmlns:p14="http://schemas.microsoft.com/office/powerpoint/2010/main" val="324532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231D6-FB8B-4A2A-A63E-B475B1A684EB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167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alpha val="18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D689137-B205-4D17-AEEC-ED7EE01E5DEF}" type="datetime1">
              <a:rPr lang="en-GB" smtClean="0"/>
              <a:pPr/>
              <a:t>22/02/2018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DE37C50-029C-439F-8FE1-C1A29494D787}" type="slidenum">
              <a:rPr lang="hr-BA" smtClean="0"/>
              <a:pPr/>
              <a:t>‹#›</a:t>
            </a:fld>
            <a:endParaRPr lang="hr-B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95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hf hdr="0" ft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Analiza planiranja revizijskog angažmana</a:t>
            </a:r>
            <a:r>
              <a:t/>
            </a:r>
            <a:br/>
            <a:r>
              <a:rPr lang="hr-HR" smtClean="0"/>
              <a:t>(Wiki)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mtClean="0"/>
              <a:t>Bruxelles 2018.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620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Voditelji Radne skupine za reviziju u praksi zatražili su vaš pojedinačan doprinos:</a:t>
            </a:r>
            <a:r>
              <a:t/>
            </a:r>
            <a:br/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600" b="1" dirty="0" smtClean="0"/>
              <a:t>1. predložak programa revizijskog angažmana i predložak plana revizijskog angažmana i/</a:t>
            </a:r>
            <a:r>
              <a:rPr lang="hr-HR" sz="3600" b="1" dirty="0" smtClean="0">
                <a:solidFill>
                  <a:srgbClr val="FF0000"/>
                </a:solidFill>
              </a:rPr>
              <a:t>ili</a:t>
            </a:r>
          </a:p>
          <a:p>
            <a:endParaRPr lang="hr-HR" sz="3600" dirty="0" smtClean="0"/>
          </a:p>
          <a:p>
            <a:r>
              <a:rPr lang="hr-HR" sz="3600" b="1" dirty="0" smtClean="0"/>
              <a:t>2. primjer ispunjenog plana i programa revizijskog angažmana</a:t>
            </a:r>
            <a:endParaRPr lang="hr-HR" sz="3600" dirty="0" smtClean="0"/>
          </a:p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C09-EE12-4C5A-8024-B51D914BB9F9}" type="datetime1">
              <a:rPr lang="en-GB" smtClean="0"/>
              <a:pPr/>
              <a:t>22/02/2018</a:t>
            </a:fld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2</a:t>
            </a:fld>
            <a:endParaRPr lang="hr-H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Tko je dao svoj doprinos: 21 član iz 19 zemalja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Albanija </a:t>
            </a:r>
            <a:r>
              <a:rPr lang="hr-HR" smtClean="0"/>
              <a:t>– Kesjana Halili</a:t>
            </a:r>
            <a:endParaRPr lang="hr-HR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Armenija</a:t>
            </a:r>
            <a:r>
              <a:rPr lang="hr-HR" smtClean="0"/>
              <a:t> – Makich Kcheyan</a:t>
            </a:r>
            <a:endParaRPr lang="hr-HR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Bosna i Hercegovina</a:t>
            </a:r>
            <a:r>
              <a:rPr lang="hr-HR" smtClean="0"/>
              <a:t> – Amela Muftic</a:t>
            </a:r>
            <a:endParaRPr lang="hr-HR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Bugarska </a:t>
            </a:r>
            <a:r>
              <a:rPr lang="hr-HR" smtClean="0"/>
              <a:t>– Blagovest Rusanov</a:t>
            </a:r>
            <a:endParaRPr lang="hr-HR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Bjelarus </a:t>
            </a:r>
            <a:r>
              <a:rPr lang="hr-HR" smtClean="0"/>
              <a:t>– Alexandr Gonciar</a:t>
            </a:r>
            <a:endParaRPr lang="hr-HR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Brazil</a:t>
            </a:r>
            <a:r>
              <a:rPr lang="hr-HR" smtClean="0"/>
              <a:t> – Alvaro Salomon Abi Fakhreddin</a:t>
            </a:r>
            <a:endParaRPr lang="hr-HR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Belgija </a:t>
            </a:r>
            <a:r>
              <a:rPr lang="hr-HR" smtClean="0"/>
              <a:t>– Katlleen Seeuws</a:t>
            </a:r>
            <a:endParaRPr lang="hr-HR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Hrvatska </a:t>
            </a:r>
            <a:r>
              <a:rPr lang="hr-HR" smtClean="0"/>
              <a:t>– Ljerka Crnkovic</a:t>
            </a:r>
            <a:endParaRPr lang="hr-HR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Kosovo </a:t>
            </a:r>
            <a:r>
              <a:rPr lang="hr-HR" smtClean="0"/>
              <a:t>– Kosum Aliu</a:t>
            </a:r>
            <a:endParaRPr lang="hr-HR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Kirgiska Republika </a:t>
            </a:r>
            <a:r>
              <a:rPr lang="hr-HR" smtClean="0"/>
              <a:t>– Zamira Omorova, Almaz Saginbaiev</a:t>
            </a:r>
            <a:endParaRPr lang="hr-HR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Crna Gora </a:t>
            </a:r>
            <a:r>
              <a:rPr lang="hr-HR" smtClean="0"/>
              <a:t>– Stoja Rocenovic</a:t>
            </a:r>
            <a:endParaRPr lang="hr-HR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Moldova </a:t>
            </a:r>
            <a:r>
              <a:rPr lang="hr-HR" smtClean="0"/>
              <a:t>– Livia Jandic, Raisa Cotorobai</a:t>
            </a:r>
            <a:endParaRPr lang="hr-HR" dirty="0" smtClean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Rumunjska </a:t>
            </a:r>
            <a:r>
              <a:rPr lang="hr-HR" smtClean="0"/>
              <a:t>– Mioara Diaconescu</a:t>
            </a:r>
            <a:endParaRPr lang="hr-HR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Ruska Federacija </a:t>
            </a:r>
            <a:r>
              <a:rPr lang="hr-HR" smtClean="0"/>
              <a:t>– Anastasia Pronina, Alexei Kokarev</a:t>
            </a:r>
            <a:endParaRPr lang="hr-HR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JAR </a:t>
            </a:r>
            <a:r>
              <a:rPr lang="hr-HR" smtClean="0"/>
              <a:t>– Zondre Seitei</a:t>
            </a:r>
            <a:endParaRPr lang="hr-HR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Srbija </a:t>
            </a:r>
            <a:r>
              <a:rPr lang="hr-HR" smtClean="0"/>
              <a:t>– Zoran Zivojinovic</a:t>
            </a:r>
            <a:endParaRPr lang="hr-HR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Tadžikistan</a:t>
            </a:r>
            <a:r>
              <a:rPr lang="hr-HR" smtClean="0"/>
              <a:t> – Olimjon Mirzoev</a:t>
            </a:r>
            <a:endParaRPr lang="hr-HR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Turska </a:t>
            </a:r>
            <a:r>
              <a:rPr lang="hr-HR" smtClean="0"/>
              <a:t>– Cagrı Cancanoglu</a:t>
            </a:r>
            <a:endParaRPr lang="hr-HR" dirty="0" smtClean="0"/>
          </a:p>
          <a:p>
            <a:pPr marL="180000" lvl="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hr-HR" b="1" dirty="0" smtClean="0"/>
              <a:t>Ukrajina </a:t>
            </a:r>
            <a:r>
              <a:rPr lang="hr-HR" smtClean="0"/>
              <a:t>– Tetiana Borovkova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C3CC-82F1-4F96-B470-9274D04DFD4F}" type="datetime1">
              <a:rPr lang="en-GB" smtClean="0"/>
              <a:pPr/>
              <a:t>22/02/2018</a:t>
            </a:fld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05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106614" cy="1499616"/>
          </a:xfrm>
        </p:spPr>
        <p:txBody>
          <a:bodyPr/>
          <a:lstStyle/>
          <a:p>
            <a:r>
              <a:rPr lang="hr-HR" smtClean="0"/>
              <a:t>Zajednički elementi plana i programa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36376"/>
            <a:ext cx="9720073" cy="4372984"/>
          </a:xfrm>
        </p:spPr>
        <p:txBody>
          <a:bodyPr>
            <a:normAutofit fontScale="92500" lnSpcReduction="20000"/>
          </a:bodyPr>
          <a:lstStyle/>
          <a:p>
            <a:pPr marL="18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mtClean="0"/>
              <a:t>Zajednički elementi programa i plana revizijskog angažmana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Naziv revizijskog angažmana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Razdoblje provođenja revizije: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planirani datum dostave nacrta revizorskog izvješća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planirani datum dostave konačnog revizorskog izvješća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Revizorski tim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Voditelj tima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Članovi tima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Subjekt(i) revizije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Ciljevi revizije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Obuhvat revizije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Procjena rizika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Metodologija revizije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Normativni okvir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703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Revizijski plan – glavni elementi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5040497" cy="402336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600" dirty="0" smtClean="0"/>
              <a:t>Glavni elementi revizijskog plana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Naziv revizijskog angažmana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Subjekti revizije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Voditelj i članovi revizorskog tima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planirani datum dostave nacrta revizorskog izvješća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planirani datum dostave konačnog revizorskog izvješća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Ciljevi revizije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Obuhvat revizije</a:t>
            </a:r>
            <a:endParaRPr lang="hr-HR" dirty="0" smtClean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hr-HR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04472" y="2286000"/>
            <a:ext cx="4754880" cy="4023360"/>
          </a:xfrm>
        </p:spPr>
        <p:txBody>
          <a:bodyPr>
            <a:normAutofit lnSpcReduction="10000"/>
          </a:bodyPr>
          <a:lstStyle/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r-HR" dirty="0" smtClean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hr-HR" dirty="0" smtClean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Operativni ciljevi subjekta revizije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Glavni rizici vezani uz operativne ciljeve subjekta revizije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Tehnike i metode revizije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Dani određeni za pregled (planiranje, testiranje, ocjena i izvještavanje)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mtClean="0"/>
              <a:t>Revizorski pristup i strategija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703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Revizijski program – glavni elementi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4906027" cy="4023360"/>
          </a:xfrm>
        </p:spPr>
        <p:txBody>
          <a:bodyPr>
            <a:normAutofit/>
          </a:bodyPr>
          <a:lstStyle/>
          <a:p>
            <a:pPr marL="98425" indent="-47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r-HR" sz="2800" dirty="0" smtClean="0"/>
              <a:t>Glavni i česti elementi revizijskog programa: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Naziv revizijskog angažmana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Razdoblje provođenja revizije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Faze angažmana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000" dirty="0" smtClean="0"/>
              <a:t>Planiranje, rad na terenu, revizorsko izvješće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Aktivnosti angažmana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91025" y="2286000"/>
            <a:ext cx="4970034" cy="4023360"/>
          </a:xfrm>
        </p:spPr>
        <p:txBody>
          <a:bodyPr>
            <a:normAutofit/>
          </a:bodyPr>
          <a:lstStyle/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r-HR" sz="2400" dirty="0" smtClean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hr-HR" sz="2400" dirty="0" smtClean="0"/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Početni i završni datumi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Odgovorne osobe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Broj planiranih dana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Broj planiranih sati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Planiranje revizijskog angažmana</a:t>
            </a:r>
          </a:p>
          <a:p>
            <a:pPr marL="353736" lvl="1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000" dirty="0" smtClean="0"/>
              <a:t>Aktivnosti, plan</a:t>
            </a:r>
          </a:p>
          <a:p>
            <a:pPr marL="180000" indent="-144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hr-HR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7033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Planiranje revizijskog angažmana u skladu je sa standardima ISPPIA!? </a:t>
            </a:r>
            <a:endParaRPr lang="hr-HR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600508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A28C1-8EAB-43EC-8AF5-A38ADEC4B39C}" type="datetime1">
              <a:rPr lang="en-GB" smtClean="0"/>
              <a:pPr/>
              <a:t>22/02/2018</a:t>
            </a:fld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351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Zaključak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01796"/>
            <a:ext cx="9720073" cy="3551840"/>
          </a:xfrm>
        </p:spPr>
        <p:txBody>
          <a:bodyPr>
            <a:normAutofit lnSpcReduction="10000"/>
          </a:bodyPr>
          <a:lstStyle/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Elementi u planu i programu revizijskog angažmana – u skladu sa standardima IPPF-a</a:t>
            </a:r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Ali!!!</a:t>
            </a:r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hr-HR" sz="2400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u="sng" dirty="0" smtClean="0"/>
              <a:t>Nijedan dokument ne sadrži detaljan popis revizijskih postupaka koji se trebaju provesti</a:t>
            </a:r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hr-HR" sz="2400" dirty="0" smtClean="0"/>
          </a:p>
          <a:p>
            <a:pPr marL="180000" indent="-36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hr-HR" sz="2400" dirty="0" smtClean="0"/>
              <a:t>Postoji prostor za poboljšanje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1F04-2E9D-4E8A-9A50-15CD570CC881}" type="datetime1">
              <a:rPr lang="en-GB" smtClean="0"/>
              <a:pPr/>
              <a:t>22/02/2018</a:t>
            </a:fld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37C50-029C-439F-8FE1-C1A29494D787}" type="slidenum">
              <a:rPr lang="hr-BA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7033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3711</TotalTime>
  <Words>368</Words>
  <Application>Microsoft Office PowerPoint</Application>
  <PresentationFormat>Custom</PresentationFormat>
  <Paragraphs>95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Integral</vt:lpstr>
      <vt:lpstr>Analiza planiranja revizijskog angažmana (Wiki)</vt:lpstr>
      <vt:lpstr>Voditelji Radne skupine za reviziju u praksi zatražili su vaš pojedinačan doprinos: </vt:lpstr>
      <vt:lpstr>Tko je dao svoj doprinos: 21 član iz 19 zemalja</vt:lpstr>
      <vt:lpstr>Zajednički elementi plana i programa</vt:lpstr>
      <vt:lpstr>Revizijski plan – glavni elementi</vt:lpstr>
      <vt:lpstr>Revizijski program – glavni elementi</vt:lpstr>
      <vt:lpstr>Planiranje revizijskog angažmana u skladu je sa standardima ISPPIA!? </vt:lpstr>
      <vt:lpstr>Zaključak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54</cp:revision>
  <dcterms:created xsi:type="dcterms:W3CDTF">2018-02-17T08:48:48Z</dcterms:created>
  <dcterms:modified xsi:type="dcterms:W3CDTF">2018-02-22T15:04:39Z</dcterms:modified>
</cp:coreProperties>
</file>