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theme/themeOverride1.xml" ContentType="application/vnd.openxmlformats-officedocument.themeOverride+xml"/>
  <Override PartName="/ppt/drawings/drawing1.xml" ContentType="application/vnd.openxmlformats-officedocument.drawingml.chartshapes+xml"/>
  <Override PartName="/ppt/charts/chart2.xml" ContentType="application/vnd.openxmlformats-officedocument.drawingml.chart+xml"/>
  <Override PartName="/ppt/theme/themeOverride2.xml" ContentType="application/vnd.openxmlformats-officedocument.themeOverride+xml"/>
  <Override PartName="/ppt/drawings/drawing2.xml" ContentType="application/vnd.openxmlformats-officedocument.drawingml.chartshapes+xml"/>
  <Override PartName="/ppt/charts/chart3.xml" ContentType="application/vnd.openxmlformats-officedocument.drawingml.chart+xml"/>
  <Override PartName="/ppt/theme/themeOverride3.xml" ContentType="application/vnd.openxmlformats-officedocument.themeOverride+xml"/>
  <Override PartName="/ppt/drawings/drawing3.xml" ContentType="application/vnd.openxmlformats-officedocument.drawingml.chartshapes+xml"/>
  <Override PartName="/ppt/charts/chart4.xml" ContentType="application/vnd.openxmlformats-officedocument.drawingml.chart+xml"/>
  <Override PartName="/ppt/theme/themeOverride4.xml" ContentType="application/vnd.openxmlformats-officedocument.themeOverride+xml"/>
  <Override PartName="/ppt/drawings/drawing4.xml" ContentType="application/vnd.openxmlformats-officedocument.drawingml.chartshapes+xml"/>
  <Override PartName="/ppt/charts/chart5.xml" ContentType="application/vnd.openxmlformats-officedocument.drawingml.chart+xml"/>
  <Override PartName="/ppt/theme/themeOverride5.xml" ContentType="application/vnd.openxmlformats-officedocument.themeOverride+xml"/>
  <Override PartName="/ppt/drawings/drawing5.xml" ContentType="application/vnd.openxmlformats-officedocument.drawingml.chartshapes+xml"/>
  <Override PartName="/ppt/charts/chart6.xml" ContentType="application/vnd.openxmlformats-officedocument.drawingml.chart+xml"/>
  <Override PartName="/ppt/theme/themeOverride6.xml" ContentType="application/vnd.openxmlformats-officedocument.themeOverride+xml"/>
  <Override PartName="/ppt/drawings/drawing6.xml" ContentType="application/vnd.openxmlformats-officedocument.drawingml.chartshapes+xml"/>
  <Override PartName="/ppt/charts/chart7.xml" ContentType="application/vnd.openxmlformats-officedocument.drawingml.chart+xml"/>
  <Override PartName="/ppt/theme/themeOverride7.xml" ContentType="application/vnd.openxmlformats-officedocument.themeOverride+xml"/>
  <Override PartName="/ppt/drawings/drawing7.xml" ContentType="application/vnd.openxmlformats-officedocument.drawingml.chartshape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handoutMasterIdLst>
    <p:handoutMasterId r:id="rId23"/>
  </p:handoutMasterIdLst>
  <p:sldIdLst>
    <p:sldId id="256" r:id="rId2"/>
    <p:sldId id="257" r:id="rId3"/>
    <p:sldId id="279" r:id="rId4"/>
    <p:sldId id="284" r:id="rId5"/>
    <p:sldId id="285" r:id="rId6"/>
    <p:sldId id="299" r:id="rId7"/>
    <p:sldId id="300" r:id="rId8"/>
    <p:sldId id="302" r:id="rId9"/>
    <p:sldId id="301" r:id="rId10"/>
    <p:sldId id="303" r:id="rId11"/>
    <p:sldId id="304" r:id="rId12"/>
    <p:sldId id="305" r:id="rId13"/>
    <p:sldId id="287" r:id="rId14"/>
    <p:sldId id="288" r:id="rId15"/>
    <p:sldId id="307" r:id="rId16"/>
    <p:sldId id="289" r:id="rId17"/>
    <p:sldId id="290" r:id="rId18"/>
    <p:sldId id="309" r:id="rId19"/>
    <p:sldId id="310" r:id="rId20"/>
    <p:sldId id="275" r:id="rId21"/>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5050"/>
    <a:srgbClr val="FF00FF"/>
    <a:srgbClr val="AFFE90"/>
    <a:srgbClr val="FF9900"/>
    <a:srgbClr val="FFFF99"/>
    <a:srgbClr val="FFFF00"/>
    <a:srgbClr val="00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2" autoAdjust="0"/>
    <p:restoredTop sz="94641" autoAdjust="0"/>
  </p:normalViewPr>
  <p:slideViewPr>
    <p:cSldViewPr>
      <p:cViewPr varScale="1">
        <p:scale>
          <a:sx n="67" d="100"/>
          <a:sy n="67" d="100"/>
        </p:scale>
        <p:origin x="466" y="6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openxmlformats.org/officeDocument/2006/relationships/chartUserShapes" Target="../drawings/drawing1.xml"/><Relationship Id="rId2" Type="http://schemas.openxmlformats.org/officeDocument/2006/relationships/oleObject" Target="file:///C:\Users\wb76141\Documents\ECA\PEMPAL\Moscow%202016\PEMPAL,%20Moscow%20presentation%202016.xlsx" TargetMode="External"/><Relationship Id="rId1" Type="http://schemas.openxmlformats.org/officeDocument/2006/relationships/themeOverride" Target="../theme/themeOverride1.xml"/></Relationships>
</file>

<file path=ppt/charts/_rels/chart2.xml.rels><?xml version="1.0" encoding="UTF-8" standalone="yes"?>
<Relationships xmlns="http://schemas.openxmlformats.org/package/2006/relationships"><Relationship Id="rId3" Type="http://schemas.openxmlformats.org/officeDocument/2006/relationships/chartUserShapes" Target="../drawings/drawing2.xml"/><Relationship Id="rId2" Type="http://schemas.openxmlformats.org/officeDocument/2006/relationships/oleObject" Target="file:///C:\Users\wb76141\Documents\ECA\PEMPAL\Moscow%202016\PEMPAL,%20Moscow%20presentation%202016.xlsx" TargetMode="External"/><Relationship Id="rId1" Type="http://schemas.openxmlformats.org/officeDocument/2006/relationships/themeOverride" Target="../theme/themeOverride2.xml"/></Relationships>
</file>

<file path=ppt/charts/_rels/chart3.xml.rels><?xml version="1.0" encoding="UTF-8" standalone="yes"?>
<Relationships xmlns="http://schemas.openxmlformats.org/package/2006/relationships"><Relationship Id="rId3" Type="http://schemas.openxmlformats.org/officeDocument/2006/relationships/chartUserShapes" Target="../drawings/drawing3.xml"/><Relationship Id="rId2" Type="http://schemas.openxmlformats.org/officeDocument/2006/relationships/oleObject" Target="file:///C:\Users\wb76141\Documents\ECA\PEMPAL\Moscow%202016\PEMPAL,%20Moscow%20presentation%202016.xlsx" TargetMode="External"/><Relationship Id="rId1" Type="http://schemas.openxmlformats.org/officeDocument/2006/relationships/themeOverride" Target="../theme/themeOverride3.xml"/></Relationships>
</file>

<file path=ppt/charts/_rels/chart4.xml.rels><?xml version="1.0" encoding="UTF-8" standalone="yes"?>
<Relationships xmlns="http://schemas.openxmlformats.org/package/2006/relationships"><Relationship Id="rId3" Type="http://schemas.openxmlformats.org/officeDocument/2006/relationships/chartUserShapes" Target="../drawings/drawing4.xml"/><Relationship Id="rId2" Type="http://schemas.openxmlformats.org/officeDocument/2006/relationships/oleObject" Target="file:///C:\Users\wb76141\Documents\ECA\PEMPAL\Moscow%202016\PEMPAL,%20Moscow%20presentation%202016.xlsx" TargetMode="External"/><Relationship Id="rId1" Type="http://schemas.openxmlformats.org/officeDocument/2006/relationships/themeOverride" Target="../theme/themeOverride4.xml"/></Relationships>
</file>

<file path=ppt/charts/_rels/chart5.xml.rels><?xml version="1.0" encoding="UTF-8" standalone="yes"?>
<Relationships xmlns="http://schemas.openxmlformats.org/package/2006/relationships"><Relationship Id="rId3" Type="http://schemas.openxmlformats.org/officeDocument/2006/relationships/chartUserShapes" Target="../drawings/drawing5.xml"/><Relationship Id="rId2" Type="http://schemas.openxmlformats.org/officeDocument/2006/relationships/oleObject" Target="file:///C:\Users\wb76141\Documents\ECA\PEMPAL\Moscow%202016\PEMPAL,%20Moscow%20presentation%202016.xlsx" TargetMode="External"/><Relationship Id="rId1" Type="http://schemas.openxmlformats.org/officeDocument/2006/relationships/themeOverride" Target="../theme/themeOverride5.xml"/></Relationships>
</file>

<file path=ppt/charts/_rels/chart6.xml.rels><?xml version="1.0" encoding="UTF-8" standalone="yes"?>
<Relationships xmlns="http://schemas.openxmlformats.org/package/2006/relationships"><Relationship Id="rId3" Type="http://schemas.openxmlformats.org/officeDocument/2006/relationships/chartUserShapes" Target="../drawings/drawing6.xml"/><Relationship Id="rId2" Type="http://schemas.openxmlformats.org/officeDocument/2006/relationships/oleObject" Target="file:///C:\Users\wb76141\Documents\ECA\PEMPAL\Moscow%202016\PEMPAL,%20Moscow%20presentation%202016.xlsx" TargetMode="External"/><Relationship Id="rId1" Type="http://schemas.openxmlformats.org/officeDocument/2006/relationships/themeOverride" Target="../theme/themeOverride6.xml"/></Relationships>
</file>

<file path=ppt/charts/_rels/chart7.xml.rels><?xml version="1.0" encoding="UTF-8" standalone="yes"?>
<Relationships xmlns="http://schemas.openxmlformats.org/package/2006/relationships"><Relationship Id="rId3" Type="http://schemas.openxmlformats.org/officeDocument/2006/relationships/chartUserShapes" Target="../drawings/drawing7.xml"/><Relationship Id="rId2" Type="http://schemas.openxmlformats.org/officeDocument/2006/relationships/oleObject" Target="file:///C:\Users\wb76141\Documents\ECA\PEMPAL\Moscow%202016\PEMPAL,%20Moscow%20presentation%202016.xlsx" TargetMode="External"/><Relationship Id="rId1" Type="http://schemas.openxmlformats.org/officeDocument/2006/relationships/themeOverride" Target="../theme/themeOverride7.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0.11393428449214733"/>
          <c:y val="7.2786330993425796E-2"/>
          <c:w val="0.76828256186208821"/>
          <c:h val="0.88113367529243758"/>
        </c:manualLayout>
      </c:layout>
      <c:barChart>
        <c:barDir val="bar"/>
        <c:grouping val="clustered"/>
        <c:varyColors val="0"/>
        <c:ser>
          <c:idx val="0"/>
          <c:order val="0"/>
          <c:tx>
            <c:strRef>
              <c:f>'[PEMPAL, Moscow presentation 2016.xlsx]new approach'!$EB$3</c:f>
              <c:strCache>
                <c:ptCount val="1"/>
                <c:pt idx="0">
                  <c:v>2016</c:v>
                </c:pt>
              </c:strCache>
            </c:strRef>
          </c:tx>
          <c:spPr>
            <a:solidFill>
              <a:srgbClr val="00B050"/>
            </a:solidFill>
          </c:spPr>
          <c:invertIfNegative val="0"/>
          <c:cat>
            <c:strRef>
              <c:f>'[PEMPAL, Moscow presentation 2016.xlsx]new approach'!$EA$4:$EA$24</c:f>
              <c:strCache>
                <c:ptCount val="21"/>
                <c:pt idx="0">
                  <c:v>ALB</c:v>
                </c:pt>
                <c:pt idx="1">
                  <c:v>ARM</c:v>
                </c:pt>
                <c:pt idx="2">
                  <c:v>BEL</c:v>
                </c:pt>
                <c:pt idx="3">
                  <c:v>BIH</c:v>
                </c:pt>
                <c:pt idx="4">
                  <c:v>BUL</c:v>
                </c:pt>
                <c:pt idx="5">
                  <c:v>CRO</c:v>
                </c:pt>
                <c:pt idx="6">
                  <c:v>CZE</c:v>
                </c:pt>
                <c:pt idx="7">
                  <c:v>GEO</c:v>
                </c:pt>
                <c:pt idx="8">
                  <c:v>HUN</c:v>
                </c:pt>
                <c:pt idx="9">
                  <c:v>KAZ</c:v>
                </c:pt>
                <c:pt idx="10">
                  <c:v>KOS</c:v>
                </c:pt>
                <c:pt idx="11">
                  <c:v>KYR</c:v>
                </c:pt>
                <c:pt idx="12">
                  <c:v>MAC</c:v>
                </c:pt>
                <c:pt idx="13">
                  <c:v>MOL</c:v>
                </c:pt>
                <c:pt idx="14">
                  <c:v>MON</c:v>
                </c:pt>
                <c:pt idx="15">
                  <c:v>ROM</c:v>
                </c:pt>
                <c:pt idx="16">
                  <c:v>RUS</c:v>
                </c:pt>
                <c:pt idx="17">
                  <c:v>TAJ</c:v>
                </c:pt>
                <c:pt idx="18">
                  <c:v>TUR</c:v>
                </c:pt>
                <c:pt idx="19">
                  <c:v>UKR</c:v>
                </c:pt>
                <c:pt idx="20">
                  <c:v>UZB</c:v>
                </c:pt>
              </c:strCache>
            </c:strRef>
          </c:cat>
          <c:val>
            <c:numRef>
              <c:f>'[PEMPAL, Moscow presentation 2016.xlsx]new approach'!$EB$4:$EB$24</c:f>
              <c:numCache>
                <c:formatCode>General</c:formatCode>
                <c:ptCount val="21"/>
                <c:pt idx="0">
                  <c:v>3</c:v>
                </c:pt>
                <c:pt idx="1">
                  <c:v>4</c:v>
                </c:pt>
                <c:pt idx="4">
                  <c:v>5</c:v>
                </c:pt>
                <c:pt idx="5">
                  <c:v>4</c:v>
                </c:pt>
                <c:pt idx="6">
                  <c:v>2</c:v>
                </c:pt>
                <c:pt idx="7">
                  <c:v>3</c:v>
                </c:pt>
                <c:pt idx="8">
                  <c:v>3</c:v>
                </c:pt>
                <c:pt idx="9">
                  <c:v>4</c:v>
                </c:pt>
                <c:pt idx="10">
                  <c:v>2</c:v>
                </c:pt>
                <c:pt idx="11">
                  <c:v>2</c:v>
                </c:pt>
                <c:pt idx="12">
                  <c:v>4</c:v>
                </c:pt>
                <c:pt idx="13">
                  <c:v>3</c:v>
                </c:pt>
                <c:pt idx="14">
                  <c:v>4</c:v>
                </c:pt>
                <c:pt idx="15">
                  <c:v>3</c:v>
                </c:pt>
                <c:pt idx="16">
                  <c:v>3</c:v>
                </c:pt>
                <c:pt idx="17">
                  <c:v>4</c:v>
                </c:pt>
                <c:pt idx="18">
                  <c:v>3</c:v>
                </c:pt>
                <c:pt idx="19">
                  <c:v>3</c:v>
                </c:pt>
                <c:pt idx="20">
                  <c:v>0</c:v>
                </c:pt>
              </c:numCache>
            </c:numRef>
          </c:val>
        </c:ser>
        <c:ser>
          <c:idx val="1"/>
          <c:order val="1"/>
          <c:tx>
            <c:strRef>
              <c:f>'[PEMPAL, Moscow presentation 2016.xlsx]new approach'!$EC$3</c:f>
              <c:strCache>
                <c:ptCount val="1"/>
                <c:pt idx="0">
                  <c:v>2014</c:v>
                </c:pt>
              </c:strCache>
            </c:strRef>
          </c:tx>
          <c:spPr>
            <a:solidFill>
              <a:srgbClr val="FF0000"/>
            </a:solidFill>
          </c:spPr>
          <c:invertIfNegative val="0"/>
          <c:cat>
            <c:strRef>
              <c:f>'[PEMPAL, Moscow presentation 2016.xlsx]new approach'!$EA$4:$EA$24</c:f>
              <c:strCache>
                <c:ptCount val="21"/>
                <c:pt idx="0">
                  <c:v>ALB</c:v>
                </c:pt>
                <c:pt idx="1">
                  <c:v>ARM</c:v>
                </c:pt>
                <c:pt idx="2">
                  <c:v>BEL</c:v>
                </c:pt>
                <c:pt idx="3">
                  <c:v>BIH</c:v>
                </c:pt>
                <c:pt idx="4">
                  <c:v>BUL</c:v>
                </c:pt>
                <c:pt idx="5">
                  <c:v>CRO</c:v>
                </c:pt>
                <c:pt idx="6">
                  <c:v>CZE</c:v>
                </c:pt>
                <c:pt idx="7">
                  <c:v>GEO</c:v>
                </c:pt>
                <c:pt idx="8">
                  <c:v>HUN</c:v>
                </c:pt>
                <c:pt idx="9">
                  <c:v>KAZ</c:v>
                </c:pt>
                <c:pt idx="10">
                  <c:v>KOS</c:v>
                </c:pt>
                <c:pt idx="11">
                  <c:v>KYR</c:v>
                </c:pt>
                <c:pt idx="12">
                  <c:v>MAC</c:v>
                </c:pt>
                <c:pt idx="13">
                  <c:v>MOL</c:v>
                </c:pt>
                <c:pt idx="14">
                  <c:v>MON</c:v>
                </c:pt>
                <c:pt idx="15">
                  <c:v>ROM</c:v>
                </c:pt>
                <c:pt idx="16">
                  <c:v>RUS</c:v>
                </c:pt>
                <c:pt idx="17">
                  <c:v>TAJ</c:v>
                </c:pt>
                <c:pt idx="18">
                  <c:v>TUR</c:v>
                </c:pt>
                <c:pt idx="19">
                  <c:v>UKR</c:v>
                </c:pt>
                <c:pt idx="20">
                  <c:v>UZB</c:v>
                </c:pt>
              </c:strCache>
            </c:strRef>
          </c:cat>
          <c:val>
            <c:numRef>
              <c:f>'[PEMPAL, Moscow presentation 2016.xlsx]new approach'!$EC$4:$EC$24</c:f>
              <c:numCache>
                <c:formatCode>General</c:formatCode>
                <c:ptCount val="21"/>
                <c:pt idx="1">
                  <c:v>1</c:v>
                </c:pt>
                <c:pt idx="3">
                  <c:v>2</c:v>
                </c:pt>
                <c:pt idx="4">
                  <c:v>4</c:v>
                </c:pt>
                <c:pt idx="5">
                  <c:v>3</c:v>
                </c:pt>
                <c:pt idx="8">
                  <c:v>4</c:v>
                </c:pt>
                <c:pt idx="9">
                  <c:v>3</c:v>
                </c:pt>
                <c:pt idx="11">
                  <c:v>1</c:v>
                </c:pt>
                <c:pt idx="12">
                  <c:v>2</c:v>
                </c:pt>
                <c:pt idx="13">
                  <c:v>4</c:v>
                </c:pt>
                <c:pt idx="14">
                  <c:v>5</c:v>
                </c:pt>
                <c:pt idx="15">
                  <c:v>3</c:v>
                </c:pt>
                <c:pt idx="16">
                  <c:v>4</c:v>
                </c:pt>
              </c:numCache>
            </c:numRef>
          </c:val>
        </c:ser>
        <c:dLbls>
          <c:showLegendKey val="0"/>
          <c:showVal val="0"/>
          <c:showCatName val="0"/>
          <c:showSerName val="0"/>
          <c:showPercent val="0"/>
          <c:showBubbleSize val="0"/>
        </c:dLbls>
        <c:gapWidth val="150"/>
        <c:axId val="557439344"/>
        <c:axId val="557404456"/>
      </c:barChart>
      <c:catAx>
        <c:axId val="557439344"/>
        <c:scaling>
          <c:orientation val="maxMin"/>
        </c:scaling>
        <c:delete val="0"/>
        <c:axPos val="l"/>
        <c:numFmt formatCode="General" sourceLinked="0"/>
        <c:majorTickMark val="out"/>
        <c:minorTickMark val="none"/>
        <c:tickLblPos val="nextTo"/>
        <c:crossAx val="557404456"/>
        <c:crosses val="autoZero"/>
        <c:auto val="1"/>
        <c:lblAlgn val="ctr"/>
        <c:lblOffset val="100"/>
        <c:noMultiLvlLbl val="0"/>
      </c:catAx>
      <c:valAx>
        <c:axId val="557404456"/>
        <c:scaling>
          <c:orientation val="minMax"/>
          <c:max val="5"/>
        </c:scaling>
        <c:delete val="0"/>
        <c:axPos val="t"/>
        <c:majorGridlines/>
        <c:numFmt formatCode="General" sourceLinked="1"/>
        <c:majorTickMark val="out"/>
        <c:minorTickMark val="none"/>
        <c:tickLblPos val="none"/>
        <c:crossAx val="557439344"/>
        <c:crosses val="autoZero"/>
        <c:crossBetween val="between"/>
      </c:valAx>
      <c:spPr>
        <a:ln>
          <a:solidFill>
            <a:srgbClr val="4F81BD"/>
          </a:solidFill>
        </a:ln>
      </c:spPr>
    </c:plotArea>
    <c:legend>
      <c:legendPos val="r"/>
      <c:layout>
        <c:manualLayout>
          <c:xMode val="edge"/>
          <c:yMode val="edge"/>
          <c:x val="0.73783419742562184"/>
          <c:y val="0.11227265237497311"/>
          <c:w val="0.13282282330435882"/>
          <c:h val="8.759510801157698E-2"/>
        </c:manualLayout>
      </c:layout>
      <c:overlay val="0"/>
    </c:legend>
    <c:plotVisOnly val="1"/>
    <c:dispBlanksAs val="gap"/>
    <c:showDLblsOverMax val="0"/>
  </c:chart>
  <c:txPr>
    <a:bodyPr/>
    <a:lstStyle/>
    <a:p>
      <a:pPr>
        <a:defRPr sz="1200" b="1"/>
      </a:pPr>
      <a:endParaRPr lang="en-US"/>
    </a:p>
  </c:txPr>
  <c:externalData r:id="rId2">
    <c:autoUpdate val="0"/>
  </c:externalData>
  <c:userShapes r:id="rId3"/>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0.14420604559789654"/>
          <c:y val="7.508326480419994E-2"/>
          <c:w val="0.75727464873272488"/>
          <c:h val="0.85697448580264524"/>
        </c:manualLayout>
      </c:layout>
      <c:barChart>
        <c:barDir val="bar"/>
        <c:grouping val="clustered"/>
        <c:varyColors val="0"/>
        <c:ser>
          <c:idx val="0"/>
          <c:order val="0"/>
          <c:tx>
            <c:strRef>
              <c:f>'[PEMPAL, Moscow presentation 2016.xlsx]new approach'!$ED$3</c:f>
              <c:strCache>
                <c:ptCount val="1"/>
                <c:pt idx="0">
                  <c:v>2016</c:v>
                </c:pt>
              </c:strCache>
            </c:strRef>
          </c:tx>
          <c:spPr>
            <a:solidFill>
              <a:srgbClr val="00B050"/>
            </a:solidFill>
          </c:spPr>
          <c:invertIfNegative val="0"/>
          <c:cat>
            <c:strRef>
              <c:f>'[PEMPAL, Moscow presentation 2016.xlsx]new approach'!$EA$4:$EA$24</c:f>
              <c:strCache>
                <c:ptCount val="21"/>
                <c:pt idx="0">
                  <c:v>ALB</c:v>
                </c:pt>
                <c:pt idx="1">
                  <c:v>ARM</c:v>
                </c:pt>
                <c:pt idx="2">
                  <c:v>BEL</c:v>
                </c:pt>
                <c:pt idx="3">
                  <c:v>BIH</c:v>
                </c:pt>
                <c:pt idx="4">
                  <c:v>BUL</c:v>
                </c:pt>
                <c:pt idx="5">
                  <c:v>CRO</c:v>
                </c:pt>
                <c:pt idx="6">
                  <c:v>CZE</c:v>
                </c:pt>
                <c:pt idx="7">
                  <c:v>GEO</c:v>
                </c:pt>
                <c:pt idx="8">
                  <c:v>HUN</c:v>
                </c:pt>
                <c:pt idx="9">
                  <c:v>KAZ</c:v>
                </c:pt>
                <c:pt idx="10">
                  <c:v>KOS</c:v>
                </c:pt>
                <c:pt idx="11">
                  <c:v>KYR</c:v>
                </c:pt>
                <c:pt idx="12">
                  <c:v>MAC</c:v>
                </c:pt>
                <c:pt idx="13">
                  <c:v>MOL</c:v>
                </c:pt>
                <c:pt idx="14">
                  <c:v>MON</c:v>
                </c:pt>
                <c:pt idx="15">
                  <c:v>ROM</c:v>
                </c:pt>
                <c:pt idx="16">
                  <c:v>RUS</c:v>
                </c:pt>
                <c:pt idx="17">
                  <c:v>TAJ</c:v>
                </c:pt>
                <c:pt idx="18">
                  <c:v>TUR</c:v>
                </c:pt>
                <c:pt idx="19">
                  <c:v>UKR</c:v>
                </c:pt>
                <c:pt idx="20">
                  <c:v>UZB</c:v>
                </c:pt>
              </c:strCache>
            </c:strRef>
          </c:cat>
          <c:val>
            <c:numRef>
              <c:f>'[PEMPAL, Moscow presentation 2016.xlsx]new approach'!$ED$4:$ED$24</c:f>
              <c:numCache>
                <c:formatCode>General</c:formatCode>
                <c:ptCount val="21"/>
                <c:pt idx="0">
                  <c:v>3</c:v>
                </c:pt>
                <c:pt idx="1">
                  <c:v>4</c:v>
                </c:pt>
                <c:pt idx="3">
                  <c:v>3</c:v>
                </c:pt>
                <c:pt idx="4">
                  <c:v>5</c:v>
                </c:pt>
                <c:pt idx="5">
                  <c:v>5</c:v>
                </c:pt>
                <c:pt idx="6">
                  <c:v>4</c:v>
                </c:pt>
                <c:pt idx="7">
                  <c:v>4</c:v>
                </c:pt>
                <c:pt idx="8">
                  <c:v>4</c:v>
                </c:pt>
                <c:pt idx="9">
                  <c:v>4</c:v>
                </c:pt>
                <c:pt idx="10">
                  <c:v>3</c:v>
                </c:pt>
                <c:pt idx="12">
                  <c:v>5</c:v>
                </c:pt>
                <c:pt idx="13">
                  <c:v>5</c:v>
                </c:pt>
                <c:pt idx="14">
                  <c:v>3</c:v>
                </c:pt>
                <c:pt idx="15">
                  <c:v>4</c:v>
                </c:pt>
                <c:pt idx="16">
                  <c:v>4</c:v>
                </c:pt>
                <c:pt idx="17">
                  <c:v>4</c:v>
                </c:pt>
                <c:pt idx="18">
                  <c:v>4</c:v>
                </c:pt>
                <c:pt idx="19">
                  <c:v>4</c:v>
                </c:pt>
                <c:pt idx="20">
                  <c:v>3</c:v>
                </c:pt>
              </c:numCache>
            </c:numRef>
          </c:val>
        </c:ser>
        <c:ser>
          <c:idx val="1"/>
          <c:order val="1"/>
          <c:tx>
            <c:strRef>
              <c:f>'[PEMPAL, Moscow presentation 2016.xlsx]new approach'!$EE$3</c:f>
              <c:strCache>
                <c:ptCount val="1"/>
                <c:pt idx="0">
                  <c:v>2014</c:v>
                </c:pt>
              </c:strCache>
            </c:strRef>
          </c:tx>
          <c:spPr>
            <a:solidFill>
              <a:srgbClr val="FF0000"/>
            </a:solidFill>
          </c:spPr>
          <c:invertIfNegative val="0"/>
          <c:cat>
            <c:strRef>
              <c:f>'[PEMPAL, Moscow presentation 2016.xlsx]new approach'!$EA$4:$EA$24</c:f>
              <c:strCache>
                <c:ptCount val="21"/>
                <c:pt idx="0">
                  <c:v>ALB</c:v>
                </c:pt>
                <c:pt idx="1">
                  <c:v>ARM</c:v>
                </c:pt>
                <c:pt idx="2">
                  <c:v>BEL</c:v>
                </c:pt>
                <c:pt idx="3">
                  <c:v>BIH</c:v>
                </c:pt>
                <c:pt idx="4">
                  <c:v>BUL</c:v>
                </c:pt>
                <c:pt idx="5">
                  <c:v>CRO</c:v>
                </c:pt>
                <c:pt idx="6">
                  <c:v>CZE</c:v>
                </c:pt>
                <c:pt idx="7">
                  <c:v>GEO</c:v>
                </c:pt>
                <c:pt idx="8">
                  <c:v>HUN</c:v>
                </c:pt>
                <c:pt idx="9">
                  <c:v>KAZ</c:v>
                </c:pt>
                <c:pt idx="10">
                  <c:v>KOS</c:v>
                </c:pt>
                <c:pt idx="11">
                  <c:v>KYR</c:v>
                </c:pt>
                <c:pt idx="12">
                  <c:v>MAC</c:v>
                </c:pt>
                <c:pt idx="13">
                  <c:v>MOL</c:v>
                </c:pt>
                <c:pt idx="14">
                  <c:v>MON</c:v>
                </c:pt>
                <c:pt idx="15">
                  <c:v>ROM</c:v>
                </c:pt>
                <c:pt idx="16">
                  <c:v>RUS</c:v>
                </c:pt>
                <c:pt idx="17">
                  <c:v>TAJ</c:v>
                </c:pt>
                <c:pt idx="18">
                  <c:v>TUR</c:v>
                </c:pt>
                <c:pt idx="19">
                  <c:v>UKR</c:v>
                </c:pt>
                <c:pt idx="20">
                  <c:v>UZB</c:v>
                </c:pt>
              </c:strCache>
            </c:strRef>
          </c:cat>
          <c:val>
            <c:numRef>
              <c:f>'[PEMPAL, Moscow presentation 2016.xlsx]new approach'!$EE$4:$EE$24</c:f>
              <c:numCache>
                <c:formatCode>General</c:formatCode>
                <c:ptCount val="21"/>
                <c:pt idx="1">
                  <c:v>2</c:v>
                </c:pt>
                <c:pt idx="3">
                  <c:v>4</c:v>
                </c:pt>
                <c:pt idx="4">
                  <c:v>4</c:v>
                </c:pt>
                <c:pt idx="5">
                  <c:v>5</c:v>
                </c:pt>
                <c:pt idx="8">
                  <c:v>4</c:v>
                </c:pt>
                <c:pt idx="9">
                  <c:v>4</c:v>
                </c:pt>
                <c:pt idx="12">
                  <c:v>4</c:v>
                </c:pt>
                <c:pt idx="13">
                  <c:v>4</c:v>
                </c:pt>
                <c:pt idx="14">
                  <c:v>5</c:v>
                </c:pt>
                <c:pt idx="15">
                  <c:v>2</c:v>
                </c:pt>
                <c:pt idx="16">
                  <c:v>4</c:v>
                </c:pt>
              </c:numCache>
            </c:numRef>
          </c:val>
        </c:ser>
        <c:dLbls>
          <c:showLegendKey val="0"/>
          <c:showVal val="0"/>
          <c:showCatName val="0"/>
          <c:showSerName val="0"/>
          <c:showPercent val="0"/>
          <c:showBubbleSize val="0"/>
        </c:dLbls>
        <c:gapWidth val="150"/>
        <c:axId val="557406416"/>
        <c:axId val="557378192"/>
      </c:barChart>
      <c:catAx>
        <c:axId val="557406416"/>
        <c:scaling>
          <c:orientation val="maxMin"/>
        </c:scaling>
        <c:delete val="0"/>
        <c:axPos val="l"/>
        <c:numFmt formatCode="General" sourceLinked="0"/>
        <c:majorTickMark val="out"/>
        <c:minorTickMark val="none"/>
        <c:tickLblPos val="nextTo"/>
        <c:crossAx val="557378192"/>
        <c:crosses val="autoZero"/>
        <c:auto val="1"/>
        <c:lblAlgn val="ctr"/>
        <c:lblOffset val="100"/>
        <c:noMultiLvlLbl val="0"/>
      </c:catAx>
      <c:valAx>
        <c:axId val="557378192"/>
        <c:scaling>
          <c:orientation val="minMax"/>
          <c:max val="5"/>
        </c:scaling>
        <c:delete val="0"/>
        <c:axPos val="t"/>
        <c:majorGridlines/>
        <c:numFmt formatCode="General" sourceLinked="1"/>
        <c:majorTickMark val="out"/>
        <c:minorTickMark val="none"/>
        <c:tickLblPos val="none"/>
        <c:crossAx val="557406416"/>
        <c:crosses val="autoZero"/>
        <c:crossBetween val="between"/>
      </c:valAx>
      <c:spPr>
        <a:ln>
          <a:solidFill>
            <a:srgbClr val="4F81BD"/>
          </a:solidFill>
        </a:ln>
      </c:spPr>
    </c:plotArea>
    <c:legend>
      <c:legendPos val="r"/>
      <c:layout>
        <c:manualLayout>
          <c:xMode val="edge"/>
          <c:yMode val="edge"/>
          <c:x val="0.75159408883732604"/>
          <c:y val="9.5318366774024735E-2"/>
          <c:w val="0.15759062784542635"/>
          <c:h val="8.759510801157698E-2"/>
        </c:manualLayout>
      </c:layout>
      <c:overlay val="0"/>
    </c:legend>
    <c:plotVisOnly val="1"/>
    <c:dispBlanksAs val="gap"/>
    <c:showDLblsOverMax val="0"/>
  </c:chart>
  <c:txPr>
    <a:bodyPr/>
    <a:lstStyle/>
    <a:p>
      <a:pPr>
        <a:defRPr sz="1200" b="1"/>
      </a:pPr>
      <a:endParaRPr lang="en-US"/>
    </a:p>
  </c:txPr>
  <c:externalData r:id="rId2">
    <c:autoUpdate val="0"/>
  </c:externalData>
  <c:userShapes r:id="rId3"/>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0.12219021933916983"/>
          <c:y val="8.7193468804877342E-2"/>
          <c:w val="0.7820424532737924"/>
          <c:h val="0.84970836340223876"/>
        </c:manualLayout>
      </c:layout>
      <c:barChart>
        <c:barDir val="bar"/>
        <c:grouping val="clustered"/>
        <c:varyColors val="0"/>
        <c:ser>
          <c:idx val="0"/>
          <c:order val="0"/>
          <c:tx>
            <c:strRef>
              <c:f>'[PEMPAL, Moscow presentation 2016.xlsx]new approach'!$EX$3</c:f>
              <c:strCache>
                <c:ptCount val="1"/>
                <c:pt idx="0">
                  <c:v>2016</c:v>
                </c:pt>
              </c:strCache>
            </c:strRef>
          </c:tx>
          <c:spPr>
            <a:solidFill>
              <a:srgbClr val="00B050"/>
            </a:solidFill>
          </c:spPr>
          <c:invertIfNegative val="0"/>
          <c:cat>
            <c:strRef>
              <c:f>'[PEMPAL, Moscow presentation 2016.xlsx]new approach'!$EW$4:$EW$15</c:f>
              <c:strCache>
                <c:ptCount val="12"/>
                <c:pt idx="0">
                  <c:v>ARM</c:v>
                </c:pt>
                <c:pt idx="1">
                  <c:v>BIH</c:v>
                </c:pt>
                <c:pt idx="2">
                  <c:v>BUL</c:v>
                </c:pt>
                <c:pt idx="3">
                  <c:v>CRO</c:v>
                </c:pt>
                <c:pt idx="4">
                  <c:v>HUN</c:v>
                </c:pt>
                <c:pt idx="5">
                  <c:v>KAZ</c:v>
                </c:pt>
                <c:pt idx="6">
                  <c:v>KYR</c:v>
                </c:pt>
                <c:pt idx="7">
                  <c:v>MAC</c:v>
                </c:pt>
                <c:pt idx="8">
                  <c:v>MOL</c:v>
                </c:pt>
                <c:pt idx="9">
                  <c:v>MON</c:v>
                </c:pt>
                <c:pt idx="10">
                  <c:v>ROM</c:v>
                </c:pt>
                <c:pt idx="11">
                  <c:v>RUS</c:v>
                </c:pt>
              </c:strCache>
            </c:strRef>
          </c:cat>
          <c:val>
            <c:numRef>
              <c:f>'[PEMPAL, Moscow presentation 2016.xlsx]new approach'!$EX$4:$EX$15</c:f>
              <c:numCache>
                <c:formatCode>General</c:formatCode>
                <c:ptCount val="12"/>
                <c:pt idx="0">
                  <c:v>4</c:v>
                </c:pt>
                <c:pt idx="2">
                  <c:v>5</c:v>
                </c:pt>
                <c:pt idx="3">
                  <c:v>4</c:v>
                </c:pt>
                <c:pt idx="4">
                  <c:v>3</c:v>
                </c:pt>
                <c:pt idx="5">
                  <c:v>4</c:v>
                </c:pt>
                <c:pt idx="6">
                  <c:v>2</c:v>
                </c:pt>
                <c:pt idx="7">
                  <c:v>4</c:v>
                </c:pt>
                <c:pt idx="8">
                  <c:v>3</c:v>
                </c:pt>
                <c:pt idx="9">
                  <c:v>4</c:v>
                </c:pt>
                <c:pt idx="10">
                  <c:v>3</c:v>
                </c:pt>
                <c:pt idx="11">
                  <c:v>3</c:v>
                </c:pt>
              </c:numCache>
            </c:numRef>
          </c:val>
        </c:ser>
        <c:ser>
          <c:idx val="1"/>
          <c:order val="1"/>
          <c:tx>
            <c:strRef>
              <c:f>'[PEMPAL, Moscow presentation 2016.xlsx]new approach'!$EY$3</c:f>
              <c:strCache>
                <c:ptCount val="1"/>
                <c:pt idx="0">
                  <c:v>2014</c:v>
                </c:pt>
              </c:strCache>
            </c:strRef>
          </c:tx>
          <c:spPr>
            <a:solidFill>
              <a:srgbClr val="FF0000"/>
            </a:solidFill>
          </c:spPr>
          <c:invertIfNegative val="0"/>
          <c:cat>
            <c:strRef>
              <c:f>'[PEMPAL, Moscow presentation 2016.xlsx]new approach'!$EW$4:$EW$15</c:f>
              <c:strCache>
                <c:ptCount val="12"/>
                <c:pt idx="0">
                  <c:v>ARM</c:v>
                </c:pt>
                <c:pt idx="1">
                  <c:v>BIH</c:v>
                </c:pt>
                <c:pt idx="2">
                  <c:v>BUL</c:v>
                </c:pt>
                <c:pt idx="3">
                  <c:v>CRO</c:v>
                </c:pt>
                <c:pt idx="4">
                  <c:v>HUN</c:v>
                </c:pt>
                <c:pt idx="5">
                  <c:v>KAZ</c:v>
                </c:pt>
                <c:pt idx="6">
                  <c:v>KYR</c:v>
                </c:pt>
                <c:pt idx="7">
                  <c:v>MAC</c:v>
                </c:pt>
                <c:pt idx="8">
                  <c:v>MOL</c:v>
                </c:pt>
                <c:pt idx="9">
                  <c:v>MON</c:v>
                </c:pt>
                <c:pt idx="10">
                  <c:v>ROM</c:v>
                </c:pt>
                <c:pt idx="11">
                  <c:v>RUS</c:v>
                </c:pt>
              </c:strCache>
            </c:strRef>
          </c:cat>
          <c:val>
            <c:numRef>
              <c:f>'[PEMPAL, Moscow presentation 2016.xlsx]new approach'!$EY$4:$EY$15</c:f>
              <c:numCache>
                <c:formatCode>General</c:formatCode>
                <c:ptCount val="12"/>
                <c:pt idx="0">
                  <c:v>1</c:v>
                </c:pt>
                <c:pt idx="1">
                  <c:v>2</c:v>
                </c:pt>
                <c:pt idx="2">
                  <c:v>4</c:v>
                </c:pt>
                <c:pt idx="3">
                  <c:v>3</c:v>
                </c:pt>
                <c:pt idx="4">
                  <c:v>4</c:v>
                </c:pt>
                <c:pt idx="5">
                  <c:v>3</c:v>
                </c:pt>
                <c:pt idx="6">
                  <c:v>1</c:v>
                </c:pt>
                <c:pt idx="7">
                  <c:v>2</c:v>
                </c:pt>
                <c:pt idx="8">
                  <c:v>4</c:v>
                </c:pt>
                <c:pt idx="9">
                  <c:v>5</c:v>
                </c:pt>
                <c:pt idx="10">
                  <c:v>3</c:v>
                </c:pt>
                <c:pt idx="11">
                  <c:v>4</c:v>
                </c:pt>
              </c:numCache>
            </c:numRef>
          </c:val>
        </c:ser>
        <c:dLbls>
          <c:showLegendKey val="0"/>
          <c:showVal val="0"/>
          <c:showCatName val="0"/>
          <c:showSerName val="0"/>
          <c:showPercent val="0"/>
          <c:showBubbleSize val="0"/>
        </c:dLbls>
        <c:gapWidth val="150"/>
        <c:axId val="558998096"/>
        <c:axId val="558997704"/>
      </c:barChart>
      <c:catAx>
        <c:axId val="558998096"/>
        <c:scaling>
          <c:orientation val="maxMin"/>
        </c:scaling>
        <c:delete val="0"/>
        <c:axPos val="l"/>
        <c:numFmt formatCode="General" sourceLinked="0"/>
        <c:majorTickMark val="out"/>
        <c:minorTickMark val="none"/>
        <c:tickLblPos val="nextTo"/>
        <c:crossAx val="558997704"/>
        <c:crosses val="autoZero"/>
        <c:auto val="1"/>
        <c:lblAlgn val="ctr"/>
        <c:lblOffset val="100"/>
        <c:noMultiLvlLbl val="0"/>
      </c:catAx>
      <c:valAx>
        <c:axId val="558997704"/>
        <c:scaling>
          <c:orientation val="minMax"/>
          <c:max val="5"/>
        </c:scaling>
        <c:delete val="0"/>
        <c:axPos val="t"/>
        <c:majorGridlines/>
        <c:numFmt formatCode="General" sourceLinked="1"/>
        <c:majorTickMark val="out"/>
        <c:minorTickMark val="none"/>
        <c:tickLblPos val="none"/>
        <c:crossAx val="558998096"/>
        <c:crosses val="autoZero"/>
        <c:crossBetween val="between"/>
      </c:valAx>
      <c:spPr>
        <a:ln>
          <a:solidFill>
            <a:srgbClr val="4F81BD"/>
          </a:solidFill>
        </a:ln>
      </c:spPr>
    </c:plotArea>
    <c:legend>
      <c:legendPos val="r"/>
      <c:layout>
        <c:manualLayout>
          <c:xMode val="edge"/>
          <c:yMode val="edge"/>
          <c:x val="0.75985002368434851"/>
          <c:y val="0.13649306037632794"/>
          <c:w val="0.13282282330435882"/>
          <c:h val="8.759510801157698E-2"/>
        </c:manualLayout>
      </c:layout>
      <c:overlay val="0"/>
    </c:legend>
    <c:plotVisOnly val="1"/>
    <c:dispBlanksAs val="gap"/>
    <c:showDLblsOverMax val="0"/>
  </c:chart>
  <c:txPr>
    <a:bodyPr/>
    <a:lstStyle/>
    <a:p>
      <a:pPr>
        <a:defRPr sz="1200" b="1"/>
      </a:pPr>
      <a:endParaRPr lang="en-US"/>
    </a:p>
  </c:txPr>
  <c:externalData r:id="rId2">
    <c:autoUpdate val="0"/>
  </c:externalData>
  <c:userShapes r:id="rId3"/>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0.12219021933916983"/>
          <c:y val="8.7193468804877342E-2"/>
          <c:w val="0.7820424532737924"/>
          <c:h val="0.84970836340223876"/>
        </c:manualLayout>
      </c:layout>
      <c:barChart>
        <c:barDir val="bar"/>
        <c:grouping val="clustered"/>
        <c:varyColors val="0"/>
        <c:ser>
          <c:idx val="0"/>
          <c:order val="0"/>
          <c:tx>
            <c:strRef>
              <c:f>'[PEMPAL, Moscow presentation 2016.xlsx]new approach'!$EZ$3</c:f>
              <c:strCache>
                <c:ptCount val="1"/>
                <c:pt idx="0">
                  <c:v>2016</c:v>
                </c:pt>
              </c:strCache>
            </c:strRef>
          </c:tx>
          <c:spPr>
            <a:solidFill>
              <a:srgbClr val="00B050"/>
            </a:solidFill>
          </c:spPr>
          <c:invertIfNegative val="0"/>
          <c:cat>
            <c:strRef>
              <c:f>'[PEMPAL, Moscow presentation 2016.xlsx]new approach'!$EW$4:$EW$15</c:f>
              <c:strCache>
                <c:ptCount val="12"/>
                <c:pt idx="0">
                  <c:v>ARM</c:v>
                </c:pt>
                <c:pt idx="1">
                  <c:v>BIH</c:v>
                </c:pt>
                <c:pt idx="2">
                  <c:v>BUL</c:v>
                </c:pt>
                <c:pt idx="3">
                  <c:v>CRO</c:v>
                </c:pt>
                <c:pt idx="4">
                  <c:v>HUN</c:v>
                </c:pt>
                <c:pt idx="5">
                  <c:v>KAZ</c:v>
                </c:pt>
                <c:pt idx="6">
                  <c:v>KYR</c:v>
                </c:pt>
                <c:pt idx="7">
                  <c:v>MAC</c:v>
                </c:pt>
                <c:pt idx="8">
                  <c:v>MOL</c:v>
                </c:pt>
                <c:pt idx="9">
                  <c:v>MON</c:v>
                </c:pt>
                <c:pt idx="10">
                  <c:v>ROM</c:v>
                </c:pt>
                <c:pt idx="11">
                  <c:v>RUS</c:v>
                </c:pt>
              </c:strCache>
            </c:strRef>
          </c:cat>
          <c:val>
            <c:numRef>
              <c:f>'[PEMPAL, Moscow presentation 2016.xlsx]new approach'!$EZ$4:$EZ$15</c:f>
              <c:numCache>
                <c:formatCode>General</c:formatCode>
                <c:ptCount val="12"/>
                <c:pt idx="0">
                  <c:v>4</c:v>
                </c:pt>
                <c:pt idx="1">
                  <c:v>3</c:v>
                </c:pt>
                <c:pt idx="2">
                  <c:v>5</c:v>
                </c:pt>
                <c:pt idx="3">
                  <c:v>5</c:v>
                </c:pt>
                <c:pt idx="4">
                  <c:v>4</c:v>
                </c:pt>
                <c:pt idx="5">
                  <c:v>4</c:v>
                </c:pt>
                <c:pt idx="7">
                  <c:v>5</c:v>
                </c:pt>
                <c:pt idx="8">
                  <c:v>5</c:v>
                </c:pt>
                <c:pt idx="9">
                  <c:v>3</c:v>
                </c:pt>
                <c:pt idx="10">
                  <c:v>4</c:v>
                </c:pt>
                <c:pt idx="11">
                  <c:v>4</c:v>
                </c:pt>
              </c:numCache>
            </c:numRef>
          </c:val>
        </c:ser>
        <c:ser>
          <c:idx val="1"/>
          <c:order val="1"/>
          <c:tx>
            <c:strRef>
              <c:f>'[PEMPAL, Moscow presentation 2016.xlsx]new approach'!$FA$3</c:f>
              <c:strCache>
                <c:ptCount val="1"/>
                <c:pt idx="0">
                  <c:v>2014</c:v>
                </c:pt>
              </c:strCache>
            </c:strRef>
          </c:tx>
          <c:spPr>
            <a:solidFill>
              <a:srgbClr val="FF0000"/>
            </a:solidFill>
          </c:spPr>
          <c:invertIfNegative val="0"/>
          <c:cat>
            <c:strRef>
              <c:f>'[PEMPAL, Moscow presentation 2016.xlsx]new approach'!$EW$4:$EW$15</c:f>
              <c:strCache>
                <c:ptCount val="12"/>
                <c:pt idx="0">
                  <c:v>ARM</c:v>
                </c:pt>
                <c:pt idx="1">
                  <c:v>BIH</c:v>
                </c:pt>
                <c:pt idx="2">
                  <c:v>BUL</c:v>
                </c:pt>
                <c:pt idx="3">
                  <c:v>CRO</c:v>
                </c:pt>
                <c:pt idx="4">
                  <c:v>HUN</c:v>
                </c:pt>
                <c:pt idx="5">
                  <c:v>KAZ</c:v>
                </c:pt>
                <c:pt idx="6">
                  <c:v>KYR</c:v>
                </c:pt>
                <c:pt idx="7">
                  <c:v>MAC</c:v>
                </c:pt>
                <c:pt idx="8">
                  <c:v>MOL</c:v>
                </c:pt>
                <c:pt idx="9">
                  <c:v>MON</c:v>
                </c:pt>
                <c:pt idx="10">
                  <c:v>ROM</c:v>
                </c:pt>
                <c:pt idx="11">
                  <c:v>RUS</c:v>
                </c:pt>
              </c:strCache>
            </c:strRef>
          </c:cat>
          <c:val>
            <c:numRef>
              <c:f>'[PEMPAL, Moscow presentation 2016.xlsx]new approach'!$FA$4:$FA$15</c:f>
              <c:numCache>
                <c:formatCode>General</c:formatCode>
                <c:ptCount val="12"/>
                <c:pt idx="0">
                  <c:v>2</c:v>
                </c:pt>
                <c:pt idx="1">
                  <c:v>4</c:v>
                </c:pt>
                <c:pt idx="2">
                  <c:v>4</c:v>
                </c:pt>
                <c:pt idx="3">
                  <c:v>5</c:v>
                </c:pt>
                <c:pt idx="4">
                  <c:v>4</c:v>
                </c:pt>
                <c:pt idx="5">
                  <c:v>4</c:v>
                </c:pt>
                <c:pt idx="7">
                  <c:v>4</c:v>
                </c:pt>
                <c:pt idx="8">
                  <c:v>4</c:v>
                </c:pt>
                <c:pt idx="9">
                  <c:v>5</c:v>
                </c:pt>
                <c:pt idx="10">
                  <c:v>2</c:v>
                </c:pt>
                <c:pt idx="11">
                  <c:v>4</c:v>
                </c:pt>
              </c:numCache>
            </c:numRef>
          </c:val>
        </c:ser>
        <c:dLbls>
          <c:showLegendKey val="0"/>
          <c:showVal val="0"/>
          <c:showCatName val="0"/>
          <c:showSerName val="0"/>
          <c:showPercent val="0"/>
          <c:showBubbleSize val="0"/>
        </c:dLbls>
        <c:gapWidth val="150"/>
        <c:axId val="558996920"/>
        <c:axId val="558996528"/>
      </c:barChart>
      <c:catAx>
        <c:axId val="558996920"/>
        <c:scaling>
          <c:orientation val="maxMin"/>
        </c:scaling>
        <c:delete val="0"/>
        <c:axPos val="l"/>
        <c:numFmt formatCode="General" sourceLinked="0"/>
        <c:majorTickMark val="out"/>
        <c:minorTickMark val="none"/>
        <c:tickLblPos val="nextTo"/>
        <c:crossAx val="558996528"/>
        <c:crosses val="autoZero"/>
        <c:auto val="1"/>
        <c:lblAlgn val="ctr"/>
        <c:lblOffset val="100"/>
        <c:noMultiLvlLbl val="0"/>
      </c:catAx>
      <c:valAx>
        <c:axId val="558996528"/>
        <c:scaling>
          <c:orientation val="minMax"/>
          <c:max val="5"/>
        </c:scaling>
        <c:delete val="0"/>
        <c:axPos val="t"/>
        <c:majorGridlines/>
        <c:numFmt formatCode="General" sourceLinked="1"/>
        <c:majorTickMark val="out"/>
        <c:minorTickMark val="none"/>
        <c:tickLblPos val="none"/>
        <c:crossAx val="558996920"/>
        <c:crosses val="autoZero"/>
        <c:crossBetween val="between"/>
      </c:valAx>
      <c:spPr>
        <a:ln>
          <a:solidFill>
            <a:srgbClr val="4F81BD"/>
          </a:solidFill>
        </a:ln>
      </c:spPr>
    </c:plotArea>
    <c:legend>
      <c:legendPos val="r"/>
      <c:layout>
        <c:manualLayout>
          <c:xMode val="edge"/>
          <c:yMode val="edge"/>
          <c:x val="0.79012178479009776"/>
          <c:y val="0.13649306037632794"/>
          <c:w val="0.11972492351883979"/>
          <c:h val="9.9320836874217111E-2"/>
        </c:manualLayout>
      </c:layout>
      <c:overlay val="0"/>
    </c:legend>
    <c:plotVisOnly val="1"/>
    <c:dispBlanksAs val="gap"/>
    <c:showDLblsOverMax val="0"/>
  </c:chart>
  <c:txPr>
    <a:bodyPr/>
    <a:lstStyle/>
    <a:p>
      <a:pPr>
        <a:defRPr sz="1200" b="1"/>
      </a:pPr>
      <a:endParaRPr lang="en-US"/>
    </a:p>
  </c:txPr>
  <c:externalData r:id="rId2">
    <c:autoUpdate val="0"/>
  </c:externalData>
  <c:userShapes r:id="rId3"/>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0.19911157045325809"/>
          <c:y val="5.114792679732149E-2"/>
          <c:w val="0.63101932954675977"/>
          <c:h val="0.86503537609561187"/>
        </c:manualLayout>
      </c:layout>
      <c:barChart>
        <c:barDir val="bar"/>
        <c:grouping val="clustered"/>
        <c:varyColors val="0"/>
        <c:ser>
          <c:idx val="0"/>
          <c:order val="0"/>
          <c:tx>
            <c:strRef>
              <c:f>'[PEMPAL, Moscow presentation 2016.xlsx]new approach'!$GH$2</c:f>
              <c:strCache>
                <c:ptCount val="1"/>
                <c:pt idx="0">
                  <c:v>2016</c:v>
                </c:pt>
              </c:strCache>
            </c:strRef>
          </c:tx>
          <c:spPr>
            <a:solidFill>
              <a:srgbClr val="00B050"/>
            </a:solidFill>
          </c:spPr>
          <c:invertIfNegative val="0"/>
          <c:cat>
            <c:strRef>
              <c:f>'[PEMPAL, Moscow presentation 2016.xlsx]new approach'!$GG$4:$GG$16</c:f>
              <c:strCache>
                <c:ptCount val="13"/>
                <c:pt idx="0">
                  <c:v>ALB</c:v>
                </c:pt>
                <c:pt idx="1">
                  <c:v>ARM</c:v>
                </c:pt>
                <c:pt idx="2">
                  <c:v>BIH</c:v>
                </c:pt>
                <c:pt idx="3">
                  <c:v>BUL</c:v>
                </c:pt>
                <c:pt idx="4">
                  <c:v>CRO</c:v>
                </c:pt>
                <c:pt idx="5">
                  <c:v>GEO</c:v>
                </c:pt>
                <c:pt idx="6">
                  <c:v>HUN</c:v>
                </c:pt>
                <c:pt idx="7">
                  <c:v>KAZ</c:v>
                </c:pt>
                <c:pt idx="8">
                  <c:v>KYR</c:v>
                </c:pt>
                <c:pt idx="9">
                  <c:v>MOL</c:v>
                </c:pt>
                <c:pt idx="10">
                  <c:v>MON</c:v>
                </c:pt>
                <c:pt idx="11">
                  <c:v>ROM</c:v>
                </c:pt>
                <c:pt idx="12">
                  <c:v>RUS</c:v>
                </c:pt>
              </c:strCache>
            </c:strRef>
          </c:cat>
          <c:val>
            <c:numRef>
              <c:f>'[PEMPAL, Moscow presentation 2016.xlsx]new approach'!$GH$4:$GH$16</c:f>
              <c:numCache>
                <c:formatCode>General</c:formatCode>
                <c:ptCount val="13"/>
                <c:pt idx="0">
                  <c:v>2</c:v>
                </c:pt>
                <c:pt idx="1">
                  <c:v>3</c:v>
                </c:pt>
                <c:pt idx="2">
                  <c:v>2</c:v>
                </c:pt>
                <c:pt idx="3">
                  <c:v>3</c:v>
                </c:pt>
                <c:pt idx="4">
                  <c:v>3</c:v>
                </c:pt>
                <c:pt idx="5">
                  <c:v>2</c:v>
                </c:pt>
                <c:pt idx="6">
                  <c:v>2</c:v>
                </c:pt>
                <c:pt idx="7">
                  <c:v>3</c:v>
                </c:pt>
                <c:pt idx="8">
                  <c:v>2</c:v>
                </c:pt>
                <c:pt idx="9">
                  <c:v>2</c:v>
                </c:pt>
                <c:pt idx="10">
                  <c:v>3</c:v>
                </c:pt>
                <c:pt idx="11">
                  <c:v>3</c:v>
                </c:pt>
                <c:pt idx="12">
                  <c:v>2</c:v>
                </c:pt>
              </c:numCache>
            </c:numRef>
          </c:val>
        </c:ser>
        <c:ser>
          <c:idx val="1"/>
          <c:order val="1"/>
          <c:tx>
            <c:strRef>
              <c:f>'[PEMPAL, Moscow presentation 2016.xlsx]new approach'!$GI$2</c:f>
              <c:strCache>
                <c:ptCount val="1"/>
                <c:pt idx="0">
                  <c:v>2013</c:v>
                </c:pt>
              </c:strCache>
            </c:strRef>
          </c:tx>
          <c:spPr>
            <a:solidFill>
              <a:srgbClr val="FF0000"/>
            </a:solidFill>
          </c:spPr>
          <c:invertIfNegative val="0"/>
          <c:cat>
            <c:strRef>
              <c:f>'[PEMPAL, Moscow presentation 2016.xlsx]new approach'!$GG$4:$GG$16</c:f>
              <c:strCache>
                <c:ptCount val="13"/>
                <c:pt idx="0">
                  <c:v>ALB</c:v>
                </c:pt>
                <c:pt idx="1">
                  <c:v>ARM</c:v>
                </c:pt>
                <c:pt idx="2">
                  <c:v>BIH</c:v>
                </c:pt>
                <c:pt idx="3">
                  <c:v>BUL</c:v>
                </c:pt>
                <c:pt idx="4">
                  <c:v>CRO</c:v>
                </c:pt>
                <c:pt idx="5">
                  <c:v>GEO</c:v>
                </c:pt>
                <c:pt idx="6">
                  <c:v>HUN</c:v>
                </c:pt>
                <c:pt idx="7">
                  <c:v>KAZ</c:v>
                </c:pt>
                <c:pt idx="8">
                  <c:v>KYR</c:v>
                </c:pt>
                <c:pt idx="9">
                  <c:v>MOL</c:v>
                </c:pt>
                <c:pt idx="10">
                  <c:v>MON</c:v>
                </c:pt>
                <c:pt idx="11">
                  <c:v>ROM</c:v>
                </c:pt>
                <c:pt idx="12">
                  <c:v>RUS</c:v>
                </c:pt>
              </c:strCache>
            </c:strRef>
          </c:cat>
          <c:val>
            <c:numRef>
              <c:f>'[PEMPAL, Moscow presentation 2016.xlsx]new approach'!$GI$4:$GI$16</c:f>
              <c:numCache>
                <c:formatCode>General</c:formatCode>
                <c:ptCount val="13"/>
                <c:pt idx="0">
                  <c:v>2</c:v>
                </c:pt>
                <c:pt idx="1">
                  <c:v>1</c:v>
                </c:pt>
                <c:pt idx="2">
                  <c:v>2</c:v>
                </c:pt>
                <c:pt idx="3">
                  <c:v>2</c:v>
                </c:pt>
                <c:pt idx="4">
                  <c:v>3</c:v>
                </c:pt>
                <c:pt idx="5">
                  <c:v>1</c:v>
                </c:pt>
                <c:pt idx="6">
                  <c:v>2</c:v>
                </c:pt>
                <c:pt idx="7">
                  <c:v>2</c:v>
                </c:pt>
                <c:pt idx="8">
                  <c:v>1</c:v>
                </c:pt>
                <c:pt idx="9">
                  <c:v>2</c:v>
                </c:pt>
                <c:pt idx="10">
                  <c:v>3</c:v>
                </c:pt>
                <c:pt idx="11">
                  <c:v>3</c:v>
                </c:pt>
              </c:numCache>
            </c:numRef>
          </c:val>
        </c:ser>
        <c:dLbls>
          <c:showLegendKey val="0"/>
          <c:showVal val="0"/>
          <c:showCatName val="0"/>
          <c:showSerName val="0"/>
          <c:showPercent val="0"/>
          <c:showBubbleSize val="0"/>
        </c:dLbls>
        <c:gapWidth val="150"/>
        <c:axId val="504545768"/>
        <c:axId val="504546552"/>
      </c:barChart>
      <c:catAx>
        <c:axId val="504545768"/>
        <c:scaling>
          <c:orientation val="maxMin"/>
        </c:scaling>
        <c:delete val="0"/>
        <c:axPos val="l"/>
        <c:numFmt formatCode="General" sourceLinked="1"/>
        <c:majorTickMark val="out"/>
        <c:minorTickMark val="none"/>
        <c:tickLblPos val="nextTo"/>
        <c:crossAx val="504546552"/>
        <c:crosses val="autoZero"/>
        <c:auto val="1"/>
        <c:lblAlgn val="ctr"/>
        <c:lblOffset val="100"/>
        <c:noMultiLvlLbl val="0"/>
      </c:catAx>
      <c:valAx>
        <c:axId val="504546552"/>
        <c:scaling>
          <c:orientation val="minMax"/>
          <c:max val="3"/>
        </c:scaling>
        <c:delete val="0"/>
        <c:axPos val="t"/>
        <c:majorGridlines/>
        <c:numFmt formatCode="General" sourceLinked="1"/>
        <c:majorTickMark val="out"/>
        <c:minorTickMark val="none"/>
        <c:tickLblPos val="none"/>
        <c:crossAx val="504545768"/>
        <c:crosses val="autoZero"/>
        <c:crossBetween val="between"/>
      </c:valAx>
      <c:spPr>
        <a:ln>
          <a:solidFill>
            <a:schemeClr val="tx1"/>
          </a:solidFill>
        </a:ln>
      </c:spPr>
    </c:plotArea>
    <c:legend>
      <c:legendPos val="r"/>
      <c:layout>
        <c:manualLayout>
          <c:xMode val="edge"/>
          <c:yMode val="edge"/>
          <c:x val="0.63287460782876814"/>
          <c:y val="0.58108255301013967"/>
          <c:w val="0.19541050152585587"/>
          <c:h val="0.10348302004160299"/>
        </c:manualLayout>
      </c:layout>
      <c:overlay val="0"/>
    </c:legend>
    <c:plotVisOnly val="1"/>
    <c:dispBlanksAs val="gap"/>
    <c:showDLblsOverMax val="0"/>
  </c:chart>
  <c:spPr>
    <a:ln>
      <a:solidFill>
        <a:schemeClr val="accent1"/>
      </a:solidFill>
    </a:ln>
  </c:spPr>
  <c:txPr>
    <a:bodyPr/>
    <a:lstStyle/>
    <a:p>
      <a:pPr>
        <a:defRPr sz="1200" b="1"/>
      </a:pPr>
      <a:endParaRPr lang="en-US"/>
    </a:p>
  </c:txPr>
  <c:externalData r:id="rId2">
    <c:autoUpdate val="0"/>
  </c:externalData>
  <c:userShapes r:id="rId3"/>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2.2511136258523058E-2"/>
          <c:y val="5.114792679732149E-2"/>
          <c:w val="0.85035495334644096"/>
          <c:h val="0.86503537609561187"/>
        </c:manualLayout>
      </c:layout>
      <c:barChart>
        <c:barDir val="bar"/>
        <c:grouping val="clustered"/>
        <c:varyColors val="0"/>
        <c:ser>
          <c:idx val="0"/>
          <c:order val="0"/>
          <c:tx>
            <c:strRef>
              <c:f>'[PEMPAL, Moscow presentation 2016.xlsx]new approach'!$GK$2</c:f>
              <c:strCache>
                <c:ptCount val="1"/>
                <c:pt idx="0">
                  <c:v>2016</c:v>
                </c:pt>
              </c:strCache>
            </c:strRef>
          </c:tx>
          <c:spPr>
            <a:solidFill>
              <a:srgbClr val="00B050"/>
            </a:solidFill>
          </c:spPr>
          <c:invertIfNegative val="0"/>
          <c:cat>
            <c:strRef>
              <c:f>'[PEMPAL, Moscow presentation 2016.xlsx]new approach'!$GG$4:$GG$16</c:f>
              <c:strCache>
                <c:ptCount val="13"/>
                <c:pt idx="0">
                  <c:v>ALB</c:v>
                </c:pt>
                <c:pt idx="1">
                  <c:v>ARM</c:v>
                </c:pt>
                <c:pt idx="2">
                  <c:v>BIH</c:v>
                </c:pt>
                <c:pt idx="3">
                  <c:v>BUL</c:v>
                </c:pt>
                <c:pt idx="4">
                  <c:v>CRO</c:v>
                </c:pt>
                <c:pt idx="5">
                  <c:v>GEO</c:v>
                </c:pt>
                <c:pt idx="6">
                  <c:v>HUN</c:v>
                </c:pt>
                <c:pt idx="7">
                  <c:v>KAZ</c:v>
                </c:pt>
                <c:pt idx="8">
                  <c:v>KYR</c:v>
                </c:pt>
                <c:pt idx="9">
                  <c:v>MOL</c:v>
                </c:pt>
                <c:pt idx="10">
                  <c:v>MON</c:v>
                </c:pt>
                <c:pt idx="11">
                  <c:v>ROM</c:v>
                </c:pt>
                <c:pt idx="12">
                  <c:v>RUS</c:v>
                </c:pt>
              </c:strCache>
            </c:strRef>
          </c:cat>
          <c:val>
            <c:numRef>
              <c:f>'[PEMPAL, Moscow presentation 2016.xlsx]new approach'!$GK$4:$GK$16</c:f>
              <c:numCache>
                <c:formatCode>General</c:formatCode>
                <c:ptCount val="13"/>
                <c:pt idx="0">
                  <c:v>3</c:v>
                </c:pt>
                <c:pt idx="1">
                  <c:v>3</c:v>
                </c:pt>
                <c:pt idx="3">
                  <c:v>3</c:v>
                </c:pt>
                <c:pt idx="4">
                  <c:v>2</c:v>
                </c:pt>
                <c:pt idx="5">
                  <c:v>2</c:v>
                </c:pt>
                <c:pt idx="6">
                  <c:v>3</c:v>
                </c:pt>
                <c:pt idx="7">
                  <c:v>3</c:v>
                </c:pt>
                <c:pt idx="9">
                  <c:v>2</c:v>
                </c:pt>
                <c:pt idx="11">
                  <c:v>3</c:v>
                </c:pt>
                <c:pt idx="12">
                  <c:v>2</c:v>
                </c:pt>
              </c:numCache>
            </c:numRef>
          </c:val>
        </c:ser>
        <c:ser>
          <c:idx val="1"/>
          <c:order val="1"/>
          <c:tx>
            <c:strRef>
              <c:f>'[PEMPAL, Moscow presentation 2016.xlsx]new approach'!$GL$2</c:f>
              <c:strCache>
                <c:ptCount val="1"/>
                <c:pt idx="0">
                  <c:v>2013</c:v>
                </c:pt>
              </c:strCache>
            </c:strRef>
          </c:tx>
          <c:spPr>
            <a:solidFill>
              <a:srgbClr val="FF0000"/>
            </a:solidFill>
          </c:spPr>
          <c:invertIfNegative val="0"/>
          <c:cat>
            <c:strRef>
              <c:f>'[PEMPAL, Moscow presentation 2016.xlsx]new approach'!$GG$4:$GG$16</c:f>
              <c:strCache>
                <c:ptCount val="13"/>
                <c:pt idx="0">
                  <c:v>ALB</c:v>
                </c:pt>
                <c:pt idx="1">
                  <c:v>ARM</c:v>
                </c:pt>
                <c:pt idx="2">
                  <c:v>BIH</c:v>
                </c:pt>
                <c:pt idx="3">
                  <c:v>BUL</c:v>
                </c:pt>
                <c:pt idx="4">
                  <c:v>CRO</c:v>
                </c:pt>
                <c:pt idx="5">
                  <c:v>GEO</c:v>
                </c:pt>
                <c:pt idx="6">
                  <c:v>HUN</c:v>
                </c:pt>
                <c:pt idx="7">
                  <c:v>KAZ</c:v>
                </c:pt>
                <c:pt idx="8">
                  <c:v>KYR</c:v>
                </c:pt>
                <c:pt idx="9">
                  <c:v>MOL</c:v>
                </c:pt>
                <c:pt idx="10">
                  <c:v>MON</c:v>
                </c:pt>
                <c:pt idx="11">
                  <c:v>ROM</c:v>
                </c:pt>
                <c:pt idx="12">
                  <c:v>RUS</c:v>
                </c:pt>
              </c:strCache>
            </c:strRef>
          </c:cat>
          <c:val>
            <c:numRef>
              <c:f>'[PEMPAL, Moscow presentation 2016.xlsx]new approach'!$GL$4:$GL$16</c:f>
              <c:numCache>
                <c:formatCode>General</c:formatCode>
                <c:ptCount val="13"/>
                <c:pt idx="0">
                  <c:v>2</c:v>
                </c:pt>
                <c:pt idx="1">
                  <c:v>2</c:v>
                </c:pt>
                <c:pt idx="2">
                  <c:v>1</c:v>
                </c:pt>
                <c:pt idx="3">
                  <c:v>3</c:v>
                </c:pt>
                <c:pt idx="4">
                  <c:v>2</c:v>
                </c:pt>
                <c:pt idx="6">
                  <c:v>3</c:v>
                </c:pt>
                <c:pt idx="7">
                  <c:v>2</c:v>
                </c:pt>
                <c:pt idx="9">
                  <c:v>2</c:v>
                </c:pt>
                <c:pt idx="10">
                  <c:v>2</c:v>
                </c:pt>
                <c:pt idx="11">
                  <c:v>3</c:v>
                </c:pt>
              </c:numCache>
            </c:numRef>
          </c:val>
        </c:ser>
        <c:dLbls>
          <c:showLegendKey val="0"/>
          <c:showVal val="0"/>
          <c:showCatName val="0"/>
          <c:showSerName val="0"/>
          <c:showPercent val="0"/>
          <c:showBubbleSize val="0"/>
        </c:dLbls>
        <c:gapWidth val="150"/>
        <c:axId val="377602616"/>
        <c:axId val="377603008"/>
      </c:barChart>
      <c:catAx>
        <c:axId val="377602616"/>
        <c:scaling>
          <c:orientation val="maxMin"/>
        </c:scaling>
        <c:delete val="0"/>
        <c:axPos val="l"/>
        <c:numFmt formatCode="General" sourceLinked="1"/>
        <c:majorTickMark val="out"/>
        <c:minorTickMark val="none"/>
        <c:tickLblPos val="none"/>
        <c:crossAx val="377603008"/>
        <c:crosses val="autoZero"/>
        <c:auto val="1"/>
        <c:lblAlgn val="ctr"/>
        <c:lblOffset val="100"/>
        <c:noMultiLvlLbl val="0"/>
      </c:catAx>
      <c:valAx>
        <c:axId val="377603008"/>
        <c:scaling>
          <c:orientation val="minMax"/>
          <c:max val="3"/>
        </c:scaling>
        <c:delete val="0"/>
        <c:axPos val="t"/>
        <c:majorGridlines/>
        <c:numFmt formatCode="General" sourceLinked="1"/>
        <c:majorTickMark val="out"/>
        <c:minorTickMark val="none"/>
        <c:tickLblPos val="none"/>
        <c:crossAx val="377602616"/>
        <c:crosses val="autoZero"/>
        <c:crossBetween val="between"/>
      </c:valAx>
      <c:spPr>
        <a:ln>
          <a:solidFill>
            <a:schemeClr val="tx1"/>
          </a:solidFill>
        </a:ln>
      </c:spPr>
    </c:plotArea>
    <c:plotVisOnly val="1"/>
    <c:dispBlanksAs val="gap"/>
    <c:showDLblsOverMax val="0"/>
  </c:chart>
  <c:spPr>
    <a:ln>
      <a:solidFill>
        <a:schemeClr val="accent1"/>
      </a:solidFill>
    </a:ln>
  </c:spPr>
  <c:txPr>
    <a:bodyPr/>
    <a:lstStyle/>
    <a:p>
      <a:pPr>
        <a:defRPr sz="1200" b="1"/>
      </a:pPr>
      <a:endParaRPr lang="en-US"/>
    </a:p>
  </c:txPr>
  <c:externalData r:id="rId2">
    <c:autoUpdate val="0"/>
  </c:externalData>
  <c:userShapes r:id="rId3"/>
</c:chartSpace>
</file>

<file path=ppt/charts/chart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2.2511136258523058E-2"/>
          <c:y val="5.114792679732149E-2"/>
          <c:w val="0.85035495334644096"/>
          <c:h val="0.86503537609561187"/>
        </c:manualLayout>
      </c:layout>
      <c:barChart>
        <c:barDir val="bar"/>
        <c:grouping val="clustered"/>
        <c:varyColors val="0"/>
        <c:ser>
          <c:idx val="0"/>
          <c:order val="0"/>
          <c:tx>
            <c:strRef>
              <c:f>'[PEMPAL, Moscow presentation 2016.xlsx]new approach'!$GN$2</c:f>
              <c:strCache>
                <c:ptCount val="1"/>
                <c:pt idx="0">
                  <c:v>2016</c:v>
                </c:pt>
              </c:strCache>
            </c:strRef>
          </c:tx>
          <c:spPr>
            <a:solidFill>
              <a:srgbClr val="00B050"/>
            </a:solidFill>
          </c:spPr>
          <c:invertIfNegative val="0"/>
          <c:cat>
            <c:strRef>
              <c:f>'[PEMPAL, Moscow presentation 2016.xlsx]new approach'!$GG$4:$GG$16</c:f>
              <c:strCache>
                <c:ptCount val="13"/>
                <c:pt idx="0">
                  <c:v>ALB</c:v>
                </c:pt>
                <c:pt idx="1">
                  <c:v>ARM</c:v>
                </c:pt>
                <c:pt idx="2">
                  <c:v>BIH</c:v>
                </c:pt>
                <c:pt idx="3">
                  <c:v>BUL</c:v>
                </c:pt>
                <c:pt idx="4">
                  <c:v>CRO</c:v>
                </c:pt>
                <c:pt idx="5">
                  <c:v>GEO</c:v>
                </c:pt>
                <c:pt idx="6">
                  <c:v>HUN</c:v>
                </c:pt>
                <c:pt idx="7">
                  <c:v>KAZ</c:v>
                </c:pt>
                <c:pt idx="8">
                  <c:v>KYR</c:v>
                </c:pt>
                <c:pt idx="9">
                  <c:v>MOL</c:v>
                </c:pt>
                <c:pt idx="10">
                  <c:v>MON</c:v>
                </c:pt>
                <c:pt idx="11">
                  <c:v>ROM</c:v>
                </c:pt>
                <c:pt idx="12">
                  <c:v>RUS</c:v>
                </c:pt>
              </c:strCache>
            </c:strRef>
          </c:cat>
          <c:val>
            <c:numRef>
              <c:f>'[PEMPAL, Moscow presentation 2016.xlsx]new approach'!$GN$4:$GN$16</c:f>
              <c:numCache>
                <c:formatCode>General</c:formatCode>
                <c:ptCount val="13"/>
                <c:pt idx="0">
                  <c:v>2</c:v>
                </c:pt>
                <c:pt idx="1">
                  <c:v>2</c:v>
                </c:pt>
                <c:pt idx="3">
                  <c:v>3</c:v>
                </c:pt>
                <c:pt idx="4">
                  <c:v>3</c:v>
                </c:pt>
                <c:pt idx="5">
                  <c:v>1</c:v>
                </c:pt>
                <c:pt idx="6">
                  <c:v>2</c:v>
                </c:pt>
                <c:pt idx="7">
                  <c:v>3</c:v>
                </c:pt>
                <c:pt idx="9">
                  <c:v>3</c:v>
                </c:pt>
                <c:pt idx="11">
                  <c:v>3</c:v>
                </c:pt>
                <c:pt idx="12">
                  <c:v>2</c:v>
                </c:pt>
              </c:numCache>
            </c:numRef>
          </c:val>
        </c:ser>
        <c:ser>
          <c:idx val="1"/>
          <c:order val="1"/>
          <c:tx>
            <c:strRef>
              <c:f>'[PEMPAL, Moscow presentation 2016.xlsx]new approach'!$GO$2</c:f>
              <c:strCache>
                <c:ptCount val="1"/>
                <c:pt idx="0">
                  <c:v>2013</c:v>
                </c:pt>
              </c:strCache>
            </c:strRef>
          </c:tx>
          <c:spPr>
            <a:solidFill>
              <a:srgbClr val="FF0000"/>
            </a:solidFill>
          </c:spPr>
          <c:invertIfNegative val="0"/>
          <c:cat>
            <c:strRef>
              <c:f>'[PEMPAL, Moscow presentation 2016.xlsx]new approach'!$GG$4:$GG$16</c:f>
              <c:strCache>
                <c:ptCount val="13"/>
                <c:pt idx="0">
                  <c:v>ALB</c:v>
                </c:pt>
                <c:pt idx="1">
                  <c:v>ARM</c:v>
                </c:pt>
                <c:pt idx="2">
                  <c:v>BIH</c:v>
                </c:pt>
                <c:pt idx="3">
                  <c:v>BUL</c:v>
                </c:pt>
                <c:pt idx="4">
                  <c:v>CRO</c:v>
                </c:pt>
                <c:pt idx="5">
                  <c:v>GEO</c:v>
                </c:pt>
                <c:pt idx="6">
                  <c:v>HUN</c:v>
                </c:pt>
                <c:pt idx="7">
                  <c:v>KAZ</c:v>
                </c:pt>
                <c:pt idx="8">
                  <c:v>KYR</c:v>
                </c:pt>
                <c:pt idx="9">
                  <c:v>MOL</c:v>
                </c:pt>
                <c:pt idx="10">
                  <c:v>MON</c:v>
                </c:pt>
                <c:pt idx="11">
                  <c:v>ROM</c:v>
                </c:pt>
                <c:pt idx="12">
                  <c:v>RUS</c:v>
                </c:pt>
              </c:strCache>
            </c:strRef>
          </c:cat>
          <c:val>
            <c:numRef>
              <c:f>'[PEMPAL, Moscow presentation 2016.xlsx]new approach'!$GO$4:$GO$16</c:f>
              <c:numCache>
                <c:formatCode>General</c:formatCode>
                <c:ptCount val="13"/>
                <c:pt idx="0">
                  <c:v>2</c:v>
                </c:pt>
                <c:pt idx="1">
                  <c:v>2</c:v>
                </c:pt>
                <c:pt idx="2">
                  <c:v>1</c:v>
                </c:pt>
                <c:pt idx="3">
                  <c:v>3</c:v>
                </c:pt>
                <c:pt idx="4">
                  <c:v>3</c:v>
                </c:pt>
                <c:pt idx="6">
                  <c:v>2</c:v>
                </c:pt>
                <c:pt idx="7">
                  <c:v>2</c:v>
                </c:pt>
                <c:pt idx="9">
                  <c:v>2</c:v>
                </c:pt>
                <c:pt idx="10">
                  <c:v>2</c:v>
                </c:pt>
                <c:pt idx="12">
                  <c:v>2</c:v>
                </c:pt>
              </c:numCache>
            </c:numRef>
          </c:val>
        </c:ser>
        <c:dLbls>
          <c:showLegendKey val="0"/>
          <c:showVal val="0"/>
          <c:showCatName val="0"/>
          <c:showSerName val="0"/>
          <c:showPercent val="0"/>
          <c:showBubbleSize val="0"/>
        </c:dLbls>
        <c:gapWidth val="150"/>
        <c:axId val="377603792"/>
        <c:axId val="377604184"/>
      </c:barChart>
      <c:catAx>
        <c:axId val="377603792"/>
        <c:scaling>
          <c:orientation val="maxMin"/>
        </c:scaling>
        <c:delete val="0"/>
        <c:axPos val="l"/>
        <c:numFmt formatCode="General" sourceLinked="1"/>
        <c:majorTickMark val="out"/>
        <c:minorTickMark val="none"/>
        <c:tickLblPos val="none"/>
        <c:crossAx val="377604184"/>
        <c:crosses val="autoZero"/>
        <c:auto val="1"/>
        <c:lblAlgn val="ctr"/>
        <c:lblOffset val="100"/>
        <c:noMultiLvlLbl val="0"/>
      </c:catAx>
      <c:valAx>
        <c:axId val="377604184"/>
        <c:scaling>
          <c:orientation val="minMax"/>
          <c:max val="3"/>
        </c:scaling>
        <c:delete val="0"/>
        <c:axPos val="t"/>
        <c:majorGridlines/>
        <c:numFmt formatCode="General" sourceLinked="1"/>
        <c:majorTickMark val="out"/>
        <c:minorTickMark val="none"/>
        <c:tickLblPos val="none"/>
        <c:crossAx val="377603792"/>
        <c:crosses val="autoZero"/>
        <c:crossBetween val="between"/>
      </c:valAx>
      <c:spPr>
        <a:ln>
          <a:solidFill>
            <a:schemeClr val="tx1"/>
          </a:solidFill>
        </a:ln>
      </c:spPr>
    </c:plotArea>
    <c:plotVisOnly val="1"/>
    <c:dispBlanksAs val="gap"/>
    <c:showDLblsOverMax val="0"/>
  </c:chart>
  <c:spPr>
    <a:ln>
      <a:solidFill>
        <a:schemeClr val="accent1"/>
      </a:solidFill>
    </a:ln>
  </c:spPr>
  <c:txPr>
    <a:bodyPr/>
    <a:lstStyle/>
    <a:p>
      <a:pPr>
        <a:defRPr sz="1200" b="1"/>
      </a:pPr>
      <a:endParaRPr lang="en-US"/>
    </a:p>
  </c:txPr>
  <c:externalData r:id="rId2">
    <c:autoUpdate val="0"/>
  </c:externalData>
  <c:userShapes r:id="rId3"/>
</c:chartSpace>
</file>

<file path=ppt/drawings/drawing1.xml><?xml version="1.0" encoding="utf-8"?>
<c:userShapes xmlns:c="http://schemas.openxmlformats.org/drawingml/2006/chart">
  <cdr:relSizeAnchor xmlns:cdr="http://schemas.openxmlformats.org/drawingml/2006/chartDrawing">
    <cdr:from>
      <cdr:x>0.01101</cdr:x>
      <cdr:y>0.00969</cdr:y>
    </cdr:from>
    <cdr:to>
      <cdr:x>0.98727</cdr:x>
      <cdr:y>0.066</cdr:y>
    </cdr:to>
    <cdr:sp macro="" textlink="">
      <cdr:nvSpPr>
        <cdr:cNvPr id="2" name="TextBox 1"/>
        <cdr:cNvSpPr txBox="1"/>
      </cdr:nvSpPr>
      <cdr:spPr>
        <a:xfrm xmlns:a="http://schemas.openxmlformats.org/drawingml/2006/main">
          <a:off x="50800" y="50800"/>
          <a:ext cx="4505325" cy="295275"/>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1100"/>
            <a:t>no understanding                                                                        full understanding</a:t>
          </a:r>
        </a:p>
      </cdr:txBody>
    </cdr:sp>
  </cdr:relSizeAnchor>
</c:userShapes>
</file>

<file path=ppt/drawings/drawing2.xml><?xml version="1.0" encoding="utf-8"?>
<c:userShapes xmlns:c="http://schemas.openxmlformats.org/drawingml/2006/chart">
  <cdr:relSizeAnchor xmlns:cdr="http://schemas.openxmlformats.org/drawingml/2006/chartDrawing">
    <cdr:from>
      <cdr:x>0.01101</cdr:x>
      <cdr:y>0.00969</cdr:y>
    </cdr:from>
    <cdr:to>
      <cdr:x>0.98727</cdr:x>
      <cdr:y>0.066</cdr:y>
    </cdr:to>
    <cdr:sp macro="" textlink="">
      <cdr:nvSpPr>
        <cdr:cNvPr id="2" name="TextBox 1"/>
        <cdr:cNvSpPr txBox="1"/>
      </cdr:nvSpPr>
      <cdr:spPr>
        <a:xfrm xmlns:a="http://schemas.openxmlformats.org/drawingml/2006/main">
          <a:off x="50800" y="50800"/>
          <a:ext cx="4505325" cy="295275"/>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1100"/>
            <a:t>no understanding                                                                        full understanding</a:t>
          </a:r>
        </a:p>
      </cdr:txBody>
    </cdr:sp>
  </cdr:relSizeAnchor>
</c:userShapes>
</file>

<file path=ppt/drawings/drawing3.xml><?xml version="1.0" encoding="utf-8"?>
<c:userShapes xmlns:c="http://schemas.openxmlformats.org/drawingml/2006/chart">
  <cdr:relSizeAnchor xmlns:cdr="http://schemas.openxmlformats.org/drawingml/2006/chartDrawing">
    <cdr:from>
      <cdr:x>0.02167</cdr:x>
      <cdr:y>0.01907</cdr:y>
    </cdr:from>
    <cdr:to>
      <cdr:x>0.99794</cdr:x>
      <cdr:y>0.07539</cdr:y>
    </cdr:to>
    <cdr:sp macro="" textlink="">
      <cdr:nvSpPr>
        <cdr:cNvPr id="2" name="TextBox 1"/>
        <cdr:cNvSpPr txBox="1"/>
      </cdr:nvSpPr>
      <cdr:spPr>
        <a:xfrm xmlns:a="http://schemas.openxmlformats.org/drawingml/2006/main">
          <a:off x="100012" y="100012"/>
          <a:ext cx="4505325" cy="29527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1100" b="1" dirty="0"/>
            <a:t>no understanding                                                                      </a:t>
          </a:r>
          <a:r>
            <a:rPr lang="en-US" sz="1100" b="1" dirty="0" smtClean="0"/>
            <a:t>full </a:t>
          </a:r>
          <a:r>
            <a:rPr lang="en-US" sz="1100" b="1" dirty="0"/>
            <a:t>understanding</a:t>
          </a:r>
        </a:p>
      </cdr:txBody>
    </cdr:sp>
  </cdr:relSizeAnchor>
</c:userShapes>
</file>

<file path=ppt/drawings/drawing4.xml><?xml version="1.0" encoding="utf-8"?>
<c:userShapes xmlns:c="http://schemas.openxmlformats.org/drawingml/2006/chart">
  <cdr:relSizeAnchor xmlns:cdr="http://schemas.openxmlformats.org/drawingml/2006/chartDrawing">
    <cdr:from>
      <cdr:x>0.02167</cdr:x>
      <cdr:y>0.01907</cdr:y>
    </cdr:from>
    <cdr:to>
      <cdr:x>0.99794</cdr:x>
      <cdr:y>0.07539</cdr:y>
    </cdr:to>
    <cdr:sp macro="" textlink="">
      <cdr:nvSpPr>
        <cdr:cNvPr id="2" name="TextBox 1"/>
        <cdr:cNvSpPr txBox="1"/>
      </cdr:nvSpPr>
      <cdr:spPr>
        <a:xfrm xmlns:a="http://schemas.openxmlformats.org/drawingml/2006/main">
          <a:off x="100012" y="100012"/>
          <a:ext cx="4505325" cy="29527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1100"/>
            <a:t>no understanding                                                                        full understanding</a:t>
          </a:r>
        </a:p>
      </cdr:txBody>
    </cdr:sp>
  </cdr:relSizeAnchor>
  <cdr:relSizeAnchor xmlns:cdr="http://schemas.openxmlformats.org/drawingml/2006/chartDrawing">
    <cdr:from>
      <cdr:x>0.02167</cdr:x>
      <cdr:y>0.01907</cdr:y>
    </cdr:from>
    <cdr:to>
      <cdr:x>0.99794</cdr:x>
      <cdr:y>0.07539</cdr:y>
    </cdr:to>
    <cdr:sp macro="" textlink="">
      <cdr:nvSpPr>
        <cdr:cNvPr id="3" name="TextBox 1"/>
        <cdr:cNvSpPr txBox="1"/>
      </cdr:nvSpPr>
      <cdr:spPr>
        <a:xfrm xmlns:a="http://schemas.openxmlformats.org/drawingml/2006/main">
          <a:off x="100012" y="100012"/>
          <a:ext cx="4505325" cy="29527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1100"/>
            <a:t>no understanding                                                                        full understanding</a:t>
          </a:r>
        </a:p>
      </cdr:txBody>
    </cdr:sp>
  </cdr:relSizeAnchor>
</c:userShapes>
</file>

<file path=ppt/drawings/drawing5.xml><?xml version="1.0" encoding="utf-8"?>
<c:userShapes xmlns:c="http://schemas.openxmlformats.org/drawingml/2006/chart">
  <cdr:relSizeAnchor xmlns:cdr="http://schemas.openxmlformats.org/drawingml/2006/chartDrawing">
    <cdr:from>
      <cdr:x>0.08021</cdr:x>
      <cdr:y>0.92502</cdr:y>
    </cdr:from>
    <cdr:to>
      <cdr:x>0.98021</cdr:x>
      <cdr:y>0.97733</cdr:y>
    </cdr:to>
    <cdr:sp macro="" textlink="">
      <cdr:nvSpPr>
        <cdr:cNvPr id="2" name="TextBox 1"/>
        <cdr:cNvSpPr txBox="1"/>
      </cdr:nvSpPr>
      <cdr:spPr>
        <a:xfrm xmlns:a="http://schemas.openxmlformats.org/drawingml/2006/main">
          <a:off x="366712" y="5053013"/>
          <a:ext cx="4114800" cy="28575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a:p>
      </cdr:txBody>
    </cdr:sp>
  </cdr:relSizeAnchor>
  <cdr:relSizeAnchor xmlns:cdr="http://schemas.openxmlformats.org/drawingml/2006/chartDrawing">
    <cdr:from>
      <cdr:x>0.08854</cdr:x>
      <cdr:y>0.932</cdr:y>
    </cdr:from>
    <cdr:to>
      <cdr:x>0.96979</cdr:x>
      <cdr:y>0.98431</cdr:y>
    </cdr:to>
    <cdr:sp macro="" textlink="">
      <cdr:nvSpPr>
        <cdr:cNvPr id="3" name="TextBox 2"/>
        <cdr:cNvSpPr txBox="1"/>
      </cdr:nvSpPr>
      <cdr:spPr>
        <a:xfrm xmlns:a="http://schemas.openxmlformats.org/drawingml/2006/main">
          <a:off x="276195" y="5091131"/>
          <a:ext cx="2749004" cy="285748"/>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1100" b="1" dirty="0"/>
            <a:t>                     </a:t>
          </a:r>
          <a:r>
            <a:rPr lang="en-US" sz="1100" b="1" dirty="0" smtClean="0"/>
            <a:t>     bad          </a:t>
          </a:r>
          <a:r>
            <a:rPr lang="en-US" sz="1100" b="1" dirty="0"/>
            <a:t>needs </a:t>
          </a:r>
          <a:r>
            <a:rPr lang="en-US" sz="1100" b="1" dirty="0" err="1"/>
            <a:t>impr</a:t>
          </a:r>
          <a:r>
            <a:rPr lang="en-US" sz="1100" b="1" dirty="0"/>
            <a:t>.      good              </a:t>
          </a:r>
        </a:p>
      </cdr:txBody>
    </cdr:sp>
  </cdr:relSizeAnchor>
</c:userShapes>
</file>

<file path=ppt/drawings/drawing6.xml><?xml version="1.0" encoding="utf-8"?>
<c:userShapes xmlns:c="http://schemas.openxmlformats.org/drawingml/2006/chart">
  <cdr:relSizeAnchor xmlns:cdr="http://schemas.openxmlformats.org/drawingml/2006/chartDrawing">
    <cdr:from>
      <cdr:x>0.08021</cdr:x>
      <cdr:y>0.92502</cdr:y>
    </cdr:from>
    <cdr:to>
      <cdr:x>0.98021</cdr:x>
      <cdr:y>0.97733</cdr:y>
    </cdr:to>
    <cdr:sp macro="" textlink="">
      <cdr:nvSpPr>
        <cdr:cNvPr id="2" name="TextBox 1"/>
        <cdr:cNvSpPr txBox="1"/>
      </cdr:nvSpPr>
      <cdr:spPr>
        <a:xfrm xmlns:a="http://schemas.openxmlformats.org/drawingml/2006/main">
          <a:off x="366712" y="5053013"/>
          <a:ext cx="4114800" cy="28575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a:p>
      </cdr:txBody>
    </cdr:sp>
  </cdr:relSizeAnchor>
  <cdr:relSizeAnchor xmlns:cdr="http://schemas.openxmlformats.org/drawingml/2006/chartDrawing">
    <cdr:from>
      <cdr:x>0.08854</cdr:x>
      <cdr:y>0.932</cdr:y>
    </cdr:from>
    <cdr:to>
      <cdr:x>0.96979</cdr:x>
      <cdr:y>0.98431</cdr:y>
    </cdr:to>
    <cdr:sp macro="" textlink="">
      <cdr:nvSpPr>
        <cdr:cNvPr id="3" name="TextBox 2"/>
        <cdr:cNvSpPr txBox="1"/>
      </cdr:nvSpPr>
      <cdr:spPr>
        <a:xfrm xmlns:a="http://schemas.openxmlformats.org/drawingml/2006/main">
          <a:off x="276195" y="5091131"/>
          <a:ext cx="2749004" cy="285748"/>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1100" b="1" dirty="0"/>
            <a:t>       </a:t>
          </a:r>
          <a:r>
            <a:rPr lang="en-US" sz="1100" b="1" baseline="0" dirty="0" smtClean="0"/>
            <a:t> </a:t>
          </a:r>
          <a:r>
            <a:rPr lang="en-US" sz="1100" b="1" dirty="0" smtClean="0"/>
            <a:t>   bad          </a:t>
          </a:r>
          <a:r>
            <a:rPr lang="en-US" sz="1100" b="1" dirty="0"/>
            <a:t>needs </a:t>
          </a:r>
          <a:r>
            <a:rPr lang="en-US" sz="1100" b="1" dirty="0" err="1"/>
            <a:t>impr</a:t>
          </a:r>
          <a:r>
            <a:rPr lang="en-US" sz="1100" b="1" dirty="0"/>
            <a:t>.          good              </a:t>
          </a:r>
        </a:p>
      </cdr:txBody>
    </cdr:sp>
  </cdr:relSizeAnchor>
</c:userShapes>
</file>

<file path=ppt/drawings/drawing7.xml><?xml version="1.0" encoding="utf-8"?>
<c:userShapes xmlns:c="http://schemas.openxmlformats.org/drawingml/2006/chart">
  <cdr:relSizeAnchor xmlns:cdr="http://schemas.openxmlformats.org/drawingml/2006/chartDrawing">
    <cdr:from>
      <cdr:x>0.08021</cdr:x>
      <cdr:y>0.92502</cdr:y>
    </cdr:from>
    <cdr:to>
      <cdr:x>0.98021</cdr:x>
      <cdr:y>0.97733</cdr:y>
    </cdr:to>
    <cdr:sp macro="" textlink="">
      <cdr:nvSpPr>
        <cdr:cNvPr id="2" name="TextBox 1"/>
        <cdr:cNvSpPr txBox="1"/>
      </cdr:nvSpPr>
      <cdr:spPr>
        <a:xfrm xmlns:a="http://schemas.openxmlformats.org/drawingml/2006/main">
          <a:off x="366712" y="5053013"/>
          <a:ext cx="4114800" cy="28575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a:p>
      </cdr:txBody>
    </cdr:sp>
  </cdr:relSizeAnchor>
  <cdr:relSizeAnchor xmlns:cdr="http://schemas.openxmlformats.org/drawingml/2006/chartDrawing">
    <cdr:from>
      <cdr:x>0.08854</cdr:x>
      <cdr:y>0.932</cdr:y>
    </cdr:from>
    <cdr:to>
      <cdr:x>0.96979</cdr:x>
      <cdr:y>0.98431</cdr:y>
    </cdr:to>
    <cdr:sp macro="" textlink="">
      <cdr:nvSpPr>
        <cdr:cNvPr id="3" name="TextBox 2"/>
        <cdr:cNvSpPr txBox="1"/>
      </cdr:nvSpPr>
      <cdr:spPr>
        <a:xfrm xmlns:a="http://schemas.openxmlformats.org/drawingml/2006/main">
          <a:off x="276195" y="5091131"/>
          <a:ext cx="2749004" cy="285748"/>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1100" b="1" dirty="0"/>
            <a:t>      </a:t>
          </a:r>
          <a:r>
            <a:rPr lang="en-US" sz="1100" b="1" dirty="0" smtClean="0"/>
            <a:t>    bad          </a:t>
          </a:r>
          <a:r>
            <a:rPr lang="en-US" sz="1100" b="1" dirty="0"/>
            <a:t>needs </a:t>
          </a:r>
          <a:r>
            <a:rPr lang="en-US" sz="1100" b="1" dirty="0" err="1"/>
            <a:t>impr</a:t>
          </a:r>
          <a:r>
            <a:rPr lang="en-US" sz="1100" b="1" dirty="0"/>
            <a:t>.          good              </a:t>
          </a:r>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F57AF542-DFB5-4F12-8645-0D8F1B0F5644}" type="datetimeFigureOut">
              <a:rPr lang="en-US" smtClean="0"/>
              <a:t>10/8/2016</a:t>
            </a:fld>
            <a:endParaRPr lang="en-US" dirty="0"/>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AC9D7433-5363-4666-9DA7-FBDB53AC06E2}" type="slidenum">
              <a:rPr lang="en-US" smtClean="0"/>
              <a:t>‹#›</a:t>
            </a:fld>
            <a:endParaRPr lang="en-US" dirty="0"/>
          </a:p>
        </p:txBody>
      </p:sp>
    </p:spTree>
    <p:extLst>
      <p:ext uri="{BB962C8B-B14F-4D97-AF65-F5344CB8AC3E}">
        <p14:creationId xmlns:p14="http://schemas.microsoft.com/office/powerpoint/2010/main" val="23862199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8C9601-7919-4827-8CE1-4F037B0FB497}" type="datetimeFigureOut">
              <a:rPr lang="en-US" smtClean="0"/>
              <a:t>10/8/2016</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8EF74529-3821-4705-8A5C-02AC81A7B21A}" type="slidenum">
              <a:rPr lang="en-US" smtClean="0"/>
              <a:t>‹#›</a:t>
            </a:fld>
            <a:endParaRPr lang="en-US" dirty="0"/>
          </a:p>
        </p:txBody>
      </p:sp>
    </p:spTree>
    <p:extLst>
      <p:ext uri="{BB962C8B-B14F-4D97-AF65-F5344CB8AC3E}">
        <p14:creationId xmlns:p14="http://schemas.microsoft.com/office/powerpoint/2010/main" val="96547778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EF74529-3821-4705-8A5C-02AC81A7B21A}" type="slidenum">
              <a:rPr lang="en-US" smtClean="0"/>
              <a:t>4</a:t>
            </a:fld>
            <a:endParaRPr lang="en-US" dirty="0"/>
          </a:p>
        </p:txBody>
      </p:sp>
    </p:spTree>
    <p:extLst>
      <p:ext uri="{BB962C8B-B14F-4D97-AF65-F5344CB8AC3E}">
        <p14:creationId xmlns:p14="http://schemas.microsoft.com/office/powerpoint/2010/main" val="3582017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701C69E-945A-4FBF-9914-CC7056C9F6DA}" type="datetime1">
              <a:rPr lang="en-US" smtClean="0"/>
              <a:t>10/8/2016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0C9C90F-157F-4387-8D4E-43B6DE48BA7A}"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649D0D4-0F5B-49EC-A71F-074021CF0B45}" type="datetime1">
              <a:rPr lang="en-US" smtClean="0"/>
              <a:t>10/8/2016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0C9C90F-157F-4387-8D4E-43B6DE48BA7A}"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D52FEDD-9B75-4E62-9170-D073A9B7FE35}" type="datetime1">
              <a:rPr lang="en-US" smtClean="0"/>
              <a:t>10/8/2016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0C9C90F-157F-4387-8D4E-43B6DE48BA7A}"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D62621A-38E4-4891-BBD6-F56E87FF4506}" type="datetime1">
              <a:rPr lang="en-US" smtClean="0"/>
              <a:t>10/8/2016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0C9C90F-157F-4387-8D4E-43B6DE48BA7A}"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572B46C-0594-4AD6-80FD-C335B0F0633A}" type="datetime1">
              <a:rPr lang="en-US" smtClean="0"/>
              <a:t>10/8/2016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0C9C90F-157F-4387-8D4E-43B6DE48BA7A}"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338A86D-5D19-4C49-8ABD-1B861EB64301}" type="datetime1">
              <a:rPr lang="en-US" smtClean="0"/>
              <a:t>10/8/2016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0C9C90F-157F-4387-8D4E-43B6DE48BA7A}"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8B3E40B-4C78-4373-91BE-CE6A8083DD22}" type="datetime1">
              <a:rPr lang="en-US" smtClean="0"/>
              <a:t>10/8/2016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F0C9C90F-157F-4387-8D4E-43B6DE48BA7A}"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5DCFBF5-4BD2-42EE-9C52-5B2B699B02AD}" type="datetime1">
              <a:rPr lang="en-US" smtClean="0"/>
              <a:t>10/8/2016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F0C9C90F-157F-4387-8D4E-43B6DE48BA7A}"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B8266F9-FA73-45E5-9E99-460D252F54BC}" type="datetime1">
              <a:rPr lang="en-US" smtClean="0"/>
              <a:t>10/8/2016</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F0C9C90F-157F-4387-8D4E-43B6DE48BA7A}"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FD6EC2F-5C21-462D-A63F-DF7F190E01DF}" type="datetime1">
              <a:rPr lang="en-US" smtClean="0"/>
              <a:t>10/8/2016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0C9C90F-157F-4387-8D4E-43B6DE48BA7A}"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91F4A5C-7ADE-4CFC-846D-D04796227554}" type="datetime1">
              <a:rPr lang="en-US" smtClean="0"/>
              <a:t>10/8/2016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0C9C90F-157F-4387-8D4E-43B6DE48BA7A}"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3007FDC-1542-468D-B49A-62EBA09995A5}" type="datetime1">
              <a:rPr lang="en-US" smtClean="0"/>
              <a:t>10/8/2016</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0C9C90F-157F-4387-8D4E-43B6DE48BA7A}"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chart" Target="../charts/chart3.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chart" Target="../charts/chart5.xml"/><Relationship Id="rId1" Type="http://schemas.openxmlformats.org/officeDocument/2006/relationships/slideLayout" Target="../slideLayouts/slideLayout7.xml"/><Relationship Id="rId4" Type="http://schemas.openxmlformats.org/officeDocument/2006/relationships/chart" Target="../charts/char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1752600"/>
            <a:ext cx="7772400" cy="1752600"/>
          </a:xfrm>
        </p:spPr>
        <p:txBody>
          <a:bodyPr>
            <a:normAutofit fontScale="90000"/>
          </a:bodyPr>
          <a:lstStyle/>
          <a:p>
            <a:r>
              <a:rPr lang="en-US" b="1" dirty="0" smtClean="0"/>
              <a:t>Results of the RIFIX </a:t>
            </a:r>
            <a:br>
              <a:rPr lang="en-US" b="1" dirty="0" smtClean="0"/>
            </a:br>
            <a:r>
              <a:rPr lang="en-US" b="1" dirty="0" smtClean="0"/>
              <a:t>Work Group Member </a:t>
            </a:r>
            <a:br>
              <a:rPr lang="en-US" b="1" dirty="0" smtClean="0"/>
            </a:br>
            <a:r>
              <a:rPr lang="en-US" b="1" dirty="0" smtClean="0"/>
              <a:t>Pre-Event </a:t>
            </a:r>
            <a:r>
              <a:rPr lang="en-US" b="1" dirty="0" smtClean="0"/>
              <a:t>Surveys</a:t>
            </a:r>
            <a:br>
              <a:rPr lang="en-US" b="1" dirty="0" smtClean="0"/>
            </a:br>
            <a:r>
              <a:rPr lang="en-US" b="1" dirty="0" smtClean="0"/>
              <a:t> 2013, 2014 and 2016</a:t>
            </a:r>
            <a:r>
              <a:rPr lang="en-US" b="1" dirty="0" smtClean="0"/>
              <a:t/>
            </a:r>
            <a:br>
              <a:rPr lang="en-US" b="1" dirty="0" smtClean="0"/>
            </a:br>
            <a:r>
              <a:rPr lang="en-US" b="1" dirty="0" smtClean="0"/>
              <a:t> </a:t>
            </a:r>
            <a:br>
              <a:rPr lang="en-US" b="1" dirty="0" smtClean="0"/>
            </a:br>
            <a:r>
              <a:rPr lang="en-US" sz="3600" b="1" dirty="0" smtClean="0"/>
              <a:t>October 17, 2016</a:t>
            </a:r>
            <a:endParaRPr lang="en-US" sz="3600" b="1" dirty="0"/>
          </a:p>
        </p:txBody>
      </p:sp>
      <p:sp>
        <p:nvSpPr>
          <p:cNvPr id="3" name="Subtitle 2"/>
          <p:cNvSpPr>
            <a:spLocks noGrp="1"/>
          </p:cNvSpPr>
          <p:nvPr>
            <p:ph type="subTitle" idx="1"/>
          </p:nvPr>
        </p:nvSpPr>
        <p:spPr>
          <a:xfrm>
            <a:off x="228600" y="5257800"/>
            <a:ext cx="6400800" cy="1447800"/>
          </a:xfrm>
        </p:spPr>
        <p:txBody>
          <a:bodyPr>
            <a:normAutofit/>
          </a:bodyPr>
          <a:lstStyle/>
          <a:p>
            <a:pPr algn="l"/>
            <a:r>
              <a:rPr lang="en-US" sz="2400" b="1" dirty="0" smtClean="0">
                <a:solidFill>
                  <a:schemeClr val="tx1"/>
                </a:solidFill>
              </a:rPr>
              <a:t>Gregory V. </a:t>
            </a:r>
            <a:r>
              <a:rPr lang="en-US" sz="2400" b="1" dirty="0" err="1" smtClean="0">
                <a:solidFill>
                  <a:schemeClr val="tx1"/>
                </a:solidFill>
              </a:rPr>
              <a:t>Kisunko</a:t>
            </a:r>
            <a:endParaRPr lang="en-US" sz="2400" b="1" dirty="0">
              <a:solidFill>
                <a:schemeClr val="tx1"/>
              </a:solidFill>
            </a:endParaRPr>
          </a:p>
          <a:p>
            <a:pPr algn="l"/>
            <a:r>
              <a:rPr lang="en-US" sz="2400" b="1" dirty="0" smtClean="0">
                <a:solidFill>
                  <a:schemeClr val="tx1"/>
                </a:solidFill>
              </a:rPr>
              <a:t>(World Bank)</a:t>
            </a:r>
          </a:p>
        </p:txBody>
      </p:sp>
      <p:sp>
        <p:nvSpPr>
          <p:cNvPr id="4" name="Slide Number Placeholder 3"/>
          <p:cNvSpPr>
            <a:spLocks noGrp="1"/>
          </p:cNvSpPr>
          <p:nvPr>
            <p:ph type="sldNum" sz="quarter" idx="12"/>
          </p:nvPr>
        </p:nvSpPr>
        <p:spPr/>
        <p:txBody>
          <a:bodyPr/>
          <a:lstStyle/>
          <a:p>
            <a:fld id="{F0C9C90F-157F-4387-8D4E-43B6DE48BA7A}" type="slidenum">
              <a:rPr lang="en-US" smtClean="0"/>
              <a:pPr/>
              <a:t>1</a:t>
            </a:fld>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F0C9C90F-157F-4387-8D4E-43B6DE48BA7A}" type="slidenum">
              <a:rPr lang="en-US" smtClean="0"/>
              <a:pPr/>
              <a:t>10</a:t>
            </a:fld>
            <a:endParaRPr lang="en-US" dirty="0"/>
          </a:p>
        </p:txBody>
      </p:sp>
      <p:graphicFrame>
        <p:nvGraphicFramePr>
          <p:cNvPr id="10" name="Table 9"/>
          <p:cNvGraphicFramePr>
            <a:graphicFrameLocks noGrp="1"/>
          </p:cNvGraphicFramePr>
          <p:nvPr>
            <p:extLst>
              <p:ext uri="{D42A27DB-BD31-4B8C-83A1-F6EECF244321}">
                <p14:modId xmlns:p14="http://schemas.microsoft.com/office/powerpoint/2010/main" val="1621005660"/>
              </p:ext>
            </p:extLst>
          </p:nvPr>
        </p:nvGraphicFramePr>
        <p:xfrm>
          <a:off x="762008" y="762002"/>
          <a:ext cx="8000982" cy="5673811"/>
        </p:xfrm>
        <a:graphic>
          <a:graphicData uri="http://schemas.openxmlformats.org/drawingml/2006/table">
            <a:tbl>
              <a:tblPr/>
              <a:tblGrid>
                <a:gridCol w="2153688"/>
                <a:gridCol w="223179"/>
                <a:gridCol w="267815"/>
                <a:gridCol w="267815"/>
                <a:gridCol w="267815"/>
                <a:gridCol w="267815"/>
                <a:gridCol w="267815"/>
                <a:gridCol w="267815"/>
                <a:gridCol w="267815"/>
                <a:gridCol w="267815"/>
                <a:gridCol w="267815"/>
                <a:gridCol w="267815"/>
                <a:gridCol w="267815"/>
                <a:gridCol w="267815"/>
                <a:gridCol w="267815"/>
                <a:gridCol w="267815"/>
                <a:gridCol w="267815"/>
                <a:gridCol w="267815"/>
                <a:gridCol w="267815"/>
                <a:gridCol w="267815"/>
                <a:gridCol w="267815"/>
                <a:gridCol w="267815"/>
                <a:gridCol w="267815"/>
              </a:tblGrid>
              <a:tr h="328286">
                <a:tc>
                  <a:txBody>
                    <a:bodyPr/>
                    <a:lstStyle/>
                    <a:p>
                      <a:pPr algn="l" fontAlgn="b"/>
                      <a:r>
                        <a:rPr lang="en-US" sz="1100" b="1" i="0" u="none" strike="noStrike" dirty="0">
                          <a:solidFill>
                            <a:srgbClr val="000000"/>
                          </a:solidFill>
                          <a:effectLst/>
                          <a:latin typeface="Calibri" panose="020F0502020204030204" pitchFamily="34" charset="0"/>
                        </a:rPr>
                        <a:t> </a:t>
                      </a:r>
                    </a:p>
                  </a:txBody>
                  <a:tcPr marL="5751" marR="5751" marT="575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 </a:t>
                      </a:r>
                    </a:p>
                  </a:txBody>
                  <a:tcPr marL="5751" marR="5751" marT="575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1" i="0" u="none" strike="noStrike">
                          <a:solidFill>
                            <a:srgbClr val="00B0F0"/>
                          </a:solidFill>
                          <a:effectLst/>
                          <a:latin typeface="Microsoft Sans Serif" panose="020B0604020202020204" pitchFamily="34" charset="0"/>
                        </a:rPr>
                        <a:t>ALB</a:t>
                      </a:r>
                    </a:p>
                  </a:txBody>
                  <a:tcPr marL="5751" marR="5751" marT="5751" marB="0" vert="vert27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1100" b="1" i="0" u="none" strike="noStrike">
                          <a:solidFill>
                            <a:srgbClr val="FF0000"/>
                          </a:solidFill>
                          <a:effectLst/>
                          <a:latin typeface="Microsoft Sans Serif" panose="020B0604020202020204" pitchFamily="34" charset="0"/>
                        </a:rPr>
                        <a:t>ARM</a:t>
                      </a:r>
                    </a:p>
                  </a:txBody>
                  <a:tcPr marL="5751" marR="5751" marT="5751" marB="0" vert="vert27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1100" b="1" i="0" u="none" strike="noStrike">
                          <a:solidFill>
                            <a:srgbClr val="FF0000"/>
                          </a:solidFill>
                          <a:effectLst/>
                          <a:latin typeface="Microsoft Sans Serif" panose="020B0604020202020204" pitchFamily="34" charset="0"/>
                        </a:rPr>
                        <a:t>BEL</a:t>
                      </a:r>
                    </a:p>
                  </a:txBody>
                  <a:tcPr marL="5751" marR="5751" marT="5751" marB="0" vert="vert27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1100" b="1" i="0" u="none" strike="noStrike">
                          <a:solidFill>
                            <a:srgbClr val="FF0000"/>
                          </a:solidFill>
                          <a:effectLst/>
                          <a:latin typeface="Microsoft Sans Serif" panose="020B0604020202020204" pitchFamily="34" charset="0"/>
                        </a:rPr>
                        <a:t>BIH</a:t>
                      </a:r>
                    </a:p>
                  </a:txBody>
                  <a:tcPr marL="5751" marR="5751" marT="5751" marB="0" vert="vert27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1100" b="1" i="0" u="none" strike="noStrike">
                          <a:solidFill>
                            <a:srgbClr val="FF0000"/>
                          </a:solidFill>
                          <a:effectLst/>
                          <a:latin typeface="Microsoft Sans Serif" panose="020B0604020202020204" pitchFamily="34" charset="0"/>
                        </a:rPr>
                        <a:t>BUL</a:t>
                      </a:r>
                    </a:p>
                  </a:txBody>
                  <a:tcPr marL="5751" marR="5751" marT="5751" marB="0" vert="vert27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1100" b="1" i="0" u="none" strike="noStrike">
                          <a:solidFill>
                            <a:srgbClr val="FF0000"/>
                          </a:solidFill>
                          <a:effectLst/>
                          <a:latin typeface="Microsoft Sans Serif" panose="020B0604020202020204" pitchFamily="34" charset="0"/>
                        </a:rPr>
                        <a:t>CRO</a:t>
                      </a:r>
                    </a:p>
                  </a:txBody>
                  <a:tcPr marL="5751" marR="5751" marT="5751" marB="0" vert="vert27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1100" b="1" i="0" u="none" strike="noStrike">
                          <a:solidFill>
                            <a:srgbClr val="00B0F0"/>
                          </a:solidFill>
                          <a:effectLst/>
                          <a:latin typeface="Microsoft Sans Serif" panose="020B0604020202020204" pitchFamily="34" charset="0"/>
                        </a:rPr>
                        <a:t>CZE</a:t>
                      </a:r>
                    </a:p>
                  </a:txBody>
                  <a:tcPr marL="5751" marR="5751" marT="5751" marB="0" vert="vert27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1100" b="1" i="0" u="none" strike="noStrike">
                          <a:solidFill>
                            <a:srgbClr val="00B0F0"/>
                          </a:solidFill>
                          <a:effectLst/>
                          <a:latin typeface="Microsoft Sans Serif" panose="020B0604020202020204" pitchFamily="34" charset="0"/>
                        </a:rPr>
                        <a:t>GEO</a:t>
                      </a:r>
                    </a:p>
                  </a:txBody>
                  <a:tcPr marL="5751" marR="5751" marT="5751" marB="0" vert="vert27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1100" b="1" i="0" u="none" strike="noStrike">
                          <a:solidFill>
                            <a:srgbClr val="FF0000"/>
                          </a:solidFill>
                          <a:effectLst/>
                          <a:latin typeface="Microsoft Sans Serif" panose="020B0604020202020204" pitchFamily="34" charset="0"/>
                        </a:rPr>
                        <a:t>HUN</a:t>
                      </a:r>
                    </a:p>
                  </a:txBody>
                  <a:tcPr marL="5751" marR="5751" marT="5751" marB="0" vert="vert27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1100" b="1" i="0" u="none" strike="noStrike">
                          <a:solidFill>
                            <a:srgbClr val="FF0000"/>
                          </a:solidFill>
                          <a:effectLst/>
                          <a:latin typeface="Microsoft Sans Serif" panose="020B0604020202020204" pitchFamily="34" charset="0"/>
                        </a:rPr>
                        <a:t>KAZ</a:t>
                      </a:r>
                    </a:p>
                  </a:txBody>
                  <a:tcPr marL="5751" marR="5751" marT="5751" marB="0" vert="vert27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1100" b="1" i="0" u="none" strike="noStrike">
                          <a:solidFill>
                            <a:srgbClr val="0D0D0D"/>
                          </a:solidFill>
                          <a:effectLst/>
                          <a:latin typeface="Microsoft Sans Serif" panose="020B0604020202020204" pitchFamily="34" charset="0"/>
                        </a:rPr>
                        <a:t>KOS</a:t>
                      </a:r>
                    </a:p>
                  </a:txBody>
                  <a:tcPr marL="5751" marR="5751" marT="5751" marB="0" vert="vert27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1100" b="1" i="0" u="none" strike="noStrike">
                          <a:solidFill>
                            <a:srgbClr val="FF0000"/>
                          </a:solidFill>
                          <a:effectLst/>
                          <a:latin typeface="Microsoft Sans Serif" panose="020B0604020202020204" pitchFamily="34" charset="0"/>
                        </a:rPr>
                        <a:t>KYR</a:t>
                      </a:r>
                    </a:p>
                  </a:txBody>
                  <a:tcPr marL="5751" marR="5751" marT="5751" marB="0" vert="vert27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1100" b="1" i="0" u="none" strike="noStrike">
                          <a:solidFill>
                            <a:srgbClr val="7030A0"/>
                          </a:solidFill>
                          <a:effectLst/>
                          <a:latin typeface="Microsoft Sans Serif" panose="020B0604020202020204" pitchFamily="34" charset="0"/>
                        </a:rPr>
                        <a:t>MAC</a:t>
                      </a:r>
                    </a:p>
                  </a:txBody>
                  <a:tcPr marL="5751" marR="5751" marT="5751" marB="0" vert="vert27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1100" b="1" i="0" u="none" strike="noStrike">
                          <a:solidFill>
                            <a:srgbClr val="FF0000"/>
                          </a:solidFill>
                          <a:effectLst/>
                          <a:latin typeface="Microsoft Sans Serif" panose="020B0604020202020204" pitchFamily="34" charset="0"/>
                        </a:rPr>
                        <a:t>MOL</a:t>
                      </a:r>
                    </a:p>
                  </a:txBody>
                  <a:tcPr marL="5751" marR="5751" marT="5751" marB="0" vert="vert27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1100" b="1" i="0" u="none" strike="noStrike">
                          <a:solidFill>
                            <a:srgbClr val="FF0000"/>
                          </a:solidFill>
                          <a:effectLst/>
                          <a:latin typeface="Microsoft Sans Serif" panose="020B0604020202020204" pitchFamily="34" charset="0"/>
                        </a:rPr>
                        <a:t>MON</a:t>
                      </a:r>
                    </a:p>
                  </a:txBody>
                  <a:tcPr marL="5751" marR="5751" marT="5751" marB="0" vert="vert27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1100" b="1" i="0" u="none" strike="noStrike">
                          <a:solidFill>
                            <a:srgbClr val="FF0000"/>
                          </a:solidFill>
                          <a:effectLst/>
                          <a:latin typeface="Microsoft Sans Serif" panose="020B0604020202020204" pitchFamily="34" charset="0"/>
                        </a:rPr>
                        <a:t>ROM</a:t>
                      </a:r>
                    </a:p>
                  </a:txBody>
                  <a:tcPr marL="5751" marR="5751" marT="5751" marB="0" vert="vert27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1100" b="1" i="0" u="none" strike="noStrike">
                          <a:solidFill>
                            <a:srgbClr val="FF0000"/>
                          </a:solidFill>
                          <a:effectLst/>
                          <a:latin typeface="Microsoft Sans Serif" panose="020B0604020202020204" pitchFamily="34" charset="0"/>
                        </a:rPr>
                        <a:t>RUS</a:t>
                      </a:r>
                    </a:p>
                  </a:txBody>
                  <a:tcPr marL="5751" marR="5751" marT="5751" marB="0" vert="vert27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1100" b="1" i="0" u="none" strike="noStrike">
                          <a:solidFill>
                            <a:srgbClr val="0D0D0D"/>
                          </a:solidFill>
                          <a:effectLst/>
                          <a:latin typeface="Microsoft Sans Serif" panose="020B0604020202020204" pitchFamily="34" charset="0"/>
                        </a:rPr>
                        <a:t>TAJ</a:t>
                      </a:r>
                    </a:p>
                  </a:txBody>
                  <a:tcPr marL="5751" marR="5751" marT="5751" marB="0" vert="vert27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1100" b="1" i="0" u="none" strike="noStrike">
                          <a:solidFill>
                            <a:srgbClr val="0D0D0D"/>
                          </a:solidFill>
                          <a:effectLst/>
                          <a:latin typeface="Microsoft Sans Serif" panose="020B0604020202020204" pitchFamily="34" charset="0"/>
                        </a:rPr>
                        <a:t>TUR</a:t>
                      </a:r>
                    </a:p>
                  </a:txBody>
                  <a:tcPr marL="5751" marR="5751" marT="5751" marB="0" vert="vert27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1100" b="1" i="0" u="none" strike="noStrike">
                          <a:solidFill>
                            <a:srgbClr val="00B0F0"/>
                          </a:solidFill>
                          <a:effectLst/>
                          <a:latin typeface="Microsoft Sans Serif" panose="020B0604020202020204" pitchFamily="34" charset="0"/>
                        </a:rPr>
                        <a:t>UKR</a:t>
                      </a:r>
                    </a:p>
                  </a:txBody>
                  <a:tcPr marL="5751" marR="5751" marT="5751" marB="0" vert="vert27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1100" b="1" i="0" u="none" strike="noStrike">
                          <a:solidFill>
                            <a:srgbClr val="0D0D0D"/>
                          </a:solidFill>
                          <a:effectLst/>
                          <a:latin typeface="Microsoft Sans Serif" panose="020B0604020202020204" pitchFamily="34" charset="0"/>
                        </a:rPr>
                        <a:t>UZB</a:t>
                      </a:r>
                    </a:p>
                  </a:txBody>
                  <a:tcPr marL="5751" marR="5751" marT="5751" marB="0" vert="vert27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191450">
                <a:tc>
                  <a:txBody>
                    <a:bodyPr/>
                    <a:lstStyle/>
                    <a:p>
                      <a:pPr algn="l" fontAlgn="b"/>
                      <a:endParaRPr lang="en-US" sz="1100" b="1" i="0" u="none" strike="noStrike">
                        <a:solidFill>
                          <a:srgbClr val="000000"/>
                        </a:solidFill>
                        <a:effectLst/>
                        <a:latin typeface="Calibri" panose="020F0502020204030204" pitchFamily="34" charset="0"/>
                      </a:endParaRPr>
                    </a:p>
                  </a:txBody>
                  <a:tcPr marL="5751" marR="5751" marT="5751"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5751" marR="5751" marT="5751"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100" b="1" i="0" u="none" strike="noStrike">
                        <a:solidFill>
                          <a:srgbClr val="000000"/>
                        </a:solidFill>
                        <a:effectLst/>
                        <a:latin typeface="Calibri" panose="020F0502020204030204" pitchFamily="34" charset="0"/>
                      </a:endParaRPr>
                    </a:p>
                  </a:txBody>
                  <a:tcPr marL="5751" marR="5751" marT="5751"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100" b="1" i="0" u="none" strike="noStrike">
                        <a:solidFill>
                          <a:srgbClr val="000000"/>
                        </a:solidFill>
                        <a:effectLst/>
                        <a:latin typeface="Calibri" panose="020F0502020204030204" pitchFamily="34" charset="0"/>
                      </a:endParaRPr>
                    </a:p>
                  </a:txBody>
                  <a:tcPr marL="5751" marR="5751" marT="5751"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100" b="1" i="0" u="none" strike="noStrike">
                        <a:solidFill>
                          <a:srgbClr val="000000"/>
                        </a:solidFill>
                        <a:effectLst/>
                        <a:latin typeface="Calibri" panose="020F0502020204030204" pitchFamily="34" charset="0"/>
                      </a:endParaRPr>
                    </a:p>
                  </a:txBody>
                  <a:tcPr marL="5751" marR="5751" marT="5751"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100" b="1" i="0" u="none" strike="noStrike">
                        <a:solidFill>
                          <a:srgbClr val="000000"/>
                        </a:solidFill>
                        <a:effectLst/>
                        <a:latin typeface="Calibri" panose="020F0502020204030204" pitchFamily="34" charset="0"/>
                      </a:endParaRPr>
                    </a:p>
                  </a:txBody>
                  <a:tcPr marL="5751" marR="5751" marT="5751"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100" b="1" i="0" u="none" strike="noStrike">
                        <a:solidFill>
                          <a:srgbClr val="000000"/>
                        </a:solidFill>
                        <a:effectLst/>
                        <a:latin typeface="Calibri" panose="020F0502020204030204" pitchFamily="34" charset="0"/>
                      </a:endParaRPr>
                    </a:p>
                  </a:txBody>
                  <a:tcPr marL="5751" marR="5751" marT="5751"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100" b="1" i="0" u="none" strike="noStrike">
                        <a:solidFill>
                          <a:srgbClr val="000000"/>
                        </a:solidFill>
                        <a:effectLst/>
                        <a:latin typeface="Calibri" panose="020F0502020204030204" pitchFamily="34" charset="0"/>
                      </a:endParaRPr>
                    </a:p>
                  </a:txBody>
                  <a:tcPr marL="5751" marR="5751" marT="5751"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100" b="1" i="0" u="none" strike="noStrike">
                        <a:solidFill>
                          <a:srgbClr val="000000"/>
                        </a:solidFill>
                        <a:effectLst/>
                        <a:latin typeface="Calibri" panose="020F0502020204030204" pitchFamily="34" charset="0"/>
                      </a:endParaRPr>
                    </a:p>
                  </a:txBody>
                  <a:tcPr marL="5751" marR="5751" marT="5751"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100" b="1" i="0" u="none" strike="noStrike">
                        <a:solidFill>
                          <a:srgbClr val="000000"/>
                        </a:solidFill>
                        <a:effectLst/>
                        <a:latin typeface="Calibri" panose="020F0502020204030204" pitchFamily="34" charset="0"/>
                      </a:endParaRPr>
                    </a:p>
                  </a:txBody>
                  <a:tcPr marL="5751" marR="5751" marT="5751"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100" b="1" i="0" u="none" strike="noStrike">
                        <a:solidFill>
                          <a:srgbClr val="000000"/>
                        </a:solidFill>
                        <a:effectLst/>
                        <a:latin typeface="Calibri" panose="020F0502020204030204" pitchFamily="34" charset="0"/>
                      </a:endParaRPr>
                    </a:p>
                  </a:txBody>
                  <a:tcPr marL="5751" marR="5751" marT="5751"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100" b="1" i="0" u="none" strike="noStrike">
                        <a:solidFill>
                          <a:srgbClr val="000000"/>
                        </a:solidFill>
                        <a:effectLst/>
                        <a:latin typeface="Calibri" panose="020F0502020204030204" pitchFamily="34" charset="0"/>
                      </a:endParaRPr>
                    </a:p>
                  </a:txBody>
                  <a:tcPr marL="5751" marR="5751" marT="5751"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100" b="1" i="0" u="none" strike="noStrike">
                        <a:solidFill>
                          <a:srgbClr val="000000"/>
                        </a:solidFill>
                        <a:effectLst/>
                        <a:latin typeface="Calibri" panose="020F0502020204030204" pitchFamily="34" charset="0"/>
                      </a:endParaRPr>
                    </a:p>
                  </a:txBody>
                  <a:tcPr marL="5751" marR="5751" marT="5751"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100" b="1" i="0" u="none" strike="noStrike">
                        <a:solidFill>
                          <a:srgbClr val="000000"/>
                        </a:solidFill>
                        <a:effectLst/>
                        <a:latin typeface="Calibri" panose="020F0502020204030204" pitchFamily="34" charset="0"/>
                      </a:endParaRPr>
                    </a:p>
                  </a:txBody>
                  <a:tcPr marL="5751" marR="5751" marT="5751"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100" b="1" i="0" u="none" strike="noStrike">
                        <a:solidFill>
                          <a:srgbClr val="000000"/>
                        </a:solidFill>
                        <a:effectLst/>
                        <a:latin typeface="Calibri" panose="020F0502020204030204" pitchFamily="34" charset="0"/>
                      </a:endParaRPr>
                    </a:p>
                  </a:txBody>
                  <a:tcPr marL="5751" marR="5751" marT="5751"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100" b="1" i="0" u="none" strike="noStrike">
                        <a:solidFill>
                          <a:srgbClr val="000000"/>
                        </a:solidFill>
                        <a:effectLst/>
                        <a:latin typeface="Calibri" panose="020F0502020204030204" pitchFamily="34" charset="0"/>
                      </a:endParaRPr>
                    </a:p>
                  </a:txBody>
                  <a:tcPr marL="5751" marR="5751" marT="5751"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100" b="1" i="0" u="none" strike="noStrike">
                        <a:solidFill>
                          <a:srgbClr val="000000"/>
                        </a:solidFill>
                        <a:effectLst/>
                        <a:latin typeface="Calibri" panose="020F0502020204030204" pitchFamily="34" charset="0"/>
                      </a:endParaRPr>
                    </a:p>
                  </a:txBody>
                  <a:tcPr marL="5751" marR="5751" marT="5751"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100" b="1" i="0" u="none" strike="noStrike">
                        <a:solidFill>
                          <a:srgbClr val="000000"/>
                        </a:solidFill>
                        <a:effectLst/>
                        <a:latin typeface="Calibri" panose="020F0502020204030204" pitchFamily="34" charset="0"/>
                      </a:endParaRPr>
                    </a:p>
                  </a:txBody>
                  <a:tcPr marL="5751" marR="5751" marT="5751"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100" b="1" i="0" u="none" strike="noStrike">
                        <a:solidFill>
                          <a:srgbClr val="000000"/>
                        </a:solidFill>
                        <a:effectLst/>
                        <a:latin typeface="Calibri" panose="020F0502020204030204" pitchFamily="34" charset="0"/>
                      </a:endParaRPr>
                    </a:p>
                  </a:txBody>
                  <a:tcPr marL="5751" marR="5751" marT="5751"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100" b="1" i="0" u="none" strike="noStrike">
                        <a:solidFill>
                          <a:srgbClr val="000000"/>
                        </a:solidFill>
                        <a:effectLst/>
                        <a:latin typeface="Calibri" panose="020F0502020204030204" pitchFamily="34" charset="0"/>
                      </a:endParaRPr>
                    </a:p>
                  </a:txBody>
                  <a:tcPr marL="5751" marR="5751" marT="5751"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100" b="1" i="0" u="none" strike="noStrike">
                        <a:solidFill>
                          <a:srgbClr val="000000"/>
                        </a:solidFill>
                        <a:effectLst/>
                        <a:latin typeface="Calibri" panose="020F0502020204030204" pitchFamily="34" charset="0"/>
                      </a:endParaRPr>
                    </a:p>
                  </a:txBody>
                  <a:tcPr marL="5751" marR="5751" marT="5751"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100" b="1" i="0" u="none" strike="noStrike">
                        <a:solidFill>
                          <a:srgbClr val="000000"/>
                        </a:solidFill>
                        <a:effectLst/>
                        <a:latin typeface="Calibri" panose="020F0502020204030204" pitchFamily="34" charset="0"/>
                      </a:endParaRPr>
                    </a:p>
                  </a:txBody>
                  <a:tcPr marL="5751" marR="5751" marT="5751"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100" b="1" i="0" u="none" strike="noStrike">
                        <a:solidFill>
                          <a:srgbClr val="000000"/>
                        </a:solidFill>
                        <a:effectLst/>
                        <a:latin typeface="Calibri" panose="020F0502020204030204" pitchFamily="34" charset="0"/>
                      </a:endParaRPr>
                    </a:p>
                  </a:txBody>
                  <a:tcPr marL="5751" marR="5751" marT="5751"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91450">
                <a:tc>
                  <a:txBody>
                    <a:bodyPr/>
                    <a:lstStyle/>
                    <a:p>
                      <a:pPr algn="l" fontAlgn="b"/>
                      <a:r>
                        <a:rPr lang="en-US" sz="1100" b="1" i="1" u="none" strike="noStrike">
                          <a:solidFill>
                            <a:srgbClr val="000000"/>
                          </a:solidFill>
                          <a:effectLst/>
                          <a:latin typeface="Calibri" panose="020F0502020204030204" pitchFamily="34" charset="0"/>
                        </a:rPr>
                        <a:t>Financial operations </a:t>
                      </a:r>
                    </a:p>
                  </a:txBody>
                  <a:tcPr marL="5751" marR="5751" marT="575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1100" b="1" i="1" u="none" strike="noStrike">
                          <a:solidFill>
                            <a:srgbClr val="000000"/>
                          </a:solidFill>
                          <a:effectLst/>
                          <a:latin typeface="Calibri" panose="020F0502020204030204" pitchFamily="34" charset="0"/>
                        </a:rPr>
                        <a:t>SA</a:t>
                      </a:r>
                    </a:p>
                  </a:txBody>
                  <a:tcPr marL="5751" marR="5751" marT="5751"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B050"/>
                          </a:solidFill>
                          <a:effectLst/>
                          <a:latin typeface="Calibri" panose="020F0502020204030204" pitchFamily="34" charset="0"/>
                        </a:rPr>
                        <a:t>2</a:t>
                      </a:r>
                    </a:p>
                  </a:txBody>
                  <a:tcPr marL="5751" marR="5751" marT="575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US" sz="1100" b="0" i="0" u="none" strike="noStrike">
                          <a:solidFill>
                            <a:srgbClr val="00B050"/>
                          </a:solidFill>
                          <a:effectLst/>
                          <a:latin typeface="Calibri" panose="020F0502020204030204" pitchFamily="34" charset="0"/>
                        </a:rPr>
                        <a:t>2</a:t>
                      </a:r>
                    </a:p>
                  </a:txBody>
                  <a:tcPr marL="5751" marR="5751" marT="575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US" sz="1100" b="0" i="0" u="none" strike="noStrike">
                          <a:solidFill>
                            <a:srgbClr val="00B050"/>
                          </a:solidFill>
                          <a:effectLst/>
                          <a:latin typeface="Calibri" panose="020F0502020204030204" pitchFamily="34" charset="0"/>
                        </a:rPr>
                        <a:t>2</a:t>
                      </a:r>
                    </a:p>
                  </a:txBody>
                  <a:tcPr marL="5751" marR="5751" marT="575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US" sz="1100" b="0" i="0" u="none" strike="noStrike">
                          <a:solidFill>
                            <a:srgbClr val="00B050"/>
                          </a:solidFill>
                          <a:effectLst/>
                          <a:latin typeface="Calibri" panose="020F0502020204030204" pitchFamily="34" charset="0"/>
                        </a:rPr>
                        <a:t>2</a:t>
                      </a:r>
                    </a:p>
                  </a:txBody>
                  <a:tcPr marL="5751" marR="5751" marT="575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US" sz="1100" b="0" i="0" u="none" strike="noStrike">
                          <a:solidFill>
                            <a:srgbClr val="00B050"/>
                          </a:solidFill>
                          <a:effectLst/>
                          <a:latin typeface="Calibri" panose="020F0502020204030204" pitchFamily="34" charset="0"/>
                        </a:rPr>
                        <a:t>2</a:t>
                      </a:r>
                    </a:p>
                  </a:txBody>
                  <a:tcPr marL="5751" marR="5751" marT="575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US" sz="1100" b="0" i="0" u="none" strike="noStrike">
                          <a:solidFill>
                            <a:srgbClr val="00B050"/>
                          </a:solidFill>
                          <a:effectLst/>
                          <a:latin typeface="Calibri" panose="020F0502020204030204" pitchFamily="34" charset="0"/>
                        </a:rPr>
                        <a:t>2</a:t>
                      </a:r>
                    </a:p>
                  </a:txBody>
                  <a:tcPr marL="5751" marR="5751" marT="575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US" sz="1100" b="0" i="0" u="none" strike="noStrike">
                          <a:solidFill>
                            <a:srgbClr val="00B050"/>
                          </a:solidFill>
                          <a:effectLst/>
                          <a:latin typeface="Calibri" panose="020F0502020204030204" pitchFamily="34" charset="0"/>
                        </a:rPr>
                        <a:t>2</a:t>
                      </a:r>
                    </a:p>
                  </a:txBody>
                  <a:tcPr marL="5751" marR="5751" marT="575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US" sz="1100" b="0" i="0" u="none" strike="noStrike">
                          <a:solidFill>
                            <a:srgbClr val="00B050"/>
                          </a:solidFill>
                          <a:effectLst/>
                          <a:latin typeface="Calibri" panose="020F0502020204030204" pitchFamily="34" charset="0"/>
                        </a:rPr>
                        <a:t>2</a:t>
                      </a:r>
                    </a:p>
                  </a:txBody>
                  <a:tcPr marL="5751" marR="5751" marT="575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US" sz="1100" b="0" i="0" u="none" strike="noStrike">
                          <a:solidFill>
                            <a:srgbClr val="00B050"/>
                          </a:solidFill>
                          <a:effectLst/>
                          <a:latin typeface="Calibri" panose="020F0502020204030204" pitchFamily="34" charset="0"/>
                        </a:rPr>
                        <a:t>2</a:t>
                      </a:r>
                    </a:p>
                  </a:txBody>
                  <a:tcPr marL="5751" marR="5751" marT="575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US" sz="1100" b="0" i="0" u="none" strike="noStrike">
                          <a:solidFill>
                            <a:srgbClr val="00B050"/>
                          </a:solidFill>
                          <a:effectLst/>
                          <a:latin typeface="Calibri" panose="020F0502020204030204" pitchFamily="34" charset="0"/>
                        </a:rPr>
                        <a:t>2</a:t>
                      </a:r>
                    </a:p>
                  </a:txBody>
                  <a:tcPr marL="5751" marR="5751" marT="575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US" sz="1100" b="0" i="0" u="none" strike="noStrike">
                          <a:solidFill>
                            <a:srgbClr val="00B050"/>
                          </a:solidFill>
                          <a:effectLst/>
                          <a:latin typeface="Calibri" panose="020F0502020204030204" pitchFamily="34" charset="0"/>
                        </a:rPr>
                        <a:t>2</a:t>
                      </a:r>
                    </a:p>
                  </a:txBody>
                  <a:tcPr marL="5751" marR="5751" marT="575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l" fontAlgn="b"/>
                      <a:r>
                        <a:rPr lang="en-US" sz="1100" b="0" i="0" u="none" strike="noStrike">
                          <a:solidFill>
                            <a:srgbClr val="00B050"/>
                          </a:solidFill>
                          <a:effectLst/>
                          <a:latin typeface="Calibri" panose="020F0502020204030204" pitchFamily="34" charset="0"/>
                        </a:rPr>
                        <a:t> </a:t>
                      </a:r>
                    </a:p>
                  </a:txBody>
                  <a:tcPr marL="5751" marR="5751" marT="575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1100" b="0" i="0" u="none" strike="noStrike">
                          <a:solidFill>
                            <a:srgbClr val="00B050"/>
                          </a:solidFill>
                          <a:effectLst/>
                          <a:latin typeface="Calibri" panose="020F0502020204030204" pitchFamily="34" charset="0"/>
                        </a:rPr>
                        <a:t>2</a:t>
                      </a:r>
                    </a:p>
                  </a:txBody>
                  <a:tcPr marL="5751" marR="5751" marT="575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US" sz="1100" b="0" i="0" u="none" strike="noStrike">
                          <a:solidFill>
                            <a:srgbClr val="00B050"/>
                          </a:solidFill>
                          <a:effectLst/>
                          <a:latin typeface="Calibri" panose="020F0502020204030204" pitchFamily="34" charset="0"/>
                        </a:rPr>
                        <a:t>2</a:t>
                      </a:r>
                    </a:p>
                  </a:txBody>
                  <a:tcPr marL="5751" marR="5751" marT="575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l" fontAlgn="b"/>
                      <a:r>
                        <a:rPr lang="en-US" sz="1100" b="0" i="0" u="none" strike="noStrike">
                          <a:solidFill>
                            <a:srgbClr val="00B050"/>
                          </a:solidFill>
                          <a:effectLst/>
                          <a:latin typeface="Calibri" panose="020F0502020204030204" pitchFamily="34" charset="0"/>
                        </a:rPr>
                        <a:t> </a:t>
                      </a:r>
                    </a:p>
                  </a:txBody>
                  <a:tcPr marL="5751" marR="5751" marT="575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1100" b="0" i="0" u="none" strike="noStrike">
                          <a:solidFill>
                            <a:srgbClr val="00B050"/>
                          </a:solidFill>
                          <a:effectLst/>
                          <a:latin typeface="Calibri" panose="020F0502020204030204" pitchFamily="34" charset="0"/>
                        </a:rPr>
                        <a:t>2</a:t>
                      </a:r>
                    </a:p>
                  </a:txBody>
                  <a:tcPr marL="5751" marR="5751" marT="575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US" sz="1100" b="0" i="0" u="none" strike="noStrike">
                          <a:solidFill>
                            <a:srgbClr val="00B050"/>
                          </a:solidFill>
                          <a:effectLst/>
                          <a:latin typeface="Calibri" panose="020F0502020204030204" pitchFamily="34" charset="0"/>
                        </a:rPr>
                        <a:t>2</a:t>
                      </a:r>
                    </a:p>
                  </a:txBody>
                  <a:tcPr marL="5751" marR="5751" marT="575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US" sz="1100" b="0" i="0" u="none" strike="noStrike">
                          <a:solidFill>
                            <a:srgbClr val="00B050"/>
                          </a:solidFill>
                          <a:effectLst/>
                          <a:latin typeface="Calibri" panose="020F0502020204030204" pitchFamily="34" charset="0"/>
                        </a:rPr>
                        <a:t>2</a:t>
                      </a:r>
                    </a:p>
                  </a:txBody>
                  <a:tcPr marL="5751" marR="5751" marT="575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US" sz="1100" b="0" i="0" u="none" strike="noStrike">
                          <a:solidFill>
                            <a:srgbClr val="00B050"/>
                          </a:solidFill>
                          <a:effectLst/>
                          <a:latin typeface="Calibri" panose="020F0502020204030204" pitchFamily="34" charset="0"/>
                        </a:rPr>
                        <a:t>2</a:t>
                      </a:r>
                    </a:p>
                  </a:txBody>
                  <a:tcPr marL="5751" marR="5751" marT="575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l" fontAlgn="b"/>
                      <a:r>
                        <a:rPr lang="en-US" sz="1100" b="0" i="0" u="none" strike="noStrike">
                          <a:solidFill>
                            <a:srgbClr val="00B050"/>
                          </a:solidFill>
                          <a:effectLst/>
                          <a:latin typeface="Calibri" panose="020F0502020204030204" pitchFamily="34" charset="0"/>
                        </a:rPr>
                        <a:t> </a:t>
                      </a:r>
                    </a:p>
                  </a:txBody>
                  <a:tcPr marL="5751" marR="5751" marT="575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1100" b="0" i="0" u="none" strike="noStrike">
                          <a:solidFill>
                            <a:srgbClr val="00B050"/>
                          </a:solidFill>
                          <a:effectLst/>
                          <a:latin typeface="Calibri" panose="020F0502020204030204" pitchFamily="34" charset="0"/>
                        </a:rPr>
                        <a:t>2</a:t>
                      </a:r>
                    </a:p>
                  </a:txBody>
                  <a:tcPr marL="5751" marR="5751" marT="575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r>
              <a:tr h="191450">
                <a:tc>
                  <a:txBody>
                    <a:bodyPr/>
                    <a:lstStyle/>
                    <a:p>
                      <a:pPr algn="l" fontAlgn="b"/>
                      <a:r>
                        <a:rPr lang="en-US" sz="1100" b="1" i="1" u="none" strike="noStrike">
                          <a:solidFill>
                            <a:srgbClr val="000000"/>
                          </a:solidFill>
                          <a:effectLst/>
                          <a:latin typeface="Calibri" panose="020F0502020204030204" pitchFamily="34" charset="0"/>
                        </a:rPr>
                        <a:t>Financial statements </a:t>
                      </a:r>
                    </a:p>
                  </a:txBody>
                  <a:tcPr marL="5751" marR="5751" marT="575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1100" b="1" i="1" u="none" strike="noStrike">
                          <a:solidFill>
                            <a:srgbClr val="000000"/>
                          </a:solidFill>
                          <a:effectLst/>
                          <a:latin typeface="Calibri" panose="020F0502020204030204" pitchFamily="34" charset="0"/>
                        </a:rPr>
                        <a:t>SA</a:t>
                      </a:r>
                    </a:p>
                  </a:txBody>
                  <a:tcPr marL="5751" marR="5751" marT="5751"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B050"/>
                          </a:solidFill>
                          <a:effectLst/>
                          <a:latin typeface="Calibri" panose="020F0502020204030204" pitchFamily="34" charset="0"/>
                        </a:rPr>
                        <a:t>2</a:t>
                      </a:r>
                    </a:p>
                  </a:txBody>
                  <a:tcPr marL="5751" marR="5751" marT="575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US" sz="1100" b="0" i="0" u="none" strike="noStrike">
                          <a:solidFill>
                            <a:srgbClr val="00B050"/>
                          </a:solidFill>
                          <a:effectLst/>
                          <a:latin typeface="Calibri" panose="020F0502020204030204" pitchFamily="34" charset="0"/>
                        </a:rPr>
                        <a:t>2</a:t>
                      </a:r>
                    </a:p>
                  </a:txBody>
                  <a:tcPr marL="5751" marR="5751" marT="575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US" sz="1100" b="0" i="0" u="none" strike="noStrike">
                          <a:solidFill>
                            <a:srgbClr val="00B050"/>
                          </a:solidFill>
                          <a:effectLst/>
                          <a:latin typeface="Calibri" panose="020F0502020204030204" pitchFamily="34" charset="0"/>
                        </a:rPr>
                        <a:t>2</a:t>
                      </a:r>
                    </a:p>
                  </a:txBody>
                  <a:tcPr marL="5751" marR="5751" marT="575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US" sz="1100" b="0" i="0" u="none" strike="noStrike">
                          <a:solidFill>
                            <a:srgbClr val="00B050"/>
                          </a:solidFill>
                          <a:effectLst/>
                          <a:latin typeface="Calibri" panose="020F0502020204030204" pitchFamily="34" charset="0"/>
                        </a:rPr>
                        <a:t>2</a:t>
                      </a:r>
                    </a:p>
                  </a:txBody>
                  <a:tcPr marL="5751" marR="5751" marT="575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US" sz="1100" b="0" i="0" u="none" strike="noStrike">
                          <a:solidFill>
                            <a:srgbClr val="00B050"/>
                          </a:solidFill>
                          <a:effectLst/>
                          <a:latin typeface="Calibri" panose="020F0502020204030204" pitchFamily="34" charset="0"/>
                        </a:rPr>
                        <a:t>2</a:t>
                      </a:r>
                    </a:p>
                  </a:txBody>
                  <a:tcPr marL="5751" marR="5751" marT="575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US" sz="1100" b="0" i="0" u="none" strike="noStrike">
                          <a:solidFill>
                            <a:srgbClr val="00B050"/>
                          </a:solidFill>
                          <a:effectLst/>
                          <a:latin typeface="Calibri" panose="020F0502020204030204" pitchFamily="34" charset="0"/>
                        </a:rPr>
                        <a:t>2</a:t>
                      </a:r>
                    </a:p>
                  </a:txBody>
                  <a:tcPr marL="5751" marR="5751" marT="575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US" sz="1100" b="0" i="0" u="none" strike="noStrike">
                          <a:solidFill>
                            <a:srgbClr val="00B050"/>
                          </a:solidFill>
                          <a:effectLst/>
                          <a:latin typeface="Calibri" panose="020F0502020204030204" pitchFamily="34" charset="0"/>
                        </a:rPr>
                        <a:t>2</a:t>
                      </a:r>
                    </a:p>
                  </a:txBody>
                  <a:tcPr marL="5751" marR="5751" marT="575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US" sz="1100" b="0" i="0" u="none" strike="noStrike">
                          <a:solidFill>
                            <a:srgbClr val="00B050"/>
                          </a:solidFill>
                          <a:effectLst/>
                          <a:latin typeface="Calibri" panose="020F0502020204030204" pitchFamily="34" charset="0"/>
                        </a:rPr>
                        <a:t>2</a:t>
                      </a:r>
                    </a:p>
                  </a:txBody>
                  <a:tcPr marL="5751" marR="5751" marT="575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US" sz="1100" b="0" i="0" u="none" strike="noStrike">
                          <a:solidFill>
                            <a:srgbClr val="00B050"/>
                          </a:solidFill>
                          <a:effectLst/>
                          <a:latin typeface="Calibri" panose="020F0502020204030204" pitchFamily="34" charset="0"/>
                        </a:rPr>
                        <a:t>2</a:t>
                      </a:r>
                    </a:p>
                  </a:txBody>
                  <a:tcPr marL="5751" marR="5751" marT="575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US" sz="1100" b="0" i="0" u="none" strike="noStrike">
                          <a:solidFill>
                            <a:srgbClr val="00B050"/>
                          </a:solidFill>
                          <a:effectLst/>
                          <a:latin typeface="Calibri" panose="020F0502020204030204" pitchFamily="34" charset="0"/>
                        </a:rPr>
                        <a:t>2</a:t>
                      </a:r>
                    </a:p>
                  </a:txBody>
                  <a:tcPr marL="5751" marR="5751" marT="575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US" sz="1100" b="0" i="0" u="none" strike="noStrike">
                          <a:solidFill>
                            <a:srgbClr val="00B050"/>
                          </a:solidFill>
                          <a:effectLst/>
                          <a:latin typeface="Calibri" panose="020F0502020204030204" pitchFamily="34" charset="0"/>
                        </a:rPr>
                        <a:t>2</a:t>
                      </a:r>
                    </a:p>
                  </a:txBody>
                  <a:tcPr marL="5751" marR="5751" marT="575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l" fontAlgn="b"/>
                      <a:r>
                        <a:rPr lang="en-US" sz="1100" b="0" i="0" u="none" strike="noStrike">
                          <a:solidFill>
                            <a:srgbClr val="00B050"/>
                          </a:solidFill>
                          <a:effectLst/>
                          <a:latin typeface="Calibri" panose="020F0502020204030204" pitchFamily="34" charset="0"/>
                        </a:rPr>
                        <a:t> </a:t>
                      </a:r>
                    </a:p>
                  </a:txBody>
                  <a:tcPr marL="5751" marR="5751" marT="575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1100" b="0" i="0" u="none" strike="noStrike">
                          <a:solidFill>
                            <a:srgbClr val="00B050"/>
                          </a:solidFill>
                          <a:effectLst/>
                          <a:latin typeface="Calibri" panose="020F0502020204030204" pitchFamily="34" charset="0"/>
                        </a:rPr>
                        <a:t>2</a:t>
                      </a:r>
                    </a:p>
                  </a:txBody>
                  <a:tcPr marL="5751" marR="5751" marT="575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US" sz="1100" b="0" i="0" u="none" strike="noStrike">
                          <a:solidFill>
                            <a:srgbClr val="00B050"/>
                          </a:solidFill>
                          <a:effectLst/>
                          <a:latin typeface="Calibri" panose="020F0502020204030204" pitchFamily="34" charset="0"/>
                        </a:rPr>
                        <a:t>2</a:t>
                      </a:r>
                    </a:p>
                  </a:txBody>
                  <a:tcPr marL="5751" marR="5751" marT="575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US" sz="1100" b="0" i="0" u="none" strike="noStrike">
                          <a:solidFill>
                            <a:srgbClr val="00B050"/>
                          </a:solidFill>
                          <a:effectLst/>
                          <a:latin typeface="Calibri" panose="020F0502020204030204" pitchFamily="34" charset="0"/>
                        </a:rPr>
                        <a:t>2</a:t>
                      </a:r>
                    </a:p>
                  </a:txBody>
                  <a:tcPr marL="5751" marR="5751" marT="575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US" sz="1100" b="0" i="0" u="none" strike="noStrike">
                          <a:solidFill>
                            <a:srgbClr val="00B050"/>
                          </a:solidFill>
                          <a:effectLst/>
                          <a:latin typeface="Calibri" panose="020F0502020204030204" pitchFamily="34" charset="0"/>
                        </a:rPr>
                        <a:t>2</a:t>
                      </a:r>
                    </a:p>
                  </a:txBody>
                  <a:tcPr marL="5751" marR="5751" marT="575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US" sz="1100" b="0" i="0" u="none" strike="noStrike">
                          <a:solidFill>
                            <a:srgbClr val="00B050"/>
                          </a:solidFill>
                          <a:effectLst/>
                          <a:latin typeface="Calibri" panose="020F0502020204030204" pitchFamily="34" charset="0"/>
                        </a:rPr>
                        <a:t>2</a:t>
                      </a:r>
                    </a:p>
                  </a:txBody>
                  <a:tcPr marL="5751" marR="5751" marT="575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US" sz="1100" b="0" i="0" u="none" strike="noStrike">
                          <a:solidFill>
                            <a:srgbClr val="00B050"/>
                          </a:solidFill>
                          <a:effectLst/>
                          <a:latin typeface="Calibri" panose="020F0502020204030204" pitchFamily="34" charset="0"/>
                        </a:rPr>
                        <a:t>2</a:t>
                      </a:r>
                    </a:p>
                  </a:txBody>
                  <a:tcPr marL="5751" marR="5751" marT="575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US" sz="1100" b="0" i="0" u="none" strike="noStrike">
                          <a:solidFill>
                            <a:srgbClr val="00B050"/>
                          </a:solidFill>
                          <a:effectLst/>
                          <a:latin typeface="Calibri" panose="020F0502020204030204" pitchFamily="34" charset="0"/>
                        </a:rPr>
                        <a:t>2</a:t>
                      </a:r>
                    </a:p>
                  </a:txBody>
                  <a:tcPr marL="5751" marR="5751" marT="575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US" sz="1100" b="0" i="0" u="none" strike="noStrike">
                          <a:solidFill>
                            <a:srgbClr val="00B050"/>
                          </a:solidFill>
                          <a:effectLst/>
                          <a:latin typeface="Calibri" panose="020F0502020204030204" pitchFamily="34" charset="0"/>
                        </a:rPr>
                        <a:t>2</a:t>
                      </a:r>
                    </a:p>
                  </a:txBody>
                  <a:tcPr marL="5751" marR="5751" marT="575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US" sz="1100" b="0" i="0" u="none" strike="noStrike">
                          <a:solidFill>
                            <a:srgbClr val="00B050"/>
                          </a:solidFill>
                          <a:effectLst/>
                          <a:latin typeface="Calibri" panose="020F0502020204030204" pitchFamily="34" charset="0"/>
                        </a:rPr>
                        <a:t>2</a:t>
                      </a:r>
                    </a:p>
                  </a:txBody>
                  <a:tcPr marL="5751" marR="5751" marT="575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r>
              <a:tr h="191450">
                <a:tc>
                  <a:txBody>
                    <a:bodyPr/>
                    <a:lstStyle/>
                    <a:p>
                      <a:pPr algn="l" fontAlgn="b"/>
                      <a:endParaRPr lang="en-US" sz="1100" b="1" i="0" u="none" strike="noStrike">
                        <a:solidFill>
                          <a:srgbClr val="000000"/>
                        </a:solidFill>
                        <a:effectLst/>
                        <a:latin typeface="Calibri" panose="020F0502020204030204" pitchFamily="34" charset="0"/>
                      </a:endParaRPr>
                    </a:p>
                  </a:txBody>
                  <a:tcPr marL="5751" marR="5751" marT="5751"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5751" marR="5751" marT="5751"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5751" marR="5751" marT="5751"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5751" marR="5751" marT="5751"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5751" marR="5751" marT="5751"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5751" marR="5751" marT="5751"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5751" marR="5751" marT="5751"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5751" marR="5751" marT="5751"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5751" marR="5751" marT="5751"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5751" marR="5751" marT="5751"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5751" marR="5751" marT="5751"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5751" marR="5751" marT="5751"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5751" marR="5751" marT="5751"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5751" marR="5751" marT="5751"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5751" marR="5751" marT="5751"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5751" marR="5751" marT="5751"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5751" marR="5751" marT="5751"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5751" marR="5751" marT="5751"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5751" marR="5751" marT="5751"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5751" marR="5751" marT="5751"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5751" marR="5751" marT="5751"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5751" marR="5751" marT="5751"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5751" marR="5751" marT="5751"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91450">
                <a:tc>
                  <a:txBody>
                    <a:bodyPr/>
                    <a:lstStyle/>
                    <a:p>
                      <a:pPr algn="l" fontAlgn="b"/>
                      <a:r>
                        <a:rPr lang="en-US" sz="1100" b="1" i="1" u="none" strike="noStrike">
                          <a:solidFill>
                            <a:srgbClr val="000000"/>
                          </a:solidFill>
                          <a:effectLst/>
                          <a:latin typeface="Calibri" panose="020F0502020204030204" pitchFamily="34" charset="0"/>
                        </a:rPr>
                        <a:t>Financial operations </a:t>
                      </a:r>
                    </a:p>
                  </a:txBody>
                  <a:tcPr marL="5751" marR="5751" marT="575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1100" b="1" i="1" u="none" strike="noStrike">
                          <a:solidFill>
                            <a:srgbClr val="000000"/>
                          </a:solidFill>
                          <a:effectLst/>
                          <a:latin typeface="Calibri" panose="020F0502020204030204" pitchFamily="34" charset="0"/>
                        </a:rPr>
                        <a:t>IA</a:t>
                      </a:r>
                    </a:p>
                  </a:txBody>
                  <a:tcPr marL="5751" marR="5751" marT="5751"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B050"/>
                          </a:solidFill>
                          <a:effectLst/>
                          <a:latin typeface="Calibri" panose="020F0502020204030204" pitchFamily="34" charset="0"/>
                        </a:rPr>
                        <a:t> </a:t>
                      </a:r>
                    </a:p>
                  </a:txBody>
                  <a:tcPr marL="5751" marR="5751" marT="575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1100" b="0" i="0" u="none" strike="noStrike">
                          <a:solidFill>
                            <a:srgbClr val="00B050"/>
                          </a:solidFill>
                          <a:effectLst/>
                          <a:latin typeface="Calibri" panose="020F0502020204030204" pitchFamily="34" charset="0"/>
                        </a:rPr>
                        <a:t>2</a:t>
                      </a:r>
                    </a:p>
                  </a:txBody>
                  <a:tcPr marL="5751" marR="5751" marT="575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l" fontAlgn="b"/>
                      <a:r>
                        <a:rPr lang="en-US" sz="1100" b="0" i="0" u="none" strike="noStrike">
                          <a:solidFill>
                            <a:srgbClr val="00B050"/>
                          </a:solidFill>
                          <a:effectLst/>
                          <a:latin typeface="Calibri" panose="020F0502020204030204" pitchFamily="34" charset="0"/>
                        </a:rPr>
                        <a:t> </a:t>
                      </a:r>
                    </a:p>
                  </a:txBody>
                  <a:tcPr marL="5751" marR="5751" marT="575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6350" cap="flat" cmpd="sng" algn="ctr">
                      <a:solidFill>
                        <a:srgbClr val="808080"/>
                      </a:solidFill>
                      <a:prstDash val="solid"/>
                      <a:round/>
                      <a:headEnd type="none" w="med" len="med"/>
                      <a:tailEnd type="none" w="med" len="med"/>
                    </a:lnTlToBr>
                    <a:lnBlToTr w="6350" cap="flat" cmpd="sng" algn="ctr">
                      <a:solidFill>
                        <a:srgbClr val="808080"/>
                      </a:solidFill>
                      <a:prstDash val="solid"/>
                      <a:round/>
                      <a:headEnd type="none" w="med" len="med"/>
                      <a:tailEnd type="none" w="med" len="med"/>
                    </a:lnBlToTr>
                    <a:solidFill>
                      <a:srgbClr val="BFBFBF"/>
                    </a:solidFill>
                  </a:tcPr>
                </a:tc>
                <a:tc>
                  <a:txBody>
                    <a:bodyPr/>
                    <a:lstStyle/>
                    <a:p>
                      <a:pPr algn="r" fontAlgn="b"/>
                      <a:r>
                        <a:rPr lang="en-US" sz="1100" b="0" i="0" u="none" strike="noStrike">
                          <a:solidFill>
                            <a:srgbClr val="00B050"/>
                          </a:solidFill>
                          <a:effectLst/>
                          <a:latin typeface="Calibri" panose="020F0502020204030204" pitchFamily="34" charset="0"/>
                        </a:rPr>
                        <a:t>2</a:t>
                      </a:r>
                    </a:p>
                  </a:txBody>
                  <a:tcPr marL="5751" marR="5751" marT="575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US" sz="1100" b="0" i="0" u="none" strike="noStrike">
                          <a:solidFill>
                            <a:srgbClr val="00B050"/>
                          </a:solidFill>
                          <a:effectLst/>
                          <a:latin typeface="Calibri" panose="020F0502020204030204" pitchFamily="34" charset="0"/>
                        </a:rPr>
                        <a:t>2</a:t>
                      </a:r>
                    </a:p>
                  </a:txBody>
                  <a:tcPr marL="5751" marR="5751" marT="575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US" sz="1100" b="0" i="0" u="none" strike="noStrike">
                          <a:solidFill>
                            <a:srgbClr val="00B050"/>
                          </a:solidFill>
                          <a:effectLst/>
                          <a:latin typeface="Calibri" panose="020F0502020204030204" pitchFamily="34" charset="0"/>
                        </a:rPr>
                        <a:t>2</a:t>
                      </a:r>
                    </a:p>
                  </a:txBody>
                  <a:tcPr marL="5751" marR="5751" marT="575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l" fontAlgn="b"/>
                      <a:r>
                        <a:rPr lang="en-US" sz="1100" b="0" i="0" u="none" strike="noStrike">
                          <a:solidFill>
                            <a:srgbClr val="00B050"/>
                          </a:solidFill>
                          <a:effectLst/>
                          <a:latin typeface="Calibri" panose="020F0502020204030204" pitchFamily="34" charset="0"/>
                        </a:rPr>
                        <a:t> </a:t>
                      </a:r>
                    </a:p>
                  </a:txBody>
                  <a:tcPr marL="5751" marR="5751" marT="575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1100" b="0" i="0" u="none" strike="noStrike">
                          <a:solidFill>
                            <a:srgbClr val="00B050"/>
                          </a:solidFill>
                          <a:effectLst/>
                          <a:latin typeface="Calibri" panose="020F0502020204030204" pitchFamily="34" charset="0"/>
                        </a:rPr>
                        <a:t>2</a:t>
                      </a:r>
                    </a:p>
                  </a:txBody>
                  <a:tcPr marL="5751" marR="5751" marT="575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US" sz="1100" b="0" i="0" u="none" strike="noStrike">
                          <a:solidFill>
                            <a:srgbClr val="00B050"/>
                          </a:solidFill>
                          <a:effectLst/>
                          <a:latin typeface="Calibri" panose="020F0502020204030204" pitchFamily="34" charset="0"/>
                        </a:rPr>
                        <a:t>2</a:t>
                      </a:r>
                    </a:p>
                  </a:txBody>
                  <a:tcPr marL="5751" marR="5751" marT="575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US" sz="1100" b="0" i="0" u="none" strike="noStrike">
                          <a:solidFill>
                            <a:srgbClr val="00B050"/>
                          </a:solidFill>
                          <a:effectLst/>
                          <a:latin typeface="Calibri" panose="020F0502020204030204" pitchFamily="34" charset="0"/>
                        </a:rPr>
                        <a:t>2</a:t>
                      </a:r>
                    </a:p>
                  </a:txBody>
                  <a:tcPr marL="5751" marR="5751" marT="575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US" sz="1100" b="0" i="0" u="none" strike="noStrike">
                          <a:solidFill>
                            <a:srgbClr val="00B050"/>
                          </a:solidFill>
                          <a:effectLst/>
                          <a:latin typeface="Calibri" panose="020F0502020204030204" pitchFamily="34" charset="0"/>
                        </a:rPr>
                        <a:t>2</a:t>
                      </a:r>
                    </a:p>
                  </a:txBody>
                  <a:tcPr marL="5751" marR="5751" marT="575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US" sz="1100" b="0" i="0" u="none" strike="noStrike">
                          <a:solidFill>
                            <a:srgbClr val="00B050"/>
                          </a:solidFill>
                          <a:effectLst/>
                          <a:latin typeface="Calibri" panose="020F0502020204030204" pitchFamily="34" charset="0"/>
                        </a:rPr>
                        <a:t>2</a:t>
                      </a:r>
                    </a:p>
                  </a:txBody>
                  <a:tcPr marL="5751" marR="5751" marT="575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US" sz="1100" b="0" i="0" u="none" strike="noStrike">
                          <a:solidFill>
                            <a:srgbClr val="00B050"/>
                          </a:solidFill>
                          <a:effectLst/>
                          <a:latin typeface="Calibri" panose="020F0502020204030204" pitchFamily="34" charset="0"/>
                        </a:rPr>
                        <a:t>2</a:t>
                      </a:r>
                    </a:p>
                  </a:txBody>
                  <a:tcPr marL="5751" marR="5751" marT="575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US" sz="1100" b="0" i="0" u="none" strike="noStrike">
                          <a:solidFill>
                            <a:srgbClr val="00B050"/>
                          </a:solidFill>
                          <a:effectLst/>
                          <a:latin typeface="Calibri" panose="020F0502020204030204" pitchFamily="34" charset="0"/>
                        </a:rPr>
                        <a:t>2</a:t>
                      </a:r>
                    </a:p>
                  </a:txBody>
                  <a:tcPr marL="5751" marR="5751" marT="575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l" fontAlgn="b"/>
                      <a:r>
                        <a:rPr lang="en-US" sz="1100" b="0" i="0" u="none" strike="noStrike">
                          <a:solidFill>
                            <a:srgbClr val="00B050"/>
                          </a:solidFill>
                          <a:effectLst/>
                          <a:latin typeface="Calibri" panose="020F0502020204030204" pitchFamily="34" charset="0"/>
                        </a:rPr>
                        <a:t> </a:t>
                      </a:r>
                    </a:p>
                  </a:txBody>
                  <a:tcPr marL="5751" marR="5751" marT="575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1100" b="0" i="0" u="none" strike="noStrike">
                          <a:solidFill>
                            <a:srgbClr val="00B050"/>
                          </a:solidFill>
                          <a:effectLst/>
                          <a:latin typeface="Calibri" panose="020F0502020204030204" pitchFamily="34" charset="0"/>
                        </a:rPr>
                        <a:t>2</a:t>
                      </a:r>
                    </a:p>
                  </a:txBody>
                  <a:tcPr marL="5751" marR="5751" marT="575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l" fontAlgn="b"/>
                      <a:r>
                        <a:rPr lang="en-US" sz="1100" b="0" i="0" u="none" strike="noStrike">
                          <a:solidFill>
                            <a:srgbClr val="00B050"/>
                          </a:solidFill>
                          <a:effectLst/>
                          <a:latin typeface="Calibri" panose="020F0502020204030204" pitchFamily="34" charset="0"/>
                        </a:rPr>
                        <a:t> </a:t>
                      </a:r>
                    </a:p>
                  </a:txBody>
                  <a:tcPr marL="5751" marR="5751" marT="575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1100" b="0" i="0" u="none" strike="noStrike">
                          <a:solidFill>
                            <a:srgbClr val="00B050"/>
                          </a:solidFill>
                          <a:effectLst/>
                          <a:latin typeface="Calibri" panose="020F0502020204030204" pitchFamily="34" charset="0"/>
                        </a:rPr>
                        <a:t> </a:t>
                      </a:r>
                    </a:p>
                  </a:txBody>
                  <a:tcPr marL="5751" marR="5751" marT="575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1100" b="0" i="0" u="none" strike="noStrike">
                          <a:solidFill>
                            <a:srgbClr val="00B050"/>
                          </a:solidFill>
                          <a:effectLst/>
                          <a:latin typeface="Calibri" panose="020F0502020204030204" pitchFamily="34" charset="0"/>
                        </a:rPr>
                        <a:t>2</a:t>
                      </a:r>
                    </a:p>
                  </a:txBody>
                  <a:tcPr marL="5751" marR="5751" marT="575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l" fontAlgn="b"/>
                      <a:r>
                        <a:rPr lang="en-US" sz="1100" b="0" i="0" u="none" strike="noStrike">
                          <a:solidFill>
                            <a:srgbClr val="00B050"/>
                          </a:solidFill>
                          <a:effectLst/>
                          <a:latin typeface="Calibri" panose="020F0502020204030204" pitchFamily="34" charset="0"/>
                        </a:rPr>
                        <a:t> </a:t>
                      </a:r>
                    </a:p>
                  </a:txBody>
                  <a:tcPr marL="5751" marR="5751" marT="575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1100" b="0" i="0" u="none" strike="noStrike">
                          <a:solidFill>
                            <a:srgbClr val="00B050"/>
                          </a:solidFill>
                          <a:effectLst/>
                          <a:latin typeface="Calibri" panose="020F0502020204030204" pitchFamily="34" charset="0"/>
                        </a:rPr>
                        <a:t> </a:t>
                      </a:r>
                    </a:p>
                  </a:txBody>
                  <a:tcPr marL="5751" marR="5751" marT="575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6350" cap="flat" cmpd="sng" algn="ctr">
                      <a:solidFill>
                        <a:srgbClr val="808080"/>
                      </a:solidFill>
                      <a:prstDash val="solid"/>
                      <a:round/>
                      <a:headEnd type="none" w="med" len="med"/>
                      <a:tailEnd type="none" w="med" len="med"/>
                    </a:lnTlToBr>
                    <a:lnBlToTr w="6350" cap="flat" cmpd="sng" algn="ctr">
                      <a:solidFill>
                        <a:srgbClr val="808080"/>
                      </a:solidFill>
                      <a:prstDash val="solid"/>
                      <a:round/>
                      <a:headEnd type="none" w="med" len="med"/>
                      <a:tailEnd type="none" w="med" len="med"/>
                    </a:lnBlToTr>
                    <a:solidFill>
                      <a:srgbClr val="BFBFBF"/>
                    </a:solidFill>
                  </a:tcPr>
                </a:tc>
              </a:tr>
              <a:tr h="191450">
                <a:tc>
                  <a:txBody>
                    <a:bodyPr/>
                    <a:lstStyle/>
                    <a:p>
                      <a:pPr algn="l" fontAlgn="b"/>
                      <a:r>
                        <a:rPr lang="en-US" sz="1100" b="1" i="1" u="none" strike="noStrike">
                          <a:solidFill>
                            <a:srgbClr val="000000"/>
                          </a:solidFill>
                          <a:effectLst/>
                          <a:latin typeface="Calibri" panose="020F0502020204030204" pitchFamily="34" charset="0"/>
                        </a:rPr>
                        <a:t>Financial statements </a:t>
                      </a:r>
                    </a:p>
                  </a:txBody>
                  <a:tcPr marL="5751" marR="5751" marT="575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1100" b="1" i="1" u="none" strike="noStrike">
                          <a:solidFill>
                            <a:srgbClr val="000000"/>
                          </a:solidFill>
                          <a:effectLst/>
                          <a:latin typeface="Calibri" panose="020F0502020204030204" pitchFamily="34" charset="0"/>
                        </a:rPr>
                        <a:t>IA</a:t>
                      </a:r>
                    </a:p>
                  </a:txBody>
                  <a:tcPr marL="5751" marR="5751" marT="5751"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B050"/>
                          </a:solidFill>
                          <a:effectLst/>
                          <a:latin typeface="Calibri" panose="020F0502020204030204" pitchFamily="34" charset="0"/>
                        </a:rPr>
                        <a:t> </a:t>
                      </a:r>
                    </a:p>
                  </a:txBody>
                  <a:tcPr marL="5751" marR="5751" marT="575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1100" b="0" i="0" u="none" strike="noStrike">
                          <a:solidFill>
                            <a:srgbClr val="00B050"/>
                          </a:solidFill>
                          <a:effectLst/>
                          <a:latin typeface="Calibri" panose="020F0502020204030204" pitchFamily="34" charset="0"/>
                        </a:rPr>
                        <a:t>2</a:t>
                      </a:r>
                    </a:p>
                  </a:txBody>
                  <a:tcPr marL="5751" marR="5751" marT="575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l" fontAlgn="b"/>
                      <a:r>
                        <a:rPr lang="en-US" sz="1100" b="0" i="0" u="none" strike="noStrike">
                          <a:solidFill>
                            <a:srgbClr val="00B050"/>
                          </a:solidFill>
                          <a:effectLst/>
                          <a:latin typeface="Calibri" panose="020F0502020204030204" pitchFamily="34" charset="0"/>
                        </a:rPr>
                        <a:t> </a:t>
                      </a:r>
                    </a:p>
                  </a:txBody>
                  <a:tcPr marL="5751" marR="5751" marT="575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6350" cap="flat" cmpd="sng" algn="ctr">
                      <a:solidFill>
                        <a:srgbClr val="808080"/>
                      </a:solidFill>
                      <a:prstDash val="solid"/>
                      <a:round/>
                      <a:headEnd type="none" w="med" len="med"/>
                      <a:tailEnd type="none" w="med" len="med"/>
                    </a:lnTlToBr>
                    <a:lnBlToTr w="6350" cap="flat" cmpd="sng" algn="ctr">
                      <a:solidFill>
                        <a:srgbClr val="808080"/>
                      </a:solidFill>
                      <a:prstDash val="solid"/>
                      <a:round/>
                      <a:headEnd type="none" w="med" len="med"/>
                      <a:tailEnd type="none" w="med" len="med"/>
                    </a:lnBlToTr>
                    <a:solidFill>
                      <a:srgbClr val="BFBFBF"/>
                    </a:solidFill>
                  </a:tcPr>
                </a:tc>
                <a:tc>
                  <a:txBody>
                    <a:bodyPr/>
                    <a:lstStyle/>
                    <a:p>
                      <a:pPr algn="r" fontAlgn="b"/>
                      <a:r>
                        <a:rPr lang="en-US" sz="1100" b="0" i="0" u="none" strike="noStrike">
                          <a:solidFill>
                            <a:srgbClr val="00B050"/>
                          </a:solidFill>
                          <a:effectLst/>
                          <a:latin typeface="Calibri" panose="020F0502020204030204" pitchFamily="34" charset="0"/>
                        </a:rPr>
                        <a:t>2</a:t>
                      </a:r>
                    </a:p>
                  </a:txBody>
                  <a:tcPr marL="5751" marR="5751" marT="575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US" sz="1100" b="0" i="0" u="none" strike="noStrike">
                          <a:solidFill>
                            <a:srgbClr val="00B050"/>
                          </a:solidFill>
                          <a:effectLst/>
                          <a:latin typeface="Calibri" panose="020F0502020204030204" pitchFamily="34" charset="0"/>
                        </a:rPr>
                        <a:t>2</a:t>
                      </a:r>
                    </a:p>
                  </a:txBody>
                  <a:tcPr marL="5751" marR="5751" marT="575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US" sz="1100" b="0" i="0" u="none" strike="noStrike">
                          <a:solidFill>
                            <a:srgbClr val="00B050"/>
                          </a:solidFill>
                          <a:effectLst/>
                          <a:latin typeface="Calibri" panose="020F0502020204030204" pitchFamily="34" charset="0"/>
                        </a:rPr>
                        <a:t>2</a:t>
                      </a:r>
                    </a:p>
                  </a:txBody>
                  <a:tcPr marL="5751" marR="5751" marT="575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l" fontAlgn="b"/>
                      <a:r>
                        <a:rPr lang="en-US" sz="1100" b="0" i="0" u="none" strike="noStrike">
                          <a:solidFill>
                            <a:srgbClr val="00B050"/>
                          </a:solidFill>
                          <a:effectLst/>
                          <a:latin typeface="Calibri" panose="020F0502020204030204" pitchFamily="34" charset="0"/>
                        </a:rPr>
                        <a:t> </a:t>
                      </a:r>
                    </a:p>
                  </a:txBody>
                  <a:tcPr marL="5751" marR="5751" marT="575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1100" b="0" i="0" u="none" strike="noStrike">
                          <a:solidFill>
                            <a:srgbClr val="00B050"/>
                          </a:solidFill>
                          <a:effectLst/>
                          <a:latin typeface="Calibri" panose="020F0502020204030204" pitchFamily="34" charset="0"/>
                        </a:rPr>
                        <a:t>2</a:t>
                      </a:r>
                    </a:p>
                  </a:txBody>
                  <a:tcPr marL="5751" marR="5751" marT="575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l" fontAlgn="b"/>
                      <a:r>
                        <a:rPr lang="en-US" sz="1100" b="0" i="0" u="none" strike="noStrike">
                          <a:solidFill>
                            <a:srgbClr val="00B050"/>
                          </a:solidFill>
                          <a:effectLst/>
                          <a:latin typeface="Calibri" panose="020F0502020204030204" pitchFamily="34" charset="0"/>
                        </a:rPr>
                        <a:t> </a:t>
                      </a:r>
                    </a:p>
                  </a:txBody>
                  <a:tcPr marL="5751" marR="5751" marT="575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1100" b="0" i="0" u="none" strike="noStrike">
                          <a:solidFill>
                            <a:srgbClr val="00B050"/>
                          </a:solidFill>
                          <a:effectLst/>
                          <a:latin typeface="Calibri" panose="020F0502020204030204" pitchFamily="34" charset="0"/>
                        </a:rPr>
                        <a:t>2</a:t>
                      </a:r>
                    </a:p>
                  </a:txBody>
                  <a:tcPr marL="5751" marR="5751" marT="575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US" sz="1100" b="0" i="0" u="none" strike="noStrike">
                          <a:solidFill>
                            <a:srgbClr val="00B050"/>
                          </a:solidFill>
                          <a:effectLst/>
                          <a:latin typeface="Calibri" panose="020F0502020204030204" pitchFamily="34" charset="0"/>
                        </a:rPr>
                        <a:t>2</a:t>
                      </a:r>
                    </a:p>
                  </a:txBody>
                  <a:tcPr marL="5751" marR="5751" marT="575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l" fontAlgn="b"/>
                      <a:r>
                        <a:rPr lang="en-US" sz="1100" b="0" i="0" u="none" strike="noStrike">
                          <a:solidFill>
                            <a:srgbClr val="00B050"/>
                          </a:solidFill>
                          <a:effectLst/>
                          <a:latin typeface="Calibri" panose="020F0502020204030204" pitchFamily="34" charset="0"/>
                        </a:rPr>
                        <a:t> </a:t>
                      </a:r>
                    </a:p>
                  </a:txBody>
                  <a:tcPr marL="5751" marR="5751" marT="575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1100" b="0" i="0" u="none" strike="noStrike">
                          <a:solidFill>
                            <a:srgbClr val="00B050"/>
                          </a:solidFill>
                          <a:effectLst/>
                          <a:latin typeface="Calibri" panose="020F0502020204030204" pitchFamily="34" charset="0"/>
                        </a:rPr>
                        <a:t>2</a:t>
                      </a:r>
                    </a:p>
                  </a:txBody>
                  <a:tcPr marL="5751" marR="5751" marT="575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US" sz="1100" b="0" i="0" u="none" strike="noStrike">
                          <a:solidFill>
                            <a:srgbClr val="00B050"/>
                          </a:solidFill>
                          <a:effectLst/>
                          <a:latin typeface="Calibri" panose="020F0502020204030204" pitchFamily="34" charset="0"/>
                        </a:rPr>
                        <a:t>2</a:t>
                      </a:r>
                    </a:p>
                  </a:txBody>
                  <a:tcPr marL="5751" marR="5751" marT="575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l" fontAlgn="b"/>
                      <a:r>
                        <a:rPr lang="en-US" sz="1100" b="0" i="0" u="none" strike="noStrike">
                          <a:solidFill>
                            <a:srgbClr val="00B050"/>
                          </a:solidFill>
                          <a:effectLst/>
                          <a:latin typeface="Calibri" panose="020F0502020204030204" pitchFamily="34" charset="0"/>
                        </a:rPr>
                        <a:t> </a:t>
                      </a:r>
                    </a:p>
                  </a:txBody>
                  <a:tcPr marL="5751" marR="5751" marT="575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1100" b="0" i="0" u="none" strike="noStrike">
                          <a:solidFill>
                            <a:srgbClr val="00B050"/>
                          </a:solidFill>
                          <a:effectLst/>
                          <a:latin typeface="Calibri" panose="020F0502020204030204" pitchFamily="34" charset="0"/>
                        </a:rPr>
                        <a:t>2</a:t>
                      </a:r>
                    </a:p>
                  </a:txBody>
                  <a:tcPr marL="5751" marR="5751" marT="575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US" sz="1100" b="0" i="0" u="none" strike="noStrike">
                          <a:solidFill>
                            <a:srgbClr val="00B050"/>
                          </a:solidFill>
                          <a:effectLst/>
                          <a:latin typeface="Calibri" panose="020F0502020204030204" pitchFamily="34" charset="0"/>
                        </a:rPr>
                        <a:t>2</a:t>
                      </a:r>
                    </a:p>
                  </a:txBody>
                  <a:tcPr marL="5751" marR="5751" marT="575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US" sz="1100" b="0" i="0" u="none" strike="noStrike">
                          <a:solidFill>
                            <a:srgbClr val="00B050"/>
                          </a:solidFill>
                          <a:effectLst/>
                          <a:latin typeface="Calibri" panose="020F0502020204030204" pitchFamily="34" charset="0"/>
                        </a:rPr>
                        <a:t>2</a:t>
                      </a:r>
                    </a:p>
                  </a:txBody>
                  <a:tcPr marL="5751" marR="5751" marT="575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l" fontAlgn="b"/>
                      <a:r>
                        <a:rPr lang="en-US" sz="1100" b="0" i="0" u="none" strike="noStrike">
                          <a:solidFill>
                            <a:srgbClr val="00B050"/>
                          </a:solidFill>
                          <a:effectLst/>
                          <a:latin typeface="Calibri" panose="020F0502020204030204" pitchFamily="34" charset="0"/>
                        </a:rPr>
                        <a:t> </a:t>
                      </a:r>
                    </a:p>
                  </a:txBody>
                  <a:tcPr marL="5751" marR="5751" marT="575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1100" b="0" i="0" u="none" strike="noStrike">
                          <a:solidFill>
                            <a:srgbClr val="00B050"/>
                          </a:solidFill>
                          <a:effectLst/>
                          <a:latin typeface="Calibri" panose="020F0502020204030204" pitchFamily="34" charset="0"/>
                        </a:rPr>
                        <a:t>2</a:t>
                      </a:r>
                    </a:p>
                  </a:txBody>
                  <a:tcPr marL="5751" marR="5751" marT="575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l" fontAlgn="b"/>
                      <a:r>
                        <a:rPr lang="en-US" sz="1100" b="0" i="0" u="none" strike="noStrike">
                          <a:solidFill>
                            <a:srgbClr val="00B050"/>
                          </a:solidFill>
                          <a:effectLst/>
                          <a:latin typeface="Calibri" panose="020F0502020204030204" pitchFamily="34" charset="0"/>
                        </a:rPr>
                        <a:t> </a:t>
                      </a:r>
                    </a:p>
                  </a:txBody>
                  <a:tcPr marL="5751" marR="5751" marT="575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6350" cap="flat" cmpd="sng" algn="ctr">
                      <a:solidFill>
                        <a:srgbClr val="808080"/>
                      </a:solidFill>
                      <a:prstDash val="solid"/>
                      <a:round/>
                      <a:headEnd type="none" w="med" len="med"/>
                      <a:tailEnd type="none" w="med" len="med"/>
                    </a:lnTlToBr>
                    <a:lnBlToTr w="6350" cap="flat" cmpd="sng" algn="ctr">
                      <a:solidFill>
                        <a:srgbClr val="808080"/>
                      </a:solidFill>
                      <a:prstDash val="solid"/>
                      <a:round/>
                      <a:headEnd type="none" w="med" len="med"/>
                      <a:tailEnd type="none" w="med" len="med"/>
                    </a:lnBlToTr>
                    <a:solidFill>
                      <a:srgbClr val="BFBFBF"/>
                    </a:solidFill>
                  </a:tcPr>
                </a:tc>
              </a:tr>
              <a:tr h="191450">
                <a:tc>
                  <a:txBody>
                    <a:bodyPr/>
                    <a:lstStyle/>
                    <a:p>
                      <a:pPr algn="l" fontAlgn="b"/>
                      <a:endParaRPr lang="en-US" sz="1100" b="1" i="1" u="none" strike="noStrike">
                        <a:solidFill>
                          <a:srgbClr val="000000"/>
                        </a:solidFill>
                        <a:effectLst/>
                        <a:latin typeface="Calibri" panose="020F0502020204030204" pitchFamily="34" charset="0"/>
                      </a:endParaRPr>
                    </a:p>
                  </a:txBody>
                  <a:tcPr marL="5751" marR="5751" marT="5751"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5751" marR="5751" marT="5751"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5751" marR="5751" marT="5751"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5751" marR="5751" marT="5751"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5751" marR="5751" marT="5751"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5751" marR="5751" marT="5751"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5751" marR="5751" marT="5751"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5751" marR="5751" marT="5751"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5751" marR="5751" marT="5751"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5751" marR="5751" marT="5751"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5751" marR="5751" marT="5751"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5751" marR="5751" marT="5751"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5751" marR="5751" marT="5751"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5751" marR="5751" marT="5751"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5751" marR="5751" marT="5751"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5751" marR="5751" marT="5751"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5751" marR="5751" marT="5751"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5751" marR="5751" marT="5751"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5751" marR="5751" marT="5751"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5751" marR="5751" marT="5751"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5751" marR="5751" marT="5751"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5751" marR="5751" marT="5751"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5751" marR="5751" marT="5751"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91450">
                <a:tc>
                  <a:txBody>
                    <a:bodyPr/>
                    <a:lstStyle/>
                    <a:p>
                      <a:pPr algn="l" fontAlgn="b"/>
                      <a:r>
                        <a:rPr lang="en-US" sz="1100" b="1" i="1" u="none" strike="noStrike">
                          <a:solidFill>
                            <a:srgbClr val="000000"/>
                          </a:solidFill>
                          <a:effectLst/>
                          <a:latin typeface="Calibri" panose="020F0502020204030204" pitchFamily="34" charset="0"/>
                        </a:rPr>
                        <a:t>Financial operations </a:t>
                      </a:r>
                    </a:p>
                  </a:txBody>
                  <a:tcPr marL="5751" marR="5751" marT="575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1100" b="1" i="1" u="none" strike="noStrike">
                          <a:solidFill>
                            <a:srgbClr val="000000"/>
                          </a:solidFill>
                          <a:effectLst/>
                          <a:latin typeface="Calibri" panose="020F0502020204030204" pitchFamily="34" charset="0"/>
                        </a:rPr>
                        <a:t>FI</a:t>
                      </a:r>
                    </a:p>
                  </a:txBody>
                  <a:tcPr marL="5751" marR="5751" marT="5751"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B050"/>
                          </a:solidFill>
                          <a:effectLst/>
                          <a:latin typeface="Calibri" panose="020F0502020204030204" pitchFamily="34" charset="0"/>
                        </a:rPr>
                        <a:t> </a:t>
                      </a:r>
                    </a:p>
                  </a:txBody>
                  <a:tcPr marL="5751" marR="5751" marT="575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1100" b="0" i="0" u="none" strike="noStrike">
                          <a:solidFill>
                            <a:srgbClr val="00B050"/>
                          </a:solidFill>
                          <a:effectLst/>
                          <a:latin typeface="Calibri" panose="020F0502020204030204" pitchFamily="34" charset="0"/>
                        </a:rPr>
                        <a:t>2</a:t>
                      </a:r>
                    </a:p>
                  </a:txBody>
                  <a:tcPr marL="5751" marR="5751" marT="575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US" sz="1100" b="0" i="0" u="none" strike="noStrike">
                          <a:solidFill>
                            <a:srgbClr val="00B050"/>
                          </a:solidFill>
                          <a:effectLst/>
                          <a:latin typeface="Calibri" panose="020F0502020204030204" pitchFamily="34" charset="0"/>
                        </a:rPr>
                        <a:t>2</a:t>
                      </a:r>
                    </a:p>
                  </a:txBody>
                  <a:tcPr marL="5751" marR="5751" marT="575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l" fontAlgn="b"/>
                      <a:r>
                        <a:rPr lang="en-US" sz="1100" b="0" i="0" u="none" strike="noStrike">
                          <a:solidFill>
                            <a:srgbClr val="00B050"/>
                          </a:solidFill>
                          <a:effectLst/>
                          <a:latin typeface="Calibri" panose="020F0502020204030204" pitchFamily="34" charset="0"/>
                        </a:rPr>
                        <a:t> </a:t>
                      </a:r>
                    </a:p>
                  </a:txBody>
                  <a:tcPr marL="5751" marR="5751" marT="575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1100" b="0" i="0" u="none" strike="noStrike">
                          <a:solidFill>
                            <a:srgbClr val="00B050"/>
                          </a:solidFill>
                          <a:effectLst/>
                          <a:latin typeface="Calibri" panose="020F0502020204030204" pitchFamily="34" charset="0"/>
                        </a:rPr>
                        <a:t>2</a:t>
                      </a:r>
                    </a:p>
                  </a:txBody>
                  <a:tcPr marL="5751" marR="5751" marT="575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US" sz="1100" b="0" i="0" u="none" strike="noStrike">
                          <a:solidFill>
                            <a:srgbClr val="00B050"/>
                          </a:solidFill>
                          <a:effectLst/>
                          <a:latin typeface="Calibri" panose="020F0502020204030204" pitchFamily="34" charset="0"/>
                        </a:rPr>
                        <a:t>2</a:t>
                      </a:r>
                    </a:p>
                  </a:txBody>
                  <a:tcPr marL="5751" marR="5751" marT="575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US" sz="1100" b="0" i="0" u="none" strike="noStrike">
                          <a:solidFill>
                            <a:srgbClr val="00B050"/>
                          </a:solidFill>
                          <a:effectLst/>
                          <a:latin typeface="Calibri" panose="020F0502020204030204" pitchFamily="34" charset="0"/>
                        </a:rPr>
                        <a:t>2</a:t>
                      </a:r>
                    </a:p>
                  </a:txBody>
                  <a:tcPr marL="5751" marR="5751" marT="575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US" sz="1100" b="0" i="0" u="none" strike="noStrike">
                          <a:solidFill>
                            <a:srgbClr val="00B050"/>
                          </a:solidFill>
                          <a:effectLst/>
                          <a:latin typeface="Calibri" panose="020F0502020204030204" pitchFamily="34" charset="0"/>
                        </a:rPr>
                        <a:t>2</a:t>
                      </a:r>
                    </a:p>
                  </a:txBody>
                  <a:tcPr marL="5751" marR="5751" marT="575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US" sz="1100" b="0" i="0" u="none" strike="noStrike">
                          <a:solidFill>
                            <a:srgbClr val="00B050"/>
                          </a:solidFill>
                          <a:effectLst/>
                          <a:latin typeface="Calibri" panose="020F0502020204030204" pitchFamily="34" charset="0"/>
                        </a:rPr>
                        <a:t>2</a:t>
                      </a:r>
                    </a:p>
                  </a:txBody>
                  <a:tcPr marL="5751" marR="5751" marT="575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US" sz="1100" b="0" i="0" u="none" strike="noStrike">
                          <a:solidFill>
                            <a:srgbClr val="00B050"/>
                          </a:solidFill>
                          <a:effectLst/>
                          <a:latin typeface="Calibri" panose="020F0502020204030204" pitchFamily="34" charset="0"/>
                        </a:rPr>
                        <a:t>2</a:t>
                      </a:r>
                    </a:p>
                  </a:txBody>
                  <a:tcPr marL="5751" marR="5751" marT="575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l" fontAlgn="b"/>
                      <a:r>
                        <a:rPr lang="en-US" sz="1100" b="0" i="0" u="none" strike="noStrike">
                          <a:solidFill>
                            <a:srgbClr val="00B050"/>
                          </a:solidFill>
                          <a:effectLst/>
                          <a:latin typeface="Calibri" panose="020F0502020204030204" pitchFamily="34" charset="0"/>
                        </a:rPr>
                        <a:t> </a:t>
                      </a:r>
                    </a:p>
                  </a:txBody>
                  <a:tcPr marL="5751" marR="5751" marT="575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6350" cap="flat" cmpd="sng" algn="ctr">
                      <a:solidFill>
                        <a:srgbClr val="808080"/>
                      </a:solidFill>
                      <a:prstDash val="solid"/>
                      <a:round/>
                      <a:headEnd type="none" w="med" len="med"/>
                      <a:tailEnd type="none" w="med" len="med"/>
                    </a:lnTlToBr>
                    <a:lnBlToTr w="6350" cap="flat" cmpd="sng" algn="ctr">
                      <a:solidFill>
                        <a:srgbClr val="808080"/>
                      </a:solidFill>
                      <a:prstDash val="solid"/>
                      <a:round/>
                      <a:headEnd type="none" w="med" len="med"/>
                      <a:tailEnd type="none" w="med" len="med"/>
                    </a:lnBlToTr>
                    <a:solidFill>
                      <a:srgbClr val="BFBFBF"/>
                    </a:solidFill>
                  </a:tcPr>
                </a:tc>
                <a:tc>
                  <a:txBody>
                    <a:bodyPr/>
                    <a:lstStyle/>
                    <a:p>
                      <a:pPr algn="l" fontAlgn="b"/>
                      <a:r>
                        <a:rPr lang="en-US" sz="1100" b="0" i="0" u="none" strike="noStrike">
                          <a:solidFill>
                            <a:srgbClr val="00B050"/>
                          </a:solidFill>
                          <a:effectLst/>
                          <a:latin typeface="Calibri" panose="020F0502020204030204" pitchFamily="34" charset="0"/>
                        </a:rPr>
                        <a:t> </a:t>
                      </a:r>
                    </a:p>
                  </a:txBody>
                  <a:tcPr marL="5751" marR="5751" marT="575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6350" cap="flat" cmpd="sng" algn="ctr">
                      <a:solidFill>
                        <a:srgbClr val="808080"/>
                      </a:solidFill>
                      <a:prstDash val="solid"/>
                      <a:round/>
                      <a:headEnd type="none" w="med" len="med"/>
                      <a:tailEnd type="none" w="med" len="med"/>
                    </a:lnTlToBr>
                    <a:lnBlToTr w="6350" cap="flat" cmpd="sng" algn="ctr">
                      <a:solidFill>
                        <a:srgbClr val="808080"/>
                      </a:solidFill>
                      <a:prstDash val="solid"/>
                      <a:round/>
                      <a:headEnd type="none" w="med" len="med"/>
                      <a:tailEnd type="none" w="med" len="med"/>
                    </a:lnBlToTr>
                    <a:solidFill>
                      <a:srgbClr val="BFBFBF"/>
                    </a:solidFill>
                  </a:tcPr>
                </a:tc>
                <a:tc>
                  <a:txBody>
                    <a:bodyPr/>
                    <a:lstStyle/>
                    <a:p>
                      <a:pPr algn="r" fontAlgn="b"/>
                      <a:r>
                        <a:rPr lang="en-US" sz="1100" b="0" i="0" u="none" strike="noStrike">
                          <a:solidFill>
                            <a:srgbClr val="00B050"/>
                          </a:solidFill>
                          <a:effectLst/>
                          <a:latin typeface="Calibri" panose="020F0502020204030204" pitchFamily="34" charset="0"/>
                        </a:rPr>
                        <a:t>2</a:t>
                      </a:r>
                    </a:p>
                  </a:txBody>
                  <a:tcPr marL="5751" marR="5751" marT="575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US" sz="1100" b="0" i="0" u="none" strike="noStrike">
                          <a:solidFill>
                            <a:srgbClr val="00B050"/>
                          </a:solidFill>
                          <a:effectLst/>
                          <a:latin typeface="Calibri" panose="020F0502020204030204" pitchFamily="34" charset="0"/>
                        </a:rPr>
                        <a:t>2</a:t>
                      </a:r>
                    </a:p>
                  </a:txBody>
                  <a:tcPr marL="5751" marR="5751" marT="575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l" fontAlgn="b"/>
                      <a:r>
                        <a:rPr lang="en-US" sz="1100" b="0" i="0" u="none" strike="noStrike">
                          <a:solidFill>
                            <a:srgbClr val="00B050"/>
                          </a:solidFill>
                          <a:effectLst/>
                          <a:latin typeface="Calibri" panose="020F0502020204030204" pitchFamily="34" charset="0"/>
                        </a:rPr>
                        <a:t> </a:t>
                      </a:r>
                    </a:p>
                  </a:txBody>
                  <a:tcPr marL="5751" marR="5751" marT="575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6350" cap="flat" cmpd="sng" algn="ctr">
                      <a:solidFill>
                        <a:srgbClr val="808080"/>
                      </a:solidFill>
                      <a:prstDash val="solid"/>
                      <a:round/>
                      <a:headEnd type="none" w="med" len="med"/>
                      <a:tailEnd type="none" w="med" len="med"/>
                    </a:lnTlToBr>
                    <a:lnBlToTr w="6350" cap="flat" cmpd="sng" algn="ctr">
                      <a:solidFill>
                        <a:srgbClr val="808080"/>
                      </a:solidFill>
                      <a:prstDash val="solid"/>
                      <a:round/>
                      <a:headEnd type="none" w="med" len="med"/>
                      <a:tailEnd type="none" w="med" len="med"/>
                    </a:lnBlToTr>
                    <a:solidFill>
                      <a:srgbClr val="BFBFBF"/>
                    </a:solidFill>
                  </a:tcPr>
                </a:tc>
                <a:tc>
                  <a:txBody>
                    <a:bodyPr/>
                    <a:lstStyle/>
                    <a:p>
                      <a:pPr algn="l" fontAlgn="b"/>
                      <a:r>
                        <a:rPr lang="en-US" sz="1100" b="0" i="0" u="none" strike="noStrike">
                          <a:solidFill>
                            <a:srgbClr val="00B050"/>
                          </a:solidFill>
                          <a:effectLst/>
                          <a:latin typeface="Calibri" panose="020F0502020204030204" pitchFamily="34" charset="0"/>
                        </a:rPr>
                        <a:t> </a:t>
                      </a:r>
                    </a:p>
                  </a:txBody>
                  <a:tcPr marL="5751" marR="5751" marT="575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1100" b="0" i="0" u="none" strike="noStrike">
                          <a:solidFill>
                            <a:srgbClr val="00B050"/>
                          </a:solidFill>
                          <a:effectLst/>
                          <a:latin typeface="Calibri" panose="020F0502020204030204" pitchFamily="34" charset="0"/>
                        </a:rPr>
                        <a:t>2</a:t>
                      </a:r>
                    </a:p>
                  </a:txBody>
                  <a:tcPr marL="5751" marR="5751" marT="575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l" fontAlgn="b"/>
                      <a:r>
                        <a:rPr lang="en-US" sz="1100" b="0" i="0" u="none" strike="noStrike">
                          <a:solidFill>
                            <a:srgbClr val="00B050"/>
                          </a:solidFill>
                          <a:effectLst/>
                          <a:latin typeface="Calibri" panose="020F0502020204030204" pitchFamily="34" charset="0"/>
                        </a:rPr>
                        <a:t> </a:t>
                      </a:r>
                    </a:p>
                  </a:txBody>
                  <a:tcPr marL="5751" marR="5751" marT="575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1100" b="0" i="0" u="none" strike="noStrike">
                          <a:solidFill>
                            <a:srgbClr val="00B050"/>
                          </a:solidFill>
                          <a:effectLst/>
                          <a:latin typeface="Calibri" panose="020F0502020204030204" pitchFamily="34" charset="0"/>
                        </a:rPr>
                        <a:t>2</a:t>
                      </a:r>
                    </a:p>
                  </a:txBody>
                  <a:tcPr marL="5751" marR="5751" marT="575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l" fontAlgn="b"/>
                      <a:r>
                        <a:rPr lang="en-US" sz="1100" b="0" i="0" u="none" strike="noStrike">
                          <a:solidFill>
                            <a:srgbClr val="00B050"/>
                          </a:solidFill>
                          <a:effectLst/>
                          <a:latin typeface="Calibri" panose="020F0502020204030204" pitchFamily="34" charset="0"/>
                        </a:rPr>
                        <a:t> </a:t>
                      </a:r>
                    </a:p>
                  </a:txBody>
                  <a:tcPr marL="5751" marR="5751" marT="575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1100" b="0" i="0" u="none" strike="noStrike">
                          <a:solidFill>
                            <a:srgbClr val="00B050"/>
                          </a:solidFill>
                          <a:effectLst/>
                          <a:latin typeface="Calibri" panose="020F0502020204030204" pitchFamily="34" charset="0"/>
                        </a:rPr>
                        <a:t>2</a:t>
                      </a:r>
                    </a:p>
                  </a:txBody>
                  <a:tcPr marL="5751" marR="5751" marT="575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r>
              <a:tr h="191450">
                <a:tc>
                  <a:txBody>
                    <a:bodyPr/>
                    <a:lstStyle/>
                    <a:p>
                      <a:pPr algn="l" fontAlgn="b"/>
                      <a:r>
                        <a:rPr lang="en-US" sz="1100" b="1" i="1" u="none" strike="noStrike">
                          <a:solidFill>
                            <a:srgbClr val="000000"/>
                          </a:solidFill>
                          <a:effectLst/>
                          <a:latin typeface="Calibri" panose="020F0502020204030204" pitchFamily="34" charset="0"/>
                        </a:rPr>
                        <a:t>Financial statements </a:t>
                      </a:r>
                    </a:p>
                  </a:txBody>
                  <a:tcPr marL="5751" marR="5751" marT="575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1100" b="1" i="1" u="none" strike="noStrike">
                          <a:solidFill>
                            <a:srgbClr val="000000"/>
                          </a:solidFill>
                          <a:effectLst/>
                          <a:latin typeface="Calibri" panose="020F0502020204030204" pitchFamily="34" charset="0"/>
                        </a:rPr>
                        <a:t>FI</a:t>
                      </a:r>
                    </a:p>
                  </a:txBody>
                  <a:tcPr marL="5751" marR="5751" marT="5751"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B050"/>
                          </a:solidFill>
                          <a:effectLst/>
                          <a:latin typeface="Calibri" panose="020F0502020204030204" pitchFamily="34" charset="0"/>
                        </a:rPr>
                        <a:t> </a:t>
                      </a:r>
                    </a:p>
                  </a:txBody>
                  <a:tcPr marL="5751" marR="5751" marT="575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1100" b="0" i="0" u="none" strike="noStrike">
                          <a:solidFill>
                            <a:srgbClr val="00B050"/>
                          </a:solidFill>
                          <a:effectLst/>
                          <a:latin typeface="Calibri" panose="020F0502020204030204" pitchFamily="34" charset="0"/>
                        </a:rPr>
                        <a:t>2</a:t>
                      </a:r>
                    </a:p>
                  </a:txBody>
                  <a:tcPr marL="5751" marR="5751" marT="575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US" sz="1100" b="0" i="0" u="none" strike="noStrike">
                          <a:solidFill>
                            <a:srgbClr val="00B050"/>
                          </a:solidFill>
                          <a:effectLst/>
                          <a:latin typeface="Calibri" panose="020F0502020204030204" pitchFamily="34" charset="0"/>
                        </a:rPr>
                        <a:t>2</a:t>
                      </a:r>
                    </a:p>
                  </a:txBody>
                  <a:tcPr marL="5751" marR="5751" marT="575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l" fontAlgn="b"/>
                      <a:r>
                        <a:rPr lang="en-US" sz="1100" b="0" i="0" u="none" strike="noStrike">
                          <a:solidFill>
                            <a:srgbClr val="00B050"/>
                          </a:solidFill>
                          <a:effectLst/>
                          <a:latin typeface="Calibri" panose="020F0502020204030204" pitchFamily="34" charset="0"/>
                        </a:rPr>
                        <a:t> </a:t>
                      </a:r>
                    </a:p>
                  </a:txBody>
                  <a:tcPr marL="5751" marR="5751" marT="575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1100" b="0" i="0" u="none" strike="noStrike">
                          <a:solidFill>
                            <a:srgbClr val="00B050"/>
                          </a:solidFill>
                          <a:effectLst/>
                          <a:latin typeface="Calibri" panose="020F0502020204030204" pitchFamily="34" charset="0"/>
                        </a:rPr>
                        <a:t>2</a:t>
                      </a:r>
                    </a:p>
                  </a:txBody>
                  <a:tcPr marL="5751" marR="5751" marT="575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US" sz="1100" b="0" i="0" u="none" strike="noStrike">
                          <a:solidFill>
                            <a:srgbClr val="00B050"/>
                          </a:solidFill>
                          <a:effectLst/>
                          <a:latin typeface="Calibri" panose="020F0502020204030204" pitchFamily="34" charset="0"/>
                        </a:rPr>
                        <a:t>2</a:t>
                      </a:r>
                    </a:p>
                  </a:txBody>
                  <a:tcPr marL="5751" marR="5751" marT="575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US" sz="1100" b="0" i="0" u="none" strike="noStrike">
                          <a:solidFill>
                            <a:srgbClr val="00B050"/>
                          </a:solidFill>
                          <a:effectLst/>
                          <a:latin typeface="Calibri" panose="020F0502020204030204" pitchFamily="34" charset="0"/>
                        </a:rPr>
                        <a:t>2</a:t>
                      </a:r>
                    </a:p>
                  </a:txBody>
                  <a:tcPr marL="5751" marR="5751" marT="575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l" fontAlgn="b"/>
                      <a:r>
                        <a:rPr lang="en-US" sz="1100" b="0" i="0" u="none" strike="noStrike">
                          <a:solidFill>
                            <a:srgbClr val="00B050"/>
                          </a:solidFill>
                          <a:effectLst/>
                          <a:latin typeface="Calibri" panose="020F0502020204030204" pitchFamily="34" charset="0"/>
                        </a:rPr>
                        <a:t> </a:t>
                      </a:r>
                    </a:p>
                  </a:txBody>
                  <a:tcPr marL="5751" marR="5751" marT="575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1100" b="0" i="0" u="none" strike="noStrike">
                          <a:solidFill>
                            <a:srgbClr val="00B050"/>
                          </a:solidFill>
                          <a:effectLst/>
                          <a:latin typeface="Calibri" panose="020F0502020204030204" pitchFamily="34" charset="0"/>
                        </a:rPr>
                        <a:t> </a:t>
                      </a:r>
                    </a:p>
                  </a:txBody>
                  <a:tcPr marL="5751" marR="5751" marT="575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1100" b="0" i="0" u="none" strike="noStrike">
                          <a:solidFill>
                            <a:srgbClr val="00B050"/>
                          </a:solidFill>
                          <a:effectLst/>
                          <a:latin typeface="Calibri" panose="020F0502020204030204" pitchFamily="34" charset="0"/>
                        </a:rPr>
                        <a:t>2</a:t>
                      </a:r>
                    </a:p>
                  </a:txBody>
                  <a:tcPr marL="5751" marR="5751" marT="575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l" fontAlgn="b"/>
                      <a:r>
                        <a:rPr lang="en-US" sz="1100" b="0" i="0" u="none" strike="noStrike">
                          <a:solidFill>
                            <a:srgbClr val="00B050"/>
                          </a:solidFill>
                          <a:effectLst/>
                          <a:latin typeface="Calibri" panose="020F0502020204030204" pitchFamily="34" charset="0"/>
                        </a:rPr>
                        <a:t> </a:t>
                      </a:r>
                    </a:p>
                  </a:txBody>
                  <a:tcPr marL="5751" marR="5751" marT="575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6350" cap="flat" cmpd="sng" algn="ctr">
                      <a:solidFill>
                        <a:srgbClr val="808080"/>
                      </a:solidFill>
                      <a:prstDash val="solid"/>
                      <a:round/>
                      <a:headEnd type="none" w="med" len="med"/>
                      <a:tailEnd type="none" w="med" len="med"/>
                    </a:lnTlToBr>
                    <a:lnBlToTr w="6350" cap="flat" cmpd="sng" algn="ctr">
                      <a:solidFill>
                        <a:srgbClr val="808080"/>
                      </a:solidFill>
                      <a:prstDash val="solid"/>
                      <a:round/>
                      <a:headEnd type="none" w="med" len="med"/>
                      <a:tailEnd type="none" w="med" len="med"/>
                    </a:lnBlToTr>
                    <a:solidFill>
                      <a:srgbClr val="BFBFBF"/>
                    </a:solidFill>
                  </a:tcPr>
                </a:tc>
                <a:tc>
                  <a:txBody>
                    <a:bodyPr/>
                    <a:lstStyle/>
                    <a:p>
                      <a:pPr algn="l" fontAlgn="b"/>
                      <a:r>
                        <a:rPr lang="en-US" sz="1100" b="0" i="0" u="none" strike="noStrike">
                          <a:solidFill>
                            <a:srgbClr val="00B050"/>
                          </a:solidFill>
                          <a:effectLst/>
                          <a:latin typeface="Calibri" panose="020F0502020204030204" pitchFamily="34" charset="0"/>
                        </a:rPr>
                        <a:t> </a:t>
                      </a:r>
                    </a:p>
                  </a:txBody>
                  <a:tcPr marL="5751" marR="5751" marT="575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6350" cap="flat" cmpd="sng" algn="ctr">
                      <a:solidFill>
                        <a:srgbClr val="808080"/>
                      </a:solidFill>
                      <a:prstDash val="solid"/>
                      <a:round/>
                      <a:headEnd type="none" w="med" len="med"/>
                      <a:tailEnd type="none" w="med" len="med"/>
                    </a:lnTlToBr>
                    <a:lnBlToTr w="6350" cap="flat" cmpd="sng" algn="ctr">
                      <a:solidFill>
                        <a:srgbClr val="808080"/>
                      </a:solidFill>
                      <a:prstDash val="solid"/>
                      <a:round/>
                      <a:headEnd type="none" w="med" len="med"/>
                      <a:tailEnd type="none" w="med" len="med"/>
                    </a:lnBlToTr>
                    <a:solidFill>
                      <a:srgbClr val="BFBFBF"/>
                    </a:solidFill>
                  </a:tcPr>
                </a:tc>
                <a:tc>
                  <a:txBody>
                    <a:bodyPr/>
                    <a:lstStyle/>
                    <a:p>
                      <a:pPr algn="r" fontAlgn="b"/>
                      <a:r>
                        <a:rPr lang="en-US" sz="1100" b="0" i="0" u="none" strike="noStrike">
                          <a:solidFill>
                            <a:srgbClr val="00B050"/>
                          </a:solidFill>
                          <a:effectLst/>
                          <a:latin typeface="Calibri" panose="020F0502020204030204" pitchFamily="34" charset="0"/>
                        </a:rPr>
                        <a:t>2</a:t>
                      </a:r>
                    </a:p>
                  </a:txBody>
                  <a:tcPr marL="5751" marR="5751" marT="575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US" sz="1100" b="0" i="0" u="none" strike="noStrike">
                          <a:solidFill>
                            <a:srgbClr val="00B050"/>
                          </a:solidFill>
                          <a:effectLst/>
                          <a:latin typeface="Calibri" panose="020F0502020204030204" pitchFamily="34" charset="0"/>
                        </a:rPr>
                        <a:t>2</a:t>
                      </a:r>
                    </a:p>
                  </a:txBody>
                  <a:tcPr marL="5751" marR="5751" marT="575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l" fontAlgn="b"/>
                      <a:r>
                        <a:rPr lang="en-US" sz="1100" b="0" i="0" u="none" strike="noStrike">
                          <a:solidFill>
                            <a:srgbClr val="00B050"/>
                          </a:solidFill>
                          <a:effectLst/>
                          <a:latin typeface="Calibri" panose="020F0502020204030204" pitchFamily="34" charset="0"/>
                        </a:rPr>
                        <a:t> </a:t>
                      </a:r>
                    </a:p>
                  </a:txBody>
                  <a:tcPr marL="5751" marR="5751" marT="575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6350" cap="flat" cmpd="sng" algn="ctr">
                      <a:solidFill>
                        <a:srgbClr val="808080"/>
                      </a:solidFill>
                      <a:prstDash val="solid"/>
                      <a:round/>
                      <a:headEnd type="none" w="med" len="med"/>
                      <a:tailEnd type="none" w="med" len="med"/>
                    </a:lnTlToBr>
                    <a:lnBlToTr w="6350" cap="flat" cmpd="sng" algn="ctr">
                      <a:solidFill>
                        <a:srgbClr val="808080"/>
                      </a:solidFill>
                      <a:prstDash val="solid"/>
                      <a:round/>
                      <a:headEnd type="none" w="med" len="med"/>
                      <a:tailEnd type="none" w="med" len="med"/>
                    </a:lnBlToTr>
                    <a:solidFill>
                      <a:srgbClr val="BFBFBF"/>
                    </a:solidFill>
                  </a:tcPr>
                </a:tc>
                <a:tc>
                  <a:txBody>
                    <a:bodyPr/>
                    <a:lstStyle/>
                    <a:p>
                      <a:pPr algn="l" fontAlgn="b"/>
                      <a:r>
                        <a:rPr lang="en-US" sz="1100" b="0" i="0" u="none" strike="noStrike">
                          <a:solidFill>
                            <a:srgbClr val="00B050"/>
                          </a:solidFill>
                          <a:effectLst/>
                          <a:latin typeface="Calibri" panose="020F0502020204030204" pitchFamily="34" charset="0"/>
                        </a:rPr>
                        <a:t> </a:t>
                      </a:r>
                    </a:p>
                  </a:txBody>
                  <a:tcPr marL="5751" marR="5751" marT="575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1100" b="0" i="0" u="none" strike="noStrike">
                          <a:solidFill>
                            <a:srgbClr val="00B050"/>
                          </a:solidFill>
                          <a:effectLst/>
                          <a:latin typeface="Calibri" panose="020F0502020204030204" pitchFamily="34" charset="0"/>
                        </a:rPr>
                        <a:t> </a:t>
                      </a:r>
                    </a:p>
                  </a:txBody>
                  <a:tcPr marL="5751" marR="5751" marT="575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1100" b="0" i="0" u="none" strike="noStrike">
                          <a:solidFill>
                            <a:srgbClr val="00B050"/>
                          </a:solidFill>
                          <a:effectLst/>
                          <a:latin typeface="Calibri" panose="020F0502020204030204" pitchFamily="34" charset="0"/>
                        </a:rPr>
                        <a:t> </a:t>
                      </a:r>
                    </a:p>
                  </a:txBody>
                  <a:tcPr marL="5751" marR="5751" marT="575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1100" b="0" i="0" u="none" strike="noStrike">
                          <a:solidFill>
                            <a:srgbClr val="00B050"/>
                          </a:solidFill>
                          <a:effectLst/>
                          <a:latin typeface="Calibri" panose="020F0502020204030204" pitchFamily="34" charset="0"/>
                        </a:rPr>
                        <a:t> </a:t>
                      </a:r>
                    </a:p>
                  </a:txBody>
                  <a:tcPr marL="5751" marR="5751" marT="575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1100" b="0" i="0" u="none" strike="noStrike">
                          <a:solidFill>
                            <a:srgbClr val="00B050"/>
                          </a:solidFill>
                          <a:effectLst/>
                          <a:latin typeface="Calibri" panose="020F0502020204030204" pitchFamily="34" charset="0"/>
                        </a:rPr>
                        <a:t>2</a:t>
                      </a:r>
                    </a:p>
                  </a:txBody>
                  <a:tcPr marL="5751" marR="5751" marT="575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US" sz="1100" b="0" i="0" u="none" strike="noStrike">
                          <a:solidFill>
                            <a:srgbClr val="00B050"/>
                          </a:solidFill>
                          <a:effectLst/>
                          <a:latin typeface="Calibri" panose="020F0502020204030204" pitchFamily="34" charset="0"/>
                        </a:rPr>
                        <a:t>2</a:t>
                      </a:r>
                    </a:p>
                  </a:txBody>
                  <a:tcPr marL="5751" marR="5751" marT="575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r>
              <a:tr h="191450">
                <a:tc>
                  <a:txBody>
                    <a:bodyPr/>
                    <a:lstStyle/>
                    <a:p>
                      <a:pPr algn="l" fontAlgn="b"/>
                      <a:endParaRPr lang="en-US" sz="1100" b="1" i="0" u="none" strike="noStrike">
                        <a:solidFill>
                          <a:srgbClr val="000000"/>
                        </a:solidFill>
                        <a:effectLst/>
                        <a:latin typeface="Calibri" panose="020F0502020204030204" pitchFamily="34" charset="0"/>
                      </a:endParaRPr>
                    </a:p>
                  </a:txBody>
                  <a:tcPr marL="5751" marR="5751" marT="5751"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5751" marR="5751" marT="5751"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5751" marR="5751" marT="5751"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5751" marR="5751" marT="5751"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5751" marR="5751" marT="5751"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5751" marR="5751" marT="5751"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5751" marR="5751" marT="5751"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5751" marR="5751" marT="5751"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5751" marR="5751" marT="5751"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5751" marR="5751" marT="5751"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5751" marR="5751" marT="5751"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5751" marR="5751" marT="5751"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5751" marR="5751" marT="5751"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5751" marR="5751" marT="5751"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5751" marR="5751" marT="5751"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5751" marR="5751" marT="5751"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5751" marR="5751" marT="5751"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5751" marR="5751" marT="5751"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5751" marR="5751" marT="5751"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5751" marR="5751" marT="5751"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5751" marR="5751" marT="5751"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5751" marR="5751" marT="5751"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5751" marR="5751" marT="5751"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91450">
                <a:tc>
                  <a:txBody>
                    <a:bodyPr/>
                    <a:lstStyle/>
                    <a:p>
                      <a:pPr algn="l" fontAlgn="b"/>
                      <a:r>
                        <a:rPr lang="en-US" sz="1100" b="1" i="1" u="none" strike="noStrike">
                          <a:solidFill>
                            <a:srgbClr val="000000"/>
                          </a:solidFill>
                          <a:effectLst/>
                          <a:latin typeface="Calibri" panose="020F0502020204030204" pitchFamily="34" charset="0"/>
                        </a:rPr>
                        <a:t>All State budget resources </a:t>
                      </a:r>
                    </a:p>
                  </a:txBody>
                  <a:tcPr marL="5751" marR="5751" marT="575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1100" b="1" i="1" u="none" strike="noStrike">
                          <a:solidFill>
                            <a:srgbClr val="000000"/>
                          </a:solidFill>
                          <a:effectLst/>
                          <a:latin typeface="Calibri" panose="020F0502020204030204" pitchFamily="34" charset="0"/>
                        </a:rPr>
                        <a:t>SA</a:t>
                      </a:r>
                    </a:p>
                  </a:txBody>
                  <a:tcPr marL="5751" marR="5751" marT="5751"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B050"/>
                          </a:solidFill>
                          <a:effectLst/>
                          <a:latin typeface="Calibri" panose="020F0502020204030204" pitchFamily="34" charset="0"/>
                        </a:rPr>
                        <a:t>2</a:t>
                      </a:r>
                    </a:p>
                  </a:txBody>
                  <a:tcPr marL="5751" marR="5751" marT="575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US" sz="1100" b="0" i="0" u="none" strike="noStrike">
                          <a:solidFill>
                            <a:srgbClr val="00B050"/>
                          </a:solidFill>
                          <a:effectLst/>
                          <a:latin typeface="Calibri" panose="020F0502020204030204" pitchFamily="34" charset="0"/>
                        </a:rPr>
                        <a:t>2</a:t>
                      </a:r>
                    </a:p>
                  </a:txBody>
                  <a:tcPr marL="5751" marR="5751" marT="575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US" sz="1100" b="0" i="0" u="none" strike="noStrike">
                          <a:solidFill>
                            <a:srgbClr val="00B050"/>
                          </a:solidFill>
                          <a:effectLst/>
                          <a:latin typeface="Calibri" panose="020F0502020204030204" pitchFamily="34" charset="0"/>
                        </a:rPr>
                        <a:t>2</a:t>
                      </a:r>
                    </a:p>
                  </a:txBody>
                  <a:tcPr marL="5751" marR="5751" marT="575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US" sz="1100" b="0" i="0" u="none" strike="noStrike">
                          <a:solidFill>
                            <a:srgbClr val="00B050"/>
                          </a:solidFill>
                          <a:effectLst/>
                          <a:latin typeface="Calibri" panose="020F0502020204030204" pitchFamily="34" charset="0"/>
                        </a:rPr>
                        <a:t>2</a:t>
                      </a:r>
                    </a:p>
                  </a:txBody>
                  <a:tcPr marL="5751" marR="5751" marT="575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US" sz="1100" b="0" i="0" u="none" strike="noStrike">
                          <a:solidFill>
                            <a:srgbClr val="00B050"/>
                          </a:solidFill>
                          <a:effectLst/>
                          <a:latin typeface="Calibri" panose="020F0502020204030204" pitchFamily="34" charset="0"/>
                        </a:rPr>
                        <a:t>2</a:t>
                      </a:r>
                    </a:p>
                  </a:txBody>
                  <a:tcPr marL="5751" marR="5751" marT="575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US" sz="1100" b="0" i="0" u="none" strike="noStrike">
                          <a:solidFill>
                            <a:srgbClr val="00B050"/>
                          </a:solidFill>
                          <a:effectLst/>
                          <a:latin typeface="Calibri" panose="020F0502020204030204" pitchFamily="34" charset="0"/>
                        </a:rPr>
                        <a:t>2</a:t>
                      </a:r>
                    </a:p>
                  </a:txBody>
                  <a:tcPr marL="5751" marR="5751" marT="575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US" sz="1100" b="0" i="0" u="none" strike="noStrike">
                          <a:solidFill>
                            <a:srgbClr val="00B050"/>
                          </a:solidFill>
                          <a:effectLst/>
                          <a:latin typeface="Calibri" panose="020F0502020204030204" pitchFamily="34" charset="0"/>
                        </a:rPr>
                        <a:t>2</a:t>
                      </a:r>
                    </a:p>
                  </a:txBody>
                  <a:tcPr marL="5751" marR="5751" marT="575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US" sz="1100" b="0" i="0" u="none" strike="noStrike">
                          <a:solidFill>
                            <a:srgbClr val="00B050"/>
                          </a:solidFill>
                          <a:effectLst/>
                          <a:latin typeface="Calibri" panose="020F0502020204030204" pitchFamily="34" charset="0"/>
                        </a:rPr>
                        <a:t>2</a:t>
                      </a:r>
                    </a:p>
                  </a:txBody>
                  <a:tcPr marL="5751" marR="5751" marT="575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US" sz="1100" b="0" i="0" u="none" strike="noStrike">
                          <a:solidFill>
                            <a:srgbClr val="00B050"/>
                          </a:solidFill>
                          <a:effectLst/>
                          <a:latin typeface="Calibri" panose="020F0502020204030204" pitchFamily="34" charset="0"/>
                        </a:rPr>
                        <a:t>2</a:t>
                      </a:r>
                    </a:p>
                  </a:txBody>
                  <a:tcPr marL="5751" marR="5751" marT="575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US" sz="1100" b="0" i="0" u="none" strike="noStrike">
                          <a:solidFill>
                            <a:srgbClr val="00B050"/>
                          </a:solidFill>
                          <a:effectLst/>
                          <a:latin typeface="Calibri" panose="020F0502020204030204" pitchFamily="34" charset="0"/>
                        </a:rPr>
                        <a:t>2</a:t>
                      </a:r>
                    </a:p>
                  </a:txBody>
                  <a:tcPr marL="5751" marR="5751" marT="575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US" sz="1100" b="0" i="0" u="none" strike="noStrike">
                          <a:solidFill>
                            <a:srgbClr val="00B050"/>
                          </a:solidFill>
                          <a:effectLst/>
                          <a:latin typeface="Calibri" panose="020F0502020204030204" pitchFamily="34" charset="0"/>
                        </a:rPr>
                        <a:t>2</a:t>
                      </a:r>
                    </a:p>
                  </a:txBody>
                  <a:tcPr marL="5751" marR="5751" marT="575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US" sz="1100" b="0" i="0" u="none" strike="noStrike">
                          <a:solidFill>
                            <a:srgbClr val="00B050"/>
                          </a:solidFill>
                          <a:effectLst/>
                          <a:latin typeface="Calibri" panose="020F0502020204030204" pitchFamily="34" charset="0"/>
                        </a:rPr>
                        <a:t>2</a:t>
                      </a:r>
                    </a:p>
                  </a:txBody>
                  <a:tcPr marL="5751" marR="5751" marT="575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US" sz="1100" b="0" i="0" u="none" strike="noStrike">
                          <a:solidFill>
                            <a:srgbClr val="00B050"/>
                          </a:solidFill>
                          <a:effectLst/>
                          <a:latin typeface="Calibri" panose="020F0502020204030204" pitchFamily="34" charset="0"/>
                        </a:rPr>
                        <a:t>2</a:t>
                      </a:r>
                    </a:p>
                  </a:txBody>
                  <a:tcPr marL="5751" marR="5751" marT="575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US" sz="1100" b="0" i="0" u="none" strike="noStrike">
                          <a:solidFill>
                            <a:srgbClr val="00B050"/>
                          </a:solidFill>
                          <a:effectLst/>
                          <a:latin typeface="Calibri" panose="020F0502020204030204" pitchFamily="34" charset="0"/>
                        </a:rPr>
                        <a:t>2</a:t>
                      </a:r>
                    </a:p>
                  </a:txBody>
                  <a:tcPr marL="5751" marR="5751" marT="575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US" sz="1100" b="0" i="0" u="none" strike="noStrike">
                          <a:solidFill>
                            <a:srgbClr val="00B050"/>
                          </a:solidFill>
                          <a:effectLst/>
                          <a:latin typeface="Calibri" panose="020F0502020204030204" pitchFamily="34" charset="0"/>
                        </a:rPr>
                        <a:t>2</a:t>
                      </a:r>
                    </a:p>
                  </a:txBody>
                  <a:tcPr marL="5751" marR="5751" marT="575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US" sz="1100" b="0" i="0" u="none" strike="noStrike">
                          <a:solidFill>
                            <a:srgbClr val="00B050"/>
                          </a:solidFill>
                          <a:effectLst/>
                          <a:latin typeface="Calibri" panose="020F0502020204030204" pitchFamily="34" charset="0"/>
                        </a:rPr>
                        <a:t>2</a:t>
                      </a:r>
                    </a:p>
                  </a:txBody>
                  <a:tcPr marL="5751" marR="5751" marT="575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US" sz="1100" b="0" i="0" u="none" strike="noStrike">
                          <a:solidFill>
                            <a:srgbClr val="00B050"/>
                          </a:solidFill>
                          <a:effectLst/>
                          <a:latin typeface="Calibri" panose="020F0502020204030204" pitchFamily="34" charset="0"/>
                        </a:rPr>
                        <a:t>2</a:t>
                      </a:r>
                    </a:p>
                  </a:txBody>
                  <a:tcPr marL="5751" marR="5751" marT="575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US" sz="1100" b="0" i="0" u="none" strike="noStrike">
                          <a:solidFill>
                            <a:srgbClr val="00B050"/>
                          </a:solidFill>
                          <a:effectLst/>
                          <a:latin typeface="Calibri" panose="020F0502020204030204" pitchFamily="34" charset="0"/>
                        </a:rPr>
                        <a:t>2</a:t>
                      </a:r>
                    </a:p>
                  </a:txBody>
                  <a:tcPr marL="5751" marR="5751" marT="575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US" sz="1100" b="0" i="0" u="none" strike="noStrike">
                          <a:solidFill>
                            <a:srgbClr val="00B050"/>
                          </a:solidFill>
                          <a:effectLst/>
                          <a:latin typeface="Calibri" panose="020F0502020204030204" pitchFamily="34" charset="0"/>
                        </a:rPr>
                        <a:t>2</a:t>
                      </a:r>
                    </a:p>
                  </a:txBody>
                  <a:tcPr marL="5751" marR="5751" marT="575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US" sz="1100" b="0" i="0" u="none" strike="noStrike">
                          <a:solidFill>
                            <a:srgbClr val="00B050"/>
                          </a:solidFill>
                          <a:effectLst/>
                          <a:latin typeface="Calibri" panose="020F0502020204030204" pitchFamily="34" charset="0"/>
                        </a:rPr>
                        <a:t>2</a:t>
                      </a:r>
                    </a:p>
                  </a:txBody>
                  <a:tcPr marL="5751" marR="5751" marT="575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US" sz="1100" b="0" i="0" u="none" strike="noStrike">
                          <a:solidFill>
                            <a:srgbClr val="00B050"/>
                          </a:solidFill>
                          <a:effectLst/>
                          <a:latin typeface="Calibri" panose="020F0502020204030204" pitchFamily="34" charset="0"/>
                        </a:rPr>
                        <a:t>2</a:t>
                      </a:r>
                    </a:p>
                  </a:txBody>
                  <a:tcPr marL="5751" marR="5751" marT="575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r>
              <a:tr h="191450">
                <a:tc>
                  <a:txBody>
                    <a:bodyPr/>
                    <a:lstStyle/>
                    <a:p>
                      <a:pPr algn="l" fontAlgn="b"/>
                      <a:r>
                        <a:rPr lang="en-US" sz="1100" b="1" i="1" u="none" strike="noStrike">
                          <a:solidFill>
                            <a:srgbClr val="000000"/>
                          </a:solidFill>
                          <a:effectLst/>
                          <a:latin typeface="Calibri" panose="020F0502020204030204" pitchFamily="34" charset="0"/>
                        </a:rPr>
                        <a:t>Local budget resources </a:t>
                      </a:r>
                    </a:p>
                  </a:txBody>
                  <a:tcPr marL="5751" marR="5751" marT="575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1100" b="1" i="1" u="none" strike="noStrike">
                          <a:solidFill>
                            <a:srgbClr val="000000"/>
                          </a:solidFill>
                          <a:effectLst/>
                          <a:latin typeface="Calibri" panose="020F0502020204030204" pitchFamily="34" charset="0"/>
                        </a:rPr>
                        <a:t>SA</a:t>
                      </a:r>
                    </a:p>
                  </a:txBody>
                  <a:tcPr marL="5751" marR="5751" marT="5751"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B050"/>
                          </a:solidFill>
                          <a:effectLst/>
                          <a:latin typeface="Calibri" panose="020F0502020204030204" pitchFamily="34" charset="0"/>
                        </a:rPr>
                        <a:t>2</a:t>
                      </a:r>
                    </a:p>
                  </a:txBody>
                  <a:tcPr marL="5751" marR="5751" marT="575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US" sz="1100" b="0" i="0" u="none" strike="noStrike">
                          <a:solidFill>
                            <a:srgbClr val="00B050"/>
                          </a:solidFill>
                          <a:effectLst/>
                          <a:latin typeface="Calibri" panose="020F0502020204030204" pitchFamily="34" charset="0"/>
                        </a:rPr>
                        <a:t>2</a:t>
                      </a:r>
                    </a:p>
                  </a:txBody>
                  <a:tcPr marL="5751" marR="5751" marT="575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US" sz="1100" b="0" i="0" u="none" strike="noStrike">
                          <a:solidFill>
                            <a:srgbClr val="00B050"/>
                          </a:solidFill>
                          <a:effectLst/>
                          <a:latin typeface="Calibri" panose="020F0502020204030204" pitchFamily="34" charset="0"/>
                        </a:rPr>
                        <a:t>2</a:t>
                      </a:r>
                    </a:p>
                  </a:txBody>
                  <a:tcPr marL="5751" marR="5751" marT="575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l" fontAlgn="b"/>
                      <a:r>
                        <a:rPr lang="en-US" sz="1100" b="0" i="0" u="none" strike="noStrike">
                          <a:solidFill>
                            <a:srgbClr val="00B050"/>
                          </a:solidFill>
                          <a:effectLst/>
                          <a:latin typeface="Calibri" panose="020F0502020204030204" pitchFamily="34" charset="0"/>
                        </a:rPr>
                        <a:t> </a:t>
                      </a:r>
                    </a:p>
                  </a:txBody>
                  <a:tcPr marL="5751" marR="5751" marT="575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1100" b="0" i="0" u="none" strike="noStrike">
                          <a:solidFill>
                            <a:srgbClr val="00B050"/>
                          </a:solidFill>
                          <a:effectLst/>
                          <a:latin typeface="Calibri" panose="020F0502020204030204" pitchFamily="34" charset="0"/>
                        </a:rPr>
                        <a:t>2</a:t>
                      </a:r>
                    </a:p>
                  </a:txBody>
                  <a:tcPr marL="5751" marR="5751" marT="575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US" sz="1100" b="0" i="0" u="none" strike="noStrike">
                          <a:solidFill>
                            <a:srgbClr val="00B050"/>
                          </a:solidFill>
                          <a:effectLst/>
                          <a:latin typeface="Calibri" panose="020F0502020204030204" pitchFamily="34" charset="0"/>
                        </a:rPr>
                        <a:t>2</a:t>
                      </a:r>
                    </a:p>
                  </a:txBody>
                  <a:tcPr marL="5751" marR="5751" marT="575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l" fontAlgn="b"/>
                      <a:r>
                        <a:rPr lang="en-US" sz="1100" b="0" i="0" u="none" strike="noStrike">
                          <a:solidFill>
                            <a:srgbClr val="00B050"/>
                          </a:solidFill>
                          <a:effectLst/>
                          <a:latin typeface="Calibri" panose="020F0502020204030204" pitchFamily="34" charset="0"/>
                        </a:rPr>
                        <a:t> </a:t>
                      </a:r>
                    </a:p>
                  </a:txBody>
                  <a:tcPr marL="5751" marR="5751" marT="575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1100" b="0" i="0" u="none" strike="noStrike">
                          <a:solidFill>
                            <a:srgbClr val="00B050"/>
                          </a:solidFill>
                          <a:effectLst/>
                          <a:latin typeface="Calibri" panose="020F0502020204030204" pitchFamily="34" charset="0"/>
                        </a:rPr>
                        <a:t>2</a:t>
                      </a:r>
                    </a:p>
                  </a:txBody>
                  <a:tcPr marL="5751" marR="5751" marT="575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US" sz="1100" b="0" i="0" u="none" strike="noStrike">
                          <a:solidFill>
                            <a:srgbClr val="00B050"/>
                          </a:solidFill>
                          <a:effectLst/>
                          <a:latin typeface="Calibri" panose="020F0502020204030204" pitchFamily="34" charset="0"/>
                        </a:rPr>
                        <a:t>2</a:t>
                      </a:r>
                    </a:p>
                  </a:txBody>
                  <a:tcPr marL="5751" marR="5751" marT="575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US" sz="1100" b="0" i="0" u="none" strike="noStrike">
                          <a:solidFill>
                            <a:srgbClr val="00B050"/>
                          </a:solidFill>
                          <a:effectLst/>
                          <a:latin typeface="Calibri" panose="020F0502020204030204" pitchFamily="34" charset="0"/>
                        </a:rPr>
                        <a:t>2</a:t>
                      </a:r>
                    </a:p>
                  </a:txBody>
                  <a:tcPr marL="5751" marR="5751" marT="575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US" sz="1100" b="0" i="0" u="none" strike="noStrike">
                          <a:solidFill>
                            <a:srgbClr val="00B050"/>
                          </a:solidFill>
                          <a:effectLst/>
                          <a:latin typeface="Calibri" panose="020F0502020204030204" pitchFamily="34" charset="0"/>
                        </a:rPr>
                        <a:t>2</a:t>
                      </a:r>
                    </a:p>
                  </a:txBody>
                  <a:tcPr marL="5751" marR="5751" marT="575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US" sz="1100" b="0" i="0" u="none" strike="noStrike">
                          <a:solidFill>
                            <a:srgbClr val="00B050"/>
                          </a:solidFill>
                          <a:effectLst/>
                          <a:latin typeface="Calibri" panose="020F0502020204030204" pitchFamily="34" charset="0"/>
                        </a:rPr>
                        <a:t>2</a:t>
                      </a:r>
                    </a:p>
                  </a:txBody>
                  <a:tcPr marL="5751" marR="5751" marT="575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US" sz="1100" b="0" i="0" u="none" strike="noStrike">
                          <a:solidFill>
                            <a:srgbClr val="00B050"/>
                          </a:solidFill>
                          <a:effectLst/>
                          <a:latin typeface="Calibri" panose="020F0502020204030204" pitchFamily="34" charset="0"/>
                        </a:rPr>
                        <a:t>2</a:t>
                      </a:r>
                    </a:p>
                  </a:txBody>
                  <a:tcPr marL="5751" marR="5751" marT="575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US" sz="1100" b="0" i="0" u="none" strike="noStrike">
                          <a:solidFill>
                            <a:srgbClr val="00B050"/>
                          </a:solidFill>
                          <a:effectLst/>
                          <a:latin typeface="Calibri" panose="020F0502020204030204" pitchFamily="34" charset="0"/>
                        </a:rPr>
                        <a:t>2</a:t>
                      </a:r>
                    </a:p>
                  </a:txBody>
                  <a:tcPr marL="5751" marR="5751" marT="575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US" sz="1100" b="0" i="0" u="none" strike="noStrike">
                          <a:solidFill>
                            <a:srgbClr val="00B050"/>
                          </a:solidFill>
                          <a:effectLst/>
                          <a:latin typeface="Calibri" panose="020F0502020204030204" pitchFamily="34" charset="0"/>
                        </a:rPr>
                        <a:t>2</a:t>
                      </a:r>
                    </a:p>
                  </a:txBody>
                  <a:tcPr marL="5751" marR="5751" marT="575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US" sz="1100" b="0" i="0" u="none" strike="noStrike">
                          <a:solidFill>
                            <a:srgbClr val="00B050"/>
                          </a:solidFill>
                          <a:effectLst/>
                          <a:latin typeface="Calibri" panose="020F0502020204030204" pitchFamily="34" charset="0"/>
                        </a:rPr>
                        <a:t>2</a:t>
                      </a:r>
                    </a:p>
                  </a:txBody>
                  <a:tcPr marL="5751" marR="5751" marT="575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US" sz="1100" b="0" i="0" u="none" strike="noStrike">
                          <a:solidFill>
                            <a:srgbClr val="00B050"/>
                          </a:solidFill>
                          <a:effectLst/>
                          <a:latin typeface="Calibri" panose="020F0502020204030204" pitchFamily="34" charset="0"/>
                        </a:rPr>
                        <a:t>2</a:t>
                      </a:r>
                    </a:p>
                  </a:txBody>
                  <a:tcPr marL="5751" marR="5751" marT="575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US" sz="1100" b="0" i="0" u="none" strike="noStrike">
                          <a:solidFill>
                            <a:srgbClr val="00B050"/>
                          </a:solidFill>
                          <a:effectLst/>
                          <a:latin typeface="Calibri" panose="020F0502020204030204" pitchFamily="34" charset="0"/>
                        </a:rPr>
                        <a:t>2</a:t>
                      </a:r>
                    </a:p>
                  </a:txBody>
                  <a:tcPr marL="5751" marR="5751" marT="575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US" sz="1100" b="0" i="0" u="none" strike="noStrike">
                          <a:solidFill>
                            <a:srgbClr val="00B050"/>
                          </a:solidFill>
                          <a:effectLst/>
                          <a:latin typeface="Calibri" panose="020F0502020204030204" pitchFamily="34" charset="0"/>
                        </a:rPr>
                        <a:t>2</a:t>
                      </a:r>
                    </a:p>
                  </a:txBody>
                  <a:tcPr marL="5751" marR="5751" marT="575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l" fontAlgn="b"/>
                      <a:r>
                        <a:rPr lang="en-US" sz="1100" b="0" i="0" u="none" strike="noStrike">
                          <a:solidFill>
                            <a:srgbClr val="00B050"/>
                          </a:solidFill>
                          <a:effectLst/>
                          <a:latin typeface="Calibri" panose="020F0502020204030204" pitchFamily="34" charset="0"/>
                        </a:rPr>
                        <a:t> </a:t>
                      </a:r>
                    </a:p>
                  </a:txBody>
                  <a:tcPr marL="5751" marR="5751" marT="575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1100" b="0" i="0" u="none" strike="noStrike">
                          <a:solidFill>
                            <a:srgbClr val="00B050"/>
                          </a:solidFill>
                          <a:effectLst/>
                          <a:latin typeface="Calibri" panose="020F0502020204030204" pitchFamily="34" charset="0"/>
                        </a:rPr>
                        <a:t>2</a:t>
                      </a:r>
                    </a:p>
                  </a:txBody>
                  <a:tcPr marL="5751" marR="5751" marT="575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r>
              <a:tr h="377875">
                <a:tc>
                  <a:txBody>
                    <a:bodyPr/>
                    <a:lstStyle/>
                    <a:p>
                      <a:pPr algn="l" fontAlgn="b"/>
                      <a:r>
                        <a:rPr lang="en-US" sz="1100" b="1" i="1" u="none" strike="noStrike">
                          <a:solidFill>
                            <a:srgbClr val="000000"/>
                          </a:solidFill>
                          <a:effectLst/>
                          <a:latin typeface="Calibri" panose="020F0502020204030204" pitchFamily="34" charset="0"/>
                        </a:rPr>
                        <a:t>Budgets of entities and its subordinates</a:t>
                      </a:r>
                    </a:p>
                  </a:txBody>
                  <a:tcPr marL="5751" marR="5751" marT="575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1100" b="1" i="1" u="none" strike="noStrike">
                          <a:solidFill>
                            <a:srgbClr val="000000"/>
                          </a:solidFill>
                          <a:effectLst/>
                          <a:latin typeface="Calibri" panose="020F0502020204030204" pitchFamily="34" charset="0"/>
                        </a:rPr>
                        <a:t>SA</a:t>
                      </a:r>
                    </a:p>
                  </a:txBody>
                  <a:tcPr marL="5751" marR="5751" marT="5751"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B050"/>
                          </a:solidFill>
                          <a:effectLst/>
                          <a:latin typeface="Calibri" panose="020F0502020204030204" pitchFamily="34" charset="0"/>
                        </a:rPr>
                        <a:t> </a:t>
                      </a:r>
                    </a:p>
                  </a:txBody>
                  <a:tcPr marL="5751" marR="5751" marT="575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1100" b="0" i="0" u="none" strike="noStrike">
                          <a:solidFill>
                            <a:srgbClr val="00B050"/>
                          </a:solidFill>
                          <a:effectLst/>
                          <a:latin typeface="Calibri" panose="020F0502020204030204" pitchFamily="34" charset="0"/>
                        </a:rPr>
                        <a:t>2</a:t>
                      </a:r>
                    </a:p>
                  </a:txBody>
                  <a:tcPr marL="5751" marR="5751" marT="575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US" sz="1100" b="0" i="0" u="none" strike="noStrike">
                          <a:solidFill>
                            <a:srgbClr val="00B050"/>
                          </a:solidFill>
                          <a:effectLst/>
                          <a:latin typeface="Calibri" panose="020F0502020204030204" pitchFamily="34" charset="0"/>
                        </a:rPr>
                        <a:t>2</a:t>
                      </a:r>
                    </a:p>
                  </a:txBody>
                  <a:tcPr marL="5751" marR="5751" marT="575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l" fontAlgn="b"/>
                      <a:r>
                        <a:rPr lang="en-US" sz="1100" b="0" i="0" u="none" strike="noStrike">
                          <a:solidFill>
                            <a:srgbClr val="00B050"/>
                          </a:solidFill>
                          <a:effectLst/>
                          <a:latin typeface="Calibri" panose="020F0502020204030204" pitchFamily="34" charset="0"/>
                        </a:rPr>
                        <a:t> </a:t>
                      </a:r>
                    </a:p>
                  </a:txBody>
                  <a:tcPr marL="5751" marR="5751" marT="575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1100" b="0" i="0" u="none" strike="noStrike">
                          <a:solidFill>
                            <a:srgbClr val="00B050"/>
                          </a:solidFill>
                          <a:effectLst/>
                          <a:latin typeface="Calibri" panose="020F0502020204030204" pitchFamily="34" charset="0"/>
                        </a:rPr>
                        <a:t>2</a:t>
                      </a:r>
                    </a:p>
                  </a:txBody>
                  <a:tcPr marL="5751" marR="5751" marT="575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US" sz="1100" b="0" i="0" u="none" strike="noStrike">
                          <a:solidFill>
                            <a:srgbClr val="00B050"/>
                          </a:solidFill>
                          <a:effectLst/>
                          <a:latin typeface="Calibri" panose="020F0502020204030204" pitchFamily="34" charset="0"/>
                        </a:rPr>
                        <a:t>2</a:t>
                      </a:r>
                    </a:p>
                  </a:txBody>
                  <a:tcPr marL="5751" marR="5751" marT="575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US" sz="1100" b="0" i="0" u="none" strike="noStrike">
                          <a:solidFill>
                            <a:srgbClr val="00B050"/>
                          </a:solidFill>
                          <a:effectLst/>
                          <a:latin typeface="Calibri" panose="020F0502020204030204" pitchFamily="34" charset="0"/>
                        </a:rPr>
                        <a:t>2</a:t>
                      </a:r>
                    </a:p>
                  </a:txBody>
                  <a:tcPr marL="5751" marR="5751" marT="575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US" sz="1100" b="0" i="0" u="none" strike="noStrike">
                          <a:solidFill>
                            <a:srgbClr val="00B050"/>
                          </a:solidFill>
                          <a:effectLst/>
                          <a:latin typeface="Calibri" panose="020F0502020204030204" pitchFamily="34" charset="0"/>
                        </a:rPr>
                        <a:t>2</a:t>
                      </a:r>
                    </a:p>
                  </a:txBody>
                  <a:tcPr marL="5751" marR="5751" marT="575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US" sz="1100" b="0" i="0" u="none" strike="noStrike">
                          <a:solidFill>
                            <a:srgbClr val="00B050"/>
                          </a:solidFill>
                          <a:effectLst/>
                          <a:latin typeface="Calibri" panose="020F0502020204030204" pitchFamily="34" charset="0"/>
                        </a:rPr>
                        <a:t>2</a:t>
                      </a:r>
                    </a:p>
                  </a:txBody>
                  <a:tcPr marL="5751" marR="5751" marT="575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US" sz="1100" b="0" i="0" u="none" strike="noStrike">
                          <a:solidFill>
                            <a:srgbClr val="00B050"/>
                          </a:solidFill>
                          <a:effectLst/>
                          <a:latin typeface="Calibri" panose="020F0502020204030204" pitchFamily="34" charset="0"/>
                        </a:rPr>
                        <a:t>2</a:t>
                      </a:r>
                    </a:p>
                  </a:txBody>
                  <a:tcPr marL="5751" marR="5751" marT="575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US" sz="1100" b="0" i="0" u="none" strike="noStrike">
                          <a:solidFill>
                            <a:srgbClr val="00B050"/>
                          </a:solidFill>
                          <a:effectLst/>
                          <a:latin typeface="Calibri" panose="020F0502020204030204" pitchFamily="34" charset="0"/>
                        </a:rPr>
                        <a:t>2</a:t>
                      </a:r>
                    </a:p>
                  </a:txBody>
                  <a:tcPr marL="5751" marR="5751" marT="575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l" fontAlgn="b"/>
                      <a:r>
                        <a:rPr lang="en-US" sz="1100" b="0" i="0" u="none" strike="noStrike">
                          <a:solidFill>
                            <a:srgbClr val="00B050"/>
                          </a:solidFill>
                          <a:effectLst/>
                          <a:latin typeface="Calibri" panose="020F0502020204030204" pitchFamily="34" charset="0"/>
                        </a:rPr>
                        <a:t> </a:t>
                      </a:r>
                    </a:p>
                  </a:txBody>
                  <a:tcPr marL="5751" marR="5751" marT="575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1100" b="0" i="0" u="none" strike="noStrike">
                          <a:solidFill>
                            <a:srgbClr val="00B050"/>
                          </a:solidFill>
                          <a:effectLst/>
                          <a:latin typeface="Calibri" panose="020F0502020204030204" pitchFamily="34" charset="0"/>
                        </a:rPr>
                        <a:t>2</a:t>
                      </a:r>
                    </a:p>
                  </a:txBody>
                  <a:tcPr marL="5751" marR="5751" marT="575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US" sz="1100" b="0" i="0" u="none" strike="noStrike">
                          <a:solidFill>
                            <a:srgbClr val="00B050"/>
                          </a:solidFill>
                          <a:effectLst/>
                          <a:latin typeface="Calibri" panose="020F0502020204030204" pitchFamily="34" charset="0"/>
                        </a:rPr>
                        <a:t>2</a:t>
                      </a:r>
                    </a:p>
                  </a:txBody>
                  <a:tcPr marL="5751" marR="5751" marT="575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US" sz="1100" b="0" i="0" u="none" strike="noStrike">
                          <a:solidFill>
                            <a:srgbClr val="00B050"/>
                          </a:solidFill>
                          <a:effectLst/>
                          <a:latin typeface="Calibri" panose="020F0502020204030204" pitchFamily="34" charset="0"/>
                        </a:rPr>
                        <a:t>2</a:t>
                      </a:r>
                    </a:p>
                  </a:txBody>
                  <a:tcPr marL="5751" marR="5751" marT="575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US" sz="1100" b="0" i="0" u="none" strike="noStrike">
                          <a:solidFill>
                            <a:srgbClr val="00B050"/>
                          </a:solidFill>
                          <a:effectLst/>
                          <a:latin typeface="Calibri" panose="020F0502020204030204" pitchFamily="34" charset="0"/>
                        </a:rPr>
                        <a:t>2</a:t>
                      </a:r>
                    </a:p>
                  </a:txBody>
                  <a:tcPr marL="5751" marR="5751" marT="575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l" fontAlgn="b"/>
                      <a:r>
                        <a:rPr lang="en-US" sz="1100" b="0" i="0" u="none" strike="noStrike">
                          <a:solidFill>
                            <a:srgbClr val="00B050"/>
                          </a:solidFill>
                          <a:effectLst/>
                          <a:latin typeface="Calibri" panose="020F0502020204030204" pitchFamily="34" charset="0"/>
                        </a:rPr>
                        <a:t> </a:t>
                      </a:r>
                    </a:p>
                  </a:txBody>
                  <a:tcPr marL="5751" marR="5751" marT="575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1100" b="0" i="0" u="none" strike="noStrike">
                          <a:solidFill>
                            <a:srgbClr val="00B050"/>
                          </a:solidFill>
                          <a:effectLst/>
                          <a:latin typeface="Calibri" panose="020F0502020204030204" pitchFamily="34" charset="0"/>
                        </a:rPr>
                        <a:t>2</a:t>
                      </a:r>
                    </a:p>
                  </a:txBody>
                  <a:tcPr marL="5751" marR="5751" marT="575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US" sz="1100" b="0" i="0" u="none" strike="noStrike">
                          <a:solidFill>
                            <a:srgbClr val="00B050"/>
                          </a:solidFill>
                          <a:effectLst/>
                          <a:latin typeface="Calibri" panose="020F0502020204030204" pitchFamily="34" charset="0"/>
                        </a:rPr>
                        <a:t>2</a:t>
                      </a:r>
                    </a:p>
                  </a:txBody>
                  <a:tcPr marL="5751" marR="5751" marT="575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US" sz="1100" b="0" i="0" u="none" strike="noStrike">
                          <a:solidFill>
                            <a:srgbClr val="00B050"/>
                          </a:solidFill>
                          <a:effectLst/>
                          <a:latin typeface="Calibri" panose="020F0502020204030204" pitchFamily="34" charset="0"/>
                        </a:rPr>
                        <a:t>2</a:t>
                      </a:r>
                    </a:p>
                  </a:txBody>
                  <a:tcPr marL="5751" marR="5751" marT="575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US" sz="1100" b="0" i="0" u="none" strike="noStrike">
                          <a:solidFill>
                            <a:srgbClr val="00B050"/>
                          </a:solidFill>
                          <a:effectLst/>
                          <a:latin typeface="Calibri" panose="020F0502020204030204" pitchFamily="34" charset="0"/>
                        </a:rPr>
                        <a:t>2</a:t>
                      </a:r>
                    </a:p>
                  </a:txBody>
                  <a:tcPr marL="5751" marR="5751" marT="575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r>
              <a:tr h="191450">
                <a:tc>
                  <a:txBody>
                    <a:bodyPr/>
                    <a:lstStyle/>
                    <a:p>
                      <a:pPr algn="l" fontAlgn="b"/>
                      <a:r>
                        <a:rPr lang="en-US" sz="1100" b="1" i="1" u="none" strike="noStrike">
                          <a:solidFill>
                            <a:srgbClr val="000000"/>
                          </a:solidFill>
                          <a:effectLst/>
                          <a:latin typeface="Calibri" panose="020F0502020204030204" pitchFamily="34" charset="0"/>
                        </a:rPr>
                        <a:t>Donor funds </a:t>
                      </a:r>
                    </a:p>
                  </a:txBody>
                  <a:tcPr marL="5751" marR="5751" marT="575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1100" b="1" i="1" u="none" strike="noStrike">
                          <a:solidFill>
                            <a:srgbClr val="000000"/>
                          </a:solidFill>
                          <a:effectLst/>
                          <a:latin typeface="Calibri" panose="020F0502020204030204" pitchFamily="34" charset="0"/>
                        </a:rPr>
                        <a:t>SA</a:t>
                      </a:r>
                    </a:p>
                  </a:txBody>
                  <a:tcPr marL="5751" marR="5751" marT="5751"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B050"/>
                          </a:solidFill>
                          <a:effectLst/>
                          <a:latin typeface="Calibri" panose="020F0502020204030204" pitchFamily="34" charset="0"/>
                        </a:rPr>
                        <a:t>2</a:t>
                      </a:r>
                    </a:p>
                  </a:txBody>
                  <a:tcPr marL="5751" marR="5751" marT="575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US" sz="1100" b="0" i="0" u="none" strike="noStrike">
                          <a:solidFill>
                            <a:srgbClr val="00B050"/>
                          </a:solidFill>
                          <a:effectLst/>
                          <a:latin typeface="Calibri" panose="020F0502020204030204" pitchFamily="34" charset="0"/>
                        </a:rPr>
                        <a:t>2</a:t>
                      </a:r>
                    </a:p>
                  </a:txBody>
                  <a:tcPr marL="5751" marR="5751" marT="575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l" fontAlgn="b"/>
                      <a:r>
                        <a:rPr lang="en-US" sz="1100" b="0" i="0" u="none" strike="noStrike">
                          <a:solidFill>
                            <a:srgbClr val="00B050"/>
                          </a:solidFill>
                          <a:effectLst/>
                          <a:latin typeface="Calibri" panose="020F0502020204030204" pitchFamily="34" charset="0"/>
                        </a:rPr>
                        <a:t> </a:t>
                      </a:r>
                    </a:p>
                  </a:txBody>
                  <a:tcPr marL="5751" marR="5751" marT="575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1100" b="0" i="0" u="none" strike="noStrike">
                          <a:solidFill>
                            <a:srgbClr val="00B050"/>
                          </a:solidFill>
                          <a:effectLst/>
                          <a:latin typeface="Calibri" panose="020F0502020204030204" pitchFamily="34" charset="0"/>
                        </a:rPr>
                        <a:t>2</a:t>
                      </a:r>
                    </a:p>
                  </a:txBody>
                  <a:tcPr marL="5751" marR="5751" marT="575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US" sz="1100" b="0" i="0" u="none" strike="noStrike">
                          <a:solidFill>
                            <a:srgbClr val="00B050"/>
                          </a:solidFill>
                          <a:effectLst/>
                          <a:latin typeface="Calibri" panose="020F0502020204030204" pitchFamily="34" charset="0"/>
                        </a:rPr>
                        <a:t>2</a:t>
                      </a:r>
                    </a:p>
                  </a:txBody>
                  <a:tcPr marL="5751" marR="5751" marT="575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US" sz="1100" b="0" i="0" u="none" strike="noStrike">
                          <a:solidFill>
                            <a:srgbClr val="00B050"/>
                          </a:solidFill>
                          <a:effectLst/>
                          <a:latin typeface="Calibri" panose="020F0502020204030204" pitchFamily="34" charset="0"/>
                        </a:rPr>
                        <a:t>2</a:t>
                      </a:r>
                    </a:p>
                  </a:txBody>
                  <a:tcPr marL="5751" marR="5751" marT="575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US" sz="1100" b="0" i="0" u="none" strike="noStrike">
                          <a:solidFill>
                            <a:srgbClr val="00B050"/>
                          </a:solidFill>
                          <a:effectLst/>
                          <a:latin typeface="Calibri" panose="020F0502020204030204" pitchFamily="34" charset="0"/>
                        </a:rPr>
                        <a:t>2</a:t>
                      </a:r>
                    </a:p>
                  </a:txBody>
                  <a:tcPr marL="5751" marR="5751" marT="575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l" fontAlgn="b"/>
                      <a:r>
                        <a:rPr lang="en-US" sz="1100" b="0" i="0" u="none" strike="noStrike">
                          <a:solidFill>
                            <a:srgbClr val="00B050"/>
                          </a:solidFill>
                          <a:effectLst/>
                          <a:latin typeface="Calibri" panose="020F0502020204030204" pitchFamily="34" charset="0"/>
                        </a:rPr>
                        <a:t> </a:t>
                      </a:r>
                    </a:p>
                  </a:txBody>
                  <a:tcPr marL="5751" marR="5751" marT="575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1100" b="0" i="0" u="none" strike="noStrike">
                          <a:solidFill>
                            <a:srgbClr val="00B050"/>
                          </a:solidFill>
                          <a:effectLst/>
                          <a:latin typeface="Calibri" panose="020F0502020204030204" pitchFamily="34" charset="0"/>
                        </a:rPr>
                        <a:t> </a:t>
                      </a:r>
                    </a:p>
                  </a:txBody>
                  <a:tcPr marL="5751" marR="5751" marT="575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1100" b="0" i="0" u="none" strike="noStrike">
                          <a:solidFill>
                            <a:srgbClr val="00B050"/>
                          </a:solidFill>
                          <a:effectLst/>
                          <a:latin typeface="Calibri" panose="020F0502020204030204" pitchFamily="34" charset="0"/>
                        </a:rPr>
                        <a:t>2</a:t>
                      </a:r>
                    </a:p>
                  </a:txBody>
                  <a:tcPr marL="5751" marR="5751" marT="575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US" sz="1100" b="0" i="0" u="none" strike="noStrike">
                          <a:solidFill>
                            <a:srgbClr val="00B050"/>
                          </a:solidFill>
                          <a:effectLst/>
                          <a:latin typeface="Calibri" panose="020F0502020204030204" pitchFamily="34" charset="0"/>
                        </a:rPr>
                        <a:t>2</a:t>
                      </a:r>
                    </a:p>
                  </a:txBody>
                  <a:tcPr marL="5751" marR="5751" marT="575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l" fontAlgn="b"/>
                      <a:r>
                        <a:rPr lang="en-US" sz="1100" b="0" i="0" u="none" strike="noStrike">
                          <a:solidFill>
                            <a:srgbClr val="00B050"/>
                          </a:solidFill>
                          <a:effectLst/>
                          <a:latin typeface="Calibri" panose="020F0502020204030204" pitchFamily="34" charset="0"/>
                        </a:rPr>
                        <a:t> </a:t>
                      </a:r>
                    </a:p>
                  </a:txBody>
                  <a:tcPr marL="5751" marR="5751" marT="575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1100" b="0" i="0" u="none" strike="noStrike">
                          <a:solidFill>
                            <a:srgbClr val="00B050"/>
                          </a:solidFill>
                          <a:effectLst/>
                          <a:latin typeface="Calibri" panose="020F0502020204030204" pitchFamily="34" charset="0"/>
                        </a:rPr>
                        <a:t>2</a:t>
                      </a:r>
                    </a:p>
                  </a:txBody>
                  <a:tcPr marL="5751" marR="5751" marT="575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US" sz="1100" b="0" i="0" u="none" strike="noStrike">
                          <a:solidFill>
                            <a:srgbClr val="00B050"/>
                          </a:solidFill>
                          <a:effectLst/>
                          <a:latin typeface="Calibri" panose="020F0502020204030204" pitchFamily="34" charset="0"/>
                        </a:rPr>
                        <a:t>2</a:t>
                      </a:r>
                    </a:p>
                  </a:txBody>
                  <a:tcPr marL="5751" marR="5751" marT="575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US" sz="1100" b="0" i="0" u="none" strike="noStrike">
                          <a:solidFill>
                            <a:srgbClr val="00B050"/>
                          </a:solidFill>
                          <a:effectLst/>
                          <a:latin typeface="Calibri" panose="020F0502020204030204" pitchFamily="34" charset="0"/>
                        </a:rPr>
                        <a:t>2</a:t>
                      </a:r>
                    </a:p>
                  </a:txBody>
                  <a:tcPr marL="5751" marR="5751" marT="575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US" sz="1100" b="0" i="0" u="none" strike="noStrike">
                          <a:solidFill>
                            <a:srgbClr val="00B050"/>
                          </a:solidFill>
                          <a:effectLst/>
                          <a:latin typeface="Calibri" panose="020F0502020204030204" pitchFamily="34" charset="0"/>
                        </a:rPr>
                        <a:t>2</a:t>
                      </a:r>
                    </a:p>
                  </a:txBody>
                  <a:tcPr marL="5751" marR="5751" marT="575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l" fontAlgn="b"/>
                      <a:r>
                        <a:rPr lang="en-US" sz="1100" b="0" i="0" u="none" strike="noStrike">
                          <a:solidFill>
                            <a:srgbClr val="00B050"/>
                          </a:solidFill>
                          <a:effectLst/>
                          <a:latin typeface="Calibri" panose="020F0502020204030204" pitchFamily="34" charset="0"/>
                        </a:rPr>
                        <a:t> </a:t>
                      </a:r>
                    </a:p>
                  </a:txBody>
                  <a:tcPr marL="5751" marR="5751" marT="575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1100" b="0" i="0" u="none" strike="noStrike">
                          <a:solidFill>
                            <a:srgbClr val="00B050"/>
                          </a:solidFill>
                          <a:effectLst/>
                          <a:latin typeface="Calibri" panose="020F0502020204030204" pitchFamily="34" charset="0"/>
                        </a:rPr>
                        <a:t>2</a:t>
                      </a:r>
                    </a:p>
                  </a:txBody>
                  <a:tcPr marL="5751" marR="5751" marT="575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US" sz="1100" b="0" i="0" u="none" strike="noStrike">
                          <a:solidFill>
                            <a:srgbClr val="00B050"/>
                          </a:solidFill>
                          <a:effectLst/>
                          <a:latin typeface="Calibri" panose="020F0502020204030204" pitchFamily="34" charset="0"/>
                        </a:rPr>
                        <a:t>2</a:t>
                      </a:r>
                    </a:p>
                  </a:txBody>
                  <a:tcPr marL="5751" marR="5751" marT="575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US" sz="1100" b="0" i="0" u="none" strike="noStrike">
                          <a:solidFill>
                            <a:srgbClr val="00B050"/>
                          </a:solidFill>
                          <a:effectLst/>
                          <a:latin typeface="Calibri" panose="020F0502020204030204" pitchFamily="34" charset="0"/>
                        </a:rPr>
                        <a:t>2</a:t>
                      </a:r>
                    </a:p>
                  </a:txBody>
                  <a:tcPr marL="5751" marR="5751" marT="575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l" fontAlgn="b"/>
                      <a:r>
                        <a:rPr lang="en-US" sz="1100" b="0" i="0" u="none" strike="noStrike">
                          <a:solidFill>
                            <a:srgbClr val="00B050"/>
                          </a:solidFill>
                          <a:effectLst/>
                          <a:latin typeface="Calibri" panose="020F0502020204030204" pitchFamily="34" charset="0"/>
                        </a:rPr>
                        <a:t> </a:t>
                      </a:r>
                    </a:p>
                  </a:txBody>
                  <a:tcPr marL="5751" marR="5751" marT="575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191450">
                <a:tc>
                  <a:txBody>
                    <a:bodyPr/>
                    <a:lstStyle/>
                    <a:p>
                      <a:pPr algn="l" fontAlgn="b"/>
                      <a:endParaRPr lang="en-US" sz="1100" b="1" i="0" u="none" strike="noStrike">
                        <a:solidFill>
                          <a:srgbClr val="000000"/>
                        </a:solidFill>
                        <a:effectLst/>
                        <a:latin typeface="Calibri" panose="020F0502020204030204" pitchFamily="34" charset="0"/>
                      </a:endParaRPr>
                    </a:p>
                  </a:txBody>
                  <a:tcPr marL="5751" marR="5751" marT="5751"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5751" marR="5751" marT="5751"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5751" marR="5751" marT="5751"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5751" marR="5751" marT="5751"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5751" marR="5751" marT="5751"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5751" marR="5751" marT="5751"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5751" marR="5751" marT="5751"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5751" marR="5751" marT="5751"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5751" marR="5751" marT="5751"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5751" marR="5751" marT="5751"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5751" marR="5751" marT="5751"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5751" marR="5751" marT="5751"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5751" marR="5751" marT="5751"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5751" marR="5751" marT="5751"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5751" marR="5751" marT="5751"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5751" marR="5751" marT="5751"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5751" marR="5751" marT="5751"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5751" marR="5751" marT="5751"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5751" marR="5751" marT="5751"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5751" marR="5751" marT="5751"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5751" marR="5751" marT="5751"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5751" marR="5751" marT="5751"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5751" marR="5751" marT="5751"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91450">
                <a:tc>
                  <a:txBody>
                    <a:bodyPr/>
                    <a:lstStyle/>
                    <a:p>
                      <a:pPr algn="l" fontAlgn="b"/>
                      <a:r>
                        <a:rPr lang="en-US" sz="1100" b="1" i="1" u="none" strike="noStrike">
                          <a:solidFill>
                            <a:srgbClr val="000000"/>
                          </a:solidFill>
                          <a:effectLst/>
                          <a:latin typeface="Calibri" panose="020F0502020204030204" pitchFamily="34" charset="0"/>
                        </a:rPr>
                        <a:t>All State budget resources </a:t>
                      </a:r>
                    </a:p>
                  </a:txBody>
                  <a:tcPr marL="5751" marR="5751" marT="575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1100" b="1" i="1" u="none" strike="noStrike">
                          <a:solidFill>
                            <a:srgbClr val="000000"/>
                          </a:solidFill>
                          <a:effectLst/>
                          <a:latin typeface="Calibri" panose="020F0502020204030204" pitchFamily="34" charset="0"/>
                        </a:rPr>
                        <a:t>IA</a:t>
                      </a:r>
                    </a:p>
                  </a:txBody>
                  <a:tcPr marL="5751" marR="5751" marT="5751"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B050"/>
                          </a:solidFill>
                          <a:effectLst/>
                          <a:latin typeface="Calibri" panose="020F0502020204030204" pitchFamily="34" charset="0"/>
                        </a:rPr>
                        <a:t> </a:t>
                      </a:r>
                    </a:p>
                  </a:txBody>
                  <a:tcPr marL="5751" marR="5751" marT="575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1100" b="0" i="0" u="none" strike="noStrike">
                          <a:solidFill>
                            <a:srgbClr val="00B050"/>
                          </a:solidFill>
                          <a:effectLst/>
                          <a:latin typeface="Calibri" panose="020F0502020204030204" pitchFamily="34" charset="0"/>
                        </a:rPr>
                        <a:t>2</a:t>
                      </a:r>
                    </a:p>
                  </a:txBody>
                  <a:tcPr marL="5751" marR="5751" marT="575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l" fontAlgn="b"/>
                      <a:r>
                        <a:rPr lang="en-US" sz="1100" b="0" i="0" u="none" strike="noStrike">
                          <a:solidFill>
                            <a:srgbClr val="00B050"/>
                          </a:solidFill>
                          <a:effectLst/>
                          <a:latin typeface="Calibri" panose="020F0502020204030204" pitchFamily="34" charset="0"/>
                        </a:rPr>
                        <a:t> </a:t>
                      </a:r>
                    </a:p>
                  </a:txBody>
                  <a:tcPr marL="5751" marR="5751" marT="575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6350" cap="flat" cmpd="sng" algn="ctr">
                      <a:solidFill>
                        <a:srgbClr val="808080"/>
                      </a:solidFill>
                      <a:prstDash val="solid"/>
                      <a:round/>
                      <a:headEnd type="none" w="med" len="med"/>
                      <a:tailEnd type="none" w="med" len="med"/>
                    </a:lnTlToBr>
                    <a:lnBlToTr w="6350" cap="flat" cmpd="sng" algn="ctr">
                      <a:solidFill>
                        <a:srgbClr val="808080"/>
                      </a:solidFill>
                      <a:prstDash val="solid"/>
                      <a:round/>
                      <a:headEnd type="none" w="med" len="med"/>
                      <a:tailEnd type="none" w="med" len="med"/>
                    </a:lnBlToTr>
                    <a:solidFill>
                      <a:srgbClr val="BFBFBF"/>
                    </a:solidFill>
                  </a:tcPr>
                </a:tc>
                <a:tc>
                  <a:txBody>
                    <a:bodyPr/>
                    <a:lstStyle/>
                    <a:p>
                      <a:pPr algn="r" fontAlgn="b"/>
                      <a:r>
                        <a:rPr lang="en-US" sz="1100" b="0" i="0" u="none" strike="noStrike">
                          <a:solidFill>
                            <a:srgbClr val="00B050"/>
                          </a:solidFill>
                          <a:effectLst/>
                          <a:latin typeface="Calibri" panose="020F0502020204030204" pitchFamily="34" charset="0"/>
                        </a:rPr>
                        <a:t>2</a:t>
                      </a:r>
                    </a:p>
                  </a:txBody>
                  <a:tcPr marL="5751" marR="5751" marT="575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US" sz="1100" b="0" i="0" u="none" strike="noStrike">
                          <a:solidFill>
                            <a:srgbClr val="00B050"/>
                          </a:solidFill>
                          <a:effectLst/>
                          <a:latin typeface="Calibri" panose="020F0502020204030204" pitchFamily="34" charset="0"/>
                        </a:rPr>
                        <a:t>2</a:t>
                      </a:r>
                    </a:p>
                  </a:txBody>
                  <a:tcPr marL="5751" marR="5751" marT="575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US" sz="1100" b="0" i="0" u="none" strike="noStrike">
                          <a:solidFill>
                            <a:srgbClr val="00B050"/>
                          </a:solidFill>
                          <a:effectLst/>
                          <a:latin typeface="Calibri" panose="020F0502020204030204" pitchFamily="34" charset="0"/>
                        </a:rPr>
                        <a:t>2</a:t>
                      </a:r>
                    </a:p>
                  </a:txBody>
                  <a:tcPr marL="5751" marR="5751" marT="575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l" fontAlgn="b"/>
                      <a:r>
                        <a:rPr lang="en-US" sz="1100" b="0" i="0" u="none" strike="noStrike">
                          <a:solidFill>
                            <a:srgbClr val="00B050"/>
                          </a:solidFill>
                          <a:effectLst/>
                          <a:latin typeface="Calibri" panose="020F0502020204030204" pitchFamily="34" charset="0"/>
                        </a:rPr>
                        <a:t> </a:t>
                      </a:r>
                    </a:p>
                  </a:txBody>
                  <a:tcPr marL="5751" marR="5751" marT="575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1100" b="0" i="0" u="none" strike="noStrike">
                          <a:solidFill>
                            <a:srgbClr val="00B050"/>
                          </a:solidFill>
                          <a:effectLst/>
                          <a:latin typeface="Calibri" panose="020F0502020204030204" pitchFamily="34" charset="0"/>
                        </a:rPr>
                        <a:t>2</a:t>
                      </a:r>
                    </a:p>
                  </a:txBody>
                  <a:tcPr marL="5751" marR="5751" marT="575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US" sz="1100" b="0" i="0" u="none" strike="noStrike">
                          <a:solidFill>
                            <a:srgbClr val="00B050"/>
                          </a:solidFill>
                          <a:effectLst/>
                          <a:latin typeface="Calibri" panose="020F0502020204030204" pitchFamily="34" charset="0"/>
                        </a:rPr>
                        <a:t>2</a:t>
                      </a:r>
                    </a:p>
                  </a:txBody>
                  <a:tcPr marL="5751" marR="5751" marT="575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US" sz="1100" b="0" i="0" u="none" strike="noStrike">
                          <a:solidFill>
                            <a:srgbClr val="00B050"/>
                          </a:solidFill>
                          <a:effectLst/>
                          <a:latin typeface="Calibri" panose="020F0502020204030204" pitchFamily="34" charset="0"/>
                        </a:rPr>
                        <a:t>2</a:t>
                      </a:r>
                    </a:p>
                  </a:txBody>
                  <a:tcPr marL="5751" marR="5751" marT="575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US" sz="1100" b="0" i="0" u="none" strike="noStrike">
                          <a:solidFill>
                            <a:srgbClr val="00B050"/>
                          </a:solidFill>
                          <a:effectLst/>
                          <a:latin typeface="Calibri" panose="020F0502020204030204" pitchFamily="34" charset="0"/>
                        </a:rPr>
                        <a:t>2</a:t>
                      </a:r>
                    </a:p>
                  </a:txBody>
                  <a:tcPr marL="5751" marR="5751" marT="575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US" sz="1100" b="0" i="0" u="none" strike="noStrike">
                          <a:solidFill>
                            <a:srgbClr val="00B050"/>
                          </a:solidFill>
                          <a:effectLst/>
                          <a:latin typeface="Calibri" panose="020F0502020204030204" pitchFamily="34" charset="0"/>
                        </a:rPr>
                        <a:t>2</a:t>
                      </a:r>
                    </a:p>
                  </a:txBody>
                  <a:tcPr marL="5751" marR="5751" marT="575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l" fontAlgn="b"/>
                      <a:r>
                        <a:rPr lang="en-US" sz="1100" b="0" i="0" u="none" strike="noStrike">
                          <a:solidFill>
                            <a:srgbClr val="00B050"/>
                          </a:solidFill>
                          <a:effectLst/>
                          <a:latin typeface="Calibri" panose="020F0502020204030204" pitchFamily="34" charset="0"/>
                        </a:rPr>
                        <a:t> </a:t>
                      </a:r>
                    </a:p>
                  </a:txBody>
                  <a:tcPr marL="5751" marR="5751" marT="575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1100" b="0" i="0" u="none" strike="noStrike">
                          <a:solidFill>
                            <a:srgbClr val="00B050"/>
                          </a:solidFill>
                          <a:effectLst/>
                          <a:latin typeface="Calibri" panose="020F0502020204030204" pitchFamily="34" charset="0"/>
                        </a:rPr>
                        <a:t>2</a:t>
                      </a:r>
                    </a:p>
                  </a:txBody>
                  <a:tcPr marL="5751" marR="5751" marT="575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l" fontAlgn="b"/>
                      <a:r>
                        <a:rPr lang="en-US" sz="1100" b="0" i="0" u="none" strike="noStrike">
                          <a:solidFill>
                            <a:srgbClr val="00B050"/>
                          </a:solidFill>
                          <a:effectLst/>
                          <a:latin typeface="Calibri" panose="020F0502020204030204" pitchFamily="34" charset="0"/>
                        </a:rPr>
                        <a:t> </a:t>
                      </a:r>
                    </a:p>
                  </a:txBody>
                  <a:tcPr marL="5751" marR="5751" marT="575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1100" b="0" i="0" u="none" strike="noStrike">
                          <a:solidFill>
                            <a:srgbClr val="00B050"/>
                          </a:solidFill>
                          <a:effectLst/>
                          <a:latin typeface="Calibri" panose="020F0502020204030204" pitchFamily="34" charset="0"/>
                        </a:rPr>
                        <a:t>2</a:t>
                      </a:r>
                    </a:p>
                  </a:txBody>
                  <a:tcPr marL="5751" marR="5751" marT="575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l" fontAlgn="b"/>
                      <a:r>
                        <a:rPr lang="en-US" sz="1100" b="0" i="0" u="none" strike="noStrike">
                          <a:solidFill>
                            <a:srgbClr val="00B050"/>
                          </a:solidFill>
                          <a:effectLst/>
                          <a:latin typeface="Calibri" panose="020F0502020204030204" pitchFamily="34" charset="0"/>
                        </a:rPr>
                        <a:t> </a:t>
                      </a:r>
                    </a:p>
                  </a:txBody>
                  <a:tcPr marL="5751" marR="5751" marT="575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1100" b="0" i="0" u="none" strike="noStrike">
                          <a:solidFill>
                            <a:srgbClr val="00B050"/>
                          </a:solidFill>
                          <a:effectLst/>
                          <a:latin typeface="Calibri" panose="020F0502020204030204" pitchFamily="34" charset="0"/>
                        </a:rPr>
                        <a:t>2</a:t>
                      </a:r>
                    </a:p>
                  </a:txBody>
                  <a:tcPr marL="5751" marR="5751" marT="575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US" sz="1100" b="0" i="0" u="none" strike="noStrike">
                          <a:solidFill>
                            <a:srgbClr val="00B050"/>
                          </a:solidFill>
                          <a:effectLst/>
                          <a:latin typeface="Calibri" panose="020F0502020204030204" pitchFamily="34" charset="0"/>
                        </a:rPr>
                        <a:t>2</a:t>
                      </a:r>
                    </a:p>
                  </a:txBody>
                  <a:tcPr marL="5751" marR="5751" marT="575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l" fontAlgn="b"/>
                      <a:r>
                        <a:rPr lang="en-US" sz="1100" b="0" i="0" u="none" strike="noStrike">
                          <a:solidFill>
                            <a:srgbClr val="00B050"/>
                          </a:solidFill>
                          <a:effectLst/>
                          <a:latin typeface="Calibri" panose="020F0502020204030204" pitchFamily="34" charset="0"/>
                        </a:rPr>
                        <a:t> </a:t>
                      </a:r>
                    </a:p>
                  </a:txBody>
                  <a:tcPr marL="5751" marR="5751" marT="575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1100" b="0" i="0" u="none" strike="noStrike">
                          <a:solidFill>
                            <a:srgbClr val="00B050"/>
                          </a:solidFill>
                          <a:effectLst/>
                          <a:latin typeface="Calibri" panose="020F0502020204030204" pitchFamily="34" charset="0"/>
                        </a:rPr>
                        <a:t> </a:t>
                      </a:r>
                    </a:p>
                  </a:txBody>
                  <a:tcPr marL="5751" marR="5751" marT="575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6350" cap="flat" cmpd="sng" algn="ctr">
                      <a:solidFill>
                        <a:srgbClr val="808080"/>
                      </a:solidFill>
                      <a:prstDash val="solid"/>
                      <a:round/>
                      <a:headEnd type="none" w="med" len="med"/>
                      <a:tailEnd type="none" w="med" len="med"/>
                    </a:lnTlToBr>
                    <a:lnBlToTr w="6350" cap="flat" cmpd="sng" algn="ctr">
                      <a:solidFill>
                        <a:srgbClr val="808080"/>
                      </a:solidFill>
                      <a:prstDash val="solid"/>
                      <a:round/>
                      <a:headEnd type="none" w="med" len="med"/>
                      <a:tailEnd type="none" w="med" len="med"/>
                    </a:lnBlToTr>
                    <a:solidFill>
                      <a:srgbClr val="BFBFBF"/>
                    </a:solidFill>
                  </a:tcPr>
                </a:tc>
              </a:tr>
              <a:tr h="191450">
                <a:tc>
                  <a:txBody>
                    <a:bodyPr/>
                    <a:lstStyle/>
                    <a:p>
                      <a:pPr algn="l" fontAlgn="b"/>
                      <a:r>
                        <a:rPr lang="en-US" sz="1100" b="1" i="1" u="none" strike="noStrike">
                          <a:solidFill>
                            <a:srgbClr val="000000"/>
                          </a:solidFill>
                          <a:effectLst/>
                          <a:latin typeface="Calibri" panose="020F0502020204030204" pitchFamily="34" charset="0"/>
                        </a:rPr>
                        <a:t>Local budget resources </a:t>
                      </a:r>
                    </a:p>
                  </a:txBody>
                  <a:tcPr marL="5751" marR="5751" marT="575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1100" b="1" i="1" u="none" strike="noStrike">
                          <a:solidFill>
                            <a:srgbClr val="000000"/>
                          </a:solidFill>
                          <a:effectLst/>
                          <a:latin typeface="Calibri" panose="020F0502020204030204" pitchFamily="34" charset="0"/>
                        </a:rPr>
                        <a:t>IA</a:t>
                      </a:r>
                    </a:p>
                  </a:txBody>
                  <a:tcPr marL="5751" marR="5751" marT="5751"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B050"/>
                          </a:solidFill>
                          <a:effectLst/>
                          <a:latin typeface="Calibri" panose="020F0502020204030204" pitchFamily="34" charset="0"/>
                        </a:rPr>
                        <a:t>2</a:t>
                      </a:r>
                    </a:p>
                  </a:txBody>
                  <a:tcPr marL="5751" marR="5751" marT="575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US" sz="1100" b="0" i="0" u="none" strike="noStrike">
                          <a:solidFill>
                            <a:srgbClr val="00B050"/>
                          </a:solidFill>
                          <a:effectLst/>
                          <a:latin typeface="Calibri" panose="020F0502020204030204" pitchFamily="34" charset="0"/>
                        </a:rPr>
                        <a:t>2</a:t>
                      </a:r>
                    </a:p>
                  </a:txBody>
                  <a:tcPr marL="5751" marR="5751" marT="575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l" fontAlgn="b"/>
                      <a:r>
                        <a:rPr lang="en-US" sz="1100" b="0" i="0" u="none" strike="noStrike">
                          <a:solidFill>
                            <a:srgbClr val="00B050"/>
                          </a:solidFill>
                          <a:effectLst/>
                          <a:latin typeface="Calibri" panose="020F0502020204030204" pitchFamily="34" charset="0"/>
                        </a:rPr>
                        <a:t> </a:t>
                      </a:r>
                    </a:p>
                  </a:txBody>
                  <a:tcPr marL="5751" marR="5751" marT="575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6350" cap="flat" cmpd="sng" algn="ctr">
                      <a:solidFill>
                        <a:srgbClr val="808080"/>
                      </a:solidFill>
                      <a:prstDash val="solid"/>
                      <a:round/>
                      <a:headEnd type="none" w="med" len="med"/>
                      <a:tailEnd type="none" w="med" len="med"/>
                    </a:lnTlToBr>
                    <a:lnBlToTr w="6350" cap="flat" cmpd="sng" algn="ctr">
                      <a:solidFill>
                        <a:srgbClr val="808080"/>
                      </a:solidFill>
                      <a:prstDash val="solid"/>
                      <a:round/>
                      <a:headEnd type="none" w="med" len="med"/>
                      <a:tailEnd type="none" w="med" len="med"/>
                    </a:lnBlToTr>
                    <a:solidFill>
                      <a:srgbClr val="BFBFBF"/>
                    </a:solidFill>
                  </a:tcPr>
                </a:tc>
                <a:tc>
                  <a:txBody>
                    <a:bodyPr/>
                    <a:lstStyle/>
                    <a:p>
                      <a:pPr algn="l" fontAlgn="b"/>
                      <a:r>
                        <a:rPr lang="en-US" sz="1100" b="0" i="0" u="none" strike="noStrike">
                          <a:solidFill>
                            <a:srgbClr val="00B050"/>
                          </a:solidFill>
                          <a:effectLst/>
                          <a:latin typeface="Calibri" panose="020F0502020204030204" pitchFamily="34" charset="0"/>
                        </a:rPr>
                        <a:t> </a:t>
                      </a:r>
                    </a:p>
                  </a:txBody>
                  <a:tcPr marL="5751" marR="5751" marT="575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1100" b="0" i="0" u="none" strike="noStrike">
                          <a:solidFill>
                            <a:srgbClr val="00B050"/>
                          </a:solidFill>
                          <a:effectLst/>
                          <a:latin typeface="Calibri" panose="020F0502020204030204" pitchFamily="34" charset="0"/>
                        </a:rPr>
                        <a:t>2</a:t>
                      </a:r>
                    </a:p>
                  </a:txBody>
                  <a:tcPr marL="5751" marR="5751" marT="575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US" sz="1100" b="0" i="0" u="none" strike="noStrike">
                          <a:solidFill>
                            <a:srgbClr val="00B050"/>
                          </a:solidFill>
                          <a:effectLst/>
                          <a:latin typeface="Calibri" panose="020F0502020204030204" pitchFamily="34" charset="0"/>
                        </a:rPr>
                        <a:t>2</a:t>
                      </a:r>
                    </a:p>
                  </a:txBody>
                  <a:tcPr marL="5751" marR="5751" marT="575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l" fontAlgn="b"/>
                      <a:r>
                        <a:rPr lang="en-US" sz="1100" b="0" i="0" u="none" strike="noStrike">
                          <a:solidFill>
                            <a:srgbClr val="00B050"/>
                          </a:solidFill>
                          <a:effectLst/>
                          <a:latin typeface="Calibri" panose="020F0502020204030204" pitchFamily="34" charset="0"/>
                        </a:rPr>
                        <a:t> </a:t>
                      </a:r>
                    </a:p>
                  </a:txBody>
                  <a:tcPr marL="5751" marR="5751" marT="575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1100" b="0" i="0" u="none" strike="noStrike">
                          <a:solidFill>
                            <a:srgbClr val="00B050"/>
                          </a:solidFill>
                          <a:effectLst/>
                          <a:latin typeface="Calibri" panose="020F0502020204030204" pitchFamily="34" charset="0"/>
                        </a:rPr>
                        <a:t>2</a:t>
                      </a:r>
                    </a:p>
                  </a:txBody>
                  <a:tcPr marL="5751" marR="5751" marT="575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US" sz="1100" b="0" i="0" u="none" strike="noStrike">
                          <a:solidFill>
                            <a:srgbClr val="00B050"/>
                          </a:solidFill>
                          <a:effectLst/>
                          <a:latin typeface="Calibri" panose="020F0502020204030204" pitchFamily="34" charset="0"/>
                        </a:rPr>
                        <a:t>2</a:t>
                      </a:r>
                    </a:p>
                  </a:txBody>
                  <a:tcPr marL="5751" marR="5751" marT="575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US" sz="1100" b="0" i="0" u="none" strike="noStrike">
                          <a:solidFill>
                            <a:srgbClr val="00B050"/>
                          </a:solidFill>
                          <a:effectLst/>
                          <a:latin typeface="Calibri" panose="020F0502020204030204" pitchFamily="34" charset="0"/>
                        </a:rPr>
                        <a:t>2</a:t>
                      </a:r>
                    </a:p>
                  </a:txBody>
                  <a:tcPr marL="5751" marR="5751" marT="575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US" sz="1100" b="0" i="0" u="none" strike="noStrike">
                          <a:solidFill>
                            <a:srgbClr val="00B050"/>
                          </a:solidFill>
                          <a:effectLst/>
                          <a:latin typeface="Calibri" panose="020F0502020204030204" pitchFamily="34" charset="0"/>
                        </a:rPr>
                        <a:t>2</a:t>
                      </a:r>
                    </a:p>
                  </a:txBody>
                  <a:tcPr marL="5751" marR="5751" marT="575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l" fontAlgn="b"/>
                      <a:r>
                        <a:rPr lang="en-US" sz="1100" b="0" i="0" u="none" strike="noStrike">
                          <a:solidFill>
                            <a:srgbClr val="00B050"/>
                          </a:solidFill>
                          <a:effectLst/>
                          <a:latin typeface="Calibri" panose="020F0502020204030204" pitchFamily="34" charset="0"/>
                        </a:rPr>
                        <a:t> </a:t>
                      </a:r>
                    </a:p>
                  </a:txBody>
                  <a:tcPr marL="5751" marR="5751" marT="575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1100" b="0" i="0" u="none" strike="noStrike">
                          <a:solidFill>
                            <a:srgbClr val="00B050"/>
                          </a:solidFill>
                          <a:effectLst/>
                          <a:latin typeface="Calibri" panose="020F0502020204030204" pitchFamily="34" charset="0"/>
                        </a:rPr>
                        <a:t>2</a:t>
                      </a:r>
                    </a:p>
                  </a:txBody>
                  <a:tcPr marL="5751" marR="5751" marT="575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US" sz="1100" b="0" i="0" u="none" strike="noStrike">
                          <a:solidFill>
                            <a:srgbClr val="00B050"/>
                          </a:solidFill>
                          <a:effectLst/>
                          <a:latin typeface="Calibri" panose="020F0502020204030204" pitchFamily="34" charset="0"/>
                        </a:rPr>
                        <a:t>2</a:t>
                      </a:r>
                    </a:p>
                  </a:txBody>
                  <a:tcPr marL="5751" marR="5751" marT="575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l" fontAlgn="b"/>
                      <a:r>
                        <a:rPr lang="en-US" sz="1100" b="0" i="0" u="none" strike="noStrike">
                          <a:solidFill>
                            <a:srgbClr val="00B050"/>
                          </a:solidFill>
                          <a:effectLst/>
                          <a:latin typeface="Calibri" panose="020F0502020204030204" pitchFamily="34" charset="0"/>
                        </a:rPr>
                        <a:t> </a:t>
                      </a:r>
                    </a:p>
                  </a:txBody>
                  <a:tcPr marL="5751" marR="5751" marT="575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1100" b="0" i="0" u="none" strike="noStrike">
                          <a:solidFill>
                            <a:srgbClr val="00B050"/>
                          </a:solidFill>
                          <a:effectLst/>
                          <a:latin typeface="Calibri" panose="020F0502020204030204" pitchFamily="34" charset="0"/>
                        </a:rPr>
                        <a:t>2</a:t>
                      </a:r>
                    </a:p>
                  </a:txBody>
                  <a:tcPr marL="5751" marR="5751" marT="575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l" fontAlgn="b"/>
                      <a:r>
                        <a:rPr lang="en-US" sz="1100" b="0" i="0" u="none" strike="noStrike">
                          <a:solidFill>
                            <a:srgbClr val="00B050"/>
                          </a:solidFill>
                          <a:effectLst/>
                          <a:latin typeface="Calibri" panose="020F0502020204030204" pitchFamily="34" charset="0"/>
                        </a:rPr>
                        <a:t> </a:t>
                      </a:r>
                    </a:p>
                  </a:txBody>
                  <a:tcPr marL="5751" marR="5751" marT="575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1100" b="0" i="0" u="none" strike="noStrike">
                          <a:solidFill>
                            <a:srgbClr val="00B050"/>
                          </a:solidFill>
                          <a:effectLst/>
                          <a:latin typeface="Calibri" panose="020F0502020204030204" pitchFamily="34" charset="0"/>
                        </a:rPr>
                        <a:t>2</a:t>
                      </a:r>
                    </a:p>
                  </a:txBody>
                  <a:tcPr marL="5751" marR="5751" marT="575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US" sz="1100" b="0" i="0" u="none" strike="noStrike">
                          <a:solidFill>
                            <a:srgbClr val="00B050"/>
                          </a:solidFill>
                          <a:effectLst/>
                          <a:latin typeface="Calibri" panose="020F0502020204030204" pitchFamily="34" charset="0"/>
                        </a:rPr>
                        <a:t>2</a:t>
                      </a:r>
                    </a:p>
                  </a:txBody>
                  <a:tcPr marL="5751" marR="5751" marT="575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US" sz="1100" b="0" i="0" u="none" strike="noStrike">
                          <a:solidFill>
                            <a:srgbClr val="00B050"/>
                          </a:solidFill>
                          <a:effectLst/>
                          <a:latin typeface="Calibri" panose="020F0502020204030204" pitchFamily="34" charset="0"/>
                        </a:rPr>
                        <a:t>2</a:t>
                      </a:r>
                    </a:p>
                  </a:txBody>
                  <a:tcPr marL="5751" marR="5751" marT="575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l" fontAlgn="b"/>
                      <a:r>
                        <a:rPr lang="en-US" sz="1100" b="0" i="0" u="none" strike="noStrike">
                          <a:solidFill>
                            <a:srgbClr val="00B050"/>
                          </a:solidFill>
                          <a:effectLst/>
                          <a:latin typeface="Calibri" panose="020F0502020204030204" pitchFamily="34" charset="0"/>
                        </a:rPr>
                        <a:t> </a:t>
                      </a:r>
                    </a:p>
                  </a:txBody>
                  <a:tcPr marL="5751" marR="5751" marT="575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6350" cap="flat" cmpd="sng" algn="ctr">
                      <a:solidFill>
                        <a:srgbClr val="808080"/>
                      </a:solidFill>
                      <a:prstDash val="solid"/>
                      <a:round/>
                      <a:headEnd type="none" w="med" len="med"/>
                      <a:tailEnd type="none" w="med" len="med"/>
                    </a:lnTlToBr>
                    <a:lnBlToTr w="6350" cap="flat" cmpd="sng" algn="ctr">
                      <a:solidFill>
                        <a:srgbClr val="808080"/>
                      </a:solidFill>
                      <a:prstDash val="solid"/>
                      <a:round/>
                      <a:headEnd type="none" w="med" len="med"/>
                      <a:tailEnd type="none" w="med" len="med"/>
                    </a:lnBlToTr>
                    <a:solidFill>
                      <a:srgbClr val="BFBFBF"/>
                    </a:solidFill>
                  </a:tcPr>
                </a:tc>
              </a:tr>
              <a:tr h="377875">
                <a:tc>
                  <a:txBody>
                    <a:bodyPr/>
                    <a:lstStyle/>
                    <a:p>
                      <a:pPr algn="l" fontAlgn="b"/>
                      <a:r>
                        <a:rPr lang="en-US" sz="1100" b="1" i="1" u="none" strike="noStrike">
                          <a:solidFill>
                            <a:srgbClr val="000000"/>
                          </a:solidFill>
                          <a:effectLst/>
                          <a:latin typeface="Calibri" panose="020F0502020204030204" pitchFamily="34" charset="0"/>
                        </a:rPr>
                        <a:t>Budgets of entities and its subordinates</a:t>
                      </a:r>
                    </a:p>
                  </a:txBody>
                  <a:tcPr marL="5751" marR="5751" marT="575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1100" b="1" i="1" u="none" strike="noStrike">
                          <a:solidFill>
                            <a:srgbClr val="000000"/>
                          </a:solidFill>
                          <a:effectLst/>
                          <a:latin typeface="Calibri" panose="020F0502020204030204" pitchFamily="34" charset="0"/>
                        </a:rPr>
                        <a:t>IA</a:t>
                      </a:r>
                    </a:p>
                  </a:txBody>
                  <a:tcPr marL="5751" marR="5751" marT="5751"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B050"/>
                          </a:solidFill>
                          <a:effectLst/>
                          <a:latin typeface="Calibri" panose="020F0502020204030204" pitchFamily="34" charset="0"/>
                        </a:rPr>
                        <a:t>2</a:t>
                      </a:r>
                    </a:p>
                  </a:txBody>
                  <a:tcPr marL="5751" marR="5751" marT="575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US" sz="1100" b="0" i="0" u="none" strike="noStrike">
                          <a:solidFill>
                            <a:srgbClr val="00B050"/>
                          </a:solidFill>
                          <a:effectLst/>
                          <a:latin typeface="Calibri" panose="020F0502020204030204" pitchFamily="34" charset="0"/>
                        </a:rPr>
                        <a:t>2</a:t>
                      </a:r>
                    </a:p>
                  </a:txBody>
                  <a:tcPr marL="5751" marR="5751" marT="575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l" fontAlgn="b"/>
                      <a:r>
                        <a:rPr lang="en-US" sz="1100" b="0" i="0" u="none" strike="noStrike">
                          <a:solidFill>
                            <a:srgbClr val="00B050"/>
                          </a:solidFill>
                          <a:effectLst/>
                          <a:latin typeface="Calibri" panose="020F0502020204030204" pitchFamily="34" charset="0"/>
                        </a:rPr>
                        <a:t> </a:t>
                      </a:r>
                    </a:p>
                  </a:txBody>
                  <a:tcPr marL="5751" marR="5751" marT="575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6350" cap="flat" cmpd="sng" algn="ctr">
                      <a:solidFill>
                        <a:srgbClr val="808080"/>
                      </a:solidFill>
                      <a:prstDash val="solid"/>
                      <a:round/>
                      <a:headEnd type="none" w="med" len="med"/>
                      <a:tailEnd type="none" w="med" len="med"/>
                    </a:lnTlToBr>
                    <a:lnBlToTr w="6350" cap="flat" cmpd="sng" algn="ctr">
                      <a:solidFill>
                        <a:srgbClr val="808080"/>
                      </a:solidFill>
                      <a:prstDash val="solid"/>
                      <a:round/>
                      <a:headEnd type="none" w="med" len="med"/>
                      <a:tailEnd type="none" w="med" len="med"/>
                    </a:lnBlToTr>
                    <a:solidFill>
                      <a:srgbClr val="BFBFBF"/>
                    </a:solidFill>
                  </a:tcPr>
                </a:tc>
                <a:tc>
                  <a:txBody>
                    <a:bodyPr/>
                    <a:lstStyle/>
                    <a:p>
                      <a:pPr algn="l" fontAlgn="b"/>
                      <a:r>
                        <a:rPr lang="en-US" sz="1100" b="0" i="0" u="none" strike="noStrike">
                          <a:solidFill>
                            <a:srgbClr val="00B050"/>
                          </a:solidFill>
                          <a:effectLst/>
                          <a:latin typeface="Calibri" panose="020F0502020204030204" pitchFamily="34" charset="0"/>
                        </a:rPr>
                        <a:t> </a:t>
                      </a:r>
                    </a:p>
                  </a:txBody>
                  <a:tcPr marL="5751" marR="5751" marT="575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1100" b="0" i="0" u="none" strike="noStrike">
                          <a:solidFill>
                            <a:srgbClr val="00B050"/>
                          </a:solidFill>
                          <a:effectLst/>
                          <a:latin typeface="Calibri" panose="020F0502020204030204" pitchFamily="34" charset="0"/>
                        </a:rPr>
                        <a:t>2</a:t>
                      </a:r>
                    </a:p>
                  </a:txBody>
                  <a:tcPr marL="5751" marR="5751" marT="575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US" sz="1100" b="0" i="0" u="none" strike="noStrike">
                          <a:solidFill>
                            <a:srgbClr val="00B050"/>
                          </a:solidFill>
                          <a:effectLst/>
                          <a:latin typeface="Calibri" panose="020F0502020204030204" pitchFamily="34" charset="0"/>
                        </a:rPr>
                        <a:t>2</a:t>
                      </a:r>
                    </a:p>
                  </a:txBody>
                  <a:tcPr marL="5751" marR="5751" marT="575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l" fontAlgn="b"/>
                      <a:r>
                        <a:rPr lang="en-US" sz="1100" b="0" i="0" u="none" strike="noStrike">
                          <a:solidFill>
                            <a:srgbClr val="00B050"/>
                          </a:solidFill>
                          <a:effectLst/>
                          <a:latin typeface="Calibri" panose="020F0502020204030204" pitchFamily="34" charset="0"/>
                        </a:rPr>
                        <a:t> </a:t>
                      </a:r>
                    </a:p>
                  </a:txBody>
                  <a:tcPr marL="5751" marR="5751" marT="575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1100" b="0" i="0" u="none" strike="noStrike">
                          <a:solidFill>
                            <a:srgbClr val="00B050"/>
                          </a:solidFill>
                          <a:effectLst/>
                          <a:latin typeface="Calibri" panose="020F0502020204030204" pitchFamily="34" charset="0"/>
                        </a:rPr>
                        <a:t>2</a:t>
                      </a:r>
                    </a:p>
                  </a:txBody>
                  <a:tcPr marL="5751" marR="5751" marT="575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US" sz="1100" b="0" i="0" u="none" strike="noStrike">
                          <a:solidFill>
                            <a:srgbClr val="00B050"/>
                          </a:solidFill>
                          <a:effectLst/>
                          <a:latin typeface="Calibri" panose="020F0502020204030204" pitchFamily="34" charset="0"/>
                        </a:rPr>
                        <a:t>2</a:t>
                      </a:r>
                    </a:p>
                  </a:txBody>
                  <a:tcPr marL="5751" marR="5751" marT="575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US" sz="1100" b="0" i="0" u="none" strike="noStrike">
                          <a:solidFill>
                            <a:srgbClr val="00B050"/>
                          </a:solidFill>
                          <a:effectLst/>
                          <a:latin typeface="Calibri" panose="020F0502020204030204" pitchFamily="34" charset="0"/>
                        </a:rPr>
                        <a:t>2</a:t>
                      </a:r>
                    </a:p>
                  </a:txBody>
                  <a:tcPr marL="5751" marR="5751" marT="575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US" sz="1100" b="0" i="0" u="none" strike="noStrike">
                          <a:solidFill>
                            <a:srgbClr val="00B050"/>
                          </a:solidFill>
                          <a:effectLst/>
                          <a:latin typeface="Calibri" panose="020F0502020204030204" pitchFamily="34" charset="0"/>
                        </a:rPr>
                        <a:t>2</a:t>
                      </a:r>
                    </a:p>
                  </a:txBody>
                  <a:tcPr marL="5751" marR="5751" marT="575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US" sz="1100" b="0" i="0" u="none" strike="noStrike">
                          <a:solidFill>
                            <a:srgbClr val="00B050"/>
                          </a:solidFill>
                          <a:effectLst/>
                          <a:latin typeface="Calibri" panose="020F0502020204030204" pitchFamily="34" charset="0"/>
                        </a:rPr>
                        <a:t>2</a:t>
                      </a:r>
                    </a:p>
                  </a:txBody>
                  <a:tcPr marL="5751" marR="5751" marT="575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US" sz="1100" b="0" i="0" u="none" strike="noStrike">
                          <a:solidFill>
                            <a:srgbClr val="00B050"/>
                          </a:solidFill>
                          <a:effectLst/>
                          <a:latin typeface="Calibri" panose="020F0502020204030204" pitchFamily="34" charset="0"/>
                        </a:rPr>
                        <a:t>2</a:t>
                      </a:r>
                    </a:p>
                  </a:txBody>
                  <a:tcPr marL="5751" marR="5751" marT="575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US" sz="1100" b="0" i="0" u="none" strike="noStrike">
                          <a:solidFill>
                            <a:srgbClr val="00B050"/>
                          </a:solidFill>
                          <a:effectLst/>
                          <a:latin typeface="Calibri" panose="020F0502020204030204" pitchFamily="34" charset="0"/>
                        </a:rPr>
                        <a:t>2</a:t>
                      </a:r>
                    </a:p>
                  </a:txBody>
                  <a:tcPr marL="5751" marR="5751" marT="575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l" fontAlgn="b"/>
                      <a:r>
                        <a:rPr lang="en-US" sz="1100" b="0" i="0" u="none" strike="noStrike">
                          <a:solidFill>
                            <a:srgbClr val="00B050"/>
                          </a:solidFill>
                          <a:effectLst/>
                          <a:latin typeface="Calibri" panose="020F0502020204030204" pitchFamily="34" charset="0"/>
                        </a:rPr>
                        <a:t> </a:t>
                      </a:r>
                    </a:p>
                  </a:txBody>
                  <a:tcPr marL="5751" marR="5751" marT="575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1100" b="0" i="0" u="none" strike="noStrike">
                          <a:solidFill>
                            <a:srgbClr val="00B050"/>
                          </a:solidFill>
                          <a:effectLst/>
                          <a:latin typeface="Calibri" panose="020F0502020204030204" pitchFamily="34" charset="0"/>
                        </a:rPr>
                        <a:t> </a:t>
                      </a:r>
                    </a:p>
                  </a:txBody>
                  <a:tcPr marL="5751" marR="5751" marT="575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1100" b="0" i="0" u="none" strike="noStrike">
                          <a:solidFill>
                            <a:srgbClr val="00B050"/>
                          </a:solidFill>
                          <a:effectLst/>
                          <a:latin typeface="Calibri" panose="020F0502020204030204" pitchFamily="34" charset="0"/>
                        </a:rPr>
                        <a:t>2</a:t>
                      </a:r>
                    </a:p>
                  </a:txBody>
                  <a:tcPr marL="5751" marR="5751" marT="575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US" sz="1100" b="0" i="0" u="none" strike="noStrike">
                          <a:solidFill>
                            <a:srgbClr val="00B050"/>
                          </a:solidFill>
                          <a:effectLst/>
                          <a:latin typeface="Calibri" panose="020F0502020204030204" pitchFamily="34" charset="0"/>
                        </a:rPr>
                        <a:t>2</a:t>
                      </a:r>
                    </a:p>
                  </a:txBody>
                  <a:tcPr marL="5751" marR="5751" marT="575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l" fontAlgn="b"/>
                      <a:r>
                        <a:rPr lang="en-US" sz="1100" b="0" i="0" u="none" strike="noStrike">
                          <a:solidFill>
                            <a:srgbClr val="00B050"/>
                          </a:solidFill>
                          <a:effectLst/>
                          <a:latin typeface="Calibri" panose="020F0502020204030204" pitchFamily="34" charset="0"/>
                        </a:rPr>
                        <a:t> </a:t>
                      </a:r>
                    </a:p>
                  </a:txBody>
                  <a:tcPr marL="5751" marR="5751" marT="575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1100" b="0" i="0" u="none" strike="noStrike">
                          <a:solidFill>
                            <a:srgbClr val="00B050"/>
                          </a:solidFill>
                          <a:effectLst/>
                          <a:latin typeface="Calibri" panose="020F0502020204030204" pitchFamily="34" charset="0"/>
                        </a:rPr>
                        <a:t>2</a:t>
                      </a:r>
                    </a:p>
                  </a:txBody>
                  <a:tcPr marL="5751" marR="5751" marT="575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l" fontAlgn="b"/>
                      <a:r>
                        <a:rPr lang="en-US" sz="1100" b="0" i="0" u="none" strike="noStrike">
                          <a:solidFill>
                            <a:srgbClr val="00B050"/>
                          </a:solidFill>
                          <a:effectLst/>
                          <a:latin typeface="Calibri" panose="020F0502020204030204" pitchFamily="34" charset="0"/>
                        </a:rPr>
                        <a:t> </a:t>
                      </a:r>
                    </a:p>
                  </a:txBody>
                  <a:tcPr marL="5751" marR="5751" marT="575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6350" cap="flat" cmpd="sng" algn="ctr">
                      <a:solidFill>
                        <a:srgbClr val="808080"/>
                      </a:solidFill>
                      <a:prstDash val="solid"/>
                      <a:round/>
                      <a:headEnd type="none" w="med" len="med"/>
                      <a:tailEnd type="none" w="med" len="med"/>
                    </a:lnTlToBr>
                    <a:lnBlToTr w="6350" cap="flat" cmpd="sng" algn="ctr">
                      <a:solidFill>
                        <a:srgbClr val="808080"/>
                      </a:solidFill>
                      <a:prstDash val="solid"/>
                      <a:round/>
                      <a:headEnd type="none" w="med" len="med"/>
                      <a:tailEnd type="none" w="med" len="med"/>
                    </a:lnBlToTr>
                    <a:solidFill>
                      <a:srgbClr val="BFBFBF"/>
                    </a:solidFill>
                  </a:tcPr>
                </a:tc>
              </a:tr>
              <a:tr h="191450">
                <a:tc>
                  <a:txBody>
                    <a:bodyPr/>
                    <a:lstStyle/>
                    <a:p>
                      <a:pPr algn="l" fontAlgn="b"/>
                      <a:r>
                        <a:rPr lang="en-US" sz="1100" b="1" i="1" u="none" strike="noStrike">
                          <a:solidFill>
                            <a:srgbClr val="000000"/>
                          </a:solidFill>
                          <a:effectLst/>
                          <a:latin typeface="Calibri" panose="020F0502020204030204" pitchFamily="34" charset="0"/>
                        </a:rPr>
                        <a:t>Donor funds </a:t>
                      </a:r>
                    </a:p>
                  </a:txBody>
                  <a:tcPr marL="5751" marR="5751" marT="575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1100" b="1" i="1" u="none" strike="noStrike">
                          <a:solidFill>
                            <a:srgbClr val="000000"/>
                          </a:solidFill>
                          <a:effectLst/>
                          <a:latin typeface="Calibri" panose="020F0502020204030204" pitchFamily="34" charset="0"/>
                        </a:rPr>
                        <a:t>IA</a:t>
                      </a:r>
                    </a:p>
                  </a:txBody>
                  <a:tcPr marL="5751" marR="5751" marT="5751"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B050"/>
                          </a:solidFill>
                          <a:effectLst/>
                          <a:latin typeface="Calibri" panose="020F0502020204030204" pitchFamily="34" charset="0"/>
                        </a:rPr>
                        <a:t> </a:t>
                      </a:r>
                    </a:p>
                  </a:txBody>
                  <a:tcPr marL="5751" marR="5751" marT="575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1100" b="0" i="0" u="none" strike="noStrike">
                          <a:solidFill>
                            <a:srgbClr val="00B050"/>
                          </a:solidFill>
                          <a:effectLst/>
                          <a:latin typeface="Calibri" panose="020F0502020204030204" pitchFamily="34" charset="0"/>
                        </a:rPr>
                        <a:t>2</a:t>
                      </a:r>
                    </a:p>
                  </a:txBody>
                  <a:tcPr marL="5751" marR="5751" marT="575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l" fontAlgn="b"/>
                      <a:r>
                        <a:rPr lang="en-US" sz="1100" b="0" i="0" u="none" strike="noStrike">
                          <a:solidFill>
                            <a:srgbClr val="00B050"/>
                          </a:solidFill>
                          <a:effectLst/>
                          <a:latin typeface="Calibri" panose="020F0502020204030204" pitchFamily="34" charset="0"/>
                        </a:rPr>
                        <a:t> </a:t>
                      </a:r>
                    </a:p>
                  </a:txBody>
                  <a:tcPr marL="5751" marR="5751" marT="575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6350" cap="flat" cmpd="sng" algn="ctr">
                      <a:solidFill>
                        <a:srgbClr val="808080"/>
                      </a:solidFill>
                      <a:prstDash val="solid"/>
                      <a:round/>
                      <a:headEnd type="none" w="med" len="med"/>
                      <a:tailEnd type="none" w="med" len="med"/>
                    </a:lnTlToBr>
                    <a:lnBlToTr w="6350" cap="flat" cmpd="sng" algn="ctr">
                      <a:solidFill>
                        <a:srgbClr val="808080"/>
                      </a:solidFill>
                      <a:prstDash val="solid"/>
                      <a:round/>
                      <a:headEnd type="none" w="med" len="med"/>
                      <a:tailEnd type="none" w="med" len="med"/>
                    </a:lnBlToTr>
                    <a:solidFill>
                      <a:srgbClr val="BFBFBF"/>
                    </a:solidFill>
                  </a:tcPr>
                </a:tc>
                <a:tc>
                  <a:txBody>
                    <a:bodyPr/>
                    <a:lstStyle/>
                    <a:p>
                      <a:pPr algn="r" fontAlgn="b"/>
                      <a:r>
                        <a:rPr lang="en-US" sz="1100" b="0" i="0" u="none" strike="noStrike">
                          <a:solidFill>
                            <a:srgbClr val="00B050"/>
                          </a:solidFill>
                          <a:effectLst/>
                          <a:latin typeface="Calibri" panose="020F0502020204030204" pitchFamily="34" charset="0"/>
                        </a:rPr>
                        <a:t>2</a:t>
                      </a:r>
                    </a:p>
                  </a:txBody>
                  <a:tcPr marL="5751" marR="5751" marT="575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US" sz="1100" b="0" i="0" u="none" strike="noStrike">
                          <a:solidFill>
                            <a:srgbClr val="00B050"/>
                          </a:solidFill>
                          <a:effectLst/>
                          <a:latin typeface="Calibri" panose="020F0502020204030204" pitchFamily="34" charset="0"/>
                        </a:rPr>
                        <a:t>2</a:t>
                      </a:r>
                    </a:p>
                  </a:txBody>
                  <a:tcPr marL="5751" marR="5751" marT="575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US" sz="1100" b="0" i="0" u="none" strike="noStrike">
                          <a:solidFill>
                            <a:srgbClr val="00B050"/>
                          </a:solidFill>
                          <a:effectLst/>
                          <a:latin typeface="Calibri" panose="020F0502020204030204" pitchFamily="34" charset="0"/>
                        </a:rPr>
                        <a:t>2</a:t>
                      </a:r>
                    </a:p>
                  </a:txBody>
                  <a:tcPr marL="5751" marR="5751" marT="575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l" fontAlgn="b"/>
                      <a:r>
                        <a:rPr lang="en-US" sz="1100" b="0" i="0" u="none" strike="noStrike">
                          <a:solidFill>
                            <a:srgbClr val="00B050"/>
                          </a:solidFill>
                          <a:effectLst/>
                          <a:latin typeface="Calibri" panose="020F0502020204030204" pitchFamily="34" charset="0"/>
                        </a:rPr>
                        <a:t> </a:t>
                      </a:r>
                    </a:p>
                  </a:txBody>
                  <a:tcPr marL="5751" marR="5751" marT="575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1100" b="0" i="0" u="none" strike="noStrike">
                          <a:solidFill>
                            <a:srgbClr val="00B050"/>
                          </a:solidFill>
                          <a:effectLst/>
                          <a:latin typeface="Calibri" panose="020F0502020204030204" pitchFamily="34" charset="0"/>
                        </a:rPr>
                        <a:t> </a:t>
                      </a:r>
                    </a:p>
                  </a:txBody>
                  <a:tcPr marL="5751" marR="5751" marT="575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1100" b="0" i="0" u="none" strike="noStrike">
                          <a:solidFill>
                            <a:srgbClr val="00B050"/>
                          </a:solidFill>
                          <a:effectLst/>
                          <a:latin typeface="Calibri" panose="020F0502020204030204" pitchFamily="34" charset="0"/>
                        </a:rPr>
                        <a:t>2</a:t>
                      </a:r>
                    </a:p>
                  </a:txBody>
                  <a:tcPr marL="5751" marR="5751" marT="575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l" fontAlgn="b"/>
                      <a:r>
                        <a:rPr lang="en-US" sz="1100" b="0" i="0" u="none" strike="noStrike">
                          <a:solidFill>
                            <a:srgbClr val="00B050"/>
                          </a:solidFill>
                          <a:effectLst/>
                          <a:latin typeface="Calibri" panose="020F0502020204030204" pitchFamily="34" charset="0"/>
                        </a:rPr>
                        <a:t> </a:t>
                      </a:r>
                    </a:p>
                  </a:txBody>
                  <a:tcPr marL="5751" marR="5751" marT="575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1100" b="0" i="0" u="none" strike="noStrike">
                          <a:solidFill>
                            <a:srgbClr val="00B050"/>
                          </a:solidFill>
                          <a:effectLst/>
                          <a:latin typeface="Calibri" panose="020F0502020204030204" pitchFamily="34" charset="0"/>
                        </a:rPr>
                        <a:t>2</a:t>
                      </a:r>
                    </a:p>
                  </a:txBody>
                  <a:tcPr marL="5751" marR="5751" marT="575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l" fontAlgn="b"/>
                      <a:r>
                        <a:rPr lang="en-US" sz="1100" b="0" i="0" u="none" strike="noStrike">
                          <a:solidFill>
                            <a:srgbClr val="00B050"/>
                          </a:solidFill>
                          <a:effectLst/>
                          <a:latin typeface="Calibri" panose="020F0502020204030204" pitchFamily="34" charset="0"/>
                        </a:rPr>
                        <a:t> </a:t>
                      </a:r>
                    </a:p>
                  </a:txBody>
                  <a:tcPr marL="5751" marR="5751" marT="575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1100" b="0" i="0" u="none" strike="noStrike">
                          <a:solidFill>
                            <a:srgbClr val="00B050"/>
                          </a:solidFill>
                          <a:effectLst/>
                          <a:latin typeface="Calibri" panose="020F0502020204030204" pitchFamily="34" charset="0"/>
                        </a:rPr>
                        <a:t>2</a:t>
                      </a:r>
                    </a:p>
                  </a:txBody>
                  <a:tcPr marL="5751" marR="5751" marT="575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l" fontAlgn="b"/>
                      <a:r>
                        <a:rPr lang="en-US" sz="1100" b="0" i="0" u="none" strike="noStrike">
                          <a:solidFill>
                            <a:srgbClr val="00B050"/>
                          </a:solidFill>
                          <a:effectLst/>
                          <a:latin typeface="Calibri" panose="020F0502020204030204" pitchFamily="34" charset="0"/>
                        </a:rPr>
                        <a:t> </a:t>
                      </a:r>
                    </a:p>
                  </a:txBody>
                  <a:tcPr marL="5751" marR="5751" marT="575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1100" b="0" i="0" u="none" strike="noStrike">
                          <a:solidFill>
                            <a:srgbClr val="00B050"/>
                          </a:solidFill>
                          <a:effectLst/>
                          <a:latin typeface="Calibri" panose="020F0502020204030204" pitchFamily="34" charset="0"/>
                        </a:rPr>
                        <a:t> </a:t>
                      </a:r>
                    </a:p>
                  </a:txBody>
                  <a:tcPr marL="5751" marR="5751" marT="575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1100" b="0" i="0" u="none" strike="noStrike">
                          <a:solidFill>
                            <a:srgbClr val="00B050"/>
                          </a:solidFill>
                          <a:effectLst/>
                          <a:latin typeface="Calibri" panose="020F0502020204030204" pitchFamily="34" charset="0"/>
                        </a:rPr>
                        <a:t>2</a:t>
                      </a:r>
                    </a:p>
                  </a:txBody>
                  <a:tcPr marL="5751" marR="5751" marT="575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l" fontAlgn="b"/>
                      <a:r>
                        <a:rPr lang="en-US" sz="1100" b="0" i="0" u="none" strike="noStrike">
                          <a:solidFill>
                            <a:srgbClr val="00B050"/>
                          </a:solidFill>
                          <a:effectLst/>
                          <a:latin typeface="Calibri" panose="020F0502020204030204" pitchFamily="34" charset="0"/>
                        </a:rPr>
                        <a:t> </a:t>
                      </a:r>
                    </a:p>
                  </a:txBody>
                  <a:tcPr marL="5751" marR="5751" marT="575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1100" b="0" i="0" u="none" strike="noStrike">
                          <a:solidFill>
                            <a:srgbClr val="00B050"/>
                          </a:solidFill>
                          <a:effectLst/>
                          <a:latin typeface="Calibri" panose="020F0502020204030204" pitchFamily="34" charset="0"/>
                        </a:rPr>
                        <a:t> </a:t>
                      </a:r>
                    </a:p>
                  </a:txBody>
                  <a:tcPr marL="5751" marR="5751" marT="575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1100" b="0" i="0" u="none" strike="noStrike">
                          <a:solidFill>
                            <a:srgbClr val="00B050"/>
                          </a:solidFill>
                          <a:effectLst/>
                          <a:latin typeface="Calibri" panose="020F0502020204030204" pitchFamily="34" charset="0"/>
                        </a:rPr>
                        <a:t>2</a:t>
                      </a:r>
                    </a:p>
                  </a:txBody>
                  <a:tcPr marL="5751" marR="5751" marT="575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l" fontAlgn="b"/>
                      <a:r>
                        <a:rPr lang="en-US" sz="1100" b="0" i="0" u="none" strike="noStrike">
                          <a:solidFill>
                            <a:srgbClr val="00B050"/>
                          </a:solidFill>
                          <a:effectLst/>
                          <a:latin typeface="Calibri" panose="020F0502020204030204" pitchFamily="34" charset="0"/>
                        </a:rPr>
                        <a:t> </a:t>
                      </a:r>
                    </a:p>
                  </a:txBody>
                  <a:tcPr marL="5751" marR="5751" marT="575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1100" b="0" i="0" u="none" strike="noStrike">
                          <a:solidFill>
                            <a:srgbClr val="00B050"/>
                          </a:solidFill>
                          <a:effectLst/>
                          <a:latin typeface="Calibri" panose="020F0502020204030204" pitchFamily="34" charset="0"/>
                        </a:rPr>
                        <a:t> </a:t>
                      </a:r>
                    </a:p>
                  </a:txBody>
                  <a:tcPr marL="5751" marR="5751" marT="575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6350" cap="flat" cmpd="sng" algn="ctr">
                      <a:solidFill>
                        <a:srgbClr val="808080"/>
                      </a:solidFill>
                      <a:prstDash val="solid"/>
                      <a:round/>
                      <a:headEnd type="none" w="med" len="med"/>
                      <a:tailEnd type="none" w="med" len="med"/>
                    </a:lnTlToBr>
                    <a:lnBlToTr w="6350" cap="flat" cmpd="sng" algn="ctr">
                      <a:solidFill>
                        <a:srgbClr val="808080"/>
                      </a:solidFill>
                      <a:prstDash val="solid"/>
                      <a:round/>
                      <a:headEnd type="none" w="med" len="med"/>
                      <a:tailEnd type="none" w="med" len="med"/>
                    </a:lnBlToTr>
                    <a:solidFill>
                      <a:srgbClr val="BFBFBF"/>
                    </a:solidFill>
                  </a:tcPr>
                </a:tc>
              </a:tr>
              <a:tr h="191450">
                <a:tc>
                  <a:txBody>
                    <a:bodyPr/>
                    <a:lstStyle/>
                    <a:p>
                      <a:pPr algn="l" fontAlgn="b"/>
                      <a:endParaRPr lang="en-US" sz="1100" b="1" i="0" u="none" strike="noStrike">
                        <a:solidFill>
                          <a:srgbClr val="000000"/>
                        </a:solidFill>
                        <a:effectLst/>
                        <a:latin typeface="Calibri" panose="020F0502020204030204" pitchFamily="34" charset="0"/>
                      </a:endParaRPr>
                    </a:p>
                  </a:txBody>
                  <a:tcPr marL="5751" marR="5751" marT="5751"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5751" marR="5751" marT="5751"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5751" marR="5751" marT="5751"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5751" marR="5751" marT="5751"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5751" marR="5751" marT="5751"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5751" marR="5751" marT="5751"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5751" marR="5751" marT="5751"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5751" marR="5751" marT="5751"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5751" marR="5751" marT="5751"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5751" marR="5751" marT="5751"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5751" marR="5751" marT="5751"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5751" marR="5751" marT="5751"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5751" marR="5751" marT="5751"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5751" marR="5751" marT="5751"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5751" marR="5751" marT="5751"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5751" marR="5751" marT="5751"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5751" marR="5751" marT="5751"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5751" marR="5751" marT="5751"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5751" marR="5751" marT="5751"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5751" marR="5751" marT="5751"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5751" marR="5751" marT="5751"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5751" marR="5751" marT="5751"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5751" marR="5751" marT="5751"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91450">
                <a:tc>
                  <a:txBody>
                    <a:bodyPr/>
                    <a:lstStyle/>
                    <a:p>
                      <a:pPr algn="l" fontAlgn="b"/>
                      <a:r>
                        <a:rPr lang="en-US" sz="1100" b="1" i="1" u="none" strike="noStrike">
                          <a:solidFill>
                            <a:srgbClr val="000000"/>
                          </a:solidFill>
                          <a:effectLst/>
                          <a:latin typeface="Calibri" panose="020F0502020204030204" pitchFamily="34" charset="0"/>
                        </a:rPr>
                        <a:t>All State budget resources </a:t>
                      </a:r>
                    </a:p>
                  </a:txBody>
                  <a:tcPr marL="5751" marR="5751" marT="575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1100" b="1" i="1" u="none" strike="noStrike">
                          <a:solidFill>
                            <a:srgbClr val="000000"/>
                          </a:solidFill>
                          <a:effectLst/>
                          <a:latin typeface="Calibri" panose="020F0502020204030204" pitchFamily="34" charset="0"/>
                        </a:rPr>
                        <a:t>FI</a:t>
                      </a:r>
                    </a:p>
                  </a:txBody>
                  <a:tcPr marL="5751" marR="5751" marT="5751"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B050"/>
                          </a:solidFill>
                          <a:effectLst/>
                          <a:latin typeface="Calibri" panose="020F0502020204030204" pitchFamily="34" charset="0"/>
                        </a:rPr>
                        <a:t> </a:t>
                      </a:r>
                    </a:p>
                  </a:txBody>
                  <a:tcPr marL="5751" marR="5751" marT="575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1100" b="0" i="0" u="none" strike="noStrike">
                          <a:solidFill>
                            <a:srgbClr val="00B050"/>
                          </a:solidFill>
                          <a:effectLst/>
                          <a:latin typeface="Calibri" panose="020F0502020204030204" pitchFamily="34" charset="0"/>
                        </a:rPr>
                        <a:t>2</a:t>
                      </a:r>
                    </a:p>
                  </a:txBody>
                  <a:tcPr marL="5751" marR="5751" marT="575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US" sz="1100" b="0" i="0" u="none" strike="noStrike">
                          <a:solidFill>
                            <a:srgbClr val="00B050"/>
                          </a:solidFill>
                          <a:effectLst/>
                          <a:latin typeface="Calibri" panose="020F0502020204030204" pitchFamily="34" charset="0"/>
                        </a:rPr>
                        <a:t>2</a:t>
                      </a:r>
                    </a:p>
                  </a:txBody>
                  <a:tcPr marL="5751" marR="5751" marT="575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l" fontAlgn="b"/>
                      <a:r>
                        <a:rPr lang="en-US" sz="1100" b="0" i="0" u="none" strike="noStrike">
                          <a:solidFill>
                            <a:srgbClr val="00B050"/>
                          </a:solidFill>
                          <a:effectLst/>
                          <a:latin typeface="Calibri" panose="020F0502020204030204" pitchFamily="34" charset="0"/>
                        </a:rPr>
                        <a:t> </a:t>
                      </a:r>
                    </a:p>
                  </a:txBody>
                  <a:tcPr marL="5751" marR="5751" marT="575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1100" b="0" i="0" u="none" strike="noStrike">
                          <a:solidFill>
                            <a:srgbClr val="00B050"/>
                          </a:solidFill>
                          <a:effectLst/>
                          <a:latin typeface="Calibri" panose="020F0502020204030204" pitchFamily="34" charset="0"/>
                        </a:rPr>
                        <a:t>2</a:t>
                      </a:r>
                    </a:p>
                  </a:txBody>
                  <a:tcPr marL="5751" marR="5751" marT="575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US" sz="1100" b="0" i="0" u="none" strike="noStrike">
                          <a:solidFill>
                            <a:srgbClr val="00B050"/>
                          </a:solidFill>
                          <a:effectLst/>
                          <a:latin typeface="Calibri" panose="020F0502020204030204" pitchFamily="34" charset="0"/>
                        </a:rPr>
                        <a:t>2</a:t>
                      </a:r>
                    </a:p>
                  </a:txBody>
                  <a:tcPr marL="5751" marR="5751" marT="575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US" sz="1100" b="0" i="0" u="none" strike="noStrike">
                          <a:solidFill>
                            <a:srgbClr val="00B050"/>
                          </a:solidFill>
                          <a:effectLst/>
                          <a:latin typeface="Calibri" panose="020F0502020204030204" pitchFamily="34" charset="0"/>
                        </a:rPr>
                        <a:t>2</a:t>
                      </a:r>
                    </a:p>
                  </a:txBody>
                  <a:tcPr marL="5751" marR="5751" marT="575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l" fontAlgn="b"/>
                      <a:r>
                        <a:rPr lang="en-US" sz="1100" b="0" i="0" u="none" strike="noStrike">
                          <a:solidFill>
                            <a:srgbClr val="00B050"/>
                          </a:solidFill>
                          <a:effectLst/>
                          <a:latin typeface="Calibri" panose="020F0502020204030204" pitchFamily="34" charset="0"/>
                        </a:rPr>
                        <a:t> </a:t>
                      </a:r>
                    </a:p>
                  </a:txBody>
                  <a:tcPr marL="5751" marR="5751" marT="575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1100" b="0" i="0" u="none" strike="noStrike">
                          <a:solidFill>
                            <a:srgbClr val="00B050"/>
                          </a:solidFill>
                          <a:effectLst/>
                          <a:latin typeface="Calibri" panose="020F0502020204030204" pitchFamily="34" charset="0"/>
                        </a:rPr>
                        <a:t>2</a:t>
                      </a:r>
                    </a:p>
                  </a:txBody>
                  <a:tcPr marL="5751" marR="5751" marT="575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US" sz="1100" b="0" i="0" u="none" strike="noStrike">
                          <a:solidFill>
                            <a:srgbClr val="00B050"/>
                          </a:solidFill>
                          <a:effectLst/>
                          <a:latin typeface="Calibri" panose="020F0502020204030204" pitchFamily="34" charset="0"/>
                        </a:rPr>
                        <a:t>2</a:t>
                      </a:r>
                    </a:p>
                  </a:txBody>
                  <a:tcPr marL="5751" marR="5751" marT="575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l" fontAlgn="b"/>
                      <a:r>
                        <a:rPr lang="en-US" sz="1100" b="0" i="0" u="none" strike="noStrike">
                          <a:solidFill>
                            <a:srgbClr val="00B050"/>
                          </a:solidFill>
                          <a:effectLst/>
                          <a:latin typeface="Calibri" panose="020F0502020204030204" pitchFamily="34" charset="0"/>
                        </a:rPr>
                        <a:t> </a:t>
                      </a:r>
                    </a:p>
                  </a:txBody>
                  <a:tcPr marL="5751" marR="5751" marT="575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6350" cap="flat" cmpd="sng" algn="ctr">
                      <a:solidFill>
                        <a:srgbClr val="808080"/>
                      </a:solidFill>
                      <a:prstDash val="solid"/>
                      <a:round/>
                      <a:headEnd type="none" w="med" len="med"/>
                      <a:tailEnd type="none" w="med" len="med"/>
                    </a:lnTlToBr>
                    <a:lnBlToTr w="6350" cap="flat" cmpd="sng" algn="ctr">
                      <a:solidFill>
                        <a:srgbClr val="808080"/>
                      </a:solidFill>
                      <a:prstDash val="solid"/>
                      <a:round/>
                      <a:headEnd type="none" w="med" len="med"/>
                      <a:tailEnd type="none" w="med" len="med"/>
                    </a:lnBlToTr>
                    <a:solidFill>
                      <a:srgbClr val="BFBFBF"/>
                    </a:solidFill>
                  </a:tcPr>
                </a:tc>
                <a:tc>
                  <a:txBody>
                    <a:bodyPr/>
                    <a:lstStyle/>
                    <a:p>
                      <a:pPr algn="l" fontAlgn="b"/>
                      <a:r>
                        <a:rPr lang="en-US" sz="1100" b="0" i="0" u="none" strike="noStrike">
                          <a:solidFill>
                            <a:srgbClr val="00B050"/>
                          </a:solidFill>
                          <a:effectLst/>
                          <a:latin typeface="Calibri" panose="020F0502020204030204" pitchFamily="34" charset="0"/>
                        </a:rPr>
                        <a:t> </a:t>
                      </a:r>
                    </a:p>
                  </a:txBody>
                  <a:tcPr marL="5751" marR="5751" marT="575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6350" cap="flat" cmpd="sng" algn="ctr">
                      <a:solidFill>
                        <a:srgbClr val="808080"/>
                      </a:solidFill>
                      <a:prstDash val="solid"/>
                      <a:round/>
                      <a:headEnd type="none" w="med" len="med"/>
                      <a:tailEnd type="none" w="med" len="med"/>
                    </a:lnTlToBr>
                    <a:lnBlToTr w="6350" cap="flat" cmpd="sng" algn="ctr">
                      <a:solidFill>
                        <a:srgbClr val="808080"/>
                      </a:solidFill>
                      <a:prstDash val="solid"/>
                      <a:round/>
                      <a:headEnd type="none" w="med" len="med"/>
                      <a:tailEnd type="none" w="med" len="med"/>
                    </a:lnBlToTr>
                    <a:solidFill>
                      <a:srgbClr val="BFBFBF"/>
                    </a:solidFill>
                  </a:tcPr>
                </a:tc>
                <a:tc>
                  <a:txBody>
                    <a:bodyPr/>
                    <a:lstStyle/>
                    <a:p>
                      <a:pPr algn="l" fontAlgn="b"/>
                      <a:r>
                        <a:rPr lang="en-US" sz="1100" b="0" i="0" u="none" strike="noStrike">
                          <a:solidFill>
                            <a:srgbClr val="00B050"/>
                          </a:solidFill>
                          <a:effectLst/>
                          <a:latin typeface="Calibri" panose="020F0502020204030204" pitchFamily="34" charset="0"/>
                        </a:rPr>
                        <a:t> </a:t>
                      </a:r>
                    </a:p>
                  </a:txBody>
                  <a:tcPr marL="5751" marR="5751" marT="575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1100" b="0" i="0" u="none" strike="noStrike">
                          <a:solidFill>
                            <a:srgbClr val="00B050"/>
                          </a:solidFill>
                          <a:effectLst/>
                          <a:latin typeface="Calibri" panose="020F0502020204030204" pitchFamily="34" charset="0"/>
                        </a:rPr>
                        <a:t>2</a:t>
                      </a:r>
                    </a:p>
                  </a:txBody>
                  <a:tcPr marL="5751" marR="5751" marT="575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l" fontAlgn="b"/>
                      <a:r>
                        <a:rPr lang="en-US" sz="1100" b="0" i="0" u="none" strike="noStrike">
                          <a:solidFill>
                            <a:srgbClr val="00B050"/>
                          </a:solidFill>
                          <a:effectLst/>
                          <a:latin typeface="Calibri" panose="020F0502020204030204" pitchFamily="34" charset="0"/>
                        </a:rPr>
                        <a:t> </a:t>
                      </a:r>
                    </a:p>
                  </a:txBody>
                  <a:tcPr marL="5751" marR="5751" marT="575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6350" cap="flat" cmpd="sng" algn="ctr">
                      <a:solidFill>
                        <a:srgbClr val="808080"/>
                      </a:solidFill>
                      <a:prstDash val="solid"/>
                      <a:round/>
                      <a:headEnd type="none" w="med" len="med"/>
                      <a:tailEnd type="none" w="med" len="med"/>
                    </a:lnTlToBr>
                    <a:lnBlToTr w="6350" cap="flat" cmpd="sng" algn="ctr">
                      <a:solidFill>
                        <a:srgbClr val="808080"/>
                      </a:solidFill>
                      <a:prstDash val="solid"/>
                      <a:round/>
                      <a:headEnd type="none" w="med" len="med"/>
                      <a:tailEnd type="none" w="med" len="med"/>
                    </a:lnBlToTr>
                    <a:solidFill>
                      <a:srgbClr val="BFBFBF"/>
                    </a:solidFill>
                  </a:tcPr>
                </a:tc>
                <a:tc>
                  <a:txBody>
                    <a:bodyPr/>
                    <a:lstStyle/>
                    <a:p>
                      <a:pPr algn="l" fontAlgn="b"/>
                      <a:r>
                        <a:rPr lang="en-US" sz="1100" b="0" i="0" u="none" strike="noStrike">
                          <a:solidFill>
                            <a:srgbClr val="00B050"/>
                          </a:solidFill>
                          <a:effectLst/>
                          <a:latin typeface="Calibri" panose="020F0502020204030204" pitchFamily="34" charset="0"/>
                        </a:rPr>
                        <a:t> </a:t>
                      </a:r>
                    </a:p>
                  </a:txBody>
                  <a:tcPr marL="5751" marR="5751" marT="575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1100" b="0" i="0" u="none" strike="noStrike">
                          <a:solidFill>
                            <a:srgbClr val="00B050"/>
                          </a:solidFill>
                          <a:effectLst/>
                          <a:latin typeface="Calibri" panose="020F0502020204030204" pitchFamily="34" charset="0"/>
                        </a:rPr>
                        <a:t>2</a:t>
                      </a:r>
                    </a:p>
                  </a:txBody>
                  <a:tcPr marL="5751" marR="5751" marT="575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l" fontAlgn="b"/>
                      <a:r>
                        <a:rPr lang="en-US" sz="1100" b="0" i="0" u="none" strike="noStrike">
                          <a:solidFill>
                            <a:srgbClr val="00B050"/>
                          </a:solidFill>
                          <a:effectLst/>
                          <a:latin typeface="Calibri" panose="020F0502020204030204" pitchFamily="34" charset="0"/>
                        </a:rPr>
                        <a:t> </a:t>
                      </a:r>
                    </a:p>
                  </a:txBody>
                  <a:tcPr marL="5751" marR="5751" marT="575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1100" b="0" i="0" u="none" strike="noStrike">
                          <a:solidFill>
                            <a:srgbClr val="00B050"/>
                          </a:solidFill>
                          <a:effectLst/>
                          <a:latin typeface="Calibri" panose="020F0502020204030204" pitchFamily="34" charset="0"/>
                        </a:rPr>
                        <a:t>2</a:t>
                      </a:r>
                    </a:p>
                  </a:txBody>
                  <a:tcPr marL="5751" marR="5751" marT="575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US" sz="1100" b="0" i="0" u="none" strike="noStrike">
                          <a:solidFill>
                            <a:srgbClr val="00B050"/>
                          </a:solidFill>
                          <a:effectLst/>
                          <a:latin typeface="Calibri" panose="020F0502020204030204" pitchFamily="34" charset="0"/>
                        </a:rPr>
                        <a:t>2</a:t>
                      </a:r>
                    </a:p>
                  </a:txBody>
                  <a:tcPr marL="5751" marR="5751" marT="575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US" sz="1100" b="0" i="0" u="none" strike="noStrike">
                          <a:solidFill>
                            <a:srgbClr val="00B050"/>
                          </a:solidFill>
                          <a:effectLst/>
                          <a:latin typeface="Calibri" panose="020F0502020204030204" pitchFamily="34" charset="0"/>
                        </a:rPr>
                        <a:t>2</a:t>
                      </a:r>
                    </a:p>
                  </a:txBody>
                  <a:tcPr marL="5751" marR="5751" marT="575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r>
              <a:tr h="191450">
                <a:tc>
                  <a:txBody>
                    <a:bodyPr/>
                    <a:lstStyle/>
                    <a:p>
                      <a:pPr algn="l" fontAlgn="b"/>
                      <a:r>
                        <a:rPr lang="en-US" sz="1100" b="1" i="1" u="none" strike="noStrike">
                          <a:solidFill>
                            <a:srgbClr val="000000"/>
                          </a:solidFill>
                          <a:effectLst/>
                          <a:latin typeface="Calibri" panose="020F0502020204030204" pitchFamily="34" charset="0"/>
                        </a:rPr>
                        <a:t>Local budget resources </a:t>
                      </a:r>
                    </a:p>
                  </a:txBody>
                  <a:tcPr marL="5751" marR="5751" marT="575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1100" b="1" i="1" u="none" strike="noStrike">
                          <a:solidFill>
                            <a:srgbClr val="000000"/>
                          </a:solidFill>
                          <a:effectLst/>
                          <a:latin typeface="Calibri" panose="020F0502020204030204" pitchFamily="34" charset="0"/>
                        </a:rPr>
                        <a:t>FI</a:t>
                      </a:r>
                    </a:p>
                  </a:txBody>
                  <a:tcPr marL="5751" marR="5751" marT="5751"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B050"/>
                          </a:solidFill>
                          <a:effectLst/>
                          <a:latin typeface="Calibri" panose="020F0502020204030204" pitchFamily="34" charset="0"/>
                        </a:rPr>
                        <a:t> </a:t>
                      </a:r>
                    </a:p>
                  </a:txBody>
                  <a:tcPr marL="5751" marR="5751" marT="575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1100" b="0" i="0" u="none" strike="noStrike">
                          <a:solidFill>
                            <a:srgbClr val="00B050"/>
                          </a:solidFill>
                          <a:effectLst/>
                          <a:latin typeface="Calibri" panose="020F0502020204030204" pitchFamily="34" charset="0"/>
                        </a:rPr>
                        <a:t>2</a:t>
                      </a:r>
                    </a:p>
                  </a:txBody>
                  <a:tcPr marL="5751" marR="5751" marT="575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US" sz="1100" b="0" i="0" u="none" strike="noStrike">
                          <a:solidFill>
                            <a:srgbClr val="00B050"/>
                          </a:solidFill>
                          <a:effectLst/>
                          <a:latin typeface="Calibri" panose="020F0502020204030204" pitchFamily="34" charset="0"/>
                        </a:rPr>
                        <a:t>2</a:t>
                      </a:r>
                    </a:p>
                  </a:txBody>
                  <a:tcPr marL="5751" marR="5751" marT="575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l" fontAlgn="b"/>
                      <a:r>
                        <a:rPr lang="en-US" sz="1100" b="0" i="0" u="none" strike="noStrike">
                          <a:solidFill>
                            <a:srgbClr val="00B050"/>
                          </a:solidFill>
                          <a:effectLst/>
                          <a:latin typeface="Calibri" panose="020F0502020204030204" pitchFamily="34" charset="0"/>
                        </a:rPr>
                        <a:t> </a:t>
                      </a:r>
                    </a:p>
                  </a:txBody>
                  <a:tcPr marL="5751" marR="5751" marT="575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1100" b="0" i="0" u="none" strike="noStrike">
                          <a:solidFill>
                            <a:srgbClr val="00B050"/>
                          </a:solidFill>
                          <a:effectLst/>
                          <a:latin typeface="Calibri" panose="020F0502020204030204" pitchFamily="34" charset="0"/>
                        </a:rPr>
                        <a:t>2</a:t>
                      </a:r>
                    </a:p>
                  </a:txBody>
                  <a:tcPr marL="5751" marR="5751" marT="575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US" sz="1100" b="0" i="0" u="none" strike="noStrike">
                          <a:solidFill>
                            <a:srgbClr val="00B050"/>
                          </a:solidFill>
                          <a:effectLst/>
                          <a:latin typeface="Calibri" panose="020F0502020204030204" pitchFamily="34" charset="0"/>
                        </a:rPr>
                        <a:t>2</a:t>
                      </a:r>
                    </a:p>
                  </a:txBody>
                  <a:tcPr marL="5751" marR="5751" marT="575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US" sz="1100" b="0" i="0" u="none" strike="noStrike">
                          <a:solidFill>
                            <a:srgbClr val="00B050"/>
                          </a:solidFill>
                          <a:effectLst/>
                          <a:latin typeface="Calibri" panose="020F0502020204030204" pitchFamily="34" charset="0"/>
                        </a:rPr>
                        <a:t>2</a:t>
                      </a:r>
                    </a:p>
                  </a:txBody>
                  <a:tcPr marL="5751" marR="5751" marT="575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l" fontAlgn="b"/>
                      <a:r>
                        <a:rPr lang="en-US" sz="1100" b="0" i="0" u="none" strike="noStrike">
                          <a:solidFill>
                            <a:srgbClr val="00B050"/>
                          </a:solidFill>
                          <a:effectLst/>
                          <a:latin typeface="Calibri" panose="020F0502020204030204" pitchFamily="34" charset="0"/>
                        </a:rPr>
                        <a:t> </a:t>
                      </a:r>
                    </a:p>
                  </a:txBody>
                  <a:tcPr marL="5751" marR="5751" marT="575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1100" b="0" i="0" u="none" strike="noStrike">
                          <a:solidFill>
                            <a:srgbClr val="00B050"/>
                          </a:solidFill>
                          <a:effectLst/>
                          <a:latin typeface="Calibri" panose="020F0502020204030204" pitchFamily="34" charset="0"/>
                        </a:rPr>
                        <a:t>2</a:t>
                      </a:r>
                    </a:p>
                  </a:txBody>
                  <a:tcPr marL="5751" marR="5751" marT="575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US" sz="1100" b="0" i="0" u="none" strike="noStrike">
                          <a:solidFill>
                            <a:srgbClr val="00B050"/>
                          </a:solidFill>
                          <a:effectLst/>
                          <a:latin typeface="Calibri" panose="020F0502020204030204" pitchFamily="34" charset="0"/>
                        </a:rPr>
                        <a:t>2</a:t>
                      </a:r>
                    </a:p>
                  </a:txBody>
                  <a:tcPr marL="5751" marR="5751" marT="575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l" fontAlgn="b"/>
                      <a:r>
                        <a:rPr lang="en-US" sz="1100" b="0" i="0" u="none" strike="noStrike">
                          <a:solidFill>
                            <a:srgbClr val="00B050"/>
                          </a:solidFill>
                          <a:effectLst/>
                          <a:latin typeface="Calibri" panose="020F0502020204030204" pitchFamily="34" charset="0"/>
                        </a:rPr>
                        <a:t> </a:t>
                      </a:r>
                    </a:p>
                  </a:txBody>
                  <a:tcPr marL="5751" marR="5751" marT="575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6350" cap="flat" cmpd="sng" algn="ctr">
                      <a:solidFill>
                        <a:srgbClr val="808080"/>
                      </a:solidFill>
                      <a:prstDash val="solid"/>
                      <a:round/>
                      <a:headEnd type="none" w="med" len="med"/>
                      <a:tailEnd type="none" w="med" len="med"/>
                    </a:lnTlToBr>
                    <a:lnBlToTr w="6350" cap="flat" cmpd="sng" algn="ctr">
                      <a:solidFill>
                        <a:srgbClr val="808080"/>
                      </a:solidFill>
                      <a:prstDash val="solid"/>
                      <a:round/>
                      <a:headEnd type="none" w="med" len="med"/>
                      <a:tailEnd type="none" w="med" len="med"/>
                    </a:lnBlToTr>
                    <a:solidFill>
                      <a:srgbClr val="BFBFBF"/>
                    </a:solidFill>
                  </a:tcPr>
                </a:tc>
                <a:tc>
                  <a:txBody>
                    <a:bodyPr/>
                    <a:lstStyle/>
                    <a:p>
                      <a:pPr algn="l" fontAlgn="b"/>
                      <a:r>
                        <a:rPr lang="en-US" sz="1100" b="0" i="0" u="none" strike="noStrike">
                          <a:solidFill>
                            <a:srgbClr val="00B050"/>
                          </a:solidFill>
                          <a:effectLst/>
                          <a:latin typeface="Calibri" panose="020F0502020204030204" pitchFamily="34" charset="0"/>
                        </a:rPr>
                        <a:t> </a:t>
                      </a:r>
                    </a:p>
                  </a:txBody>
                  <a:tcPr marL="5751" marR="5751" marT="575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6350" cap="flat" cmpd="sng" algn="ctr">
                      <a:solidFill>
                        <a:srgbClr val="808080"/>
                      </a:solidFill>
                      <a:prstDash val="solid"/>
                      <a:round/>
                      <a:headEnd type="none" w="med" len="med"/>
                      <a:tailEnd type="none" w="med" len="med"/>
                    </a:lnTlToBr>
                    <a:lnBlToTr w="6350" cap="flat" cmpd="sng" algn="ctr">
                      <a:solidFill>
                        <a:srgbClr val="808080"/>
                      </a:solidFill>
                      <a:prstDash val="solid"/>
                      <a:round/>
                      <a:headEnd type="none" w="med" len="med"/>
                      <a:tailEnd type="none" w="med" len="med"/>
                    </a:lnBlToTr>
                    <a:solidFill>
                      <a:srgbClr val="BFBFBF"/>
                    </a:solidFill>
                  </a:tcPr>
                </a:tc>
                <a:tc>
                  <a:txBody>
                    <a:bodyPr/>
                    <a:lstStyle/>
                    <a:p>
                      <a:pPr algn="r" fontAlgn="b"/>
                      <a:r>
                        <a:rPr lang="en-US" sz="1100" b="0" i="0" u="none" strike="noStrike">
                          <a:solidFill>
                            <a:srgbClr val="00B050"/>
                          </a:solidFill>
                          <a:effectLst/>
                          <a:latin typeface="Calibri" panose="020F0502020204030204" pitchFamily="34" charset="0"/>
                        </a:rPr>
                        <a:t>2</a:t>
                      </a:r>
                    </a:p>
                  </a:txBody>
                  <a:tcPr marL="5751" marR="5751" marT="575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US" sz="1100" b="0" i="0" u="none" strike="noStrike">
                          <a:solidFill>
                            <a:srgbClr val="00B050"/>
                          </a:solidFill>
                          <a:effectLst/>
                          <a:latin typeface="Calibri" panose="020F0502020204030204" pitchFamily="34" charset="0"/>
                        </a:rPr>
                        <a:t>2</a:t>
                      </a:r>
                    </a:p>
                  </a:txBody>
                  <a:tcPr marL="5751" marR="5751" marT="575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l" fontAlgn="b"/>
                      <a:r>
                        <a:rPr lang="en-US" sz="1100" b="0" i="0" u="none" strike="noStrike">
                          <a:solidFill>
                            <a:srgbClr val="00B050"/>
                          </a:solidFill>
                          <a:effectLst/>
                          <a:latin typeface="Calibri" panose="020F0502020204030204" pitchFamily="34" charset="0"/>
                        </a:rPr>
                        <a:t> </a:t>
                      </a:r>
                    </a:p>
                  </a:txBody>
                  <a:tcPr marL="5751" marR="5751" marT="575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6350" cap="flat" cmpd="sng" algn="ctr">
                      <a:solidFill>
                        <a:srgbClr val="808080"/>
                      </a:solidFill>
                      <a:prstDash val="solid"/>
                      <a:round/>
                      <a:headEnd type="none" w="med" len="med"/>
                      <a:tailEnd type="none" w="med" len="med"/>
                    </a:lnTlToBr>
                    <a:lnBlToTr w="6350" cap="flat" cmpd="sng" algn="ctr">
                      <a:solidFill>
                        <a:srgbClr val="808080"/>
                      </a:solidFill>
                      <a:prstDash val="solid"/>
                      <a:round/>
                      <a:headEnd type="none" w="med" len="med"/>
                      <a:tailEnd type="none" w="med" len="med"/>
                    </a:lnBlToTr>
                    <a:solidFill>
                      <a:srgbClr val="BFBFBF"/>
                    </a:solidFill>
                  </a:tcPr>
                </a:tc>
                <a:tc>
                  <a:txBody>
                    <a:bodyPr/>
                    <a:lstStyle/>
                    <a:p>
                      <a:pPr algn="l" fontAlgn="b"/>
                      <a:r>
                        <a:rPr lang="en-US" sz="1100" b="0" i="0" u="none" strike="noStrike">
                          <a:solidFill>
                            <a:srgbClr val="00B050"/>
                          </a:solidFill>
                          <a:effectLst/>
                          <a:latin typeface="Calibri" panose="020F0502020204030204" pitchFamily="34" charset="0"/>
                        </a:rPr>
                        <a:t> </a:t>
                      </a:r>
                    </a:p>
                  </a:txBody>
                  <a:tcPr marL="5751" marR="5751" marT="575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1100" b="0" i="0" u="none" strike="noStrike">
                          <a:solidFill>
                            <a:srgbClr val="00B050"/>
                          </a:solidFill>
                          <a:effectLst/>
                          <a:latin typeface="Calibri" panose="020F0502020204030204" pitchFamily="34" charset="0"/>
                        </a:rPr>
                        <a:t>2</a:t>
                      </a:r>
                    </a:p>
                  </a:txBody>
                  <a:tcPr marL="5751" marR="5751" marT="575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l" fontAlgn="b"/>
                      <a:r>
                        <a:rPr lang="en-US" sz="1100" b="0" i="0" u="none" strike="noStrike">
                          <a:solidFill>
                            <a:srgbClr val="00B050"/>
                          </a:solidFill>
                          <a:effectLst/>
                          <a:latin typeface="Calibri" panose="020F0502020204030204" pitchFamily="34" charset="0"/>
                        </a:rPr>
                        <a:t> </a:t>
                      </a:r>
                    </a:p>
                  </a:txBody>
                  <a:tcPr marL="5751" marR="5751" marT="575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1100" b="0" i="0" u="none" strike="noStrike">
                          <a:solidFill>
                            <a:srgbClr val="00B050"/>
                          </a:solidFill>
                          <a:effectLst/>
                          <a:latin typeface="Calibri" panose="020F0502020204030204" pitchFamily="34" charset="0"/>
                        </a:rPr>
                        <a:t>2</a:t>
                      </a:r>
                    </a:p>
                  </a:txBody>
                  <a:tcPr marL="5751" marR="5751" marT="575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US" sz="1100" b="0" i="0" u="none" strike="noStrike">
                          <a:solidFill>
                            <a:srgbClr val="00B050"/>
                          </a:solidFill>
                          <a:effectLst/>
                          <a:latin typeface="Calibri" panose="020F0502020204030204" pitchFamily="34" charset="0"/>
                        </a:rPr>
                        <a:t>2</a:t>
                      </a:r>
                    </a:p>
                  </a:txBody>
                  <a:tcPr marL="5751" marR="5751" marT="575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US" sz="1100" b="0" i="0" u="none" strike="noStrike">
                          <a:solidFill>
                            <a:srgbClr val="00B050"/>
                          </a:solidFill>
                          <a:effectLst/>
                          <a:latin typeface="Calibri" panose="020F0502020204030204" pitchFamily="34" charset="0"/>
                        </a:rPr>
                        <a:t>2</a:t>
                      </a:r>
                    </a:p>
                  </a:txBody>
                  <a:tcPr marL="5751" marR="5751" marT="575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r>
              <a:tr h="377875">
                <a:tc>
                  <a:txBody>
                    <a:bodyPr/>
                    <a:lstStyle/>
                    <a:p>
                      <a:pPr algn="l" fontAlgn="b"/>
                      <a:r>
                        <a:rPr lang="en-US" sz="1100" b="1" i="1" u="none" strike="noStrike">
                          <a:solidFill>
                            <a:srgbClr val="000000"/>
                          </a:solidFill>
                          <a:effectLst/>
                          <a:latin typeface="Calibri" panose="020F0502020204030204" pitchFamily="34" charset="0"/>
                        </a:rPr>
                        <a:t>Budgets of entities and its subordinates</a:t>
                      </a:r>
                    </a:p>
                  </a:txBody>
                  <a:tcPr marL="5751" marR="5751" marT="575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1100" b="1" i="1" u="none" strike="noStrike">
                          <a:solidFill>
                            <a:srgbClr val="000000"/>
                          </a:solidFill>
                          <a:effectLst/>
                          <a:latin typeface="Calibri" panose="020F0502020204030204" pitchFamily="34" charset="0"/>
                        </a:rPr>
                        <a:t>FI</a:t>
                      </a:r>
                    </a:p>
                  </a:txBody>
                  <a:tcPr marL="5751" marR="5751" marT="5751"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B050"/>
                          </a:solidFill>
                          <a:effectLst/>
                          <a:latin typeface="Calibri" panose="020F0502020204030204" pitchFamily="34" charset="0"/>
                        </a:rPr>
                        <a:t> </a:t>
                      </a:r>
                    </a:p>
                  </a:txBody>
                  <a:tcPr marL="5751" marR="5751" marT="575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1100" b="0" i="0" u="none" strike="noStrike">
                          <a:solidFill>
                            <a:srgbClr val="00B050"/>
                          </a:solidFill>
                          <a:effectLst/>
                          <a:latin typeface="Calibri" panose="020F0502020204030204" pitchFamily="34" charset="0"/>
                        </a:rPr>
                        <a:t>2</a:t>
                      </a:r>
                    </a:p>
                  </a:txBody>
                  <a:tcPr marL="5751" marR="5751" marT="575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US" sz="1100" b="0" i="0" u="none" strike="noStrike">
                          <a:solidFill>
                            <a:srgbClr val="00B050"/>
                          </a:solidFill>
                          <a:effectLst/>
                          <a:latin typeface="Calibri" panose="020F0502020204030204" pitchFamily="34" charset="0"/>
                        </a:rPr>
                        <a:t>2</a:t>
                      </a:r>
                    </a:p>
                  </a:txBody>
                  <a:tcPr marL="5751" marR="5751" marT="575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l" fontAlgn="b"/>
                      <a:r>
                        <a:rPr lang="en-US" sz="1100" b="0" i="0" u="none" strike="noStrike">
                          <a:solidFill>
                            <a:srgbClr val="00B050"/>
                          </a:solidFill>
                          <a:effectLst/>
                          <a:latin typeface="Calibri" panose="020F0502020204030204" pitchFamily="34" charset="0"/>
                        </a:rPr>
                        <a:t> </a:t>
                      </a:r>
                    </a:p>
                  </a:txBody>
                  <a:tcPr marL="5751" marR="5751" marT="575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1100" b="0" i="0" u="none" strike="noStrike">
                          <a:solidFill>
                            <a:srgbClr val="00B050"/>
                          </a:solidFill>
                          <a:effectLst/>
                          <a:latin typeface="Calibri" panose="020F0502020204030204" pitchFamily="34" charset="0"/>
                        </a:rPr>
                        <a:t>2</a:t>
                      </a:r>
                    </a:p>
                  </a:txBody>
                  <a:tcPr marL="5751" marR="5751" marT="575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US" sz="1100" b="0" i="0" u="none" strike="noStrike">
                          <a:solidFill>
                            <a:srgbClr val="00B050"/>
                          </a:solidFill>
                          <a:effectLst/>
                          <a:latin typeface="Calibri" panose="020F0502020204030204" pitchFamily="34" charset="0"/>
                        </a:rPr>
                        <a:t>2</a:t>
                      </a:r>
                    </a:p>
                  </a:txBody>
                  <a:tcPr marL="5751" marR="5751" marT="575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l" fontAlgn="b"/>
                      <a:r>
                        <a:rPr lang="en-US" sz="1100" b="0" i="0" u="none" strike="noStrike">
                          <a:solidFill>
                            <a:srgbClr val="00B050"/>
                          </a:solidFill>
                          <a:effectLst/>
                          <a:latin typeface="Calibri" panose="020F0502020204030204" pitchFamily="34" charset="0"/>
                        </a:rPr>
                        <a:t> </a:t>
                      </a:r>
                    </a:p>
                  </a:txBody>
                  <a:tcPr marL="5751" marR="5751" marT="575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1100" b="0" i="0" u="none" strike="noStrike">
                          <a:solidFill>
                            <a:srgbClr val="00B050"/>
                          </a:solidFill>
                          <a:effectLst/>
                          <a:latin typeface="Calibri" panose="020F0502020204030204" pitchFamily="34" charset="0"/>
                        </a:rPr>
                        <a:t> </a:t>
                      </a:r>
                    </a:p>
                  </a:txBody>
                  <a:tcPr marL="5751" marR="5751" marT="575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1100" b="0" i="0" u="none" strike="noStrike">
                          <a:solidFill>
                            <a:srgbClr val="00B050"/>
                          </a:solidFill>
                          <a:effectLst/>
                          <a:latin typeface="Calibri" panose="020F0502020204030204" pitchFamily="34" charset="0"/>
                        </a:rPr>
                        <a:t>2</a:t>
                      </a:r>
                    </a:p>
                  </a:txBody>
                  <a:tcPr marL="5751" marR="5751" marT="575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US" sz="1100" b="0" i="0" u="none" strike="noStrike">
                          <a:solidFill>
                            <a:srgbClr val="00B050"/>
                          </a:solidFill>
                          <a:effectLst/>
                          <a:latin typeface="Calibri" panose="020F0502020204030204" pitchFamily="34" charset="0"/>
                        </a:rPr>
                        <a:t>2</a:t>
                      </a:r>
                    </a:p>
                  </a:txBody>
                  <a:tcPr marL="5751" marR="5751" marT="575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l" fontAlgn="b"/>
                      <a:r>
                        <a:rPr lang="en-US" sz="1100" b="0" i="0" u="none" strike="noStrike">
                          <a:solidFill>
                            <a:srgbClr val="00B050"/>
                          </a:solidFill>
                          <a:effectLst/>
                          <a:latin typeface="Calibri" panose="020F0502020204030204" pitchFamily="34" charset="0"/>
                        </a:rPr>
                        <a:t> </a:t>
                      </a:r>
                    </a:p>
                  </a:txBody>
                  <a:tcPr marL="5751" marR="5751" marT="575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6350" cap="flat" cmpd="sng" algn="ctr">
                      <a:solidFill>
                        <a:srgbClr val="808080"/>
                      </a:solidFill>
                      <a:prstDash val="solid"/>
                      <a:round/>
                      <a:headEnd type="none" w="med" len="med"/>
                      <a:tailEnd type="none" w="med" len="med"/>
                    </a:lnTlToBr>
                    <a:lnBlToTr w="6350" cap="flat" cmpd="sng" algn="ctr">
                      <a:solidFill>
                        <a:srgbClr val="808080"/>
                      </a:solidFill>
                      <a:prstDash val="solid"/>
                      <a:round/>
                      <a:headEnd type="none" w="med" len="med"/>
                      <a:tailEnd type="none" w="med" len="med"/>
                    </a:lnBlToTr>
                    <a:solidFill>
                      <a:srgbClr val="BFBFBF"/>
                    </a:solidFill>
                  </a:tcPr>
                </a:tc>
                <a:tc>
                  <a:txBody>
                    <a:bodyPr/>
                    <a:lstStyle/>
                    <a:p>
                      <a:pPr algn="l" fontAlgn="b"/>
                      <a:r>
                        <a:rPr lang="en-US" sz="1100" b="0" i="0" u="none" strike="noStrike">
                          <a:solidFill>
                            <a:srgbClr val="00B050"/>
                          </a:solidFill>
                          <a:effectLst/>
                          <a:latin typeface="Calibri" panose="020F0502020204030204" pitchFamily="34" charset="0"/>
                        </a:rPr>
                        <a:t> </a:t>
                      </a:r>
                    </a:p>
                  </a:txBody>
                  <a:tcPr marL="5751" marR="5751" marT="575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6350" cap="flat" cmpd="sng" algn="ctr">
                      <a:solidFill>
                        <a:srgbClr val="808080"/>
                      </a:solidFill>
                      <a:prstDash val="solid"/>
                      <a:round/>
                      <a:headEnd type="none" w="med" len="med"/>
                      <a:tailEnd type="none" w="med" len="med"/>
                    </a:lnTlToBr>
                    <a:lnBlToTr w="6350" cap="flat" cmpd="sng" algn="ctr">
                      <a:solidFill>
                        <a:srgbClr val="808080"/>
                      </a:solidFill>
                      <a:prstDash val="solid"/>
                      <a:round/>
                      <a:headEnd type="none" w="med" len="med"/>
                      <a:tailEnd type="none" w="med" len="med"/>
                    </a:lnBlToTr>
                    <a:solidFill>
                      <a:srgbClr val="BFBFBF"/>
                    </a:solidFill>
                  </a:tcPr>
                </a:tc>
                <a:tc>
                  <a:txBody>
                    <a:bodyPr/>
                    <a:lstStyle/>
                    <a:p>
                      <a:pPr algn="r" fontAlgn="b"/>
                      <a:r>
                        <a:rPr lang="en-US" sz="1100" b="0" i="0" u="none" strike="noStrike">
                          <a:solidFill>
                            <a:srgbClr val="00B050"/>
                          </a:solidFill>
                          <a:effectLst/>
                          <a:latin typeface="Calibri" panose="020F0502020204030204" pitchFamily="34" charset="0"/>
                        </a:rPr>
                        <a:t>2</a:t>
                      </a:r>
                    </a:p>
                  </a:txBody>
                  <a:tcPr marL="5751" marR="5751" marT="575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US" sz="1100" b="0" i="0" u="none" strike="noStrike">
                          <a:solidFill>
                            <a:srgbClr val="00B050"/>
                          </a:solidFill>
                          <a:effectLst/>
                          <a:latin typeface="Calibri" panose="020F0502020204030204" pitchFamily="34" charset="0"/>
                        </a:rPr>
                        <a:t>2</a:t>
                      </a:r>
                    </a:p>
                  </a:txBody>
                  <a:tcPr marL="5751" marR="5751" marT="575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l" fontAlgn="b"/>
                      <a:r>
                        <a:rPr lang="en-US" sz="1100" b="0" i="0" u="none" strike="noStrike">
                          <a:solidFill>
                            <a:srgbClr val="00B050"/>
                          </a:solidFill>
                          <a:effectLst/>
                          <a:latin typeface="Calibri" panose="020F0502020204030204" pitchFamily="34" charset="0"/>
                        </a:rPr>
                        <a:t> </a:t>
                      </a:r>
                    </a:p>
                  </a:txBody>
                  <a:tcPr marL="5751" marR="5751" marT="575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6350" cap="flat" cmpd="sng" algn="ctr">
                      <a:solidFill>
                        <a:srgbClr val="808080"/>
                      </a:solidFill>
                      <a:prstDash val="solid"/>
                      <a:round/>
                      <a:headEnd type="none" w="med" len="med"/>
                      <a:tailEnd type="none" w="med" len="med"/>
                    </a:lnTlToBr>
                    <a:lnBlToTr w="6350" cap="flat" cmpd="sng" algn="ctr">
                      <a:solidFill>
                        <a:srgbClr val="808080"/>
                      </a:solidFill>
                      <a:prstDash val="solid"/>
                      <a:round/>
                      <a:headEnd type="none" w="med" len="med"/>
                      <a:tailEnd type="none" w="med" len="med"/>
                    </a:lnBlToTr>
                    <a:solidFill>
                      <a:srgbClr val="BFBFBF"/>
                    </a:solidFill>
                  </a:tcPr>
                </a:tc>
                <a:tc>
                  <a:txBody>
                    <a:bodyPr/>
                    <a:lstStyle/>
                    <a:p>
                      <a:pPr algn="l" fontAlgn="b"/>
                      <a:r>
                        <a:rPr lang="en-US" sz="1100" b="0" i="0" u="none" strike="noStrike">
                          <a:solidFill>
                            <a:srgbClr val="00B050"/>
                          </a:solidFill>
                          <a:effectLst/>
                          <a:latin typeface="Calibri" panose="020F0502020204030204" pitchFamily="34" charset="0"/>
                        </a:rPr>
                        <a:t> </a:t>
                      </a:r>
                    </a:p>
                  </a:txBody>
                  <a:tcPr marL="5751" marR="5751" marT="575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1100" b="0" i="0" u="none" strike="noStrike">
                          <a:solidFill>
                            <a:srgbClr val="00B050"/>
                          </a:solidFill>
                          <a:effectLst/>
                          <a:latin typeface="Calibri" panose="020F0502020204030204" pitchFamily="34" charset="0"/>
                        </a:rPr>
                        <a:t> </a:t>
                      </a:r>
                    </a:p>
                  </a:txBody>
                  <a:tcPr marL="5751" marR="5751" marT="575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1100" b="0" i="0" u="none" strike="noStrike">
                          <a:solidFill>
                            <a:srgbClr val="00B050"/>
                          </a:solidFill>
                          <a:effectLst/>
                          <a:latin typeface="Calibri" panose="020F0502020204030204" pitchFamily="34" charset="0"/>
                        </a:rPr>
                        <a:t> </a:t>
                      </a:r>
                    </a:p>
                  </a:txBody>
                  <a:tcPr marL="5751" marR="5751" marT="575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1100" b="0" i="0" u="none" strike="noStrike">
                          <a:solidFill>
                            <a:srgbClr val="00B050"/>
                          </a:solidFill>
                          <a:effectLst/>
                          <a:latin typeface="Calibri" panose="020F0502020204030204" pitchFamily="34" charset="0"/>
                        </a:rPr>
                        <a:t>2</a:t>
                      </a:r>
                    </a:p>
                  </a:txBody>
                  <a:tcPr marL="5751" marR="5751" marT="575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US" sz="1100" b="0" i="0" u="none" strike="noStrike">
                          <a:solidFill>
                            <a:srgbClr val="00B050"/>
                          </a:solidFill>
                          <a:effectLst/>
                          <a:latin typeface="Calibri" panose="020F0502020204030204" pitchFamily="34" charset="0"/>
                        </a:rPr>
                        <a:t>2</a:t>
                      </a:r>
                    </a:p>
                  </a:txBody>
                  <a:tcPr marL="5751" marR="5751" marT="575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US" sz="1100" b="0" i="0" u="none" strike="noStrike">
                          <a:solidFill>
                            <a:srgbClr val="00B050"/>
                          </a:solidFill>
                          <a:effectLst/>
                          <a:latin typeface="Calibri" panose="020F0502020204030204" pitchFamily="34" charset="0"/>
                        </a:rPr>
                        <a:t>2</a:t>
                      </a:r>
                    </a:p>
                  </a:txBody>
                  <a:tcPr marL="5751" marR="5751" marT="575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r>
              <a:tr h="191450">
                <a:tc>
                  <a:txBody>
                    <a:bodyPr/>
                    <a:lstStyle/>
                    <a:p>
                      <a:pPr algn="l" fontAlgn="b"/>
                      <a:r>
                        <a:rPr lang="en-US" sz="1100" b="1" i="1" u="none" strike="noStrike">
                          <a:solidFill>
                            <a:srgbClr val="000000"/>
                          </a:solidFill>
                          <a:effectLst/>
                          <a:latin typeface="Calibri" panose="020F0502020204030204" pitchFamily="34" charset="0"/>
                        </a:rPr>
                        <a:t>Donor funds </a:t>
                      </a:r>
                    </a:p>
                  </a:txBody>
                  <a:tcPr marL="5751" marR="5751" marT="575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1100" b="1" i="1" u="none" strike="noStrike">
                          <a:solidFill>
                            <a:srgbClr val="000000"/>
                          </a:solidFill>
                          <a:effectLst/>
                          <a:latin typeface="Calibri" panose="020F0502020204030204" pitchFamily="34" charset="0"/>
                        </a:rPr>
                        <a:t>FI</a:t>
                      </a:r>
                    </a:p>
                  </a:txBody>
                  <a:tcPr marL="5751" marR="5751" marT="5751"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B050"/>
                          </a:solidFill>
                          <a:effectLst/>
                          <a:latin typeface="Calibri" panose="020F0502020204030204" pitchFamily="34" charset="0"/>
                        </a:rPr>
                        <a:t> </a:t>
                      </a:r>
                    </a:p>
                  </a:txBody>
                  <a:tcPr marL="5751" marR="5751" marT="575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1100" b="0" i="0" u="none" strike="noStrike">
                          <a:solidFill>
                            <a:srgbClr val="00B050"/>
                          </a:solidFill>
                          <a:effectLst/>
                          <a:latin typeface="Calibri" panose="020F0502020204030204" pitchFamily="34" charset="0"/>
                        </a:rPr>
                        <a:t>2</a:t>
                      </a:r>
                    </a:p>
                  </a:txBody>
                  <a:tcPr marL="5751" marR="5751" marT="575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l" fontAlgn="b"/>
                      <a:r>
                        <a:rPr lang="en-US" sz="1100" b="0" i="0" u="none" strike="noStrike">
                          <a:solidFill>
                            <a:srgbClr val="00B050"/>
                          </a:solidFill>
                          <a:effectLst/>
                          <a:latin typeface="Calibri" panose="020F0502020204030204" pitchFamily="34" charset="0"/>
                        </a:rPr>
                        <a:t> </a:t>
                      </a:r>
                    </a:p>
                  </a:txBody>
                  <a:tcPr marL="5751" marR="5751" marT="575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1100" b="0" i="0" u="none" strike="noStrike">
                          <a:solidFill>
                            <a:srgbClr val="00B050"/>
                          </a:solidFill>
                          <a:effectLst/>
                          <a:latin typeface="Calibri" panose="020F0502020204030204" pitchFamily="34" charset="0"/>
                        </a:rPr>
                        <a:t> </a:t>
                      </a:r>
                    </a:p>
                  </a:txBody>
                  <a:tcPr marL="5751" marR="5751" marT="575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1100" b="0" i="0" u="none" strike="noStrike">
                          <a:solidFill>
                            <a:srgbClr val="00B050"/>
                          </a:solidFill>
                          <a:effectLst/>
                          <a:latin typeface="Calibri" panose="020F0502020204030204" pitchFamily="34" charset="0"/>
                        </a:rPr>
                        <a:t> </a:t>
                      </a:r>
                    </a:p>
                  </a:txBody>
                  <a:tcPr marL="5751" marR="5751" marT="575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1100" b="0" i="0" u="none" strike="noStrike">
                          <a:solidFill>
                            <a:srgbClr val="00B050"/>
                          </a:solidFill>
                          <a:effectLst/>
                          <a:latin typeface="Calibri" panose="020F0502020204030204" pitchFamily="34" charset="0"/>
                        </a:rPr>
                        <a:t>2</a:t>
                      </a:r>
                    </a:p>
                  </a:txBody>
                  <a:tcPr marL="5751" marR="5751" marT="575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US" sz="1100" b="0" i="0" u="none" strike="noStrike">
                          <a:solidFill>
                            <a:srgbClr val="00B050"/>
                          </a:solidFill>
                          <a:effectLst/>
                          <a:latin typeface="Calibri" panose="020F0502020204030204" pitchFamily="34" charset="0"/>
                        </a:rPr>
                        <a:t>2</a:t>
                      </a:r>
                    </a:p>
                  </a:txBody>
                  <a:tcPr marL="5751" marR="5751" marT="575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l" fontAlgn="b"/>
                      <a:r>
                        <a:rPr lang="en-US" sz="1100" b="0" i="0" u="none" strike="noStrike">
                          <a:solidFill>
                            <a:srgbClr val="00B050"/>
                          </a:solidFill>
                          <a:effectLst/>
                          <a:latin typeface="Calibri" panose="020F0502020204030204" pitchFamily="34" charset="0"/>
                        </a:rPr>
                        <a:t> </a:t>
                      </a:r>
                    </a:p>
                  </a:txBody>
                  <a:tcPr marL="5751" marR="5751" marT="575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1100" b="0" i="0" u="none" strike="noStrike">
                          <a:solidFill>
                            <a:srgbClr val="00B050"/>
                          </a:solidFill>
                          <a:effectLst/>
                          <a:latin typeface="Calibri" panose="020F0502020204030204" pitchFamily="34" charset="0"/>
                        </a:rPr>
                        <a:t>2</a:t>
                      </a:r>
                    </a:p>
                  </a:txBody>
                  <a:tcPr marL="5751" marR="5751" marT="575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l" fontAlgn="b"/>
                      <a:r>
                        <a:rPr lang="en-US" sz="1100" b="0" i="0" u="none" strike="noStrike">
                          <a:solidFill>
                            <a:srgbClr val="00B050"/>
                          </a:solidFill>
                          <a:effectLst/>
                          <a:latin typeface="Calibri" panose="020F0502020204030204" pitchFamily="34" charset="0"/>
                        </a:rPr>
                        <a:t> </a:t>
                      </a:r>
                    </a:p>
                  </a:txBody>
                  <a:tcPr marL="5751" marR="5751" marT="575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1100" b="0" i="0" u="none" strike="noStrike">
                          <a:solidFill>
                            <a:srgbClr val="00B050"/>
                          </a:solidFill>
                          <a:effectLst/>
                          <a:latin typeface="Calibri" panose="020F0502020204030204" pitchFamily="34" charset="0"/>
                        </a:rPr>
                        <a:t> </a:t>
                      </a:r>
                    </a:p>
                  </a:txBody>
                  <a:tcPr marL="5751" marR="5751" marT="575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6350" cap="flat" cmpd="sng" algn="ctr">
                      <a:solidFill>
                        <a:srgbClr val="808080"/>
                      </a:solidFill>
                      <a:prstDash val="solid"/>
                      <a:round/>
                      <a:headEnd type="none" w="med" len="med"/>
                      <a:tailEnd type="none" w="med" len="med"/>
                    </a:lnTlToBr>
                    <a:lnBlToTr w="6350" cap="flat" cmpd="sng" algn="ctr">
                      <a:solidFill>
                        <a:srgbClr val="808080"/>
                      </a:solidFill>
                      <a:prstDash val="solid"/>
                      <a:round/>
                      <a:headEnd type="none" w="med" len="med"/>
                      <a:tailEnd type="none" w="med" len="med"/>
                    </a:lnBlToTr>
                    <a:solidFill>
                      <a:srgbClr val="BFBFBF"/>
                    </a:solidFill>
                  </a:tcPr>
                </a:tc>
                <a:tc>
                  <a:txBody>
                    <a:bodyPr/>
                    <a:lstStyle/>
                    <a:p>
                      <a:pPr algn="l" fontAlgn="b"/>
                      <a:r>
                        <a:rPr lang="en-US" sz="1100" b="0" i="0" u="none" strike="noStrike">
                          <a:solidFill>
                            <a:srgbClr val="00B050"/>
                          </a:solidFill>
                          <a:effectLst/>
                          <a:latin typeface="Calibri" panose="020F0502020204030204" pitchFamily="34" charset="0"/>
                        </a:rPr>
                        <a:t> </a:t>
                      </a:r>
                    </a:p>
                  </a:txBody>
                  <a:tcPr marL="5751" marR="5751" marT="575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6350" cap="flat" cmpd="sng" algn="ctr">
                      <a:solidFill>
                        <a:srgbClr val="808080"/>
                      </a:solidFill>
                      <a:prstDash val="solid"/>
                      <a:round/>
                      <a:headEnd type="none" w="med" len="med"/>
                      <a:tailEnd type="none" w="med" len="med"/>
                    </a:lnTlToBr>
                    <a:lnBlToTr w="6350" cap="flat" cmpd="sng" algn="ctr">
                      <a:solidFill>
                        <a:srgbClr val="808080"/>
                      </a:solidFill>
                      <a:prstDash val="solid"/>
                      <a:round/>
                      <a:headEnd type="none" w="med" len="med"/>
                      <a:tailEnd type="none" w="med" len="med"/>
                    </a:lnBlToTr>
                    <a:solidFill>
                      <a:srgbClr val="BFBFBF"/>
                    </a:solidFill>
                  </a:tcPr>
                </a:tc>
                <a:tc>
                  <a:txBody>
                    <a:bodyPr/>
                    <a:lstStyle/>
                    <a:p>
                      <a:pPr algn="r" fontAlgn="b"/>
                      <a:r>
                        <a:rPr lang="en-US" sz="1100" b="0" i="0" u="none" strike="noStrike">
                          <a:solidFill>
                            <a:srgbClr val="00B050"/>
                          </a:solidFill>
                          <a:effectLst/>
                          <a:latin typeface="Calibri" panose="020F0502020204030204" pitchFamily="34" charset="0"/>
                        </a:rPr>
                        <a:t>2</a:t>
                      </a:r>
                    </a:p>
                  </a:txBody>
                  <a:tcPr marL="5751" marR="5751" marT="575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l" fontAlgn="b"/>
                      <a:r>
                        <a:rPr lang="en-US" sz="1100" b="0" i="0" u="none" strike="noStrike">
                          <a:solidFill>
                            <a:srgbClr val="00B050"/>
                          </a:solidFill>
                          <a:effectLst/>
                          <a:latin typeface="Calibri" panose="020F0502020204030204" pitchFamily="34" charset="0"/>
                        </a:rPr>
                        <a:t> </a:t>
                      </a:r>
                    </a:p>
                  </a:txBody>
                  <a:tcPr marL="5751" marR="5751" marT="575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1100" b="0" i="0" u="none" strike="noStrike">
                          <a:solidFill>
                            <a:srgbClr val="00B050"/>
                          </a:solidFill>
                          <a:effectLst/>
                          <a:latin typeface="Calibri" panose="020F0502020204030204" pitchFamily="34" charset="0"/>
                        </a:rPr>
                        <a:t> </a:t>
                      </a:r>
                    </a:p>
                  </a:txBody>
                  <a:tcPr marL="5751" marR="5751" marT="575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6350" cap="flat" cmpd="sng" algn="ctr">
                      <a:solidFill>
                        <a:srgbClr val="808080"/>
                      </a:solidFill>
                      <a:prstDash val="solid"/>
                      <a:round/>
                      <a:headEnd type="none" w="med" len="med"/>
                      <a:tailEnd type="none" w="med" len="med"/>
                    </a:lnTlToBr>
                    <a:lnBlToTr w="6350" cap="flat" cmpd="sng" algn="ctr">
                      <a:solidFill>
                        <a:srgbClr val="808080"/>
                      </a:solidFill>
                      <a:prstDash val="solid"/>
                      <a:round/>
                      <a:headEnd type="none" w="med" len="med"/>
                      <a:tailEnd type="none" w="med" len="med"/>
                    </a:lnBlToTr>
                    <a:solidFill>
                      <a:srgbClr val="BFBFBF"/>
                    </a:solidFill>
                  </a:tcPr>
                </a:tc>
                <a:tc>
                  <a:txBody>
                    <a:bodyPr/>
                    <a:lstStyle/>
                    <a:p>
                      <a:pPr algn="r" fontAlgn="b"/>
                      <a:r>
                        <a:rPr lang="en-US" sz="1100" b="0" i="0" u="none" strike="noStrike">
                          <a:solidFill>
                            <a:srgbClr val="00B050"/>
                          </a:solidFill>
                          <a:effectLst/>
                          <a:latin typeface="Calibri" panose="020F0502020204030204" pitchFamily="34" charset="0"/>
                        </a:rPr>
                        <a:t>2</a:t>
                      </a:r>
                    </a:p>
                  </a:txBody>
                  <a:tcPr marL="5751" marR="5751" marT="575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l" fontAlgn="b"/>
                      <a:r>
                        <a:rPr lang="en-US" sz="1100" b="0" i="0" u="none" strike="noStrike">
                          <a:solidFill>
                            <a:srgbClr val="00B050"/>
                          </a:solidFill>
                          <a:effectLst/>
                          <a:latin typeface="Calibri" panose="020F0502020204030204" pitchFamily="34" charset="0"/>
                        </a:rPr>
                        <a:t> </a:t>
                      </a:r>
                    </a:p>
                  </a:txBody>
                  <a:tcPr marL="5751" marR="5751" marT="575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1100" b="0" i="0" u="none" strike="noStrike">
                          <a:solidFill>
                            <a:srgbClr val="00B050"/>
                          </a:solidFill>
                          <a:effectLst/>
                          <a:latin typeface="Calibri" panose="020F0502020204030204" pitchFamily="34" charset="0"/>
                        </a:rPr>
                        <a:t> </a:t>
                      </a:r>
                    </a:p>
                  </a:txBody>
                  <a:tcPr marL="5751" marR="5751" marT="575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1100" b="0" i="0" u="none" strike="noStrike">
                          <a:solidFill>
                            <a:srgbClr val="00B050"/>
                          </a:solidFill>
                          <a:effectLst/>
                          <a:latin typeface="Calibri" panose="020F0502020204030204" pitchFamily="34" charset="0"/>
                        </a:rPr>
                        <a:t>2</a:t>
                      </a:r>
                    </a:p>
                  </a:txBody>
                  <a:tcPr marL="5751" marR="5751" marT="575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US" sz="1100" b="0" i="0" u="none" strike="noStrike">
                          <a:solidFill>
                            <a:srgbClr val="00B050"/>
                          </a:solidFill>
                          <a:effectLst/>
                          <a:latin typeface="Calibri" panose="020F0502020204030204" pitchFamily="34" charset="0"/>
                        </a:rPr>
                        <a:t>2</a:t>
                      </a:r>
                    </a:p>
                  </a:txBody>
                  <a:tcPr marL="5751" marR="5751" marT="575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US" sz="1100" b="0" i="0" u="none" strike="noStrike">
                          <a:solidFill>
                            <a:srgbClr val="00B050"/>
                          </a:solidFill>
                          <a:effectLst/>
                          <a:latin typeface="Calibri" panose="020F0502020204030204" pitchFamily="34" charset="0"/>
                        </a:rPr>
                        <a:t>2</a:t>
                      </a:r>
                    </a:p>
                  </a:txBody>
                  <a:tcPr marL="5751" marR="5751" marT="575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r>
              <a:tr h="191450">
                <a:tc>
                  <a:txBody>
                    <a:bodyPr/>
                    <a:lstStyle/>
                    <a:p>
                      <a:pPr algn="ctr" fontAlgn="b"/>
                      <a:endParaRPr lang="en-US" sz="1100" b="1" i="0" u="none" strike="noStrike">
                        <a:solidFill>
                          <a:srgbClr val="000000"/>
                        </a:solidFill>
                        <a:effectLst/>
                        <a:latin typeface="Calibri" panose="020F0502020204030204" pitchFamily="34" charset="0"/>
                      </a:endParaRPr>
                    </a:p>
                  </a:txBody>
                  <a:tcPr marL="5751" marR="5751" marT="5751"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endParaRPr lang="en-US" sz="1100" b="0" i="0" u="none" strike="noStrike">
                        <a:solidFill>
                          <a:srgbClr val="000000"/>
                        </a:solidFill>
                        <a:effectLst/>
                        <a:latin typeface="Calibri" panose="020F0502020204030204" pitchFamily="34" charset="0"/>
                      </a:endParaRPr>
                    </a:p>
                  </a:txBody>
                  <a:tcPr marL="5751" marR="5751" marT="5751"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r>
                        <a:rPr lang="en-US" sz="1100" b="0" i="0" u="none" strike="noStrike">
                          <a:solidFill>
                            <a:srgbClr val="000000"/>
                          </a:solidFill>
                          <a:effectLst/>
                          <a:latin typeface="Calibri" panose="020F0502020204030204" pitchFamily="34" charset="0"/>
                        </a:rPr>
                        <a:t>7</a:t>
                      </a:r>
                    </a:p>
                  </a:txBody>
                  <a:tcPr marL="5751" marR="5751" marT="5751"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r>
                        <a:rPr lang="en-US" sz="1100" b="0" i="0" u="none" strike="noStrike">
                          <a:solidFill>
                            <a:srgbClr val="000000"/>
                          </a:solidFill>
                          <a:effectLst/>
                          <a:latin typeface="Calibri" panose="020F0502020204030204" pitchFamily="34" charset="0"/>
                        </a:rPr>
                        <a:t>18</a:t>
                      </a:r>
                    </a:p>
                  </a:txBody>
                  <a:tcPr marL="5751" marR="5751" marT="5751"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r>
                        <a:rPr lang="en-US" sz="1100" b="0" i="0" u="none" strike="noStrike">
                          <a:solidFill>
                            <a:srgbClr val="000000"/>
                          </a:solidFill>
                          <a:effectLst/>
                          <a:latin typeface="Calibri" panose="020F0502020204030204" pitchFamily="34" charset="0"/>
                        </a:rPr>
                        <a:t>10</a:t>
                      </a:r>
                    </a:p>
                  </a:txBody>
                  <a:tcPr marL="5751" marR="5751" marT="5751"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r>
                        <a:rPr lang="en-US" sz="1100" b="0" i="0" u="none" strike="noStrike">
                          <a:solidFill>
                            <a:srgbClr val="000000"/>
                          </a:solidFill>
                          <a:effectLst/>
                          <a:latin typeface="Calibri" panose="020F0502020204030204" pitchFamily="34" charset="0"/>
                        </a:rPr>
                        <a:t>8</a:t>
                      </a:r>
                    </a:p>
                  </a:txBody>
                  <a:tcPr marL="5751" marR="5751" marT="5751"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r>
                        <a:rPr lang="en-US" sz="1100" b="0" i="0" u="none" strike="noStrike">
                          <a:solidFill>
                            <a:srgbClr val="000000"/>
                          </a:solidFill>
                          <a:effectLst/>
                          <a:latin typeface="Calibri" panose="020F0502020204030204" pitchFamily="34" charset="0"/>
                        </a:rPr>
                        <a:t>17</a:t>
                      </a:r>
                    </a:p>
                  </a:txBody>
                  <a:tcPr marL="5751" marR="5751" marT="5751"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r>
                        <a:rPr lang="en-US" sz="1100" b="0" i="0" u="none" strike="noStrike">
                          <a:solidFill>
                            <a:srgbClr val="000000"/>
                          </a:solidFill>
                          <a:effectLst/>
                          <a:latin typeface="Calibri" panose="020F0502020204030204" pitchFamily="34" charset="0"/>
                        </a:rPr>
                        <a:t>18</a:t>
                      </a:r>
                    </a:p>
                  </a:txBody>
                  <a:tcPr marL="5751" marR="5751" marT="5751"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r>
                        <a:rPr lang="en-US" sz="1100" b="0" i="0" u="none" strike="noStrike">
                          <a:solidFill>
                            <a:srgbClr val="000000"/>
                          </a:solidFill>
                          <a:effectLst/>
                          <a:latin typeface="Calibri" panose="020F0502020204030204" pitchFamily="34" charset="0"/>
                        </a:rPr>
                        <a:t>10</a:t>
                      </a:r>
                    </a:p>
                  </a:txBody>
                  <a:tcPr marL="5751" marR="5751" marT="5751"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r>
                        <a:rPr lang="en-US" sz="1100" b="0" i="0" u="none" strike="noStrike">
                          <a:solidFill>
                            <a:srgbClr val="000000"/>
                          </a:solidFill>
                          <a:effectLst/>
                          <a:latin typeface="Calibri" panose="020F0502020204030204" pitchFamily="34" charset="0"/>
                        </a:rPr>
                        <a:t>11</a:t>
                      </a:r>
                    </a:p>
                  </a:txBody>
                  <a:tcPr marL="5751" marR="5751" marT="5751"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r>
                        <a:rPr lang="en-US" sz="1100" b="0" i="0" u="none" strike="noStrike">
                          <a:solidFill>
                            <a:srgbClr val="000000"/>
                          </a:solidFill>
                          <a:effectLst/>
                          <a:latin typeface="Calibri" panose="020F0502020204030204" pitchFamily="34" charset="0"/>
                        </a:rPr>
                        <a:t>15</a:t>
                      </a:r>
                    </a:p>
                  </a:txBody>
                  <a:tcPr marL="5751" marR="5751" marT="5751"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r>
                        <a:rPr lang="en-US" sz="1100" b="0" i="0" u="none" strike="noStrike">
                          <a:solidFill>
                            <a:srgbClr val="000000"/>
                          </a:solidFill>
                          <a:effectLst/>
                          <a:latin typeface="Calibri" panose="020F0502020204030204" pitchFamily="34" charset="0"/>
                        </a:rPr>
                        <a:t>16</a:t>
                      </a:r>
                    </a:p>
                  </a:txBody>
                  <a:tcPr marL="5751" marR="5751" marT="5751"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r>
                        <a:rPr lang="en-US" sz="1100" b="0" i="0" u="none" strike="noStrike">
                          <a:solidFill>
                            <a:srgbClr val="000000"/>
                          </a:solidFill>
                          <a:effectLst/>
                          <a:latin typeface="Calibri" panose="020F0502020204030204" pitchFamily="34" charset="0"/>
                        </a:rPr>
                        <a:t>12</a:t>
                      </a:r>
                    </a:p>
                  </a:txBody>
                  <a:tcPr marL="5751" marR="5751" marT="5751"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r>
                        <a:rPr lang="en-US" sz="1100" b="0" i="0" u="none" strike="noStrike">
                          <a:solidFill>
                            <a:srgbClr val="000000"/>
                          </a:solidFill>
                          <a:effectLst/>
                          <a:latin typeface="Calibri" panose="020F0502020204030204" pitchFamily="34" charset="0"/>
                        </a:rPr>
                        <a:t>5</a:t>
                      </a:r>
                    </a:p>
                  </a:txBody>
                  <a:tcPr marL="5751" marR="5751" marT="5751"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r>
                        <a:rPr lang="en-US" sz="1100" b="0" i="0" u="none" strike="noStrike">
                          <a:solidFill>
                            <a:srgbClr val="000000"/>
                          </a:solidFill>
                          <a:effectLst/>
                          <a:latin typeface="Calibri" panose="020F0502020204030204" pitchFamily="34" charset="0"/>
                        </a:rPr>
                        <a:t>16</a:t>
                      </a:r>
                    </a:p>
                  </a:txBody>
                  <a:tcPr marL="5751" marR="5751" marT="5751"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r>
                        <a:rPr lang="en-US" sz="1100" b="0" i="0" u="none" strike="noStrike">
                          <a:solidFill>
                            <a:srgbClr val="000000"/>
                          </a:solidFill>
                          <a:effectLst/>
                          <a:latin typeface="Calibri" panose="020F0502020204030204" pitchFamily="34" charset="0"/>
                        </a:rPr>
                        <a:t>16</a:t>
                      </a:r>
                    </a:p>
                  </a:txBody>
                  <a:tcPr marL="5751" marR="5751" marT="5751"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r>
                        <a:rPr lang="en-US" sz="1100" b="0" i="0" u="none" strike="noStrike">
                          <a:solidFill>
                            <a:srgbClr val="000000"/>
                          </a:solidFill>
                          <a:effectLst/>
                          <a:latin typeface="Calibri" panose="020F0502020204030204" pitchFamily="34" charset="0"/>
                        </a:rPr>
                        <a:t>5</a:t>
                      </a:r>
                    </a:p>
                  </a:txBody>
                  <a:tcPr marL="5751" marR="5751" marT="5751"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r>
                        <a:rPr lang="en-US" sz="1100" b="0" i="0" u="none" strike="noStrike">
                          <a:solidFill>
                            <a:srgbClr val="000000"/>
                          </a:solidFill>
                          <a:effectLst/>
                          <a:latin typeface="Calibri" panose="020F0502020204030204" pitchFamily="34" charset="0"/>
                        </a:rPr>
                        <a:t>12</a:t>
                      </a:r>
                    </a:p>
                  </a:txBody>
                  <a:tcPr marL="5751" marR="5751" marT="5751"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r>
                        <a:rPr lang="en-US" sz="1100" b="0" i="0" u="none" strike="noStrike">
                          <a:solidFill>
                            <a:srgbClr val="000000"/>
                          </a:solidFill>
                          <a:effectLst/>
                          <a:latin typeface="Calibri" panose="020F0502020204030204" pitchFamily="34" charset="0"/>
                        </a:rPr>
                        <a:t>9</a:t>
                      </a:r>
                    </a:p>
                  </a:txBody>
                  <a:tcPr marL="5751" marR="5751" marT="5751"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r>
                        <a:rPr lang="en-US" sz="1100" b="0" i="0" u="none" strike="noStrike">
                          <a:solidFill>
                            <a:srgbClr val="000000"/>
                          </a:solidFill>
                          <a:effectLst/>
                          <a:latin typeface="Calibri" panose="020F0502020204030204" pitchFamily="34" charset="0"/>
                        </a:rPr>
                        <a:t>10</a:t>
                      </a:r>
                    </a:p>
                  </a:txBody>
                  <a:tcPr marL="5751" marR="5751" marT="5751"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r>
                        <a:rPr lang="en-US" sz="1100" b="0" i="0" u="none" strike="noStrike">
                          <a:solidFill>
                            <a:srgbClr val="000000"/>
                          </a:solidFill>
                          <a:effectLst/>
                          <a:latin typeface="Calibri" panose="020F0502020204030204" pitchFamily="34" charset="0"/>
                        </a:rPr>
                        <a:t>15</a:t>
                      </a:r>
                    </a:p>
                  </a:txBody>
                  <a:tcPr marL="5751" marR="5751" marT="5751"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r>
                        <a:rPr lang="en-US" sz="1100" b="0" i="0" u="none" strike="noStrike">
                          <a:solidFill>
                            <a:srgbClr val="000000"/>
                          </a:solidFill>
                          <a:effectLst/>
                          <a:latin typeface="Calibri" panose="020F0502020204030204" pitchFamily="34" charset="0"/>
                        </a:rPr>
                        <a:t>12</a:t>
                      </a:r>
                    </a:p>
                  </a:txBody>
                  <a:tcPr marL="5751" marR="5751" marT="5751"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r>
                        <a:rPr lang="en-US" sz="1100" b="0" i="0" u="none" strike="noStrike" dirty="0">
                          <a:solidFill>
                            <a:srgbClr val="000000"/>
                          </a:solidFill>
                          <a:effectLst/>
                          <a:latin typeface="Calibri" panose="020F0502020204030204" pitchFamily="34" charset="0"/>
                        </a:rPr>
                        <a:t>11</a:t>
                      </a:r>
                    </a:p>
                  </a:txBody>
                  <a:tcPr marL="5751" marR="5751" marT="5751" marB="0" anchor="b">
                    <a:lnL>
                      <a:noFill/>
                    </a:lnL>
                    <a:lnR>
                      <a:noFill/>
                    </a:lnR>
                    <a:lnT w="6350" cap="flat" cmpd="sng" algn="ctr">
                      <a:solidFill>
                        <a:srgbClr val="000000"/>
                      </a:solidFill>
                      <a:prstDash val="solid"/>
                      <a:round/>
                      <a:headEnd type="none" w="med" len="med"/>
                      <a:tailEnd type="none" w="med" len="med"/>
                    </a:lnT>
                    <a:lnB>
                      <a:noFill/>
                    </a:lnB>
                  </a:tcPr>
                </a:tc>
              </a:tr>
            </a:tbl>
          </a:graphicData>
        </a:graphic>
      </p:graphicFrame>
      <p:sp>
        <p:nvSpPr>
          <p:cNvPr id="11" name="Title 1"/>
          <p:cNvSpPr txBox="1">
            <a:spLocks/>
          </p:cNvSpPr>
          <p:nvPr/>
        </p:nvSpPr>
        <p:spPr>
          <a:xfrm>
            <a:off x="76200" y="76200"/>
            <a:ext cx="8839200" cy="914400"/>
          </a:xfrm>
          <a:prstGeom prst="rect">
            <a:avLst/>
          </a:prstGeom>
        </p:spPr>
        <p:txBody>
          <a:bodyPr vert="horz" lIns="91440" tIns="45720" rIns="91440" bIns="45720" rtlCol="0" anchor="ctr">
            <a:noAutofit/>
          </a:bodyPr>
          <a:lstStyle/>
          <a:p>
            <a:pPr lvl="0">
              <a:spcBef>
                <a:spcPct val="0"/>
              </a:spcBef>
            </a:pPr>
            <a:r>
              <a:rPr lang="en-US" sz="2400" b="1" dirty="0" smtClean="0">
                <a:solidFill>
                  <a:srgbClr val="00B0F0"/>
                </a:solidFill>
                <a:latin typeface="+mj-lt"/>
              </a:rPr>
              <a:t>Coverage by audits and inspections is significant, but not even, 2016</a:t>
            </a:r>
          </a:p>
          <a:p>
            <a:pPr lvl="0">
              <a:spcBef>
                <a:spcPct val="0"/>
              </a:spcBef>
            </a:pPr>
            <a:r>
              <a:rPr lang="en-US" b="1" i="1" u="sng" dirty="0" smtClean="0">
                <a:solidFill>
                  <a:schemeClr val="bg1">
                    <a:lumMod val="65000"/>
                  </a:schemeClr>
                </a:solidFill>
                <a:latin typeface="+mj-lt"/>
              </a:rPr>
              <a:t>Q.10. Scope of subjects to audits/inspections</a:t>
            </a:r>
            <a:r>
              <a:rPr kumimoji="0" lang="en-US" sz="2400" b="1" i="0" u="none" strike="noStrike" kern="1200" cap="none" spc="0" normalizeH="0" baseline="0" noProof="0" dirty="0" smtClean="0">
                <a:ln>
                  <a:noFill/>
                </a:ln>
                <a:solidFill>
                  <a:schemeClr val="tx1"/>
                </a:solidFill>
                <a:effectLst/>
                <a:uLnTx/>
                <a:uFillTx/>
                <a:latin typeface="+mj-lt"/>
                <a:ea typeface="+mj-ea"/>
                <a:cs typeface="+mj-cs"/>
              </a:rPr>
              <a:t/>
            </a:r>
            <a:br>
              <a:rPr kumimoji="0" lang="en-US" sz="2400" b="1" i="0" u="none" strike="noStrike" kern="1200" cap="none" spc="0" normalizeH="0" baseline="0" noProof="0" dirty="0" smtClean="0">
                <a:ln>
                  <a:noFill/>
                </a:ln>
                <a:solidFill>
                  <a:schemeClr val="tx1"/>
                </a:solidFill>
                <a:effectLst/>
                <a:uLnTx/>
                <a:uFillTx/>
                <a:latin typeface="+mj-lt"/>
                <a:ea typeface="+mj-ea"/>
                <a:cs typeface="+mj-cs"/>
              </a:rPr>
            </a:br>
            <a:endParaRPr kumimoji="0" lang="en-US" sz="2400" b="1" i="1" u="none" strike="noStrike" kern="1200" cap="none" spc="0" normalizeH="0" baseline="0" noProof="0" dirty="0" smtClean="0">
              <a:ln>
                <a:noFill/>
              </a:ln>
              <a:solidFill>
                <a:schemeClr val="tx1">
                  <a:lumMod val="50000"/>
                  <a:lumOff val="50000"/>
                </a:schemeClr>
              </a:solidFill>
              <a:effectLst/>
              <a:uLnTx/>
              <a:uFillTx/>
              <a:latin typeface="+mj-lt"/>
              <a:ea typeface="+mj-ea"/>
              <a:cs typeface="+mj-cs"/>
            </a:endParaRPr>
          </a:p>
        </p:txBody>
      </p:sp>
    </p:spTree>
    <p:extLst>
      <p:ext uri="{BB962C8B-B14F-4D97-AF65-F5344CB8AC3E}">
        <p14:creationId xmlns:p14="http://schemas.microsoft.com/office/powerpoint/2010/main" val="389456322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F0C9C90F-157F-4387-8D4E-43B6DE48BA7A}" type="slidenum">
              <a:rPr lang="en-US" smtClean="0"/>
              <a:pPr/>
              <a:t>11</a:t>
            </a:fld>
            <a:endParaRPr lang="en-US" dirty="0"/>
          </a:p>
        </p:txBody>
      </p:sp>
      <p:graphicFrame>
        <p:nvGraphicFramePr>
          <p:cNvPr id="2" name="Table 1"/>
          <p:cNvGraphicFramePr>
            <a:graphicFrameLocks noGrp="1"/>
          </p:cNvGraphicFramePr>
          <p:nvPr>
            <p:extLst>
              <p:ext uri="{D42A27DB-BD31-4B8C-83A1-F6EECF244321}">
                <p14:modId xmlns:p14="http://schemas.microsoft.com/office/powerpoint/2010/main" val="3873031591"/>
              </p:ext>
            </p:extLst>
          </p:nvPr>
        </p:nvGraphicFramePr>
        <p:xfrm>
          <a:off x="457209" y="990600"/>
          <a:ext cx="8458184" cy="5740652"/>
        </p:xfrm>
        <a:graphic>
          <a:graphicData uri="http://schemas.openxmlformats.org/drawingml/2006/table">
            <a:tbl>
              <a:tblPr/>
              <a:tblGrid>
                <a:gridCol w="2276752"/>
                <a:gridCol w="235933"/>
                <a:gridCol w="283119"/>
                <a:gridCol w="283119"/>
                <a:gridCol w="283119"/>
                <a:gridCol w="283119"/>
                <a:gridCol w="283119"/>
                <a:gridCol w="283119"/>
                <a:gridCol w="283119"/>
                <a:gridCol w="283119"/>
                <a:gridCol w="283119"/>
                <a:gridCol w="283119"/>
                <a:gridCol w="283119"/>
                <a:gridCol w="283119"/>
                <a:gridCol w="283119"/>
                <a:gridCol w="283119"/>
                <a:gridCol w="283119"/>
                <a:gridCol w="283119"/>
                <a:gridCol w="283119"/>
                <a:gridCol w="283119"/>
                <a:gridCol w="283119"/>
                <a:gridCol w="283119"/>
                <a:gridCol w="283119"/>
              </a:tblGrid>
              <a:tr h="336596">
                <a:tc>
                  <a:txBody>
                    <a:bodyPr/>
                    <a:lstStyle/>
                    <a:p>
                      <a:pPr algn="l" fontAlgn="b"/>
                      <a:r>
                        <a:rPr lang="en-US" sz="1100" b="1" i="0" u="none" strike="noStrike" dirty="0">
                          <a:solidFill>
                            <a:srgbClr val="000000"/>
                          </a:solidFill>
                          <a:effectLst/>
                          <a:latin typeface="Calibri" panose="020F0502020204030204" pitchFamily="34" charset="0"/>
                        </a:rPr>
                        <a:t> </a:t>
                      </a:r>
                    </a:p>
                  </a:txBody>
                  <a:tcPr marL="4936" marR="4936" marT="49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 </a:t>
                      </a:r>
                    </a:p>
                  </a:txBody>
                  <a:tcPr marL="4936" marR="4936" marT="49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1" i="0" u="none" strike="noStrike">
                          <a:solidFill>
                            <a:srgbClr val="00B0F0"/>
                          </a:solidFill>
                          <a:effectLst/>
                          <a:latin typeface="Microsoft Sans Serif" panose="020B0604020202020204" pitchFamily="34" charset="0"/>
                        </a:rPr>
                        <a:t>ALB</a:t>
                      </a:r>
                    </a:p>
                  </a:txBody>
                  <a:tcPr marL="4936" marR="4936" marT="4936" marB="0" vert="vert27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1100" b="1" i="0" u="none" strike="noStrike">
                          <a:solidFill>
                            <a:srgbClr val="FF0000"/>
                          </a:solidFill>
                          <a:effectLst/>
                          <a:latin typeface="Microsoft Sans Serif" panose="020B0604020202020204" pitchFamily="34" charset="0"/>
                        </a:rPr>
                        <a:t>ARM</a:t>
                      </a:r>
                    </a:p>
                  </a:txBody>
                  <a:tcPr marL="4936" marR="4936" marT="4936" marB="0" vert="vert27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1100" b="1" i="0" u="none" strike="noStrike">
                          <a:solidFill>
                            <a:srgbClr val="FF0000"/>
                          </a:solidFill>
                          <a:effectLst/>
                          <a:latin typeface="Microsoft Sans Serif" panose="020B0604020202020204" pitchFamily="34" charset="0"/>
                        </a:rPr>
                        <a:t>BEL</a:t>
                      </a:r>
                    </a:p>
                  </a:txBody>
                  <a:tcPr marL="4936" marR="4936" marT="4936" marB="0" vert="vert27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1100" b="1" i="0" u="none" strike="noStrike">
                          <a:solidFill>
                            <a:srgbClr val="FF0000"/>
                          </a:solidFill>
                          <a:effectLst/>
                          <a:latin typeface="Microsoft Sans Serif" panose="020B0604020202020204" pitchFamily="34" charset="0"/>
                        </a:rPr>
                        <a:t>BIH</a:t>
                      </a:r>
                    </a:p>
                  </a:txBody>
                  <a:tcPr marL="4936" marR="4936" marT="4936" marB="0" vert="vert27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1100" b="1" i="0" u="none" strike="noStrike">
                          <a:solidFill>
                            <a:srgbClr val="FF0000"/>
                          </a:solidFill>
                          <a:effectLst/>
                          <a:latin typeface="Microsoft Sans Serif" panose="020B0604020202020204" pitchFamily="34" charset="0"/>
                        </a:rPr>
                        <a:t>BUL</a:t>
                      </a:r>
                    </a:p>
                  </a:txBody>
                  <a:tcPr marL="4936" marR="4936" marT="4936" marB="0" vert="vert27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1100" b="1" i="0" u="none" strike="noStrike">
                          <a:solidFill>
                            <a:srgbClr val="FF0000"/>
                          </a:solidFill>
                          <a:effectLst/>
                          <a:latin typeface="Microsoft Sans Serif" panose="020B0604020202020204" pitchFamily="34" charset="0"/>
                        </a:rPr>
                        <a:t>CRO</a:t>
                      </a:r>
                    </a:p>
                  </a:txBody>
                  <a:tcPr marL="4936" marR="4936" marT="4936" marB="0" vert="vert27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1100" b="1" i="0" u="none" strike="noStrike">
                          <a:solidFill>
                            <a:srgbClr val="00B0F0"/>
                          </a:solidFill>
                          <a:effectLst/>
                          <a:latin typeface="Microsoft Sans Serif" panose="020B0604020202020204" pitchFamily="34" charset="0"/>
                        </a:rPr>
                        <a:t>CZE</a:t>
                      </a:r>
                    </a:p>
                  </a:txBody>
                  <a:tcPr marL="4936" marR="4936" marT="4936" marB="0" vert="vert27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1100" b="1" i="0" u="none" strike="noStrike">
                          <a:solidFill>
                            <a:srgbClr val="00B0F0"/>
                          </a:solidFill>
                          <a:effectLst/>
                          <a:latin typeface="Microsoft Sans Serif" panose="020B0604020202020204" pitchFamily="34" charset="0"/>
                        </a:rPr>
                        <a:t>GEO</a:t>
                      </a:r>
                    </a:p>
                  </a:txBody>
                  <a:tcPr marL="4936" marR="4936" marT="4936" marB="0" vert="vert27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1100" b="1" i="0" u="none" strike="noStrike">
                          <a:solidFill>
                            <a:srgbClr val="FF0000"/>
                          </a:solidFill>
                          <a:effectLst/>
                          <a:latin typeface="Microsoft Sans Serif" panose="020B0604020202020204" pitchFamily="34" charset="0"/>
                        </a:rPr>
                        <a:t>HUN</a:t>
                      </a:r>
                    </a:p>
                  </a:txBody>
                  <a:tcPr marL="4936" marR="4936" marT="4936" marB="0" vert="vert27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1100" b="1" i="0" u="none" strike="noStrike">
                          <a:solidFill>
                            <a:srgbClr val="FF0000"/>
                          </a:solidFill>
                          <a:effectLst/>
                          <a:latin typeface="Microsoft Sans Serif" panose="020B0604020202020204" pitchFamily="34" charset="0"/>
                        </a:rPr>
                        <a:t>KAZ</a:t>
                      </a:r>
                    </a:p>
                  </a:txBody>
                  <a:tcPr marL="4936" marR="4936" marT="4936" marB="0" vert="vert27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1100" b="1" i="0" u="none" strike="noStrike">
                          <a:solidFill>
                            <a:srgbClr val="0D0D0D"/>
                          </a:solidFill>
                          <a:effectLst/>
                          <a:latin typeface="Microsoft Sans Serif" panose="020B0604020202020204" pitchFamily="34" charset="0"/>
                        </a:rPr>
                        <a:t>KOS</a:t>
                      </a:r>
                    </a:p>
                  </a:txBody>
                  <a:tcPr marL="4936" marR="4936" marT="4936" marB="0" vert="vert27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1100" b="1" i="0" u="none" strike="noStrike">
                          <a:solidFill>
                            <a:srgbClr val="FF0000"/>
                          </a:solidFill>
                          <a:effectLst/>
                          <a:latin typeface="Microsoft Sans Serif" panose="020B0604020202020204" pitchFamily="34" charset="0"/>
                        </a:rPr>
                        <a:t>KYR</a:t>
                      </a:r>
                    </a:p>
                  </a:txBody>
                  <a:tcPr marL="4936" marR="4936" marT="4936" marB="0" vert="vert27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1100" b="1" i="0" u="none" strike="noStrike">
                          <a:solidFill>
                            <a:srgbClr val="7030A0"/>
                          </a:solidFill>
                          <a:effectLst/>
                          <a:latin typeface="Microsoft Sans Serif" panose="020B0604020202020204" pitchFamily="34" charset="0"/>
                        </a:rPr>
                        <a:t>MAC</a:t>
                      </a:r>
                    </a:p>
                  </a:txBody>
                  <a:tcPr marL="4936" marR="4936" marT="4936" marB="0" vert="vert27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1100" b="1" i="0" u="none" strike="noStrike">
                          <a:solidFill>
                            <a:srgbClr val="FF0000"/>
                          </a:solidFill>
                          <a:effectLst/>
                          <a:latin typeface="Microsoft Sans Serif" panose="020B0604020202020204" pitchFamily="34" charset="0"/>
                        </a:rPr>
                        <a:t>MOL</a:t>
                      </a:r>
                    </a:p>
                  </a:txBody>
                  <a:tcPr marL="4936" marR="4936" marT="4936" marB="0" vert="vert27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1100" b="1" i="0" u="none" strike="noStrike">
                          <a:solidFill>
                            <a:srgbClr val="FF0000"/>
                          </a:solidFill>
                          <a:effectLst/>
                          <a:latin typeface="Microsoft Sans Serif" panose="020B0604020202020204" pitchFamily="34" charset="0"/>
                        </a:rPr>
                        <a:t>MON</a:t>
                      </a:r>
                    </a:p>
                  </a:txBody>
                  <a:tcPr marL="4936" marR="4936" marT="4936" marB="0" vert="vert27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1100" b="1" i="0" u="none" strike="noStrike">
                          <a:solidFill>
                            <a:srgbClr val="FF0000"/>
                          </a:solidFill>
                          <a:effectLst/>
                          <a:latin typeface="Microsoft Sans Serif" panose="020B0604020202020204" pitchFamily="34" charset="0"/>
                        </a:rPr>
                        <a:t>ROM</a:t>
                      </a:r>
                    </a:p>
                  </a:txBody>
                  <a:tcPr marL="4936" marR="4936" marT="4936" marB="0" vert="vert27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1100" b="1" i="0" u="none" strike="noStrike">
                          <a:solidFill>
                            <a:srgbClr val="FF0000"/>
                          </a:solidFill>
                          <a:effectLst/>
                          <a:latin typeface="Microsoft Sans Serif" panose="020B0604020202020204" pitchFamily="34" charset="0"/>
                        </a:rPr>
                        <a:t>RUS</a:t>
                      </a:r>
                    </a:p>
                  </a:txBody>
                  <a:tcPr marL="4936" marR="4936" marT="4936" marB="0" vert="vert27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1100" b="1" i="0" u="none" strike="noStrike">
                          <a:solidFill>
                            <a:srgbClr val="0D0D0D"/>
                          </a:solidFill>
                          <a:effectLst/>
                          <a:latin typeface="Microsoft Sans Serif" panose="020B0604020202020204" pitchFamily="34" charset="0"/>
                        </a:rPr>
                        <a:t>TAJ</a:t>
                      </a:r>
                    </a:p>
                  </a:txBody>
                  <a:tcPr marL="4936" marR="4936" marT="4936" marB="0" vert="vert27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1100" b="1" i="0" u="none" strike="noStrike">
                          <a:solidFill>
                            <a:srgbClr val="0D0D0D"/>
                          </a:solidFill>
                          <a:effectLst/>
                          <a:latin typeface="Microsoft Sans Serif" panose="020B0604020202020204" pitchFamily="34" charset="0"/>
                        </a:rPr>
                        <a:t>TUR</a:t>
                      </a:r>
                    </a:p>
                  </a:txBody>
                  <a:tcPr marL="4936" marR="4936" marT="4936" marB="0" vert="vert27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1100" b="1" i="0" u="none" strike="noStrike">
                          <a:solidFill>
                            <a:srgbClr val="00B0F0"/>
                          </a:solidFill>
                          <a:effectLst/>
                          <a:latin typeface="Microsoft Sans Serif" panose="020B0604020202020204" pitchFamily="34" charset="0"/>
                        </a:rPr>
                        <a:t>UKR</a:t>
                      </a:r>
                    </a:p>
                  </a:txBody>
                  <a:tcPr marL="4936" marR="4936" marT="4936" marB="0" vert="vert27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1100" b="1" i="0" u="none" strike="noStrike" dirty="0">
                          <a:solidFill>
                            <a:srgbClr val="0D0D0D"/>
                          </a:solidFill>
                          <a:effectLst/>
                          <a:latin typeface="Microsoft Sans Serif" panose="020B0604020202020204" pitchFamily="34" charset="0"/>
                        </a:rPr>
                        <a:t>UZB</a:t>
                      </a:r>
                    </a:p>
                  </a:txBody>
                  <a:tcPr marL="4936" marR="4936" marT="4936" marB="0" vert="vert27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296660">
                <a:tc>
                  <a:txBody>
                    <a:bodyPr/>
                    <a:lstStyle/>
                    <a:p>
                      <a:pPr algn="l" fontAlgn="b"/>
                      <a:r>
                        <a:rPr lang="en-US" sz="1100" b="1" i="1" u="none" strike="noStrike">
                          <a:solidFill>
                            <a:srgbClr val="000000"/>
                          </a:solidFill>
                          <a:effectLst/>
                          <a:latin typeface="Calibri" panose="020F0502020204030204" pitchFamily="34" charset="0"/>
                        </a:rPr>
                        <a:t>All state administration organizations</a:t>
                      </a:r>
                    </a:p>
                  </a:txBody>
                  <a:tcPr marL="4936" marR="4936" marT="49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1100" b="1" i="1" u="none" strike="noStrike">
                          <a:solidFill>
                            <a:srgbClr val="000000"/>
                          </a:solidFill>
                          <a:effectLst/>
                          <a:latin typeface="Calibri" panose="020F0502020204030204" pitchFamily="34" charset="0"/>
                        </a:rPr>
                        <a:t>SA</a:t>
                      </a:r>
                    </a:p>
                  </a:txBody>
                  <a:tcPr marL="4936" marR="4936" marT="493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600" b="0" i="0" u="none" strike="noStrike">
                          <a:solidFill>
                            <a:srgbClr val="00B050"/>
                          </a:solidFill>
                          <a:effectLst/>
                          <a:latin typeface="Calibri" panose="020F0502020204030204" pitchFamily="34" charset="0"/>
                        </a:rPr>
                        <a:t>2</a:t>
                      </a:r>
                    </a:p>
                  </a:txBody>
                  <a:tcPr marL="4936" marR="4936" marT="49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US" sz="600" b="0" i="0" u="none" strike="noStrike">
                          <a:solidFill>
                            <a:srgbClr val="00B050"/>
                          </a:solidFill>
                          <a:effectLst/>
                          <a:latin typeface="Calibri" panose="020F0502020204030204" pitchFamily="34" charset="0"/>
                        </a:rPr>
                        <a:t>2</a:t>
                      </a:r>
                    </a:p>
                  </a:txBody>
                  <a:tcPr marL="4936" marR="4936" marT="49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US" sz="600" b="0" i="0" u="none" strike="noStrike">
                          <a:solidFill>
                            <a:srgbClr val="00B050"/>
                          </a:solidFill>
                          <a:effectLst/>
                          <a:latin typeface="Calibri" panose="020F0502020204030204" pitchFamily="34" charset="0"/>
                        </a:rPr>
                        <a:t>2</a:t>
                      </a:r>
                    </a:p>
                  </a:txBody>
                  <a:tcPr marL="4936" marR="4936" marT="49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US" sz="600" b="0" i="0" u="none" strike="noStrike">
                          <a:solidFill>
                            <a:srgbClr val="00B050"/>
                          </a:solidFill>
                          <a:effectLst/>
                          <a:latin typeface="Calibri" panose="020F0502020204030204" pitchFamily="34" charset="0"/>
                        </a:rPr>
                        <a:t>2</a:t>
                      </a:r>
                    </a:p>
                  </a:txBody>
                  <a:tcPr marL="4936" marR="4936" marT="49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US" sz="600" b="0" i="0" u="none" strike="noStrike">
                          <a:solidFill>
                            <a:srgbClr val="00B050"/>
                          </a:solidFill>
                          <a:effectLst/>
                          <a:latin typeface="Calibri" panose="020F0502020204030204" pitchFamily="34" charset="0"/>
                        </a:rPr>
                        <a:t>2</a:t>
                      </a:r>
                    </a:p>
                  </a:txBody>
                  <a:tcPr marL="4936" marR="4936" marT="49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US" sz="600" b="0" i="0" u="none" strike="noStrike">
                          <a:solidFill>
                            <a:srgbClr val="00B050"/>
                          </a:solidFill>
                          <a:effectLst/>
                          <a:latin typeface="Calibri" panose="020F0502020204030204" pitchFamily="34" charset="0"/>
                        </a:rPr>
                        <a:t>2</a:t>
                      </a:r>
                    </a:p>
                  </a:txBody>
                  <a:tcPr marL="4936" marR="4936" marT="49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US" sz="600" b="0" i="0" u="none" strike="noStrike">
                          <a:solidFill>
                            <a:srgbClr val="00B050"/>
                          </a:solidFill>
                          <a:effectLst/>
                          <a:latin typeface="Calibri" panose="020F0502020204030204" pitchFamily="34" charset="0"/>
                        </a:rPr>
                        <a:t>2</a:t>
                      </a:r>
                    </a:p>
                  </a:txBody>
                  <a:tcPr marL="4936" marR="4936" marT="49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US" sz="600" b="0" i="0" u="none" strike="noStrike">
                          <a:solidFill>
                            <a:srgbClr val="00B050"/>
                          </a:solidFill>
                          <a:effectLst/>
                          <a:latin typeface="Calibri" panose="020F0502020204030204" pitchFamily="34" charset="0"/>
                        </a:rPr>
                        <a:t>2</a:t>
                      </a:r>
                    </a:p>
                  </a:txBody>
                  <a:tcPr marL="4936" marR="4936" marT="49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US" sz="600" b="0" i="0" u="none" strike="noStrike">
                          <a:solidFill>
                            <a:srgbClr val="00B050"/>
                          </a:solidFill>
                          <a:effectLst/>
                          <a:latin typeface="Calibri" panose="020F0502020204030204" pitchFamily="34" charset="0"/>
                        </a:rPr>
                        <a:t>2</a:t>
                      </a:r>
                    </a:p>
                  </a:txBody>
                  <a:tcPr marL="4936" marR="4936" marT="49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US" sz="600" b="0" i="0" u="none" strike="noStrike">
                          <a:solidFill>
                            <a:srgbClr val="00B050"/>
                          </a:solidFill>
                          <a:effectLst/>
                          <a:latin typeface="Calibri" panose="020F0502020204030204" pitchFamily="34" charset="0"/>
                        </a:rPr>
                        <a:t>2</a:t>
                      </a:r>
                    </a:p>
                  </a:txBody>
                  <a:tcPr marL="4936" marR="4936" marT="49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US" sz="600" b="0" i="0" u="none" strike="noStrike">
                          <a:solidFill>
                            <a:srgbClr val="00B050"/>
                          </a:solidFill>
                          <a:effectLst/>
                          <a:latin typeface="Calibri" panose="020F0502020204030204" pitchFamily="34" charset="0"/>
                        </a:rPr>
                        <a:t>2</a:t>
                      </a:r>
                    </a:p>
                  </a:txBody>
                  <a:tcPr marL="4936" marR="4936" marT="49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US" sz="600" b="0" i="0" u="none" strike="noStrike">
                          <a:solidFill>
                            <a:srgbClr val="00B050"/>
                          </a:solidFill>
                          <a:effectLst/>
                          <a:latin typeface="Calibri" panose="020F0502020204030204" pitchFamily="34" charset="0"/>
                        </a:rPr>
                        <a:t>2</a:t>
                      </a:r>
                    </a:p>
                  </a:txBody>
                  <a:tcPr marL="4936" marR="4936" marT="49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US" sz="600" b="0" i="0" u="none" strike="noStrike">
                          <a:solidFill>
                            <a:srgbClr val="00B050"/>
                          </a:solidFill>
                          <a:effectLst/>
                          <a:latin typeface="Calibri" panose="020F0502020204030204" pitchFamily="34" charset="0"/>
                        </a:rPr>
                        <a:t>2</a:t>
                      </a:r>
                    </a:p>
                  </a:txBody>
                  <a:tcPr marL="4936" marR="4936" marT="49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US" sz="600" b="0" i="0" u="none" strike="noStrike">
                          <a:solidFill>
                            <a:srgbClr val="00B050"/>
                          </a:solidFill>
                          <a:effectLst/>
                          <a:latin typeface="Calibri" panose="020F0502020204030204" pitchFamily="34" charset="0"/>
                        </a:rPr>
                        <a:t>2</a:t>
                      </a:r>
                    </a:p>
                  </a:txBody>
                  <a:tcPr marL="4936" marR="4936" marT="49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US" sz="600" b="0" i="0" u="none" strike="noStrike">
                          <a:solidFill>
                            <a:srgbClr val="00B050"/>
                          </a:solidFill>
                          <a:effectLst/>
                          <a:latin typeface="Calibri" panose="020F0502020204030204" pitchFamily="34" charset="0"/>
                        </a:rPr>
                        <a:t>2</a:t>
                      </a:r>
                    </a:p>
                  </a:txBody>
                  <a:tcPr marL="4936" marR="4936" marT="49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US" sz="600" b="0" i="0" u="none" strike="noStrike">
                          <a:solidFill>
                            <a:srgbClr val="00B050"/>
                          </a:solidFill>
                          <a:effectLst/>
                          <a:latin typeface="Calibri" panose="020F0502020204030204" pitchFamily="34" charset="0"/>
                        </a:rPr>
                        <a:t>2</a:t>
                      </a:r>
                    </a:p>
                  </a:txBody>
                  <a:tcPr marL="4936" marR="4936" marT="49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US" sz="600" b="0" i="0" u="none" strike="noStrike">
                          <a:solidFill>
                            <a:srgbClr val="00B050"/>
                          </a:solidFill>
                          <a:effectLst/>
                          <a:latin typeface="Calibri" panose="020F0502020204030204" pitchFamily="34" charset="0"/>
                        </a:rPr>
                        <a:t>2</a:t>
                      </a:r>
                    </a:p>
                  </a:txBody>
                  <a:tcPr marL="4936" marR="4936" marT="49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US" sz="600" b="0" i="0" u="none" strike="noStrike">
                          <a:solidFill>
                            <a:srgbClr val="00B050"/>
                          </a:solidFill>
                          <a:effectLst/>
                          <a:latin typeface="Calibri" panose="020F0502020204030204" pitchFamily="34" charset="0"/>
                        </a:rPr>
                        <a:t>2</a:t>
                      </a:r>
                    </a:p>
                  </a:txBody>
                  <a:tcPr marL="4936" marR="4936" marT="49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US" sz="600" b="0" i="0" u="none" strike="noStrike">
                          <a:solidFill>
                            <a:srgbClr val="00B050"/>
                          </a:solidFill>
                          <a:effectLst/>
                          <a:latin typeface="Calibri" panose="020F0502020204030204" pitchFamily="34" charset="0"/>
                        </a:rPr>
                        <a:t>2</a:t>
                      </a:r>
                    </a:p>
                  </a:txBody>
                  <a:tcPr marL="4936" marR="4936" marT="49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US" sz="600" b="0" i="0" u="none" strike="noStrike">
                          <a:solidFill>
                            <a:srgbClr val="00B050"/>
                          </a:solidFill>
                          <a:effectLst/>
                          <a:latin typeface="Calibri" panose="020F0502020204030204" pitchFamily="34" charset="0"/>
                        </a:rPr>
                        <a:t>2</a:t>
                      </a:r>
                    </a:p>
                  </a:txBody>
                  <a:tcPr marL="4936" marR="4936" marT="49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US" sz="600" b="0" i="0" u="none" strike="noStrike">
                          <a:solidFill>
                            <a:srgbClr val="00B050"/>
                          </a:solidFill>
                          <a:effectLst/>
                          <a:latin typeface="Calibri" panose="020F0502020204030204" pitchFamily="34" charset="0"/>
                        </a:rPr>
                        <a:t>2</a:t>
                      </a:r>
                    </a:p>
                  </a:txBody>
                  <a:tcPr marL="4936" marR="4936" marT="49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r>
              <a:tr h="296660">
                <a:tc>
                  <a:txBody>
                    <a:bodyPr/>
                    <a:lstStyle/>
                    <a:p>
                      <a:pPr algn="l" fontAlgn="b"/>
                      <a:r>
                        <a:rPr lang="en-US" sz="1100" b="1" i="1" u="none" strike="noStrike">
                          <a:solidFill>
                            <a:srgbClr val="000000"/>
                          </a:solidFill>
                          <a:effectLst/>
                          <a:latin typeface="Calibri" panose="020F0502020204030204" pitchFamily="34" charset="0"/>
                        </a:rPr>
                        <a:t>All local administration organizations </a:t>
                      </a:r>
                    </a:p>
                  </a:txBody>
                  <a:tcPr marL="4936" marR="4936" marT="49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1100" b="1" i="1" u="none" strike="noStrike">
                          <a:solidFill>
                            <a:srgbClr val="000000"/>
                          </a:solidFill>
                          <a:effectLst/>
                          <a:latin typeface="Calibri" panose="020F0502020204030204" pitchFamily="34" charset="0"/>
                        </a:rPr>
                        <a:t>SA</a:t>
                      </a:r>
                    </a:p>
                  </a:txBody>
                  <a:tcPr marL="4936" marR="4936" marT="493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600" b="0" i="0" u="none" strike="noStrike">
                          <a:solidFill>
                            <a:srgbClr val="00B050"/>
                          </a:solidFill>
                          <a:effectLst/>
                          <a:latin typeface="Calibri" panose="020F0502020204030204" pitchFamily="34" charset="0"/>
                        </a:rPr>
                        <a:t>2</a:t>
                      </a:r>
                    </a:p>
                  </a:txBody>
                  <a:tcPr marL="4936" marR="4936" marT="49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US" sz="600" b="0" i="0" u="none" strike="noStrike">
                          <a:solidFill>
                            <a:srgbClr val="00B050"/>
                          </a:solidFill>
                          <a:effectLst/>
                          <a:latin typeface="Calibri" panose="020F0502020204030204" pitchFamily="34" charset="0"/>
                        </a:rPr>
                        <a:t>2</a:t>
                      </a:r>
                    </a:p>
                  </a:txBody>
                  <a:tcPr marL="4936" marR="4936" marT="49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US" sz="600" b="0" i="0" u="none" strike="noStrike">
                          <a:solidFill>
                            <a:srgbClr val="00B050"/>
                          </a:solidFill>
                          <a:effectLst/>
                          <a:latin typeface="Calibri" panose="020F0502020204030204" pitchFamily="34" charset="0"/>
                        </a:rPr>
                        <a:t>2</a:t>
                      </a:r>
                    </a:p>
                  </a:txBody>
                  <a:tcPr marL="4936" marR="4936" marT="49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l" fontAlgn="b"/>
                      <a:r>
                        <a:rPr lang="en-US" sz="600" b="0" i="0" u="none" strike="noStrike">
                          <a:solidFill>
                            <a:srgbClr val="00B050"/>
                          </a:solidFill>
                          <a:effectLst/>
                          <a:latin typeface="Calibri" panose="020F0502020204030204" pitchFamily="34" charset="0"/>
                        </a:rPr>
                        <a:t> </a:t>
                      </a:r>
                    </a:p>
                  </a:txBody>
                  <a:tcPr marL="4936" marR="4936" marT="49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600" b="0" i="0" u="none" strike="noStrike">
                          <a:solidFill>
                            <a:srgbClr val="00B050"/>
                          </a:solidFill>
                          <a:effectLst/>
                          <a:latin typeface="Calibri" panose="020F0502020204030204" pitchFamily="34" charset="0"/>
                        </a:rPr>
                        <a:t> </a:t>
                      </a:r>
                    </a:p>
                  </a:txBody>
                  <a:tcPr marL="4936" marR="4936" marT="49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600" b="0" i="0" u="none" strike="noStrike">
                          <a:solidFill>
                            <a:srgbClr val="00B050"/>
                          </a:solidFill>
                          <a:effectLst/>
                          <a:latin typeface="Calibri" panose="020F0502020204030204" pitchFamily="34" charset="0"/>
                        </a:rPr>
                        <a:t>2</a:t>
                      </a:r>
                    </a:p>
                  </a:txBody>
                  <a:tcPr marL="4936" marR="4936" marT="49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l" fontAlgn="b"/>
                      <a:r>
                        <a:rPr lang="en-US" sz="600" b="0" i="0" u="none" strike="noStrike">
                          <a:solidFill>
                            <a:srgbClr val="00B050"/>
                          </a:solidFill>
                          <a:effectLst/>
                          <a:latin typeface="Calibri" panose="020F0502020204030204" pitchFamily="34" charset="0"/>
                        </a:rPr>
                        <a:t> </a:t>
                      </a:r>
                    </a:p>
                  </a:txBody>
                  <a:tcPr marL="4936" marR="4936" marT="49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600" b="0" i="0" u="none" strike="noStrike">
                          <a:solidFill>
                            <a:srgbClr val="00B050"/>
                          </a:solidFill>
                          <a:effectLst/>
                          <a:latin typeface="Calibri" panose="020F0502020204030204" pitchFamily="34" charset="0"/>
                        </a:rPr>
                        <a:t>2</a:t>
                      </a:r>
                    </a:p>
                  </a:txBody>
                  <a:tcPr marL="4936" marR="4936" marT="49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US" sz="600" b="0" i="0" u="none" strike="noStrike">
                          <a:solidFill>
                            <a:srgbClr val="00B050"/>
                          </a:solidFill>
                          <a:effectLst/>
                          <a:latin typeface="Calibri" panose="020F0502020204030204" pitchFamily="34" charset="0"/>
                        </a:rPr>
                        <a:t>2</a:t>
                      </a:r>
                    </a:p>
                  </a:txBody>
                  <a:tcPr marL="4936" marR="4936" marT="49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US" sz="600" b="0" i="0" u="none" strike="noStrike">
                          <a:solidFill>
                            <a:srgbClr val="00B050"/>
                          </a:solidFill>
                          <a:effectLst/>
                          <a:latin typeface="Calibri" panose="020F0502020204030204" pitchFamily="34" charset="0"/>
                        </a:rPr>
                        <a:t>2</a:t>
                      </a:r>
                    </a:p>
                  </a:txBody>
                  <a:tcPr marL="4936" marR="4936" marT="49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US" sz="600" b="0" i="0" u="none" strike="noStrike">
                          <a:solidFill>
                            <a:srgbClr val="00B050"/>
                          </a:solidFill>
                          <a:effectLst/>
                          <a:latin typeface="Calibri" panose="020F0502020204030204" pitchFamily="34" charset="0"/>
                        </a:rPr>
                        <a:t>2</a:t>
                      </a:r>
                    </a:p>
                  </a:txBody>
                  <a:tcPr marL="4936" marR="4936" marT="49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US" sz="600" b="0" i="0" u="none" strike="noStrike">
                          <a:solidFill>
                            <a:srgbClr val="00B050"/>
                          </a:solidFill>
                          <a:effectLst/>
                          <a:latin typeface="Calibri" panose="020F0502020204030204" pitchFamily="34" charset="0"/>
                        </a:rPr>
                        <a:t>2</a:t>
                      </a:r>
                    </a:p>
                  </a:txBody>
                  <a:tcPr marL="4936" marR="4936" marT="49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US" sz="600" b="0" i="0" u="none" strike="noStrike">
                          <a:solidFill>
                            <a:srgbClr val="00B050"/>
                          </a:solidFill>
                          <a:effectLst/>
                          <a:latin typeface="Calibri" panose="020F0502020204030204" pitchFamily="34" charset="0"/>
                        </a:rPr>
                        <a:t>2</a:t>
                      </a:r>
                    </a:p>
                  </a:txBody>
                  <a:tcPr marL="4936" marR="4936" marT="49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US" sz="600" b="0" i="0" u="none" strike="noStrike">
                          <a:solidFill>
                            <a:srgbClr val="00B050"/>
                          </a:solidFill>
                          <a:effectLst/>
                          <a:latin typeface="Calibri" panose="020F0502020204030204" pitchFamily="34" charset="0"/>
                        </a:rPr>
                        <a:t>2</a:t>
                      </a:r>
                    </a:p>
                  </a:txBody>
                  <a:tcPr marL="4936" marR="4936" marT="49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US" sz="600" b="0" i="0" u="none" strike="noStrike">
                          <a:solidFill>
                            <a:srgbClr val="00B050"/>
                          </a:solidFill>
                          <a:effectLst/>
                          <a:latin typeface="Calibri" panose="020F0502020204030204" pitchFamily="34" charset="0"/>
                        </a:rPr>
                        <a:t>2</a:t>
                      </a:r>
                    </a:p>
                  </a:txBody>
                  <a:tcPr marL="4936" marR="4936" marT="49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US" sz="600" b="0" i="0" u="none" strike="noStrike">
                          <a:solidFill>
                            <a:srgbClr val="00B050"/>
                          </a:solidFill>
                          <a:effectLst/>
                          <a:latin typeface="Calibri" panose="020F0502020204030204" pitchFamily="34" charset="0"/>
                        </a:rPr>
                        <a:t>2</a:t>
                      </a:r>
                    </a:p>
                  </a:txBody>
                  <a:tcPr marL="4936" marR="4936" marT="49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US" sz="600" b="0" i="0" u="none" strike="noStrike">
                          <a:solidFill>
                            <a:srgbClr val="00B050"/>
                          </a:solidFill>
                          <a:effectLst/>
                          <a:latin typeface="Calibri" panose="020F0502020204030204" pitchFamily="34" charset="0"/>
                        </a:rPr>
                        <a:t>2</a:t>
                      </a:r>
                    </a:p>
                  </a:txBody>
                  <a:tcPr marL="4936" marR="4936" marT="49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US" sz="600" b="0" i="0" u="none" strike="noStrike">
                          <a:solidFill>
                            <a:srgbClr val="00B050"/>
                          </a:solidFill>
                          <a:effectLst/>
                          <a:latin typeface="Calibri" panose="020F0502020204030204" pitchFamily="34" charset="0"/>
                        </a:rPr>
                        <a:t>2</a:t>
                      </a:r>
                    </a:p>
                  </a:txBody>
                  <a:tcPr marL="4936" marR="4936" marT="49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US" sz="600" b="0" i="0" u="none" strike="noStrike">
                          <a:solidFill>
                            <a:srgbClr val="00B050"/>
                          </a:solidFill>
                          <a:effectLst/>
                          <a:latin typeface="Calibri" panose="020F0502020204030204" pitchFamily="34" charset="0"/>
                        </a:rPr>
                        <a:t>2</a:t>
                      </a:r>
                    </a:p>
                  </a:txBody>
                  <a:tcPr marL="4936" marR="4936" marT="49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l" fontAlgn="b"/>
                      <a:r>
                        <a:rPr lang="en-US" sz="600" b="0" i="0" u="none" strike="noStrike">
                          <a:solidFill>
                            <a:srgbClr val="00B050"/>
                          </a:solidFill>
                          <a:effectLst/>
                          <a:latin typeface="Calibri" panose="020F0502020204030204" pitchFamily="34" charset="0"/>
                        </a:rPr>
                        <a:t> </a:t>
                      </a:r>
                    </a:p>
                  </a:txBody>
                  <a:tcPr marL="4936" marR="4936" marT="49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600" b="0" i="0" u="none" strike="noStrike">
                          <a:solidFill>
                            <a:srgbClr val="00B050"/>
                          </a:solidFill>
                          <a:effectLst/>
                          <a:latin typeface="Calibri" panose="020F0502020204030204" pitchFamily="34" charset="0"/>
                        </a:rPr>
                        <a:t>2</a:t>
                      </a:r>
                    </a:p>
                  </a:txBody>
                  <a:tcPr marL="4936" marR="4936" marT="49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r>
              <a:tr h="157103">
                <a:tc>
                  <a:txBody>
                    <a:bodyPr/>
                    <a:lstStyle/>
                    <a:p>
                      <a:pPr algn="l" fontAlgn="b"/>
                      <a:r>
                        <a:rPr lang="en-US" sz="1100" b="1" i="1" u="none" strike="noStrike">
                          <a:solidFill>
                            <a:srgbClr val="000000"/>
                          </a:solidFill>
                          <a:effectLst/>
                          <a:latin typeface="Calibri" panose="020F0502020204030204" pitchFamily="34" charset="0"/>
                        </a:rPr>
                        <a:t>Subordinate to an entity</a:t>
                      </a:r>
                    </a:p>
                  </a:txBody>
                  <a:tcPr marL="4936" marR="4936" marT="49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1100" b="1" i="1" u="none" strike="noStrike">
                          <a:solidFill>
                            <a:srgbClr val="000000"/>
                          </a:solidFill>
                          <a:effectLst/>
                          <a:latin typeface="Calibri" panose="020F0502020204030204" pitchFamily="34" charset="0"/>
                        </a:rPr>
                        <a:t>SA</a:t>
                      </a:r>
                    </a:p>
                  </a:txBody>
                  <a:tcPr marL="4936" marR="4936" marT="493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600" b="0" i="0" u="none" strike="noStrike">
                          <a:solidFill>
                            <a:srgbClr val="00B050"/>
                          </a:solidFill>
                          <a:effectLst/>
                          <a:latin typeface="Calibri" panose="020F0502020204030204" pitchFamily="34" charset="0"/>
                        </a:rPr>
                        <a:t>2</a:t>
                      </a:r>
                    </a:p>
                  </a:txBody>
                  <a:tcPr marL="4936" marR="4936" marT="49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US" sz="600" b="0" i="0" u="none" strike="noStrike">
                          <a:solidFill>
                            <a:srgbClr val="00B050"/>
                          </a:solidFill>
                          <a:effectLst/>
                          <a:latin typeface="Calibri" panose="020F0502020204030204" pitchFamily="34" charset="0"/>
                        </a:rPr>
                        <a:t>2</a:t>
                      </a:r>
                    </a:p>
                  </a:txBody>
                  <a:tcPr marL="4936" marR="4936" marT="49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US" sz="600" b="0" i="0" u="none" strike="noStrike">
                          <a:solidFill>
                            <a:srgbClr val="00B050"/>
                          </a:solidFill>
                          <a:effectLst/>
                          <a:latin typeface="Calibri" panose="020F0502020204030204" pitchFamily="34" charset="0"/>
                        </a:rPr>
                        <a:t>2</a:t>
                      </a:r>
                    </a:p>
                  </a:txBody>
                  <a:tcPr marL="4936" marR="4936" marT="49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l" fontAlgn="b"/>
                      <a:r>
                        <a:rPr lang="en-US" sz="600" b="0" i="0" u="none" strike="noStrike">
                          <a:solidFill>
                            <a:srgbClr val="00B050"/>
                          </a:solidFill>
                          <a:effectLst/>
                          <a:latin typeface="Calibri" panose="020F0502020204030204" pitchFamily="34" charset="0"/>
                        </a:rPr>
                        <a:t> </a:t>
                      </a:r>
                    </a:p>
                  </a:txBody>
                  <a:tcPr marL="4936" marR="4936" marT="49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600" b="0" i="0" u="none" strike="noStrike">
                          <a:solidFill>
                            <a:srgbClr val="00B050"/>
                          </a:solidFill>
                          <a:effectLst/>
                          <a:latin typeface="Calibri" panose="020F0502020204030204" pitchFamily="34" charset="0"/>
                        </a:rPr>
                        <a:t>2</a:t>
                      </a:r>
                    </a:p>
                  </a:txBody>
                  <a:tcPr marL="4936" marR="4936" marT="49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US" sz="600" b="0" i="0" u="none" strike="noStrike">
                          <a:solidFill>
                            <a:srgbClr val="00B050"/>
                          </a:solidFill>
                          <a:effectLst/>
                          <a:latin typeface="Calibri" panose="020F0502020204030204" pitchFamily="34" charset="0"/>
                        </a:rPr>
                        <a:t>2</a:t>
                      </a:r>
                    </a:p>
                  </a:txBody>
                  <a:tcPr marL="4936" marR="4936" marT="49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l" fontAlgn="b"/>
                      <a:r>
                        <a:rPr lang="en-US" sz="600" b="0" i="0" u="none" strike="noStrike">
                          <a:solidFill>
                            <a:srgbClr val="00B050"/>
                          </a:solidFill>
                          <a:effectLst/>
                          <a:latin typeface="Calibri" panose="020F0502020204030204" pitchFamily="34" charset="0"/>
                        </a:rPr>
                        <a:t> </a:t>
                      </a:r>
                    </a:p>
                  </a:txBody>
                  <a:tcPr marL="4936" marR="4936" marT="49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600" b="0" i="0" u="none" strike="noStrike">
                          <a:solidFill>
                            <a:srgbClr val="00B050"/>
                          </a:solidFill>
                          <a:effectLst/>
                          <a:latin typeface="Calibri" panose="020F0502020204030204" pitchFamily="34" charset="0"/>
                        </a:rPr>
                        <a:t>2</a:t>
                      </a:r>
                    </a:p>
                  </a:txBody>
                  <a:tcPr marL="4936" marR="4936" marT="49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US" sz="600" b="0" i="0" u="none" strike="noStrike">
                          <a:solidFill>
                            <a:srgbClr val="00B050"/>
                          </a:solidFill>
                          <a:effectLst/>
                          <a:latin typeface="Calibri" panose="020F0502020204030204" pitchFamily="34" charset="0"/>
                        </a:rPr>
                        <a:t>2</a:t>
                      </a:r>
                    </a:p>
                  </a:txBody>
                  <a:tcPr marL="4936" marR="4936" marT="49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US" sz="600" b="0" i="0" u="none" strike="noStrike">
                          <a:solidFill>
                            <a:srgbClr val="00B050"/>
                          </a:solidFill>
                          <a:effectLst/>
                          <a:latin typeface="Calibri" panose="020F0502020204030204" pitchFamily="34" charset="0"/>
                        </a:rPr>
                        <a:t>2</a:t>
                      </a:r>
                    </a:p>
                  </a:txBody>
                  <a:tcPr marL="4936" marR="4936" marT="49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US" sz="600" b="0" i="0" u="none" strike="noStrike">
                          <a:solidFill>
                            <a:srgbClr val="00B050"/>
                          </a:solidFill>
                          <a:effectLst/>
                          <a:latin typeface="Calibri" panose="020F0502020204030204" pitchFamily="34" charset="0"/>
                        </a:rPr>
                        <a:t>2</a:t>
                      </a:r>
                    </a:p>
                  </a:txBody>
                  <a:tcPr marL="4936" marR="4936" marT="49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l" fontAlgn="b"/>
                      <a:r>
                        <a:rPr lang="en-US" sz="600" b="0" i="0" u="none" strike="noStrike">
                          <a:solidFill>
                            <a:srgbClr val="00B050"/>
                          </a:solidFill>
                          <a:effectLst/>
                          <a:latin typeface="Calibri" panose="020F0502020204030204" pitchFamily="34" charset="0"/>
                        </a:rPr>
                        <a:t> </a:t>
                      </a:r>
                    </a:p>
                  </a:txBody>
                  <a:tcPr marL="4936" marR="4936" marT="49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600" b="0" i="0" u="none" strike="noStrike">
                          <a:solidFill>
                            <a:srgbClr val="00B050"/>
                          </a:solidFill>
                          <a:effectLst/>
                          <a:latin typeface="Calibri" panose="020F0502020204030204" pitchFamily="34" charset="0"/>
                        </a:rPr>
                        <a:t>2</a:t>
                      </a:r>
                    </a:p>
                  </a:txBody>
                  <a:tcPr marL="4936" marR="4936" marT="49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US" sz="600" b="0" i="0" u="none" strike="noStrike">
                          <a:solidFill>
                            <a:srgbClr val="00B050"/>
                          </a:solidFill>
                          <a:effectLst/>
                          <a:latin typeface="Calibri" panose="020F0502020204030204" pitchFamily="34" charset="0"/>
                        </a:rPr>
                        <a:t>2</a:t>
                      </a:r>
                    </a:p>
                  </a:txBody>
                  <a:tcPr marL="4936" marR="4936" marT="49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US" sz="600" b="0" i="0" u="none" strike="noStrike">
                          <a:solidFill>
                            <a:srgbClr val="00B050"/>
                          </a:solidFill>
                          <a:effectLst/>
                          <a:latin typeface="Calibri" panose="020F0502020204030204" pitchFamily="34" charset="0"/>
                        </a:rPr>
                        <a:t>2</a:t>
                      </a:r>
                    </a:p>
                  </a:txBody>
                  <a:tcPr marL="4936" marR="4936" marT="49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US" sz="600" b="0" i="0" u="none" strike="noStrike">
                          <a:solidFill>
                            <a:srgbClr val="00B050"/>
                          </a:solidFill>
                          <a:effectLst/>
                          <a:latin typeface="Calibri" panose="020F0502020204030204" pitchFamily="34" charset="0"/>
                        </a:rPr>
                        <a:t>2</a:t>
                      </a:r>
                    </a:p>
                  </a:txBody>
                  <a:tcPr marL="4936" marR="4936" marT="49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l" fontAlgn="b"/>
                      <a:r>
                        <a:rPr lang="en-US" sz="600" b="0" i="0" u="none" strike="noStrike">
                          <a:solidFill>
                            <a:srgbClr val="00B050"/>
                          </a:solidFill>
                          <a:effectLst/>
                          <a:latin typeface="Calibri" panose="020F0502020204030204" pitchFamily="34" charset="0"/>
                        </a:rPr>
                        <a:t> </a:t>
                      </a:r>
                    </a:p>
                  </a:txBody>
                  <a:tcPr marL="4936" marR="4936" marT="49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600" b="0" i="0" u="none" strike="noStrike">
                          <a:solidFill>
                            <a:srgbClr val="00B050"/>
                          </a:solidFill>
                          <a:effectLst/>
                          <a:latin typeface="Calibri" panose="020F0502020204030204" pitchFamily="34" charset="0"/>
                        </a:rPr>
                        <a:t>2</a:t>
                      </a:r>
                    </a:p>
                  </a:txBody>
                  <a:tcPr marL="4936" marR="4936" marT="49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US" sz="600" b="0" i="0" u="none" strike="noStrike">
                          <a:solidFill>
                            <a:srgbClr val="00B050"/>
                          </a:solidFill>
                          <a:effectLst/>
                          <a:latin typeface="Calibri" panose="020F0502020204030204" pitchFamily="34" charset="0"/>
                        </a:rPr>
                        <a:t>2</a:t>
                      </a:r>
                    </a:p>
                  </a:txBody>
                  <a:tcPr marL="4936" marR="4936" marT="49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l" fontAlgn="b"/>
                      <a:r>
                        <a:rPr lang="en-US" sz="600" b="0" i="0" u="none" strike="noStrike">
                          <a:solidFill>
                            <a:srgbClr val="00B050"/>
                          </a:solidFill>
                          <a:effectLst/>
                          <a:latin typeface="Calibri" panose="020F0502020204030204" pitchFamily="34" charset="0"/>
                        </a:rPr>
                        <a:t> </a:t>
                      </a:r>
                    </a:p>
                  </a:txBody>
                  <a:tcPr marL="4936" marR="4936" marT="49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600" b="0" i="0" u="none" strike="noStrike">
                          <a:solidFill>
                            <a:srgbClr val="00B050"/>
                          </a:solidFill>
                          <a:effectLst/>
                          <a:latin typeface="Calibri" panose="020F0502020204030204" pitchFamily="34" charset="0"/>
                        </a:rPr>
                        <a:t>2</a:t>
                      </a:r>
                    </a:p>
                  </a:txBody>
                  <a:tcPr marL="4936" marR="4936" marT="49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r>
              <a:tr h="157103">
                <a:tc>
                  <a:txBody>
                    <a:bodyPr/>
                    <a:lstStyle/>
                    <a:p>
                      <a:pPr algn="l" fontAlgn="b"/>
                      <a:r>
                        <a:rPr lang="en-US" sz="1100" b="1" i="1" u="none" strike="noStrike">
                          <a:solidFill>
                            <a:srgbClr val="000000"/>
                          </a:solidFill>
                          <a:effectLst/>
                          <a:latin typeface="Calibri" panose="020F0502020204030204" pitchFamily="34" charset="0"/>
                        </a:rPr>
                        <a:t>Structural units of a entity</a:t>
                      </a:r>
                    </a:p>
                  </a:txBody>
                  <a:tcPr marL="4936" marR="4936" marT="49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1100" b="1" i="1" u="none" strike="noStrike">
                          <a:solidFill>
                            <a:srgbClr val="000000"/>
                          </a:solidFill>
                          <a:effectLst/>
                          <a:latin typeface="Calibri" panose="020F0502020204030204" pitchFamily="34" charset="0"/>
                        </a:rPr>
                        <a:t>SA</a:t>
                      </a:r>
                    </a:p>
                  </a:txBody>
                  <a:tcPr marL="4936" marR="4936" marT="493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B050"/>
                          </a:solidFill>
                          <a:effectLst/>
                          <a:latin typeface="Calibri" panose="020F0502020204030204" pitchFamily="34" charset="0"/>
                        </a:rPr>
                        <a:t> </a:t>
                      </a:r>
                    </a:p>
                  </a:txBody>
                  <a:tcPr marL="4936" marR="4936" marT="49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600" b="0" i="0" u="none" strike="noStrike">
                          <a:solidFill>
                            <a:srgbClr val="00B050"/>
                          </a:solidFill>
                          <a:effectLst/>
                          <a:latin typeface="Calibri" panose="020F0502020204030204" pitchFamily="34" charset="0"/>
                        </a:rPr>
                        <a:t> </a:t>
                      </a:r>
                    </a:p>
                  </a:txBody>
                  <a:tcPr marL="4936" marR="4936" marT="49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600" b="0" i="0" u="none" strike="noStrike">
                          <a:solidFill>
                            <a:srgbClr val="00B050"/>
                          </a:solidFill>
                          <a:effectLst/>
                          <a:latin typeface="Calibri" panose="020F0502020204030204" pitchFamily="34" charset="0"/>
                        </a:rPr>
                        <a:t>2</a:t>
                      </a:r>
                    </a:p>
                  </a:txBody>
                  <a:tcPr marL="4936" marR="4936" marT="49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US" sz="600" b="0" i="0" u="none" strike="noStrike">
                          <a:solidFill>
                            <a:srgbClr val="00B050"/>
                          </a:solidFill>
                          <a:effectLst/>
                          <a:latin typeface="Calibri" panose="020F0502020204030204" pitchFamily="34" charset="0"/>
                        </a:rPr>
                        <a:t>2</a:t>
                      </a:r>
                    </a:p>
                  </a:txBody>
                  <a:tcPr marL="4936" marR="4936" marT="49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US" sz="600" b="0" i="0" u="none" strike="noStrike">
                          <a:solidFill>
                            <a:srgbClr val="00B050"/>
                          </a:solidFill>
                          <a:effectLst/>
                          <a:latin typeface="Calibri" panose="020F0502020204030204" pitchFamily="34" charset="0"/>
                        </a:rPr>
                        <a:t>2</a:t>
                      </a:r>
                    </a:p>
                  </a:txBody>
                  <a:tcPr marL="4936" marR="4936" marT="49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US" sz="600" b="0" i="0" u="none" strike="noStrike">
                          <a:solidFill>
                            <a:srgbClr val="00B050"/>
                          </a:solidFill>
                          <a:effectLst/>
                          <a:latin typeface="Calibri" panose="020F0502020204030204" pitchFamily="34" charset="0"/>
                        </a:rPr>
                        <a:t>2</a:t>
                      </a:r>
                    </a:p>
                  </a:txBody>
                  <a:tcPr marL="4936" marR="4936" marT="49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l" fontAlgn="b"/>
                      <a:r>
                        <a:rPr lang="en-US" sz="600" b="0" i="0" u="none" strike="noStrike">
                          <a:solidFill>
                            <a:srgbClr val="00B050"/>
                          </a:solidFill>
                          <a:effectLst/>
                          <a:latin typeface="Calibri" panose="020F0502020204030204" pitchFamily="34" charset="0"/>
                        </a:rPr>
                        <a:t> </a:t>
                      </a:r>
                    </a:p>
                  </a:txBody>
                  <a:tcPr marL="4936" marR="4936" marT="49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600" b="0" i="0" u="none" strike="noStrike">
                          <a:solidFill>
                            <a:srgbClr val="00B050"/>
                          </a:solidFill>
                          <a:effectLst/>
                          <a:latin typeface="Calibri" panose="020F0502020204030204" pitchFamily="34" charset="0"/>
                        </a:rPr>
                        <a:t>2</a:t>
                      </a:r>
                    </a:p>
                  </a:txBody>
                  <a:tcPr marL="4936" marR="4936" marT="49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l" fontAlgn="b"/>
                      <a:r>
                        <a:rPr lang="en-US" sz="600" b="0" i="0" u="none" strike="noStrike">
                          <a:solidFill>
                            <a:srgbClr val="00B050"/>
                          </a:solidFill>
                          <a:effectLst/>
                          <a:latin typeface="Calibri" panose="020F0502020204030204" pitchFamily="34" charset="0"/>
                        </a:rPr>
                        <a:t> </a:t>
                      </a:r>
                    </a:p>
                  </a:txBody>
                  <a:tcPr marL="4936" marR="4936" marT="49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600" b="0" i="0" u="none" strike="noStrike">
                          <a:solidFill>
                            <a:srgbClr val="00B050"/>
                          </a:solidFill>
                          <a:effectLst/>
                          <a:latin typeface="Calibri" panose="020F0502020204030204" pitchFamily="34" charset="0"/>
                        </a:rPr>
                        <a:t>2</a:t>
                      </a:r>
                    </a:p>
                  </a:txBody>
                  <a:tcPr marL="4936" marR="4936" marT="49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US" sz="600" b="0" i="0" u="none" strike="noStrike">
                          <a:solidFill>
                            <a:srgbClr val="00B050"/>
                          </a:solidFill>
                          <a:effectLst/>
                          <a:latin typeface="Calibri" panose="020F0502020204030204" pitchFamily="34" charset="0"/>
                        </a:rPr>
                        <a:t>2</a:t>
                      </a:r>
                    </a:p>
                  </a:txBody>
                  <a:tcPr marL="4936" marR="4936" marT="49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l" fontAlgn="b"/>
                      <a:r>
                        <a:rPr lang="en-US" sz="600" b="0" i="0" u="none" strike="noStrike">
                          <a:solidFill>
                            <a:srgbClr val="00B050"/>
                          </a:solidFill>
                          <a:effectLst/>
                          <a:latin typeface="Calibri" panose="020F0502020204030204" pitchFamily="34" charset="0"/>
                        </a:rPr>
                        <a:t> </a:t>
                      </a:r>
                    </a:p>
                  </a:txBody>
                  <a:tcPr marL="4936" marR="4936" marT="49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600" b="0" i="0" u="none" strike="noStrike">
                          <a:solidFill>
                            <a:srgbClr val="00B050"/>
                          </a:solidFill>
                          <a:effectLst/>
                          <a:latin typeface="Calibri" panose="020F0502020204030204" pitchFamily="34" charset="0"/>
                        </a:rPr>
                        <a:t>2</a:t>
                      </a:r>
                    </a:p>
                  </a:txBody>
                  <a:tcPr marL="4936" marR="4936" marT="49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l" fontAlgn="b"/>
                      <a:r>
                        <a:rPr lang="en-US" sz="600" b="0" i="0" u="none" strike="noStrike">
                          <a:solidFill>
                            <a:srgbClr val="00B050"/>
                          </a:solidFill>
                          <a:effectLst/>
                          <a:latin typeface="Calibri" panose="020F0502020204030204" pitchFamily="34" charset="0"/>
                        </a:rPr>
                        <a:t> </a:t>
                      </a:r>
                    </a:p>
                  </a:txBody>
                  <a:tcPr marL="4936" marR="4936" marT="49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600" b="0" i="0" u="none" strike="noStrike">
                          <a:solidFill>
                            <a:srgbClr val="00B050"/>
                          </a:solidFill>
                          <a:effectLst/>
                          <a:latin typeface="Calibri" panose="020F0502020204030204" pitchFamily="34" charset="0"/>
                        </a:rPr>
                        <a:t>2</a:t>
                      </a:r>
                    </a:p>
                  </a:txBody>
                  <a:tcPr marL="4936" marR="4936" marT="49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US" sz="600" b="0" i="0" u="none" strike="noStrike">
                          <a:solidFill>
                            <a:srgbClr val="00B050"/>
                          </a:solidFill>
                          <a:effectLst/>
                          <a:latin typeface="Calibri" panose="020F0502020204030204" pitchFamily="34" charset="0"/>
                        </a:rPr>
                        <a:t>2</a:t>
                      </a:r>
                    </a:p>
                  </a:txBody>
                  <a:tcPr marL="4936" marR="4936" marT="49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l" fontAlgn="b"/>
                      <a:r>
                        <a:rPr lang="en-US" sz="600" b="0" i="0" u="none" strike="noStrike">
                          <a:solidFill>
                            <a:srgbClr val="00B050"/>
                          </a:solidFill>
                          <a:effectLst/>
                          <a:latin typeface="Calibri" panose="020F0502020204030204" pitchFamily="34" charset="0"/>
                        </a:rPr>
                        <a:t> </a:t>
                      </a:r>
                    </a:p>
                  </a:txBody>
                  <a:tcPr marL="4936" marR="4936" marT="49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600" b="0" i="0" u="none" strike="noStrike">
                          <a:solidFill>
                            <a:srgbClr val="00B050"/>
                          </a:solidFill>
                          <a:effectLst/>
                          <a:latin typeface="Calibri" panose="020F0502020204030204" pitchFamily="34" charset="0"/>
                        </a:rPr>
                        <a:t>2</a:t>
                      </a:r>
                    </a:p>
                  </a:txBody>
                  <a:tcPr marL="4936" marR="4936" marT="49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US" sz="600" b="0" i="0" u="none" strike="noStrike">
                          <a:solidFill>
                            <a:srgbClr val="00B050"/>
                          </a:solidFill>
                          <a:effectLst/>
                          <a:latin typeface="Calibri" panose="020F0502020204030204" pitchFamily="34" charset="0"/>
                        </a:rPr>
                        <a:t>2</a:t>
                      </a:r>
                    </a:p>
                  </a:txBody>
                  <a:tcPr marL="4936" marR="4936" marT="49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l" fontAlgn="b"/>
                      <a:r>
                        <a:rPr lang="en-US" sz="600" b="0" i="0" u="none" strike="noStrike">
                          <a:solidFill>
                            <a:srgbClr val="00B050"/>
                          </a:solidFill>
                          <a:effectLst/>
                          <a:latin typeface="Calibri" panose="020F0502020204030204" pitchFamily="34" charset="0"/>
                        </a:rPr>
                        <a:t> </a:t>
                      </a:r>
                    </a:p>
                  </a:txBody>
                  <a:tcPr marL="4936" marR="4936" marT="49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600" b="0" i="0" u="none" strike="noStrike">
                          <a:solidFill>
                            <a:srgbClr val="00B050"/>
                          </a:solidFill>
                          <a:effectLst/>
                          <a:latin typeface="Calibri" panose="020F0502020204030204" pitchFamily="34" charset="0"/>
                        </a:rPr>
                        <a:t>2</a:t>
                      </a:r>
                    </a:p>
                  </a:txBody>
                  <a:tcPr marL="4936" marR="4936" marT="49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00B050"/>
                    </a:solidFill>
                  </a:tcPr>
                </a:tc>
              </a:tr>
              <a:tr h="157103">
                <a:tc>
                  <a:txBody>
                    <a:bodyPr/>
                    <a:lstStyle/>
                    <a:p>
                      <a:pPr algn="l" fontAlgn="b"/>
                      <a:endParaRPr lang="en-US" sz="1100" b="1" i="0" u="none" strike="noStrike">
                        <a:solidFill>
                          <a:srgbClr val="000000"/>
                        </a:solidFill>
                        <a:effectLst/>
                        <a:latin typeface="Calibri" panose="020F0502020204030204" pitchFamily="34" charset="0"/>
                      </a:endParaRPr>
                    </a:p>
                  </a:txBody>
                  <a:tcPr marL="4936" marR="4936" marT="493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4936" marR="4936" marT="493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4936" marR="4936" marT="493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4936" marR="4936" marT="493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4936" marR="4936" marT="493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4936" marR="4936" marT="493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4936" marR="4936" marT="493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4936" marR="4936" marT="493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4936" marR="4936" marT="493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4936" marR="4936" marT="493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4936" marR="4936" marT="493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4936" marR="4936" marT="493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4936" marR="4936" marT="493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4936" marR="4936" marT="493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4936" marR="4936" marT="493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4936" marR="4936" marT="493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4936" marR="4936" marT="493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4936" marR="4936" marT="493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4936" marR="4936" marT="493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4936" marR="4936" marT="493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4936" marR="4936" marT="493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4936" marR="4936" marT="493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4936" marR="4936" marT="4936" marB="0" anchor="b">
                    <a:lnL>
                      <a:noFill/>
                    </a:lnL>
                    <a:lnR>
                      <a:noFill/>
                    </a:lnR>
                    <a:lnT>
                      <a:noFill/>
                    </a:lnT>
                    <a:lnB w="6350" cap="flat" cmpd="sng" algn="ctr">
                      <a:solidFill>
                        <a:srgbClr val="000000"/>
                      </a:solidFill>
                      <a:prstDash val="solid"/>
                      <a:round/>
                      <a:headEnd type="none" w="med" len="med"/>
                      <a:tailEnd type="none" w="med" len="med"/>
                    </a:lnB>
                  </a:tcPr>
                </a:tc>
              </a:tr>
              <a:tr h="296660">
                <a:tc>
                  <a:txBody>
                    <a:bodyPr/>
                    <a:lstStyle/>
                    <a:p>
                      <a:pPr algn="l" fontAlgn="b"/>
                      <a:r>
                        <a:rPr lang="en-US" sz="1100" b="1" i="1" u="none" strike="noStrike">
                          <a:solidFill>
                            <a:srgbClr val="000000"/>
                          </a:solidFill>
                          <a:effectLst/>
                          <a:latin typeface="Calibri" panose="020F0502020204030204" pitchFamily="34" charset="0"/>
                        </a:rPr>
                        <a:t>All state administration organizations</a:t>
                      </a:r>
                    </a:p>
                  </a:txBody>
                  <a:tcPr marL="4936" marR="4936" marT="49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1100" b="1" i="1" u="none" strike="noStrike">
                          <a:solidFill>
                            <a:srgbClr val="000000"/>
                          </a:solidFill>
                          <a:effectLst/>
                          <a:latin typeface="Calibri" panose="020F0502020204030204" pitchFamily="34" charset="0"/>
                        </a:rPr>
                        <a:t>IA</a:t>
                      </a:r>
                    </a:p>
                  </a:txBody>
                  <a:tcPr marL="4936" marR="4936" marT="493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B050"/>
                          </a:solidFill>
                          <a:effectLst/>
                          <a:latin typeface="Calibri" panose="020F0502020204030204" pitchFamily="34" charset="0"/>
                        </a:rPr>
                        <a:t> </a:t>
                      </a:r>
                    </a:p>
                  </a:txBody>
                  <a:tcPr marL="4936" marR="4936" marT="49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600" b="0" i="0" u="none" strike="noStrike">
                          <a:solidFill>
                            <a:srgbClr val="00B050"/>
                          </a:solidFill>
                          <a:effectLst/>
                          <a:latin typeface="Calibri" panose="020F0502020204030204" pitchFamily="34" charset="0"/>
                        </a:rPr>
                        <a:t>2</a:t>
                      </a:r>
                    </a:p>
                  </a:txBody>
                  <a:tcPr marL="4936" marR="4936" marT="49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l" fontAlgn="b"/>
                      <a:r>
                        <a:rPr lang="en-US" sz="600" b="0" i="0" u="none" strike="noStrike">
                          <a:solidFill>
                            <a:srgbClr val="00B050"/>
                          </a:solidFill>
                          <a:effectLst/>
                          <a:latin typeface="Calibri" panose="020F0502020204030204" pitchFamily="34" charset="0"/>
                        </a:rPr>
                        <a:t> </a:t>
                      </a:r>
                    </a:p>
                  </a:txBody>
                  <a:tcPr marL="4936" marR="4936" marT="49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6350" cap="flat" cmpd="sng" algn="ctr">
                      <a:solidFill>
                        <a:srgbClr val="808080"/>
                      </a:solidFill>
                      <a:prstDash val="solid"/>
                      <a:round/>
                      <a:headEnd type="none" w="med" len="med"/>
                      <a:tailEnd type="none" w="med" len="med"/>
                    </a:lnTlToBr>
                    <a:lnBlToTr w="6350" cap="flat" cmpd="sng" algn="ctr">
                      <a:solidFill>
                        <a:srgbClr val="808080"/>
                      </a:solidFill>
                      <a:prstDash val="solid"/>
                      <a:round/>
                      <a:headEnd type="none" w="med" len="med"/>
                      <a:tailEnd type="none" w="med" len="med"/>
                    </a:lnBlToTr>
                    <a:solidFill>
                      <a:srgbClr val="BFBFBF"/>
                    </a:solidFill>
                  </a:tcPr>
                </a:tc>
                <a:tc>
                  <a:txBody>
                    <a:bodyPr/>
                    <a:lstStyle/>
                    <a:p>
                      <a:pPr algn="l" fontAlgn="b"/>
                      <a:r>
                        <a:rPr lang="en-US" sz="600" b="0" i="0" u="none" strike="noStrike">
                          <a:solidFill>
                            <a:srgbClr val="00B050"/>
                          </a:solidFill>
                          <a:effectLst/>
                          <a:latin typeface="Calibri" panose="020F0502020204030204" pitchFamily="34" charset="0"/>
                        </a:rPr>
                        <a:t> </a:t>
                      </a:r>
                    </a:p>
                  </a:txBody>
                  <a:tcPr marL="4936" marR="4936" marT="49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600" b="0" i="0" u="none" strike="noStrike">
                          <a:solidFill>
                            <a:srgbClr val="00B050"/>
                          </a:solidFill>
                          <a:effectLst/>
                          <a:latin typeface="Calibri" panose="020F0502020204030204" pitchFamily="34" charset="0"/>
                        </a:rPr>
                        <a:t>2</a:t>
                      </a:r>
                    </a:p>
                  </a:txBody>
                  <a:tcPr marL="4936" marR="4936" marT="49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US" sz="600" b="0" i="0" u="none" strike="noStrike">
                          <a:solidFill>
                            <a:srgbClr val="00B050"/>
                          </a:solidFill>
                          <a:effectLst/>
                          <a:latin typeface="Calibri" panose="020F0502020204030204" pitchFamily="34" charset="0"/>
                        </a:rPr>
                        <a:t>2</a:t>
                      </a:r>
                    </a:p>
                  </a:txBody>
                  <a:tcPr marL="4936" marR="4936" marT="49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l" fontAlgn="b"/>
                      <a:r>
                        <a:rPr lang="en-US" sz="600" b="0" i="0" u="none" strike="noStrike">
                          <a:solidFill>
                            <a:srgbClr val="00B050"/>
                          </a:solidFill>
                          <a:effectLst/>
                          <a:latin typeface="Calibri" panose="020F0502020204030204" pitchFamily="34" charset="0"/>
                        </a:rPr>
                        <a:t> </a:t>
                      </a:r>
                    </a:p>
                  </a:txBody>
                  <a:tcPr marL="4936" marR="4936" marT="49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600" b="0" i="0" u="none" strike="noStrike">
                          <a:solidFill>
                            <a:srgbClr val="00B050"/>
                          </a:solidFill>
                          <a:effectLst/>
                          <a:latin typeface="Calibri" panose="020F0502020204030204" pitchFamily="34" charset="0"/>
                        </a:rPr>
                        <a:t> </a:t>
                      </a:r>
                    </a:p>
                  </a:txBody>
                  <a:tcPr marL="4936" marR="4936" marT="49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600" b="0" i="0" u="none" strike="noStrike">
                          <a:solidFill>
                            <a:srgbClr val="00B050"/>
                          </a:solidFill>
                          <a:effectLst/>
                          <a:latin typeface="Calibri" panose="020F0502020204030204" pitchFamily="34" charset="0"/>
                        </a:rPr>
                        <a:t>2</a:t>
                      </a:r>
                    </a:p>
                  </a:txBody>
                  <a:tcPr marL="4936" marR="4936" marT="49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US" sz="600" b="0" i="0" u="none" strike="noStrike">
                          <a:solidFill>
                            <a:srgbClr val="00B050"/>
                          </a:solidFill>
                          <a:effectLst/>
                          <a:latin typeface="Calibri" panose="020F0502020204030204" pitchFamily="34" charset="0"/>
                        </a:rPr>
                        <a:t>2</a:t>
                      </a:r>
                    </a:p>
                  </a:txBody>
                  <a:tcPr marL="4936" marR="4936" marT="49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US" sz="600" b="0" i="0" u="none" strike="noStrike">
                          <a:solidFill>
                            <a:srgbClr val="00B050"/>
                          </a:solidFill>
                          <a:effectLst/>
                          <a:latin typeface="Calibri" panose="020F0502020204030204" pitchFamily="34" charset="0"/>
                        </a:rPr>
                        <a:t>2</a:t>
                      </a:r>
                    </a:p>
                  </a:txBody>
                  <a:tcPr marL="4936" marR="4936" marT="49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l" fontAlgn="b"/>
                      <a:r>
                        <a:rPr lang="en-US" sz="600" b="0" i="0" u="none" strike="noStrike">
                          <a:solidFill>
                            <a:srgbClr val="00B050"/>
                          </a:solidFill>
                          <a:effectLst/>
                          <a:latin typeface="Calibri" panose="020F0502020204030204" pitchFamily="34" charset="0"/>
                        </a:rPr>
                        <a:t> </a:t>
                      </a:r>
                    </a:p>
                  </a:txBody>
                  <a:tcPr marL="4936" marR="4936" marT="49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600" b="0" i="0" u="none" strike="noStrike">
                          <a:solidFill>
                            <a:srgbClr val="00B050"/>
                          </a:solidFill>
                          <a:effectLst/>
                          <a:latin typeface="Calibri" panose="020F0502020204030204" pitchFamily="34" charset="0"/>
                        </a:rPr>
                        <a:t> </a:t>
                      </a:r>
                    </a:p>
                  </a:txBody>
                  <a:tcPr marL="4936" marR="4936" marT="49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600" b="0" i="0" u="none" strike="noStrike">
                          <a:solidFill>
                            <a:srgbClr val="00B050"/>
                          </a:solidFill>
                          <a:effectLst/>
                          <a:latin typeface="Calibri" panose="020F0502020204030204" pitchFamily="34" charset="0"/>
                        </a:rPr>
                        <a:t>2</a:t>
                      </a:r>
                    </a:p>
                  </a:txBody>
                  <a:tcPr marL="4936" marR="4936" marT="49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US" sz="600" b="0" i="0" u="none" strike="noStrike">
                          <a:solidFill>
                            <a:srgbClr val="00B050"/>
                          </a:solidFill>
                          <a:effectLst/>
                          <a:latin typeface="Calibri" panose="020F0502020204030204" pitchFamily="34" charset="0"/>
                        </a:rPr>
                        <a:t>2</a:t>
                      </a:r>
                    </a:p>
                  </a:txBody>
                  <a:tcPr marL="4936" marR="4936" marT="49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US" sz="600" b="0" i="0" u="none" strike="noStrike">
                          <a:solidFill>
                            <a:srgbClr val="00B050"/>
                          </a:solidFill>
                          <a:effectLst/>
                          <a:latin typeface="Calibri" panose="020F0502020204030204" pitchFamily="34" charset="0"/>
                        </a:rPr>
                        <a:t>2</a:t>
                      </a:r>
                    </a:p>
                  </a:txBody>
                  <a:tcPr marL="4936" marR="4936" marT="49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l" fontAlgn="b"/>
                      <a:r>
                        <a:rPr lang="en-US" sz="600" b="0" i="0" u="none" strike="noStrike">
                          <a:solidFill>
                            <a:srgbClr val="00B050"/>
                          </a:solidFill>
                          <a:effectLst/>
                          <a:latin typeface="Calibri" panose="020F0502020204030204" pitchFamily="34" charset="0"/>
                        </a:rPr>
                        <a:t> </a:t>
                      </a:r>
                    </a:p>
                  </a:txBody>
                  <a:tcPr marL="4936" marR="4936" marT="49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600" b="0" i="0" u="none" strike="noStrike">
                          <a:solidFill>
                            <a:srgbClr val="00B050"/>
                          </a:solidFill>
                          <a:effectLst/>
                          <a:latin typeface="Calibri" panose="020F0502020204030204" pitchFamily="34" charset="0"/>
                        </a:rPr>
                        <a:t>2</a:t>
                      </a:r>
                    </a:p>
                  </a:txBody>
                  <a:tcPr marL="4936" marR="4936" marT="49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US" sz="600" b="0" i="0" u="none" strike="noStrike">
                          <a:solidFill>
                            <a:srgbClr val="00B050"/>
                          </a:solidFill>
                          <a:effectLst/>
                          <a:latin typeface="Calibri" panose="020F0502020204030204" pitchFamily="34" charset="0"/>
                        </a:rPr>
                        <a:t>2</a:t>
                      </a:r>
                    </a:p>
                  </a:txBody>
                  <a:tcPr marL="4936" marR="4936" marT="49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l" fontAlgn="b"/>
                      <a:r>
                        <a:rPr lang="en-US" sz="600" b="0" i="0" u="none" strike="noStrike">
                          <a:solidFill>
                            <a:srgbClr val="00B050"/>
                          </a:solidFill>
                          <a:effectLst/>
                          <a:latin typeface="Calibri" panose="020F0502020204030204" pitchFamily="34" charset="0"/>
                        </a:rPr>
                        <a:t> </a:t>
                      </a:r>
                    </a:p>
                  </a:txBody>
                  <a:tcPr marL="4936" marR="4936" marT="49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600" b="0" i="0" u="none" strike="noStrike">
                          <a:solidFill>
                            <a:srgbClr val="00B050"/>
                          </a:solidFill>
                          <a:effectLst/>
                          <a:latin typeface="Calibri" panose="020F0502020204030204" pitchFamily="34" charset="0"/>
                        </a:rPr>
                        <a:t> </a:t>
                      </a:r>
                    </a:p>
                  </a:txBody>
                  <a:tcPr marL="4936" marR="4936" marT="49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6350" cap="flat" cmpd="sng" algn="ctr">
                      <a:solidFill>
                        <a:srgbClr val="808080"/>
                      </a:solidFill>
                      <a:prstDash val="solid"/>
                      <a:round/>
                      <a:headEnd type="none" w="med" len="med"/>
                      <a:tailEnd type="none" w="med" len="med"/>
                    </a:lnTlToBr>
                    <a:lnBlToTr w="6350" cap="flat" cmpd="sng" algn="ctr">
                      <a:solidFill>
                        <a:srgbClr val="808080"/>
                      </a:solidFill>
                      <a:prstDash val="solid"/>
                      <a:round/>
                      <a:headEnd type="none" w="med" len="med"/>
                      <a:tailEnd type="none" w="med" len="med"/>
                    </a:lnBlToTr>
                    <a:solidFill>
                      <a:srgbClr val="BFBFBF"/>
                    </a:solidFill>
                  </a:tcPr>
                </a:tc>
              </a:tr>
              <a:tr h="296660">
                <a:tc>
                  <a:txBody>
                    <a:bodyPr/>
                    <a:lstStyle/>
                    <a:p>
                      <a:pPr algn="l" fontAlgn="b"/>
                      <a:r>
                        <a:rPr lang="en-US" sz="1100" b="1" i="1" u="none" strike="noStrike">
                          <a:solidFill>
                            <a:srgbClr val="000000"/>
                          </a:solidFill>
                          <a:effectLst/>
                          <a:latin typeface="Calibri" panose="020F0502020204030204" pitchFamily="34" charset="0"/>
                        </a:rPr>
                        <a:t>All local administration organizations </a:t>
                      </a:r>
                    </a:p>
                  </a:txBody>
                  <a:tcPr marL="4936" marR="4936" marT="49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1100" b="1" i="1" u="none" strike="noStrike">
                          <a:solidFill>
                            <a:srgbClr val="000000"/>
                          </a:solidFill>
                          <a:effectLst/>
                          <a:latin typeface="Calibri" panose="020F0502020204030204" pitchFamily="34" charset="0"/>
                        </a:rPr>
                        <a:t>IA</a:t>
                      </a:r>
                    </a:p>
                  </a:txBody>
                  <a:tcPr marL="4936" marR="4936" marT="493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B050"/>
                          </a:solidFill>
                          <a:effectLst/>
                          <a:latin typeface="Calibri" panose="020F0502020204030204" pitchFamily="34" charset="0"/>
                        </a:rPr>
                        <a:t> </a:t>
                      </a:r>
                    </a:p>
                  </a:txBody>
                  <a:tcPr marL="4936" marR="4936" marT="49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600" b="0" i="0" u="none" strike="noStrike">
                          <a:solidFill>
                            <a:srgbClr val="00B050"/>
                          </a:solidFill>
                          <a:effectLst/>
                          <a:latin typeface="Calibri" panose="020F0502020204030204" pitchFamily="34" charset="0"/>
                        </a:rPr>
                        <a:t>2</a:t>
                      </a:r>
                    </a:p>
                  </a:txBody>
                  <a:tcPr marL="4936" marR="4936" marT="49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l" fontAlgn="b"/>
                      <a:r>
                        <a:rPr lang="en-US" sz="600" b="0" i="0" u="none" strike="noStrike">
                          <a:solidFill>
                            <a:srgbClr val="00B050"/>
                          </a:solidFill>
                          <a:effectLst/>
                          <a:latin typeface="Calibri" panose="020F0502020204030204" pitchFamily="34" charset="0"/>
                        </a:rPr>
                        <a:t> </a:t>
                      </a:r>
                    </a:p>
                  </a:txBody>
                  <a:tcPr marL="4936" marR="4936" marT="49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6350" cap="flat" cmpd="sng" algn="ctr">
                      <a:solidFill>
                        <a:srgbClr val="808080"/>
                      </a:solidFill>
                      <a:prstDash val="solid"/>
                      <a:round/>
                      <a:headEnd type="none" w="med" len="med"/>
                      <a:tailEnd type="none" w="med" len="med"/>
                    </a:lnTlToBr>
                    <a:lnBlToTr w="6350" cap="flat" cmpd="sng" algn="ctr">
                      <a:solidFill>
                        <a:srgbClr val="808080"/>
                      </a:solidFill>
                      <a:prstDash val="solid"/>
                      <a:round/>
                      <a:headEnd type="none" w="med" len="med"/>
                      <a:tailEnd type="none" w="med" len="med"/>
                    </a:lnBlToTr>
                    <a:solidFill>
                      <a:srgbClr val="BFBFBF"/>
                    </a:solidFill>
                  </a:tcPr>
                </a:tc>
                <a:tc>
                  <a:txBody>
                    <a:bodyPr/>
                    <a:lstStyle/>
                    <a:p>
                      <a:pPr algn="l" fontAlgn="b"/>
                      <a:r>
                        <a:rPr lang="en-US" sz="600" b="0" i="0" u="none" strike="noStrike">
                          <a:solidFill>
                            <a:srgbClr val="00B050"/>
                          </a:solidFill>
                          <a:effectLst/>
                          <a:latin typeface="Calibri" panose="020F0502020204030204" pitchFamily="34" charset="0"/>
                        </a:rPr>
                        <a:t> </a:t>
                      </a:r>
                    </a:p>
                  </a:txBody>
                  <a:tcPr marL="4936" marR="4936" marT="49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600" b="0" i="0" u="none" strike="noStrike">
                          <a:solidFill>
                            <a:srgbClr val="00B050"/>
                          </a:solidFill>
                          <a:effectLst/>
                          <a:latin typeface="Calibri" panose="020F0502020204030204" pitchFamily="34" charset="0"/>
                        </a:rPr>
                        <a:t> </a:t>
                      </a:r>
                    </a:p>
                  </a:txBody>
                  <a:tcPr marL="4936" marR="4936" marT="49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600" b="0" i="0" u="none" strike="noStrike">
                          <a:solidFill>
                            <a:srgbClr val="00B050"/>
                          </a:solidFill>
                          <a:effectLst/>
                          <a:latin typeface="Calibri" panose="020F0502020204030204" pitchFamily="34" charset="0"/>
                        </a:rPr>
                        <a:t>2</a:t>
                      </a:r>
                    </a:p>
                  </a:txBody>
                  <a:tcPr marL="4936" marR="4936" marT="49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l" fontAlgn="b"/>
                      <a:r>
                        <a:rPr lang="en-US" sz="600" b="0" i="0" u="none" strike="noStrike">
                          <a:solidFill>
                            <a:srgbClr val="00B050"/>
                          </a:solidFill>
                          <a:effectLst/>
                          <a:latin typeface="Calibri" panose="020F0502020204030204" pitchFamily="34" charset="0"/>
                        </a:rPr>
                        <a:t> </a:t>
                      </a:r>
                    </a:p>
                  </a:txBody>
                  <a:tcPr marL="4936" marR="4936" marT="49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600" b="0" i="0" u="none" strike="noStrike">
                          <a:solidFill>
                            <a:srgbClr val="00B050"/>
                          </a:solidFill>
                          <a:effectLst/>
                          <a:latin typeface="Calibri" panose="020F0502020204030204" pitchFamily="34" charset="0"/>
                        </a:rPr>
                        <a:t> </a:t>
                      </a:r>
                    </a:p>
                  </a:txBody>
                  <a:tcPr marL="4936" marR="4936" marT="49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600" b="0" i="0" u="none" strike="noStrike">
                          <a:solidFill>
                            <a:srgbClr val="00B050"/>
                          </a:solidFill>
                          <a:effectLst/>
                          <a:latin typeface="Calibri" panose="020F0502020204030204" pitchFamily="34" charset="0"/>
                        </a:rPr>
                        <a:t>2</a:t>
                      </a:r>
                    </a:p>
                  </a:txBody>
                  <a:tcPr marL="4936" marR="4936" marT="49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US" sz="600" b="0" i="0" u="none" strike="noStrike">
                          <a:solidFill>
                            <a:srgbClr val="00B050"/>
                          </a:solidFill>
                          <a:effectLst/>
                          <a:latin typeface="Calibri" panose="020F0502020204030204" pitchFamily="34" charset="0"/>
                        </a:rPr>
                        <a:t>2</a:t>
                      </a:r>
                    </a:p>
                  </a:txBody>
                  <a:tcPr marL="4936" marR="4936" marT="49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US" sz="600" b="0" i="0" u="none" strike="noStrike">
                          <a:solidFill>
                            <a:srgbClr val="00B050"/>
                          </a:solidFill>
                          <a:effectLst/>
                          <a:latin typeface="Calibri" panose="020F0502020204030204" pitchFamily="34" charset="0"/>
                        </a:rPr>
                        <a:t>2</a:t>
                      </a:r>
                    </a:p>
                  </a:txBody>
                  <a:tcPr marL="4936" marR="4936" marT="49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l" fontAlgn="b"/>
                      <a:r>
                        <a:rPr lang="en-US" sz="600" b="0" i="0" u="none" strike="noStrike">
                          <a:solidFill>
                            <a:srgbClr val="00B050"/>
                          </a:solidFill>
                          <a:effectLst/>
                          <a:latin typeface="Calibri" panose="020F0502020204030204" pitchFamily="34" charset="0"/>
                        </a:rPr>
                        <a:t> </a:t>
                      </a:r>
                    </a:p>
                  </a:txBody>
                  <a:tcPr marL="4936" marR="4936" marT="49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600" b="0" i="0" u="none" strike="noStrike">
                          <a:solidFill>
                            <a:srgbClr val="00B050"/>
                          </a:solidFill>
                          <a:effectLst/>
                          <a:latin typeface="Calibri" panose="020F0502020204030204" pitchFamily="34" charset="0"/>
                        </a:rPr>
                        <a:t> </a:t>
                      </a:r>
                    </a:p>
                  </a:txBody>
                  <a:tcPr marL="4936" marR="4936" marT="49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600" b="0" i="0" u="none" strike="noStrike">
                          <a:solidFill>
                            <a:srgbClr val="00B050"/>
                          </a:solidFill>
                          <a:effectLst/>
                          <a:latin typeface="Calibri" panose="020F0502020204030204" pitchFamily="34" charset="0"/>
                        </a:rPr>
                        <a:t>2</a:t>
                      </a:r>
                    </a:p>
                  </a:txBody>
                  <a:tcPr marL="4936" marR="4936" marT="49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US" sz="600" b="0" i="0" u="none" strike="noStrike">
                          <a:solidFill>
                            <a:srgbClr val="00B050"/>
                          </a:solidFill>
                          <a:effectLst/>
                          <a:latin typeface="Calibri" panose="020F0502020204030204" pitchFamily="34" charset="0"/>
                        </a:rPr>
                        <a:t>2</a:t>
                      </a:r>
                    </a:p>
                  </a:txBody>
                  <a:tcPr marL="4936" marR="4936" marT="49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US" sz="600" b="0" i="0" u="none" strike="noStrike">
                          <a:solidFill>
                            <a:srgbClr val="00B050"/>
                          </a:solidFill>
                          <a:effectLst/>
                          <a:latin typeface="Calibri" panose="020F0502020204030204" pitchFamily="34" charset="0"/>
                        </a:rPr>
                        <a:t>2</a:t>
                      </a:r>
                    </a:p>
                  </a:txBody>
                  <a:tcPr marL="4936" marR="4936" marT="49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l" fontAlgn="b"/>
                      <a:r>
                        <a:rPr lang="en-US" sz="600" b="0" i="0" u="none" strike="noStrike">
                          <a:solidFill>
                            <a:srgbClr val="00B050"/>
                          </a:solidFill>
                          <a:effectLst/>
                          <a:latin typeface="Calibri" panose="020F0502020204030204" pitchFamily="34" charset="0"/>
                        </a:rPr>
                        <a:t> </a:t>
                      </a:r>
                    </a:p>
                  </a:txBody>
                  <a:tcPr marL="4936" marR="4936" marT="49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600" b="0" i="0" u="none" strike="noStrike">
                          <a:solidFill>
                            <a:srgbClr val="00B050"/>
                          </a:solidFill>
                          <a:effectLst/>
                          <a:latin typeface="Calibri" panose="020F0502020204030204" pitchFamily="34" charset="0"/>
                        </a:rPr>
                        <a:t>2</a:t>
                      </a:r>
                    </a:p>
                  </a:txBody>
                  <a:tcPr marL="4936" marR="4936" marT="49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US" sz="600" b="0" i="0" u="none" strike="noStrike">
                          <a:solidFill>
                            <a:srgbClr val="00B050"/>
                          </a:solidFill>
                          <a:effectLst/>
                          <a:latin typeface="Calibri" panose="020F0502020204030204" pitchFamily="34" charset="0"/>
                        </a:rPr>
                        <a:t>2</a:t>
                      </a:r>
                    </a:p>
                  </a:txBody>
                  <a:tcPr marL="4936" marR="4936" marT="49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l" fontAlgn="b"/>
                      <a:r>
                        <a:rPr lang="en-US" sz="600" b="0" i="0" u="none" strike="noStrike">
                          <a:solidFill>
                            <a:srgbClr val="00B050"/>
                          </a:solidFill>
                          <a:effectLst/>
                          <a:latin typeface="Calibri" panose="020F0502020204030204" pitchFamily="34" charset="0"/>
                        </a:rPr>
                        <a:t> </a:t>
                      </a:r>
                    </a:p>
                  </a:txBody>
                  <a:tcPr marL="4936" marR="4936" marT="49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600" b="0" i="0" u="none" strike="noStrike">
                          <a:solidFill>
                            <a:srgbClr val="00B050"/>
                          </a:solidFill>
                          <a:effectLst/>
                          <a:latin typeface="Calibri" panose="020F0502020204030204" pitchFamily="34" charset="0"/>
                        </a:rPr>
                        <a:t> </a:t>
                      </a:r>
                    </a:p>
                  </a:txBody>
                  <a:tcPr marL="4936" marR="4936" marT="49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6350" cap="flat" cmpd="sng" algn="ctr">
                      <a:solidFill>
                        <a:srgbClr val="808080"/>
                      </a:solidFill>
                      <a:prstDash val="solid"/>
                      <a:round/>
                      <a:headEnd type="none" w="med" len="med"/>
                      <a:tailEnd type="none" w="med" len="med"/>
                    </a:lnTlToBr>
                    <a:lnBlToTr w="6350" cap="flat" cmpd="sng" algn="ctr">
                      <a:solidFill>
                        <a:srgbClr val="808080"/>
                      </a:solidFill>
                      <a:prstDash val="solid"/>
                      <a:round/>
                      <a:headEnd type="none" w="med" len="med"/>
                      <a:tailEnd type="none" w="med" len="med"/>
                    </a:lnBlToTr>
                    <a:solidFill>
                      <a:srgbClr val="BFBFBF"/>
                    </a:solidFill>
                  </a:tcPr>
                </a:tc>
              </a:tr>
              <a:tr h="157103">
                <a:tc>
                  <a:txBody>
                    <a:bodyPr/>
                    <a:lstStyle/>
                    <a:p>
                      <a:pPr algn="l" fontAlgn="b"/>
                      <a:r>
                        <a:rPr lang="en-US" sz="1100" b="1" i="1" u="none" strike="noStrike">
                          <a:solidFill>
                            <a:srgbClr val="000000"/>
                          </a:solidFill>
                          <a:effectLst/>
                          <a:latin typeface="Calibri" panose="020F0502020204030204" pitchFamily="34" charset="0"/>
                        </a:rPr>
                        <a:t>Subordinate to an entity</a:t>
                      </a:r>
                    </a:p>
                  </a:txBody>
                  <a:tcPr marL="4936" marR="4936" marT="49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1100" b="1" i="1" u="none" strike="noStrike">
                          <a:solidFill>
                            <a:srgbClr val="000000"/>
                          </a:solidFill>
                          <a:effectLst/>
                          <a:latin typeface="Calibri" panose="020F0502020204030204" pitchFamily="34" charset="0"/>
                        </a:rPr>
                        <a:t>IA</a:t>
                      </a:r>
                    </a:p>
                  </a:txBody>
                  <a:tcPr marL="4936" marR="4936" marT="493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B050"/>
                          </a:solidFill>
                          <a:effectLst/>
                          <a:latin typeface="Calibri" panose="020F0502020204030204" pitchFamily="34" charset="0"/>
                        </a:rPr>
                        <a:t> </a:t>
                      </a:r>
                    </a:p>
                  </a:txBody>
                  <a:tcPr marL="4936" marR="4936" marT="49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600" b="0" i="0" u="none" strike="noStrike">
                          <a:solidFill>
                            <a:srgbClr val="00B050"/>
                          </a:solidFill>
                          <a:effectLst/>
                          <a:latin typeface="Calibri" panose="020F0502020204030204" pitchFamily="34" charset="0"/>
                        </a:rPr>
                        <a:t>2</a:t>
                      </a:r>
                    </a:p>
                  </a:txBody>
                  <a:tcPr marL="4936" marR="4936" marT="49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l" fontAlgn="b"/>
                      <a:r>
                        <a:rPr lang="en-US" sz="600" b="0" i="0" u="none" strike="noStrike">
                          <a:solidFill>
                            <a:srgbClr val="00B050"/>
                          </a:solidFill>
                          <a:effectLst/>
                          <a:latin typeface="Calibri" panose="020F0502020204030204" pitchFamily="34" charset="0"/>
                        </a:rPr>
                        <a:t> </a:t>
                      </a:r>
                    </a:p>
                  </a:txBody>
                  <a:tcPr marL="4936" marR="4936" marT="49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6350" cap="flat" cmpd="sng" algn="ctr">
                      <a:solidFill>
                        <a:srgbClr val="808080"/>
                      </a:solidFill>
                      <a:prstDash val="solid"/>
                      <a:round/>
                      <a:headEnd type="none" w="med" len="med"/>
                      <a:tailEnd type="none" w="med" len="med"/>
                    </a:lnTlToBr>
                    <a:lnBlToTr w="6350" cap="flat" cmpd="sng" algn="ctr">
                      <a:solidFill>
                        <a:srgbClr val="808080"/>
                      </a:solidFill>
                      <a:prstDash val="solid"/>
                      <a:round/>
                      <a:headEnd type="none" w="med" len="med"/>
                      <a:tailEnd type="none" w="med" len="med"/>
                    </a:lnBlToTr>
                    <a:solidFill>
                      <a:srgbClr val="BFBFBF"/>
                    </a:solidFill>
                  </a:tcPr>
                </a:tc>
                <a:tc>
                  <a:txBody>
                    <a:bodyPr/>
                    <a:lstStyle/>
                    <a:p>
                      <a:pPr algn="l" fontAlgn="b"/>
                      <a:r>
                        <a:rPr lang="en-US" sz="600" b="0" i="0" u="none" strike="noStrike">
                          <a:solidFill>
                            <a:srgbClr val="00B050"/>
                          </a:solidFill>
                          <a:effectLst/>
                          <a:latin typeface="Calibri" panose="020F0502020204030204" pitchFamily="34" charset="0"/>
                        </a:rPr>
                        <a:t> </a:t>
                      </a:r>
                    </a:p>
                  </a:txBody>
                  <a:tcPr marL="4936" marR="4936" marT="49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600" b="0" i="0" u="none" strike="noStrike">
                          <a:solidFill>
                            <a:srgbClr val="00B050"/>
                          </a:solidFill>
                          <a:effectLst/>
                          <a:latin typeface="Calibri" panose="020F0502020204030204" pitchFamily="34" charset="0"/>
                        </a:rPr>
                        <a:t>2</a:t>
                      </a:r>
                    </a:p>
                  </a:txBody>
                  <a:tcPr marL="4936" marR="4936" marT="49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US" sz="600" b="0" i="0" u="none" strike="noStrike">
                          <a:solidFill>
                            <a:srgbClr val="00B050"/>
                          </a:solidFill>
                          <a:effectLst/>
                          <a:latin typeface="Calibri" panose="020F0502020204030204" pitchFamily="34" charset="0"/>
                        </a:rPr>
                        <a:t>2</a:t>
                      </a:r>
                    </a:p>
                  </a:txBody>
                  <a:tcPr marL="4936" marR="4936" marT="49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l" fontAlgn="b"/>
                      <a:r>
                        <a:rPr lang="en-US" sz="600" b="0" i="0" u="none" strike="noStrike">
                          <a:solidFill>
                            <a:srgbClr val="00B050"/>
                          </a:solidFill>
                          <a:effectLst/>
                          <a:latin typeface="Calibri" panose="020F0502020204030204" pitchFamily="34" charset="0"/>
                        </a:rPr>
                        <a:t> </a:t>
                      </a:r>
                    </a:p>
                  </a:txBody>
                  <a:tcPr marL="4936" marR="4936" marT="49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600" b="0" i="0" u="none" strike="noStrike">
                          <a:solidFill>
                            <a:srgbClr val="00B050"/>
                          </a:solidFill>
                          <a:effectLst/>
                          <a:latin typeface="Calibri" panose="020F0502020204030204" pitchFamily="34" charset="0"/>
                        </a:rPr>
                        <a:t>2</a:t>
                      </a:r>
                    </a:p>
                  </a:txBody>
                  <a:tcPr marL="4936" marR="4936" marT="49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US" sz="600" b="0" i="0" u="none" strike="noStrike">
                          <a:solidFill>
                            <a:srgbClr val="00B050"/>
                          </a:solidFill>
                          <a:effectLst/>
                          <a:latin typeface="Calibri" panose="020F0502020204030204" pitchFamily="34" charset="0"/>
                        </a:rPr>
                        <a:t>2</a:t>
                      </a:r>
                    </a:p>
                  </a:txBody>
                  <a:tcPr marL="4936" marR="4936" marT="49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US" sz="600" b="0" i="0" u="none" strike="noStrike">
                          <a:solidFill>
                            <a:srgbClr val="00B050"/>
                          </a:solidFill>
                          <a:effectLst/>
                          <a:latin typeface="Calibri" panose="020F0502020204030204" pitchFamily="34" charset="0"/>
                        </a:rPr>
                        <a:t>2</a:t>
                      </a:r>
                    </a:p>
                  </a:txBody>
                  <a:tcPr marL="4936" marR="4936" marT="49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US" sz="600" b="0" i="0" u="none" strike="noStrike">
                          <a:solidFill>
                            <a:srgbClr val="00B050"/>
                          </a:solidFill>
                          <a:effectLst/>
                          <a:latin typeface="Calibri" panose="020F0502020204030204" pitchFamily="34" charset="0"/>
                        </a:rPr>
                        <a:t>2</a:t>
                      </a:r>
                    </a:p>
                  </a:txBody>
                  <a:tcPr marL="4936" marR="4936" marT="49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US" sz="600" b="0" i="0" u="none" strike="noStrike">
                          <a:solidFill>
                            <a:srgbClr val="00B050"/>
                          </a:solidFill>
                          <a:effectLst/>
                          <a:latin typeface="Calibri" panose="020F0502020204030204" pitchFamily="34" charset="0"/>
                        </a:rPr>
                        <a:t>2</a:t>
                      </a:r>
                    </a:p>
                  </a:txBody>
                  <a:tcPr marL="4936" marR="4936" marT="49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US" sz="600" b="0" i="0" u="none" strike="noStrike">
                          <a:solidFill>
                            <a:srgbClr val="00B050"/>
                          </a:solidFill>
                          <a:effectLst/>
                          <a:latin typeface="Calibri" panose="020F0502020204030204" pitchFamily="34" charset="0"/>
                        </a:rPr>
                        <a:t>2</a:t>
                      </a:r>
                    </a:p>
                  </a:txBody>
                  <a:tcPr marL="4936" marR="4936" marT="49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US" sz="600" b="0" i="0" u="none" strike="noStrike">
                          <a:solidFill>
                            <a:srgbClr val="00B050"/>
                          </a:solidFill>
                          <a:effectLst/>
                          <a:latin typeface="Calibri" panose="020F0502020204030204" pitchFamily="34" charset="0"/>
                        </a:rPr>
                        <a:t>2</a:t>
                      </a:r>
                    </a:p>
                  </a:txBody>
                  <a:tcPr marL="4936" marR="4936" marT="49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US" sz="600" b="0" i="0" u="none" strike="noStrike">
                          <a:solidFill>
                            <a:srgbClr val="00B050"/>
                          </a:solidFill>
                          <a:effectLst/>
                          <a:latin typeface="Calibri" panose="020F0502020204030204" pitchFamily="34" charset="0"/>
                        </a:rPr>
                        <a:t>2</a:t>
                      </a:r>
                    </a:p>
                  </a:txBody>
                  <a:tcPr marL="4936" marR="4936" marT="49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US" sz="600" b="0" i="0" u="none" strike="noStrike">
                          <a:solidFill>
                            <a:srgbClr val="00B050"/>
                          </a:solidFill>
                          <a:effectLst/>
                          <a:latin typeface="Calibri" panose="020F0502020204030204" pitchFamily="34" charset="0"/>
                        </a:rPr>
                        <a:t>2</a:t>
                      </a:r>
                    </a:p>
                  </a:txBody>
                  <a:tcPr marL="4936" marR="4936" marT="49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l" fontAlgn="b"/>
                      <a:r>
                        <a:rPr lang="en-US" sz="600" b="0" i="0" u="none" strike="noStrike">
                          <a:solidFill>
                            <a:srgbClr val="00B050"/>
                          </a:solidFill>
                          <a:effectLst/>
                          <a:latin typeface="Calibri" panose="020F0502020204030204" pitchFamily="34" charset="0"/>
                        </a:rPr>
                        <a:t> </a:t>
                      </a:r>
                    </a:p>
                  </a:txBody>
                  <a:tcPr marL="4936" marR="4936" marT="49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600" b="0" i="0" u="none" strike="noStrike">
                          <a:solidFill>
                            <a:srgbClr val="00B050"/>
                          </a:solidFill>
                          <a:effectLst/>
                          <a:latin typeface="Calibri" panose="020F0502020204030204" pitchFamily="34" charset="0"/>
                        </a:rPr>
                        <a:t>2</a:t>
                      </a:r>
                    </a:p>
                  </a:txBody>
                  <a:tcPr marL="4936" marR="4936" marT="49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l" fontAlgn="b"/>
                      <a:r>
                        <a:rPr lang="en-US" sz="600" b="0" i="0" u="none" strike="noStrike">
                          <a:solidFill>
                            <a:srgbClr val="00B050"/>
                          </a:solidFill>
                          <a:effectLst/>
                          <a:latin typeface="Calibri" panose="020F0502020204030204" pitchFamily="34" charset="0"/>
                        </a:rPr>
                        <a:t> </a:t>
                      </a:r>
                    </a:p>
                  </a:txBody>
                  <a:tcPr marL="4936" marR="4936" marT="49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600" b="0" i="0" u="none" strike="noStrike">
                          <a:solidFill>
                            <a:srgbClr val="00B050"/>
                          </a:solidFill>
                          <a:effectLst/>
                          <a:latin typeface="Calibri" panose="020F0502020204030204" pitchFamily="34" charset="0"/>
                        </a:rPr>
                        <a:t>2</a:t>
                      </a:r>
                    </a:p>
                  </a:txBody>
                  <a:tcPr marL="4936" marR="4936" marT="49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l" fontAlgn="b"/>
                      <a:r>
                        <a:rPr lang="en-US" sz="600" b="0" i="0" u="none" strike="noStrike">
                          <a:solidFill>
                            <a:srgbClr val="00B050"/>
                          </a:solidFill>
                          <a:effectLst/>
                          <a:latin typeface="Calibri" panose="020F0502020204030204" pitchFamily="34" charset="0"/>
                        </a:rPr>
                        <a:t> </a:t>
                      </a:r>
                    </a:p>
                  </a:txBody>
                  <a:tcPr marL="4936" marR="4936" marT="49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6350" cap="flat" cmpd="sng" algn="ctr">
                      <a:solidFill>
                        <a:srgbClr val="808080"/>
                      </a:solidFill>
                      <a:prstDash val="solid"/>
                      <a:round/>
                      <a:headEnd type="none" w="med" len="med"/>
                      <a:tailEnd type="none" w="med" len="med"/>
                    </a:lnTlToBr>
                    <a:lnBlToTr w="6350" cap="flat" cmpd="sng" algn="ctr">
                      <a:solidFill>
                        <a:srgbClr val="808080"/>
                      </a:solidFill>
                      <a:prstDash val="solid"/>
                      <a:round/>
                      <a:headEnd type="none" w="med" len="med"/>
                      <a:tailEnd type="none" w="med" len="med"/>
                    </a:lnBlToTr>
                    <a:solidFill>
                      <a:srgbClr val="BFBFBF"/>
                    </a:solidFill>
                  </a:tcPr>
                </a:tc>
              </a:tr>
              <a:tr h="157103">
                <a:tc>
                  <a:txBody>
                    <a:bodyPr/>
                    <a:lstStyle/>
                    <a:p>
                      <a:pPr algn="l" fontAlgn="b"/>
                      <a:r>
                        <a:rPr lang="en-US" sz="1100" b="1" i="1" u="none" strike="noStrike">
                          <a:solidFill>
                            <a:srgbClr val="000000"/>
                          </a:solidFill>
                          <a:effectLst/>
                          <a:latin typeface="Calibri" panose="020F0502020204030204" pitchFamily="34" charset="0"/>
                        </a:rPr>
                        <a:t>Structural units of a entity</a:t>
                      </a:r>
                    </a:p>
                  </a:txBody>
                  <a:tcPr marL="4936" marR="4936" marT="49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1100" b="1" i="1" u="none" strike="noStrike">
                          <a:solidFill>
                            <a:srgbClr val="000000"/>
                          </a:solidFill>
                          <a:effectLst/>
                          <a:latin typeface="Calibri" panose="020F0502020204030204" pitchFamily="34" charset="0"/>
                        </a:rPr>
                        <a:t>IA</a:t>
                      </a:r>
                    </a:p>
                  </a:txBody>
                  <a:tcPr marL="4936" marR="4936" marT="493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600" b="0" i="0" u="none" strike="noStrike">
                          <a:solidFill>
                            <a:srgbClr val="00B050"/>
                          </a:solidFill>
                          <a:effectLst/>
                          <a:latin typeface="Calibri" panose="020F0502020204030204" pitchFamily="34" charset="0"/>
                        </a:rPr>
                        <a:t>2</a:t>
                      </a:r>
                    </a:p>
                  </a:txBody>
                  <a:tcPr marL="4936" marR="4936" marT="49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US" sz="600" b="0" i="0" u="none" strike="noStrike">
                          <a:solidFill>
                            <a:srgbClr val="00B050"/>
                          </a:solidFill>
                          <a:effectLst/>
                          <a:latin typeface="Calibri" panose="020F0502020204030204" pitchFamily="34" charset="0"/>
                        </a:rPr>
                        <a:t>2</a:t>
                      </a:r>
                    </a:p>
                  </a:txBody>
                  <a:tcPr marL="4936" marR="4936" marT="49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l" fontAlgn="b"/>
                      <a:r>
                        <a:rPr lang="en-US" sz="600" b="0" i="0" u="none" strike="noStrike">
                          <a:solidFill>
                            <a:srgbClr val="00B050"/>
                          </a:solidFill>
                          <a:effectLst/>
                          <a:latin typeface="Calibri" panose="020F0502020204030204" pitchFamily="34" charset="0"/>
                        </a:rPr>
                        <a:t> </a:t>
                      </a:r>
                    </a:p>
                  </a:txBody>
                  <a:tcPr marL="4936" marR="4936" marT="49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6350" cap="flat" cmpd="sng" algn="ctr">
                      <a:solidFill>
                        <a:srgbClr val="808080"/>
                      </a:solidFill>
                      <a:prstDash val="solid"/>
                      <a:round/>
                      <a:headEnd type="none" w="med" len="med"/>
                      <a:tailEnd type="none" w="med" len="med"/>
                    </a:lnTlToBr>
                    <a:lnBlToTr w="6350" cap="flat" cmpd="sng" algn="ctr">
                      <a:solidFill>
                        <a:srgbClr val="808080"/>
                      </a:solidFill>
                      <a:prstDash val="solid"/>
                      <a:round/>
                      <a:headEnd type="none" w="med" len="med"/>
                      <a:tailEnd type="none" w="med" len="med"/>
                    </a:lnBlToTr>
                    <a:solidFill>
                      <a:srgbClr val="BFBFBF"/>
                    </a:solidFill>
                  </a:tcPr>
                </a:tc>
                <a:tc>
                  <a:txBody>
                    <a:bodyPr/>
                    <a:lstStyle/>
                    <a:p>
                      <a:pPr algn="r" fontAlgn="b"/>
                      <a:r>
                        <a:rPr lang="en-US" sz="600" b="0" i="0" u="none" strike="noStrike">
                          <a:solidFill>
                            <a:srgbClr val="00B050"/>
                          </a:solidFill>
                          <a:effectLst/>
                          <a:latin typeface="Calibri" panose="020F0502020204030204" pitchFamily="34" charset="0"/>
                        </a:rPr>
                        <a:t>2</a:t>
                      </a:r>
                    </a:p>
                  </a:txBody>
                  <a:tcPr marL="4936" marR="4936" marT="49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US" sz="600" b="0" i="0" u="none" strike="noStrike">
                          <a:solidFill>
                            <a:srgbClr val="00B050"/>
                          </a:solidFill>
                          <a:effectLst/>
                          <a:latin typeface="Calibri" panose="020F0502020204030204" pitchFamily="34" charset="0"/>
                        </a:rPr>
                        <a:t>2</a:t>
                      </a:r>
                    </a:p>
                  </a:txBody>
                  <a:tcPr marL="4936" marR="4936" marT="49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US" sz="600" b="0" i="0" u="none" strike="noStrike">
                          <a:solidFill>
                            <a:srgbClr val="00B050"/>
                          </a:solidFill>
                          <a:effectLst/>
                          <a:latin typeface="Calibri" panose="020F0502020204030204" pitchFamily="34" charset="0"/>
                        </a:rPr>
                        <a:t>2</a:t>
                      </a:r>
                    </a:p>
                  </a:txBody>
                  <a:tcPr marL="4936" marR="4936" marT="49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l" fontAlgn="b"/>
                      <a:r>
                        <a:rPr lang="en-US" sz="600" b="0" i="0" u="none" strike="noStrike">
                          <a:solidFill>
                            <a:srgbClr val="00B050"/>
                          </a:solidFill>
                          <a:effectLst/>
                          <a:latin typeface="Calibri" panose="020F0502020204030204" pitchFamily="34" charset="0"/>
                        </a:rPr>
                        <a:t> </a:t>
                      </a:r>
                    </a:p>
                  </a:txBody>
                  <a:tcPr marL="4936" marR="4936" marT="49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600" b="0" i="0" u="none" strike="noStrike">
                          <a:solidFill>
                            <a:srgbClr val="00B050"/>
                          </a:solidFill>
                          <a:effectLst/>
                          <a:latin typeface="Calibri" panose="020F0502020204030204" pitchFamily="34" charset="0"/>
                        </a:rPr>
                        <a:t>2</a:t>
                      </a:r>
                    </a:p>
                  </a:txBody>
                  <a:tcPr marL="4936" marR="4936" marT="49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US" sz="600" b="0" i="0" u="none" strike="noStrike">
                          <a:solidFill>
                            <a:srgbClr val="00B050"/>
                          </a:solidFill>
                          <a:effectLst/>
                          <a:latin typeface="Calibri" panose="020F0502020204030204" pitchFamily="34" charset="0"/>
                        </a:rPr>
                        <a:t>2</a:t>
                      </a:r>
                    </a:p>
                  </a:txBody>
                  <a:tcPr marL="4936" marR="4936" marT="49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US" sz="600" b="0" i="0" u="none" strike="noStrike">
                          <a:solidFill>
                            <a:srgbClr val="00B050"/>
                          </a:solidFill>
                          <a:effectLst/>
                          <a:latin typeface="Calibri" panose="020F0502020204030204" pitchFamily="34" charset="0"/>
                        </a:rPr>
                        <a:t>2</a:t>
                      </a:r>
                    </a:p>
                  </a:txBody>
                  <a:tcPr marL="4936" marR="4936" marT="49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US" sz="600" b="0" i="0" u="none" strike="noStrike">
                          <a:solidFill>
                            <a:srgbClr val="00B050"/>
                          </a:solidFill>
                          <a:effectLst/>
                          <a:latin typeface="Calibri" panose="020F0502020204030204" pitchFamily="34" charset="0"/>
                        </a:rPr>
                        <a:t>2</a:t>
                      </a:r>
                    </a:p>
                  </a:txBody>
                  <a:tcPr marL="4936" marR="4936" marT="49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US" sz="600" b="0" i="0" u="none" strike="noStrike">
                          <a:solidFill>
                            <a:srgbClr val="00B050"/>
                          </a:solidFill>
                          <a:effectLst/>
                          <a:latin typeface="Calibri" panose="020F0502020204030204" pitchFamily="34" charset="0"/>
                        </a:rPr>
                        <a:t>2</a:t>
                      </a:r>
                    </a:p>
                  </a:txBody>
                  <a:tcPr marL="4936" marR="4936" marT="49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US" sz="600" b="0" i="0" u="none" strike="noStrike">
                          <a:solidFill>
                            <a:srgbClr val="00B050"/>
                          </a:solidFill>
                          <a:effectLst/>
                          <a:latin typeface="Calibri" panose="020F0502020204030204" pitchFamily="34" charset="0"/>
                        </a:rPr>
                        <a:t>2</a:t>
                      </a:r>
                    </a:p>
                  </a:txBody>
                  <a:tcPr marL="4936" marR="4936" marT="49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US" sz="600" b="0" i="0" u="none" strike="noStrike">
                          <a:solidFill>
                            <a:srgbClr val="00B050"/>
                          </a:solidFill>
                          <a:effectLst/>
                          <a:latin typeface="Calibri" panose="020F0502020204030204" pitchFamily="34" charset="0"/>
                        </a:rPr>
                        <a:t>2</a:t>
                      </a:r>
                    </a:p>
                  </a:txBody>
                  <a:tcPr marL="4936" marR="4936" marT="49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US" sz="600" b="0" i="0" u="none" strike="noStrike">
                          <a:solidFill>
                            <a:srgbClr val="00B050"/>
                          </a:solidFill>
                          <a:effectLst/>
                          <a:latin typeface="Calibri" panose="020F0502020204030204" pitchFamily="34" charset="0"/>
                        </a:rPr>
                        <a:t>2</a:t>
                      </a:r>
                    </a:p>
                  </a:txBody>
                  <a:tcPr marL="4936" marR="4936" marT="49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US" sz="600" b="0" i="0" u="none" strike="noStrike">
                          <a:solidFill>
                            <a:srgbClr val="00B050"/>
                          </a:solidFill>
                          <a:effectLst/>
                          <a:latin typeface="Calibri" panose="020F0502020204030204" pitchFamily="34" charset="0"/>
                        </a:rPr>
                        <a:t>2</a:t>
                      </a:r>
                    </a:p>
                  </a:txBody>
                  <a:tcPr marL="4936" marR="4936" marT="49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l" fontAlgn="b"/>
                      <a:r>
                        <a:rPr lang="en-US" sz="600" b="0" i="0" u="none" strike="noStrike">
                          <a:solidFill>
                            <a:srgbClr val="00B050"/>
                          </a:solidFill>
                          <a:effectLst/>
                          <a:latin typeface="Calibri" panose="020F0502020204030204" pitchFamily="34" charset="0"/>
                        </a:rPr>
                        <a:t> </a:t>
                      </a:r>
                    </a:p>
                  </a:txBody>
                  <a:tcPr marL="4936" marR="4936" marT="49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600" b="0" i="0" u="none" strike="noStrike">
                          <a:solidFill>
                            <a:srgbClr val="00B050"/>
                          </a:solidFill>
                          <a:effectLst/>
                          <a:latin typeface="Calibri" panose="020F0502020204030204" pitchFamily="34" charset="0"/>
                        </a:rPr>
                        <a:t>2</a:t>
                      </a:r>
                    </a:p>
                  </a:txBody>
                  <a:tcPr marL="4936" marR="4936" marT="49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US" sz="600" b="0" i="0" u="none" strike="noStrike">
                          <a:solidFill>
                            <a:srgbClr val="00B050"/>
                          </a:solidFill>
                          <a:effectLst/>
                          <a:latin typeface="Calibri" panose="020F0502020204030204" pitchFamily="34" charset="0"/>
                        </a:rPr>
                        <a:t>2</a:t>
                      </a:r>
                    </a:p>
                  </a:txBody>
                  <a:tcPr marL="4936" marR="4936" marT="49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US" sz="600" b="0" i="0" u="none" strike="noStrike">
                          <a:solidFill>
                            <a:srgbClr val="00B050"/>
                          </a:solidFill>
                          <a:effectLst/>
                          <a:latin typeface="Calibri" panose="020F0502020204030204" pitchFamily="34" charset="0"/>
                        </a:rPr>
                        <a:t>2</a:t>
                      </a:r>
                    </a:p>
                  </a:txBody>
                  <a:tcPr marL="4936" marR="4936" marT="49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l" fontAlgn="b"/>
                      <a:r>
                        <a:rPr lang="en-US" sz="600" b="0" i="0" u="none" strike="noStrike">
                          <a:solidFill>
                            <a:srgbClr val="00B050"/>
                          </a:solidFill>
                          <a:effectLst/>
                          <a:latin typeface="Calibri" panose="020F0502020204030204" pitchFamily="34" charset="0"/>
                        </a:rPr>
                        <a:t> </a:t>
                      </a:r>
                    </a:p>
                  </a:txBody>
                  <a:tcPr marL="4936" marR="4936" marT="49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6350" cap="flat" cmpd="sng" algn="ctr">
                      <a:solidFill>
                        <a:srgbClr val="808080"/>
                      </a:solidFill>
                      <a:prstDash val="solid"/>
                      <a:round/>
                      <a:headEnd type="none" w="med" len="med"/>
                      <a:tailEnd type="none" w="med" len="med"/>
                    </a:lnTlToBr>
                    <a:lnBlToTr w="6350" cap="flat" cmpd="sng" algn="ctr">
                      <a:solidFill>
                        <a:srgbClr val="808080"/>
                      </a:solidFill>
                      <a:prstDash val="solid"/>
                      <a:round/>
                      <a:headEnd type="none" w="med" len="med"/>
                      <a:tailEnd type="none" w="med" len="med"/>
                    </a:lnBlToTr>
                    <a:solidFill>
                      <a:srgbClr val="BFBFBF"/>
                    </a:solidFill>
                  </a:tcPr>
                </a:tc>
              </a:tr>
              <a:tr h="157103">
                <a:tc>
                  <a:txBody>
                    <a:bodyPr/>
                    <a:lstStyle/>
                    <a:p>
                      <a:pPr algn="l" fontAlgn="b"/>
                      <a:endParaRPr lang="en-US" sz="1100" b="1" i="0" u="none" strike="noStrike">
                        <a:solidFill>
                          <a:srgbClr val="000000"/>
                        </a:solidFill>
                        <a:effectLst/>
                        <a:latin typeface="Calibri" panose="020F0502020204030204" pitchFamily="34" charset="0"/>
                      </a:endParaRPr>
                    </a:p>
                  </a:txBody>
                  <a:tcPr marL="4936" marR="4936" marT="493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4936" marR="4936" marT="493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4936" marR="4936" marT="493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4936" marR="4936" marT="493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4936" marR="4936" marT="493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4936" marR="4936" marT="493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4936" marR="4936" marT="493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4936" marR="4936" marT="493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4936" marR="4936" marT="493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4936" marR="4936" marT="493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4936" marR="4936" marT="493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4936" marR="4936" marT="493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4936" marR="4936" marT="493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4936" marR="4936" marT="493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4936" marR="4936" marT="493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4936" marR="4936" marT="493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4936" marR="4936" marT="493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4936" marR="4936" marT="493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4936" marR="4936" marT="493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4936" marR="4936" marT="493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4936" marR="4936" marT="493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4936" marR="4936" marT="493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4936" marR="4936" marT="4936" marB="0" anchor="b">
                    <a:lnL>
                      <a:noFill/>
                    </a:lnL>
                    <a:lnR>
                      <a:noFill/>
                    </a:lnR>
                    <a:lnT w="6350" cap="flat" cmpd="sng" algn="ctr">
                      <a:solidFill>
                        <a:srgbClr val="000000"/>
                      </a:solidFill>
                      <a:prstDash val="solid"/>
                      <a:round/>
                      <a:headEnd type="none" w="med" len="med"/>
                      <a:tailEnd type="none" w="med" len="med"/>
                    </a:lnT>
                    <a:lnB>
                      <a:noFill/>
                    </a:lnB>
                  </a:tcPr>
                </a:tc>
              </a:tr>
              <a:tr h="296660">
                <a:tc>
                  <a:txBody>
                    <a:bodyPr/>
                    <a:lstStyle/>
                    <a:p>
                      <a:pPr algn="l" fontAlgn="b"/>
                      <a:r>
                        <a:rPr lang="en-US" sz="1100" b="1" i="1" u="none" strike="noStrike">
                          <a:solidFill>
                            <a:srgbClr val="000000"/>
                          </a:solidFill>
                          <a:effectLst/>
                          <a:latin typeface="Calibri" panose="020F0502020204030204" pitchFamily="34" charset="0"/>
                        </a:rPr>
                        <a:t>All state administration organizations</a:t>
                      </a:r>
                    </a:p>
                  </a:txBody>
                  <a:tcPr marL="4936" marR="4936" marT="49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1100" b="1" i="1" u="none" strike="noStrike">
                          <a:solidFill>
                            <a:srgbClr val="000000"/>
                          </a:solidFill>
                          <a:effectLst/>
                          <a:latin typeface="Calibri" panose="020F0502020204030204" pitchFamily="34" charset="0"/>
                        </a:rPr>
                        <a:t>FI</a:t>
                      </a:r>
                    </a:p>
                  </a:txBody>
                  <a:tcPr marL="4936" marR="4936" marT="493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B050"/>
                          </a:solidFill>
                          <a:effectLst/>
                          <a:latin typeface="Calibri" panose="020F0502020204030204" pitchFamily="34" charset="0"/>
                        </a:rPr>
                        <a:t> </a:t>
                      </a:r>
                    </a:p>
                  </a:txBody>
                  <a:tcPr marL="4936" marR="4936" marT="49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600" b="0" i="0" u="none" strike="noStrike">
                          <a:solidFill>
                            <a:srgbClr val="00B050"/>
                          </a:solidFill>
                          <a:effectLst/>
                          <a:latin typeface="Calibri" panose="020F0502020204030204" pitchFamily="34" charset="0"/>
                        </a:rPr>
                        <a:t>2</a:t>
                      </a:r>
                    </a:p>
                  </a:txBody>
                  <a:tcPr marL="4936" marR="4936" marT="49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US" sz="600" b="0" i="0" u="none" strike="noStrike">
                          <a:solidFill>
                            <a:srgbClr val="00B050"/>
                          </a:solidFill>
                          <a:effectLst/>
                          <a:latin typeface="Calibri" panose="020F0502020204030204" pitchFamily="34" charset="0"/>
                        </a:rPr>
                        <a:t>2</a:t>
                      </a:r>
                    </a:p>
                  </a:txBody>
                  <a:tcPr marL="4936" marR="4936" marT="49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l" fontAlgn="b"/>
                      <a:r>
                        <a:rPr lang="en-US" sz="600" b="0" i="0" u="none" strike="noStrike">
                          <a:solidFill>
                            <a:srgbClr val="00B050"/>
                          </a:solidFill>
                          <a:effectLst/>
                          <a:latin typeface="Calibri" panose="020F0502020204030204" pitchFamily="34" charset="0"/>
                        </a:rPr>
                        <a:t> </a:t>
                      </a:r>
                    </a:p>
                  </a:txBody>
                  <a:tcPr marL="4936" marR="4936" marT="49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600" b="0" i="0" u="none" strike="noStrike">
                          <a:solidFill>
                            <a:srgbClr val="00B050"/>
                          </a:solidFill>
                          <a:effectLst/>
                          <a:latin typeface="Calibri" panose="020F0502020204030204" pitchFamily="34" charset="0"/>
                        </a:rPr>
                        <a:t>2</a:t>
                      </a:r>
                    </a:p>
                  </a:txBody>
                  <a:tcPr marL="4936" marR="4936" marT="49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US" sz="600" b="0" i="0" u="none" strike="noStrike">
                          <a:solidFill>
                            <a:srgbClr val="00B050"/>
                          </a:solidFill>
                          <a:effectLst/>
                          <a:latin typeface="Calibri" panose="020F0502020204030204" pitchFamily="34" charset="0"/>
                        </a:rPr>
                        <a:t>2</a:t>
                      </a:r>
                    </a:p>
                  </a:txBody>
                  <a:tcPr marL="4936" marR="4936" marT="49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US" sz="600" b="0" i="0" u="none" strike="noStrike">
                          <a:solidFill>
                            <a:srgbClr val="00B050"/>
                          </a:solidFill>
                          <a:effectLst/>
                          <a:latin typeface="Calibri" panose="020F0502020204030204" pitchFamily="34" charset="0"/>
                        </a:rPr>
                        <a:t>2</a:t>
                      </a:r>
                    </a:p>
                  </a:txBody>
                  <a:tcPr marL="4936" marR="4936" marT="49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l" fontAlgn="b"/>
                      <a:r>
                        <a:rPr lang="en-US" sz="600" b="0" i="0" u="none" strike="noStrike">
                          <a:solidFill>
                            <a:srgbClr val="00B050"/>
                          </a:solidFill>
                          <a:effectLst/>
                          <a:latin typeface="Calibri" panose="020F0502020204030204" pitchFamily="34" charset="0"/>
                        </a:rPr>
                        <a:t> </a:t>
                      </a:r>
                    </a:p>
                  </a:txBody>
                  <a:tcPr marL="4936" marR="4936" marT="49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600" b="0" i="0" u="none" strike="noStrike">
                          <a:solidFill>
                            <a:srgbClr val="00B050"/>
                          </a:solidFill>
                          <a:effectLst/>
                          <a:latin typeface="Calibri" panose="020F0502020204030204" pitchFamily="34" charset="0"/>
                        </a:rPr>
                        <a:t>2</a:t>
                      </a:r>
                    </a:p>
                  </a:txBody>
                  <a:tcPr marL="4936" marR="4936" marT="49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US" sz="600" b="0" i="0" u="none" strike="noStrike">
                          <a:solidFill>
                            <a:srgbClr val="00B050"/>
                          </a:solidFill>
                          <a:effectLst/>
                          <a:latin typeface="Calibri" panose="020F0502020204030204" pitchFamily="34" charset="0"/>
                        </a:rPr>
                        <a:t>2</a:t>
                      </a:r>
                    </a:p>
                  </a:txBody>
                  <a:tcPr marL="4936" marR="4936" marT="49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l" fontAlgn="b"/>
                      <a:r>
                        <a:rPr lang="en-US" sz="600" b="0" i="0" u="none" strike="noStrike">
                          <a:solidFill>
                            <a:srgbClr val="00B050"/>
                          </a:solidFill>
                          <a:effectLst/>
                          <a:latin typeface="Calibri" panose="020F0502020204030204" pitchFamily="34" charset="0"/>
                        </a:rPr>
                        <a:t> </a:t>
                      </a:r>
                    </a:p>
                  </a:txBody>
                  <a:tcPr marL="4936" marR="4936" marT="49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6350" cap="flat" cmpd="sng" algn="ctr">
                      <a:solidFill>
                        <a:srgbClr val="808080"/>
                      </a:solidFill>
                      <a:prstDash val="solid"/>
                      <a:round/>
                      <a:headEnd type="none" w="med" len="med"/>
                      <a:tailEnd type="none" w="med" len="med"/>
                    </a:lnTlToBr>
                    <a:lnBlToTr w="6350" cap="flat" cmpd="sng" algn="ctr">
                      <a:solidFill>
                        <a:srgbClr val="808080"/>
                      </a:solidFill>
                      <a:prstDash val="solid"/>
                      <a:round/>
                      <a:headEnd type="none" w="med" len="med"/>
                      <a:tailEnd type="none" w="med" len="med"/>
                    </a:lnBlToTr>
                    <a:solidFill>
                      <a:srgbClr val="BFBFBF"/>
                    </a:solidFill>
                  </a:tcPr>
                </a:tc>
                <a:tc>
                  <a:txBody>
                    <a:bodyPr/>
                    <a:lstStyle/>
                    <a:p>
                      <a:pPr algn="l" fontAlgn="b"/>
                      <a:r>
                        <a:rPr lang="en-US" sz="600" b="0" i="0" u="none" strike="noStrike">
                          <a:solidFill>
                            <a:srgbClr val="00B050"/>
                          </a:solidFill>
                          <a:effectLst/>
                          <a:latin typeface="Calibri" panose="020F0502020204030204" pitchFamily="34" charset="0"/>
                        </a:rPr>
                        <a:t> </a:t>
                      </a:r>
                    </a:p>
                  </a:txBody>
                  <a:tcPr marL="4936" marR="4936" marT="49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6350" cap="flat" cmpd="sng" algn="ctr">
                      <a:solidFill>
                        <a:srgbClr val="808080"/>
                      </a:solidFill>
                      <a:prstDash val="solid"/>
                      <a:round/>
                      <a:headEnd type="none" w="med" len="med"/>
                      <a:tailEnd type="none" w="med" len="med"/>
                    </a:lnTlToBr>
                    <a:lnBlToTr w="6350" cap="flat" cmpd="sng" algn="ctr">
                      <a:solidFill>
                        <a:srgbClr val="808080"/>
                      </a:solidFill>
                      <a:prstDash val="solid"/>
                      <a:round/>
                      <a:headEnd type="none" w="med" len="med"/>
                      <a:tailEnd type="none" w="med" len="med"/>
                    </a:lnBlToTr>
                    <a:solidFill>
                      <a:srgbClr val="BFBFBF"/>
                    </a:solidFill>
                  </a:tcPr>
                </a:tc>
                <a:tc>
                  <a:txBody>
                    <a:bodyPr/>
                    <a:lstStyle/>
                    <a:p>
                      <a:pPr algn="r" fontAlgn="b"/>
                      <a:r>
                        <a:rPr lang="en-US" sz="600" b="0" i="0" u="none" strike="noStrike">
                          <a:solidFill>
                            <a:srgbClr val="00B050"/>
                          </a:solidFill>
                          <a:effectLst/>
                          <a:latin typeface="Calibri" panose="020F0502020204030204" pitchFamily="34" charset="0"/>
                        </a:rPr>
                        <a:t>2</a:t>
                      </a:r>
                    </a:p>
                  </a:txBody>
                  <a:tcPr marL="4936" marR="4936" marT="49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US" sz="600" b="0" i="0" u="none" strike="noStrike">
                          <a:solidFill>
                            <a:srgbClr val="00B050"/>
                          </a:solidFill>
                          <a:effectLst/>
                          <a:latin typeface="Calibri" panose="020F0502020204030204" pitchFamily="34" charset="0"/>
                        </a:rPr>
                        <a:t>2</a:t>
                      </a:r>
                    </a:p>
                  </a:txBody>
                  <a:tcPr marL="4936" marR="4936" marT="49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l" fontAlgn="b"/>
                      <a:r>
                        <a:rPr lang="en-US" sz="600" b="0" i="0" u="none" strike="noStrike">
                          <a:solidFill>
                            <a:srgbClr val="00B050"/>
                          </a:solidFill>
                          <a:effectLst/>
                          <a:latin typeface="Calibri" panose="020F0502020204030204" pitchFamily="34" charset="0"/>
                        </a:rPr>
                        <a:t> </a:t>
                      </a:r>
                    </a:p>
                  </a:txBody>
                  <a:tcPr marL="4936" marR="4936" marT="49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6350" cap="flat" cmpd="sng" algn="ctr">
                      <a:solidFill>
                        <a:srgbClr val="808080"/>
                      </a:solidFill>
                      <a:prstDash val="solid"/>
                      <a:round/>
                      <a:headEnd type="none" w="med" len="med"/>
                      <a:tailEnd type="none" w="med" len="med"/>
                    </a:lnTlToBr>
                    <a:lnBlToTr w="6350" cap="flat" cmpd="sng" algn="ctr">
                      <a:solidFill>
                        <a:srgbClr val="808080"/>
                      </a:solidFill>
                      <a:prstDash val="solid"/>
                      <a:round/>
                      <a:headEnd type="none" w="med" len="med"/>
                      <a:tailEnd type="none" w="med" len="med"/>
                    </a:lnBlToTr>
                    <a:solidFill>
                      <a:srgbClr val="BFBFBF"/>
                    </a:solidFill>
                  </a:tcPr>
                </a:tc>
                <a:tc>
                  <a:txBody>
                    <a:bodyPr/>
                    <a:lstStyle/>
                    <a:p>
                      <a:pPr algn="l" fontAlgn="b"/>
                      <a:r>
                        <a:rPr lang="en-US" sz="600" b="0" i="0" u="none" strike="noStrike">
                          <a:solidFill>
                            <a:srgbClr val="00B050"/>
                          </a:solidFill>
                          <a:effectLst/>
                          <a:latin typeface="Calibri" panose="020F0502020204030204" pitchFamily="34" charset="0"/>
                        </a:rPr>
                        <a:t> </a:t>
                      </a:r>
                    </a:p>
                  </a:txBody>
                  <a:tcPr marL="4936" marR="4936" marT="49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600" b="0" i="0" u="none" strike="noStrike">
                          <a:solidFill>
                            <a:srgbClr val="00B050"/>
                          </a:solidFill>
                          <a:effectLst/>
                          <a:latin typeface="Calibri" panose="020F0502020204030204" pitchFamily="34" charset="0"/>
                        </a:rPr>
                        <a:t> </a:t>
                      </a:r>
                    </a:p>
                  </a:txBody>
                  <a:tcPr marL="4936" marR="4936" marT="49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600" b="0" i="0" u="none" strike="noStrike">
                          <a:solidFill>
                            <a:srgbClr val="00B050"/>
                          </a:solidFill>
                          <a:effectLst/>
                          <a:latin typeface="Calibri" panose="020F0502020204030204" pitchFamily="34" charset="0"/>
                        </a:rPr>
                        <a:t> </a:t>
                      </a:r>
                    </a:p>
                  </a:txBody>
                  <a:tcPr marL="4936" marR="4936" marT="49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600" b="0" i="0" u="none" strike="noStrike">
                          <a:solidFill>
                            <a:srgbClr val="00B050"/>
                          </a:solidFill>
                          <a:effectLst/>
                          <a:latin typeface="Calibri" panose="020F0502020204030204" pitchFamily="34" charset="0"/>
                        </a:rPr>
                        <a:t>2</a:t>
                      </a:r>
                    </a:p>
                  </a:txBody>
                  <a:tcPr marL="4936" marR="4936" marT="49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US" sz="600" b="0" i="0" u="none" strike="noStrike">
                          <a:solidFill>
                            <a:srgbClr val="00B050"/>
                          </a:solidFill>
                          <a:effectLst/>
                          <a:latin typeface="Calibri" panose="020F0502020204030204" pitchFamily="34" charset="0"/>
                        </a:rPr>
                        <a:t>2</a:t>
                      </a:r>
                    </a:p>
                  </a:txBody>
                  <a:tcPr marL="4936" marR="4936" marT="49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US" sz="600" b="0" i="0" u="none" strike="noStrike">
                          <a:solidFill>
                            <a:srgbClr val="00B050"/>
                          </a:solidFill>
                          <a:effectLst/>
                          <a:latin typeface="Calibri" panose="020F0502020204030204" pitchFamily="34" charset="0"/>
                        </a:rPr>
                        <a:t>2</a:t>
                      </a:r>
                    </a:p>
                  </a:txBody>
                  <a:tcPr marL="4936" marR="4936" marT="49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00B050"/>
                    </a:solidFill>
                  </a:tcPr>
                </a:tc>
              </a:tr>
              <a:tr h="296660">
                <a:tc>
                  <a:txBody>
                    <a:bodyPr/>
                    <a:lstStyle/>
                    <a:p>
                      <a:pPr algn="l" fontAlgn="b"/>
                      <a:r>
                        <a:rPr lang="en-US" sz="1100" b="1" i="1" u="none" strike="noStrike">
                          <a:solidFill>
                            <a:srgbClr val="000000"/>
                          </a:solidFill>
                          <a:effectLst/>
                          <a:latin typeface="Calibri" panose="020F0502020204030204" pitchFamily="34" charset="0"/>
                        </a:rPr>
                        <a:t>All local administration organizations </a:t>
                      </a:r>
                    </a:p>
                  </a:txBody>
                  <a:tcPr marL="4936" marR="4936" marT="49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1100" b="1" i="1" u="none" strike="noStrike">
                          <a:solidFill>
                            <a:srgbClr val="000000"/>
                          </a:solidFill>
                          <a:effectLst/>
                          <a:latin typeface="Calibri" panose="020F0502020204030204" pitchFamily="34" charset="0"/>
                        </a:rPr>
                        <a:t>FI</a:t>
                      </a:r>
                    </a:p>
                  </a:txBody>
                  <a:tcPr marL="4936" marR="4936" marT="493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B050"/>
                          </a:solidFill>
                          <a:effectLst/>
                          <a:latin typeface="Calibri" panose="020F0502020204030204" pitchFamily="34" charset="0"/>
                        </a:rPr>
                        <a:t> </a:t>
                      </a:r>
                    </a:p>
                  </a:txBody>
                  <a:tcPr marL="4936" marR="4936" marT="49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600" b="0" i="0" u="none" strike="noStrike">
                          <a:solidFill>
                            <a:srgbClr val="00B050"/>
                          </a:solidFill>
                          <a:effectLst/>
                          <a:latin typeface="Calibri" panose="020F0502020204030204" pitchFamily="34" charset="0"/>
                        </a:rPr>
                        <a:t>2</a:t>
                      </a:r>
                    </a:p>
                  </a:txBody>
                  <a:tcPr marL="4936" marR="4936" marT="49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US" sz="600" b="0" i="0" u="none" strike="noStrike">
                          <a:solidFill>
                            <a:srgbClr val="00B050"/>
                          </a:solidFill>
                          <a:effectLst/>
                          <a:latin typeface="Calibri" panose="020F0502020204030204" pitchFamily="34" charset="0"/>
                        </a:rPr>
                        <a:t>2</a:t>
                      </a:r>
                    </a:p>
                  </a:txBody>
                  <a:tcPr marL="4936" marR="4936" marT="49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l" fontAlgn="b"/>
                      <a:r>
                        <a:rPr lang="en-US" sz="600" b="0" i="0" u="none" strike="noStrike">
                          <a:solidFill>
                            <a:srgbClr val="00B050"/>
                          </a:solidFill>
                          <a:effectLst/>
                          <a:latin typeface="Calibri" panose="020F0502020204030204" pitchFamily="34" charset="0"/>
                        </a:rPr>
                        <a:t> </a:t>
                      </a:r>
                    </a:p>
                  </a:txBody>
                  <a:tcPr marL="4936" marR="4936" marT="49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600" b="0" i="0" u="none" strike="noStrike">
                          <a:solidFill>
                            <a:srgbClr val="00B050"/>
                          </a:solidFill>
                          <a:effectLst/>
                          <a:latin typeface="Calibri" panose="020F0502020204030204" pitchFamily="34" charset="0"/>
                        </a:rPr>
                        <a:t> </a:t>
                      </a:r>
                    </a:p>
                  </a:txBody>
                  <a:tcPr marL="4936" marR="4936" marT="49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600" b="0" i="0" u="none" strike="noStrike">
                          <a:solidFill>
                            <a:srgbClr val="00B050"/>
                          </a:solidFill>
                          <a:effectLst/>
                          <a:latin typeface="Calibri" panose="020F0502020204030204" pitchFamily="34" charset="0"/>
                        </a:rPr>
                        <a:t>2</a:t>
                      </a:r>
                    </a:p>
                  </a:txBody>
                  <a:tcPr marL="4936" marR="4936" marT="49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US" sz="600" b="0" i="0" u="none" strike="noStrike">
                          <a:solidFill>
                            <a:srgbClr val="00B050"/>
                          </a:solidFill>
                          <a:effectLst/>
                          <a:latin typeface="Calibri" panose="020F0502020204030204" pitchFamily="34" charset="0"/>
                        </a:rPr>
                        <a:t>2</a:t>
                      </a:r>
                    </a:p>
                  </a:txBody>
                  <a:tcPr marL="4936" marR="4936" marT="49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l" fontAlgn="b"/>
                      <a:r>
                        <a:rPr lang="en-US" sz="600" b="0" i="0" u="none" strike="noStrike">
                          <a:solidFill>
                            <a:srgbClr val="00B050"/>
                          </a:solidFill>
                          <a:effectLst/>
                          <a:latin typeface="Calibri" panose="020F0502020204030204" pitchFamily="34" charset="0"/>
                        </a:rPr>
                        <a:t> </a:t>
                      </a:r>
                    </a:p>
                  </a:txBody>
                  <a:tcPr marL="4936" marR="4936" marT="49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600" b="0" i="0" u="none" strike="noStrike">
                          <a:solidFill>
                            <a:srgbClr val="00B050"/>
                          </a:solidFill>
                          <a:effectLst/>
                          <a:latin typeface="Calibri" panose="020F0502020204030204" pitchFamily="34" charset="0"/>
                        </a:rPr>
                        <a:t> </a:t>
                      </a:r>
                    </a:p>
                  </a:txBody>
                  <a:tcPr marL="4936" marR="4936" marT="49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600" b="0" i="0" u="none" strike="noStrike">
                          <a:solidFill>
                            <a:srgbClr val="00B050"/>
                          </a:solidFill>
                          <a:effectLst/>
                          <a:latin typeface="Calibri" panose="020F0502020204030204" pitchFamily="34" charset="0"/>
                        </a:rPr>
                        <a:t>2</a:t>
                      </a:r>
                    </a:p>
                  </a:txBody>
                  <a:tcPr marL="4936" marR="4936" marT="49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l" fontAlgn="b"/>
                      <a:r>
                        <a:rPr lang="en-US" sz="600" b="0" i="0" u="none" strike="noStrike">
                          <a:solidFill>
                            <a:srgbClr val="00B050"/>
                          </a:solidFill>
                          <a:effectLst/>
                          <a:latin typeface="Calibri" panose="020F0502020204030204" pitchFamily="34" charset="0"/>
                        </a:rPr>
                        <a:t> </a:t>
                      </a:r>
                    </a:p>
                  </a:txBody>
                  <a:tcPr marL="4936" marR="4936" marT="49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6350" cap="flat" cmpd="sng" algn="ctr">
                      <a:solidFill>
                        <a:srgbClr val="808080"/>
                      </a:solidFill>
                      <a:prstDash val="solid"/>
                      <a:round/>
                      <a:headEnd type="none" w="med" len="med"/>
                      <a:tailEnd type="none" w="med" len="med"/>
                    </a:lnTlToBr>
                    <a:lnBlToTr w="6350" cap="flat" cmpd="sng" algn="ctr">
                      <a:solidFill>
                        <a:srgbClr val="808080"/>
                      </a:solidFill>
                      <a:prstDash val="solid"/>
                      <a:round/>
                      <a:headEnd type="none" w="med" len="med"/>
                      <a:tailEnd type="none" w="med" len="med"/>
                    </a:lnBlToTr>
                    <a:solidFill>
                      <a:srgbClr val="BFBFBF"/>
                    </a:solidFill>
                  </a:tcPr>
                </a:tc>
                <a:tc>
                  <a:txBody>
                    <a:bodyPr/>
                    <a:lstStyle/>
                    <a:p>
                      <a:pPr algn="l" fontAlgn="b"/>
                      <a:r>
                        <a:rPr lang="en-US" sz="600" b="0" i="0" u="none" strike="noStrike">
                          <a:solidFill>
                            <a:srgbClr val="00B050"/>
                          </a:solidFill>
                          <a:effectLst/>
                          <a:latin typeface="Calibri" panose="020F0502020204030204" pitchFamily="34" charset="0"/>
                        </a:rPr>
                        <a:t> </a:t>
                      </a:r>
                    </a:p>
                  </a:txBody>
                  <a:tcPr marL="4936" marR="4936" marT="49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6350" cap="flat" cmpd="sng" algn="ctr">
                      <a:solidFill>
                        <a:srgbClr val="808080"/>
                      </a:solidFill>
                      <a:prstDash val="solid"/>
                      <a:round/>
                      <a:headEnd type="none" w="med" len="med"/>
                      <a:tailEnd type="none" w="med" len="med"/>
                    </a:lnTlToBr>
                    <a:lnBlToTr w="6350" cap="flat" cmpd="sng" algn="ctr">
                      <a:solidFill>
                        <a:srgbClr val="808080"/>
                      </a:solidFill>
                      <a:prstDash val="solid"/>
                      <a:round/>
                      <a:headEnd type="none" w="med" len="med"/>
                      <a:tailEnd type="none" w="med" len="med"/>
                    </a:lnBlToTr>
                    <a:solidFill>
                      <a:srgbClr val="BFBFBF"/>
                    </a:solidFill>
                  </a:tcPr>
                </a:tc>
                <a:tc>
                  <a:txBody>
                    <a:bodyPr/>
                    <a:lstStyle/>
                    <a:p>
                      <a:pPr algn="r" fontAlgn="b"/>
                      <a:r>
                        <a:rPr lang="en-US" sz="600" b="0" i="0" u="none" strike="noStrike">
                          <a:solidFill>
                            <a:srgbClr val="00B050"/>
                          </a:solidFill>
                          <a:effectLst/>
                          <a:latin typeface="Calibri" panose="020F0502020204030204" pitchFamily="34" charset="0"/>
                        </a:rPr>
                        <a:t>2</a:t>
                      </a:r>
                    </a:p>
                  </a:txBody>
                  <a:tcPr marL="4936" marR="4936" marT="49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US" sz="600" b="0" i="0" u="none" strike="noStrike">
                          <a:solidFill>
                            <a:srgbClr val="00B050"/>
                          </a:solidFill>
                          <a:effectLst/>
                          <a:latin typeface="Calibri" panose="020F0502020204030204" pitchFamily="34" charset="0"/>
                        </a:rPr>
                        <a:t>2</a:t>
                      </a:r>
                    </a:p>
                  </a:txBody>
                  <a:tcPr marL="4936" marR="4936" marT="49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l" fontAlgn="b"/>
                      <a:r>
                        <a:rPr lang="en-US" sz="600" b="0" i="0" u="none" strike="noStrike">
                          <a:solidFill>
                            <a:srgbClr val="00B050"/>
                          </a:solidFill>
                          <a:effectLst/>
                          <a:latin typeface="Calibri" panose="020F0502020204030204" pitchFamily="34" charset="0"/>
                        </a:rPr>
                        <a:t> </a:t>
                      </a:r>
                    </a:p>
                  </a:txBody>
                  <a:tcPr marL="4936" marR="4936" marT="49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6350" cap="flat" cmpd="sng" algn="ctr">
                      <a:solidFill>
                        <a:srgbClr val="808080"/>
                      </a:solidFill>
                      <a:prstDash val="solid"/>
                      <a:round/>
                      <a:headEnd type="none" w="med" len="med"/>
                      <a:tailEnd type="none" w="med" len="med"/>
                    </a:lnTlToBr>
                    <a:lnBlToTr w="6350" cap="flat" cmpd="sng" algn="ctr">
                      <a:solidFill>
                        <a:srgbClr val="808080"/>
                      </a:solidFill>
                      <a:prstDash val="solid"/>
                      <a:round/>
                      <a:headEnd type="none" w="med" len="med"/>
                      <a:tailEnd type="none" w="med" len="med"/>
                    </a:lnBlToTr>
                    <a:solidFill>
                      <a:srgbClr val="BFBFBF"/>
                    </a:solidFill>
                  </a:tcPr>
                </a:tc>
                <a:tc>
                  <a:txBody>
                    <a:bodyPr/>
                    <a:lstStyle/>
                    <a:p>
                      <a:pPr algn="l" fontAlgn="b"/>
                      <a:r>
                        <a:rPr lang="en-US" sz="600" b="0" i="0" u="none" strike="noStrike">
                          <a:solidFill>
                            <a:srgbClr val="00B050"/>
                          </a:solidFill>
                          <a:effectLst/>
                          <a:latin typeface="Calibri" panose="020F0502020204030204" pitchFamily="34" charset="0"/>
                        </a:rPr>
                        <a:t> </a:t>
                      </a:r>
                    </a:p>
                  </a:txBody>
                  <a:tcPr marL="4936" marR="4936" marT="49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600" b="0" i="0" u="none" strike="noStrike">
                          <a:solidFill>
                            <a:srgbClr val="00B050"/>
                          </a:solidFill>
                          <a:effectLst/>
                          <a:latin typeface="Calibri" panose="020F0502020204030204" pitchFamily="34" charset="0"/>
                        </a:rPr>
                        <a:t> </a:t>
                      </a:r>
                    </a:p>
                  </a:txBody>
                  <a:tcPr marL="4936" marR="4936" marT="49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600" b="0" i="0" u="none" strike="noStrike">
                          <a:solidFill>
                            <a:srgbClr val="00B050"/>
                          </a:solidFill>
                          <a:effectLst/>
                          <a:latin typeface="Calibri" panose="020F0502020204030204" pitchFamily="34" charset="0"/>
                        </a:rPr>
                        <a:t> </a:t>
                      </a:r>
                    </a:p>
                  </a:txBody>
                  <a:tcPr marL="4936" marR="4936" marT="49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600" b="0" i="0" u="none" strike="noStrike">
                          <a:solidFill>
                            <a:srgbClr val="00B050"/>
                          </a:solidFill>
                          <a:effectLst/>
                          <a:latin typeface="Calibri" panose="020F0502020204030204" pitchFamily="34" charset="0"/>
                        </a:rPr>
                        <a:t>2</a:t>
                      </a:r>
                    </a:p>
                  </a:txBody>
                  <a:tcPr marL="4936" marR="4936" marT="49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US" sz="600" b="0" i="0" u="none" strike="noStrike">
                          <a:solidFill>
                            <a:srgbClr val="00B050"/>
                          </a:solidFill>
                          <a:effectLst/>
                          <a:latin typeface="Calibri" panose="020F0502020204030204" pitchFamily="34" charset="0"/>
                        </a:rPr>
                        <a:t>2</a:t>
                      </a:r>
                    </a:p>
                  </a:txBody>
                  <a:tcPr marL="4936" marR="4936" marT="49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US" sz="600" b="0" i="0" u="none" strike="noStrike">
                          <a:solidFill>
                            <a:srgbClr val="00B050"/>
                          </a:solidFill>
                          <a:effectLst/>
                          <a:latin typeface="Calibri" panose="020F0502020204030204" pitchFamily="34" charset="0"/>
                        </a:rPr>
                        <a:t>2</a:t>
                      </a:r>
                    </a:p>
                  </a:txBody>
                  <a:tcPr marL="4936" marR="4936" marT="49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r>
              <a:tr h="157103">
                <a:tc>
                  <a:txBody>
                    <a:bodyPr/>
                    <a:lstStyle/>
                    <a:p>
                      <a:pPr algn="l" fontAlgn="b"/>
                      <a:r>
                        <a:rPr lang="en-US" sz="1100" b="1" i="1" u="none" strike="noStrike">
                          <a:solidFill>
                            <a:srgbClr val="000000"/>
                          </a:solidFill>
                          <a:effectLst/>
                          <a:latin typeface="Calibri" panose="020F0502020204030204" pitchFamily="34" charset="0"/>
                        </a:rPr>
                        <a:t>Subordinate to an entity</a:t>
                      </a:r>
                    </a:p>
                  </a:txBody>
                  <a:tcPr marL="4936" marR="4936" marT="49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1100" b="1" i="1" u="none" strike="noStrike">
                          <a:solidFill>
                            <a:srgbClr val="000000"/>
                          </a:solidFill>
                          <a:effectLst/>
                          <a:latin typeface="Calibri" panose="020F0502020204030204" pitchFamily="34" charset="0"/>
                        </a:rPr>
                        <a:t>FI</a:t>
                      </a:r>
                    </a:p>
                  </a:txBody>
                  <a:tcPr marL="4936" marR="4936" marT="493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B050"/>
                          </a:solidFill>
                          <a:effectLst/>
                          <a:latin typeface="Calibri" panose="020F0502020204030204" pitchFamily="34" charset="0"/>
                        </a:rPr>
                        <a:t> </a:t>
                      </a:r>
                    </a:p>
                  </a:txBody>
                  <a:tcPr marL="4936" marR="4936" marT="49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600" b="0" i="0" u="none" strike="noStrike">
                          <a:solidFill>
                            <a:srgbClr val="00B050"/>
                          </a:solidFill>
                          <a:effectLst/>
                          <a:latin typeface="Calibri" panose="020F0502020204030204" pitchFamily="34" charset="0"/>
                        </a:rPr>
                        <a:t>2</a:t>
                      </a:r>
                    </a:p>
                  </a:txBody>
                  <a:tcPr marL="4936" marR="4936" marT="49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US" sz="600" b="0" i="0" u="none" strike="noStrike">
                          <a:solidFill>
                            <a:srgbClr val="00B050"/>
                          </a:solidFill>
                          <a:effectLst/>
                          <a:latin typeface="Calibri" panose="020F0502020204030204" pitchFamily="34" charset="0"/>
                        </a:rPr>
                        <a:t>2</a:t>
                      </a:r>
                    </a:p>
                  </a:txBody>
                  <a:tcPr marL="4936" marR="4936" marT="49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l" fontAlgn="b"/>
                      <a:r>
                        <a:rPr lang="en-US" sz="600" b="0" i="0" u="none" strike="noStrike">
                          <a:solidFill>
                            <a:srgbClr val="00B050"/>
                          </a:solidFill>
                          <a:effectLst/>
                          <a:latin typeface="Calibri" panose="020F0502020204030204" pitchFamily="34" charset="0"/>
                        </a:rPr>
                        <a:t> </a:t>
                      </a:r>
                    </a:p>
                  </a:txBody>
                  <a:tcPr marL="4936" marR="4936" marT="49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600" b="0" i="0" u="none" strike="noStrike">
                          <a:solidFill>
                            <a:srgbClr val="00B050"/>
                          </a:solidFill>
                          <a:effectLst/>
                          <a:latin typeface="Calibri" panose="020F0502020204030204" pitchFamily="34" charset="0"/>
                        </a:rPr>
                        <a:t>2</a:t>
                      </a:r>
                    </a:p>
                  </a:txBody>
                  <a:tcPr marL="4936" marR="4936" marT="49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US" sz="600" b="0" i="0" u="none" strike="noStrike">
                          <a:solidFill>
                            <a:srgbClr val="00B050"/>
                          </a:solidFill>
                          <a:effectLst/>
                          <a:latin typeface="Calibri" panose="020F0502020204030204" pitchFamily="34" charset="0"/>
                        </a:rPr>
                        <a:t>2</a:t>
                      </a:r>
                    </a:p>
                  </a:txBody>
                  <a:tcPr marL="4936" marR="4936" marT="49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US" sz="600" b="0" i="0" u="none" strike="noStrike">
                          <a:solidFill>
                            <a:srgbClr val="00B050"/>
                          </a:solidFill>
                          <a:effectLst/>
                          <a:latin typeface="Calibri" panose="020F0502020204030204" pitchFamily="34" charset="0"/>
                        </a:rPr>
                        <a:t>2</a:t>
                      </a:r>
                    </a:p>
                  </a:txBody>
                  <a:tcPr marL="4936" marR="4936" marT="49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l" fontAlgn="b"/>
                      <a:r>
                        <a:rPr lang="en-US" sz="600" b="0" i="0" u="none" strike="noStrike">
                          <a:solidFill>
                            <a:srgbClr val="00B050"/>
                          </a:solidFill>
                          <a:effectLst/>
                          <a:latin typeface="Calibri" panose="020F0502020204030204" pitchFamily="34" charset="0"/>
                        </a:rPr>
                        <a:t> </a:t>
                      </a:r>
                    </a:p>
                  </a:txBody>
                  <a:tcPr marL="4936" marR="4936" marT="49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600" b="0" i="0" u="none" strike="noStrike">
                          <a:solidFill>
                            <a:srgbClr val="00B050"/>
                          </a:solidFill>
                          <a:effectLst/>
                          <a:latin typeface="Calibri" panose="020F0502020204030204" pitchFamily="34" charset="0"/>
                        </a:rPr>
                        <a:t> </a:t>
                      </a:r>
                    </a:p>
                  </a:txBody>
                  <a:tcPr marL="4936" marR="4936" marT="49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600" b="0" i="0" u="none" strike="noStrike">
                          <a:solidFill>
                            <a:srgbClr val="00B050"/>
                          </a:solidFill>
                          <a:effectLst/>
                          <a:latin typeface="Calibri" panose="020F0502020204030204" pitchFamily="34" charset="0"/>
                        </a:rPr>
                        <a:t>2</a:t>
                      </a:r>
                    </a:p>
                  </a:txBody>
                  <a:tcPr marL="4936" marR="4936" marT="49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l" fontAlgn="b"/>
                      <a:r>
                        <a:rPr lang="en-US" sz="600" b="0" i="0" u="none" strike="noStrike">
                          <a:solidFill>
                            <a:srgbClr val="00B050"/>
                          </a:solidFill>
                          <a:effectLst/>
                          <a:latin typeface="Calibri" panose="020F0502020204030204" pitchFamily="34" charset="0"/>
                        </a:rPr>
                        <a:t> </a:t>
                      </a:r>
                    </a:p>
                  </a:txBody>
                  <a:tcPr marL="4936" marR="4936" marT="49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6350" cap="flat" cmpd="sng" algn="ctr">
                      <a:solidFill>
                        <a:srgbClr val="808080"/>
                      </a:solidFill>
                      <a:prstDash val="solid"/>
                      <a:round/>
                      <a:headEnd type="none" w="med" len="med"/>
                      <a:tailEnd type="none" w="med" len="med"/>
                    </a:lnTlToBr>
                    <a:lnBlToTr w="6350" cap="flat" cmpd="sng" algn="ctr">
                      <a:solidFill>
                        <a:srgbClr val="808080"/>
                      </a:solidFill>
                      <a:prstDash val="solid"/>
                      <a:round/>
                      <a:headEnd type="none" w="med" len="med"/>
                      <a:tailEnd type="none" w="med" len="med"/>
                    </a:lnBlToTr>
                    <a:solidFill>
                      <a:srgbClr val="BFBFBF"/>
                    </a:solidFill>
                  </a:tcPr>
                </a:tc>
                <a:tc>
                  <a:txBody>
                    <a:bodyPr/>
                    <a:lstStyle/>
                    <a:p>
                      <a:pPr algn="l" fontAlgn="b"/>
                      <a:r>
                        <a:rPr lang="en-US" sz="600" b="0" i="0" u="none" strike="noStrike">
                          <a:solidFill>
                            <a:srgbClr val="00B050"/>
                          </a:solidFill>
                          <a:effectLst/>
                          <a:latin typeface="Calibri" panose="020F0502020204030204" pitchFamily="34" charset="0"/>
                        </a:rPr>
                        <a:t> </a:t>
                      </a:r>
                    </a:p>
                  </a:txBody>
                  <a:tcPr marL="4936" marR="4936" marT="49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6350" cap="flat" cmpd="sng" algn="ctr">
                      <a:solidFill>
                        <a:srgbClr val="808080"/>
                      </a:solidFill>
                      <a:prstDash val="solid"/>
                      <a:round/>
                      <a:headEnd type="none" w="med" len="med"/>
                      <a:tailEnd type="none" w="med" len="med"/>
                    </a:lnTlToBr>
                    <a:lnBlToTr w="6350" cap="flat" cmpd="sng" algn="ctr">
                      <a:solidFill>
                        <a:srgbClr val="808080"/>
                      </a:solidFill>
                      <a:prstDash val="solid"/>
                      <a:round/>
                      <a:headEnd type="none" w="med" len="med"/>
                      <a:tailEnd type="none" w="med" len="med"/>
                    </a:lnBlToTr>
                    <a:solidFill>
                      <a:srgbClr val="BFBFBF"/>
                    </a:solidFill>
                  </a:tcPr>
                </a:tc>
                <a:tc>
                  <a:txBody>
                    <a:bodyPr/>
                    <a:lstStyle/>
                    <a:p>
                      <a:pPr algn="r" fontAlgn="b"/>
                      <a:r>
                        <a:rPr lang="en-US" sz="600" b="0" i="0" u="none" strike="noStrike">
                          <a:solidFill>
                            <a:srgbClr val="00B050"/>
                          </a:solidFill>
                          <a:effectLst/>
                          <a:latin typeface="Calibri" panose="020F0502020204030204" pitchFamily="34" charset="0"/>
                        </a:rPr>
                        <a:t>2</a:t>
                      </a:r>
                    </a:p>
                  </a:txBody>
                  <a:tcPr marL="4936" marR="4936" marT="49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US" sz="600" b="0" i="0" u="none" strike="noStrike">
                          <a:solidFill>
                            <a:srgbClr val="00B050"/>
                          </a:solidFill>
                          <a:effectLst/>
                          <a:latin typeface="Calibri" panose="020F0502020204030204" pitchFamily="34" charset="0"/>
                        </a:rPr>
                        <a:t>2</a:t>
                      </a:r>
                    </a:p>
                  </a:txBody>
                  <a:tcPr marL="4936" marR="4936" marT="49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l" fontAlgn="b"/>
                      <a:r>
                        <a:rPr lang="en-US" sz="600" b="0" i="0" u="none" strike="noStrike">
                          <a:solidFill>
                            <a:srgbClr val="00B050"/>
                          </a:solidFill>
                          <a:effectLst/>
                          <a:latin typeface="Calibri" panose="020F0502020204030204" pitchFamily="34" charset="0"/>
                        </a:rPr>
                        <a:t> </a:t>
                      </a:r>
                    </a:p>
                  </a:txBody>
                  <a:tcPr marL="4936" marR="4936" marT="49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6350" cap="flat" cmpd="sng" algn="ctr">
                      <a:solidFill>
                        <a:srgbClr val="808080"/>
                      </a:solidFill>
                      <a:prstDash val="solid"/>
                      <a:round/>
                      <a:headEnd type="none" w="med" len="med"/>
                      <a:tailEnd type="none" w="med" len="med"/>
                    </a:lnTlToBr>
                    <a:lnBlToTr w="6350" cap="flat" cmpd="sng" algn="ctr">
                      <a:solidFill>
                        <a:srgbClr val="808080"/>
                      </a:solidFill>
                      <a:prstDash val="solid"/>
                      <a:round/>
                      <a:headEnd type="none" w="med" len="med"/>
                      <a:tailEnd type="none" w="med" len="med"/>
                    </a:lnBlToTr>
                    <a:solidFill>
                      <a:srgbClr val="BFBFBF"/>
                    </a:solidFill>
                  </a:tcPr>
                </a:tc>
                <a:tc>
                  <a:txBody>
                    <a:bodyPr/>
                    <a:lstStyle/>
                    <a:p>
                      <a:pPr algn="r" fontAlgn="b"/>
                      <a:r>
                        <a:rPr lang="en-US" sz="600" b="0" i="0" u="none" strike="noStrike">
                          <a:solidFill>
                            <a:srgbClr val="00B050"/>
                          </a:solidFill>
                          <a:effectLst/>
                          <a:latin typeface="Calibri" panose="020F0502020204030204" pitchFamily="34" charset="0"/>
                        </a:rPr>
                        <a:t>2</a:t>
                      </a:r>
                    </a:p>
                  </a:txBody>
                  <a:tcPr marL="4936" marR="4936" marT="49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l" fontAlgn="b"/>
                      <a:r>
                        <a:rPr lang="en-US" sz="600" b="0" i="0" u="none" strike="noStrike">
                          <a:solidFill>
                            <a:srgbClr val="00B050"/>
                          </a:solidFill>
                          <a:effectLst/>
                          <a:latin typeface="Calibri" panose="020F0502020204030204" pitchFamily="34" charset="0"/>
                        </a:rPr>
                        <a:t> </a:t>
                      </a:r>
                    </a:p>
                  </a:txBody>
                  <a:tcPr marL="4936" marR="4936" marT="49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600" b="0" i="0" u="none" strike="noStrike">
                          <a:solidFill>
                            <a:srgbClr val="00B050"/>
                          </a:solidFill>
                          <a:effectLst/>
                          <a:latin typeface="Calibri" panose="020F0502020204030204" pitchFamily="34" charset="0"/>
                        </a:rPr>
                        <a:t> </a:t>
                      </a:r>
                    </a:p>
                  </a:txBody>
                  <a:tcPr marL="4936" marR="4936" marT="49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600" b="0" i="0" u="none" strike="noStrike">
                          <a:solidFill>
                            <a:srgbClr val="00B050"/>
                          </a:solidFill>
                          <a:effectLst/>
                          <a:latin typeface="Calibri" panose="020F0502020204030204" pitchFamily="34" charset="0"/>
                        </a:rPr>
                        <a:t>2</a:t>
                      </a:r>
                    </a:p>
                  </a:txBody>
                  <a:tcPr marL="4936" marR="4936" marT="49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l" fontAlgn="b"/>
                      <a:r>
                        <a:rPr lang="en-US" sz="600" b="0" i="0" u="none" strike="noStrike">
                          <a:solidFill>
                            <a:srgbClr val="00B050"/>
                          </a:solidFill>
                          <a:effectLst/>
                          <a:latin typeface="Calibri" panose="020F0502020204030204" pitchFamily="34" charset="0"/>
                        </a:rPr>
                        <a:t> </a:t>
                      </a:r>
                    </a:p>
                  </a:txBody>
                  <a:tcPr marL="4936" marR="4936" marT="49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600" b="0" i="0" u="none" strike="noStrike">
                          <a:solidFill>
                            <a:srgbClr val="00B050"/>
                          </a:solidFill>
                          <a:effectLst/>
                          <a:latin typeface="Calibri" panose="020F0502020204030204" pitchFamily="34" charset="0"/>
                        </a:rPr>
                        <a:t>2</a:t>
                      </a:r>
                    </a:p>
                  </a:txBody>
                  <a:tcPr marL="4936" marR="4936" marT="49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r>
              <a:tr h="157103">
                <a:tc>
                  <a:txBody>
                    <a:bodyPr/>
                    <a:lstStyle/>
                    <a:p>
                      <a:pPr algn="l" fontAlgn="b"/>
                      <a:r>
                        <a:rPr lang="en-US" sz="1100" b="1" i="1" u="none" strike="noStrike">
                          <a:solidFill>
                            <a:srgbClr val="000000"/>
                          </a:solidFill>
                          <a:effectLst/>
                          <a:latin typeface="Calibri" panose="020F0502020204030204" pitchFamily="34" charset="0"/>
                        </a:rPr>
                        <a:t>Structural units of a entity</a:t>
                      </a:r>
                    </a:p>
                  </a:txBody>
                  <a:tcPr marL="4936" marR="4936" marT="49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1100" b="1" i="1" u="none" strike="noStrike">
                          <a:solidFill>
                            <a:srgbClr val="000000"/>
                          </a:solidFill>
                          <a:effectLst/>
                          <a:latin typeface="Calibri" panose="020F0502020204030204" pitchFamily="34" charset="0"/>
                        </a:rPr>
                        <a:t>FI</a:t>
                      </a:r>
                    </a:p>
                  </a:txBody>
                  <a:tcPr marL="4936" marR="4936" marT="493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B050"/>
                          </a:solidFill>
                          <a:effectLst/>
                          <a:latin typeface="Calibri" panose="020F0502020204030204" pitchFamily="34" charset="0"/>
                        </a:rPr>
                        <a:t> </a:t>
                      </a:r>
                    </a:p>
                  </a:txBody>
                  <a:tcPr marL="4936" marR="4936" marT="49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600" b="0" i="0" u="none" strike="noStrike">
                          <a:solidFill>
                            <a:srgbClr val="00B050"/>
                          </a:solidFill>
                          <a:effectLst/>
                          <a:latin typeface="Calibri" panose="020F0502020204030204" pitchFamily="34" charset="0"/>
                        </a:rPr>
                        <a:t> </a:t>
                      </a:r>
                    </a:p>
                  </a:txBody>
                  <a:tcPr marL="4936" marR="4936" marT="49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600" b="0" i="0" u="none" strike="noStrike">
                          <a:solidFill>
                            <a:srgbClr val="00B050"/>
                          </a:solidFill>
                          <a:effectLst/>
                          <a:latin typeface="Calibri" panose="020F0502020204030204" pitchFamily="34" charset="0"/>
                        </a:rPr>
                        <a:t>2</a:t>
                      </a:r>
                    </a:p>
                  </a:txBody>
                  <a:tcPr marL="4936" marR="4936" marT="49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l" fontAlgn="b"/>
                      <a:r>
                        <a:rPr lang="en-US" sz="600" b="0" i="0" u="none" strike="noStrike">
                          <a:solidFill>
                            <a:srgbClr val="00B050"/>
                          </a:solidFill>
                          <a:effectLst/>
                          <a:latin typeface="Calibri" panose="020F0502020204030204" pitchFamily="34" charset="0"/>
                        </a:rPr>
                        <a:t> </a:t>
                      </a:r>
                    </a:p>
                  </a:txBody>
                  <a:tcPr marL="4936" marR="4936" marT="49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600" b="0" i="0" u="none" strike="noStrike">
                          <a:solidFill>
                            <a:srgbClr val="00B050"/>
                          </a:solidFill>
                          <a:effectLst/>
                          <a:latin typeface="Calibri" panose="020F0502020204030204" pitchFamily="34" charset="0"/>
                        </a:rPr>
                        <a:t>2</a:t>
                      </a:r>
                    </a:p>
                  </a:txBody>
                  <a:tcPr marL="4936" marR="4936" marT="49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US" sz="600" b="0" i="0" u="none" strike="noStrike">
                          <a:solidFill>
                            <a:srgbClr val="00B050"/>
                          </a:solidFill>
                          <a:effectLst/>
                          <a:latin typeface="Calibri" panose="020F0502020204030204" pitchFamily="34" charset="0"/>
                        </a:rPr>
                        <a:t>2</a:t>
                      </a:r>
                    </a:p>
                  </a:txBody>
                  <a:tcPr marL="4936" marR="4936" marT="49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US" sz="600" b="0" i="0" u="none" strike="noStrike">
                          <a:solidFill>
                            <a:srgbClr val="00B050"/>
                          </a:solidFill>
                          <a:effectLst/>
                          <a:latin typeface="Calibri" panose="020F0502020204030204" pitchFamily="34" charset="0"/>
                        </a:rPr>
                        <a:t>2</a:t>
                      </a:r>
                    </a:p>
                  </a:txBody>
                  <a:tcPr marL="4936" marR="4936" marT="49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l" fontAlgn="b"/>
                      <a:r>
                        <a:rPr lang="en-US" sz="600" b="0" i="0" u="none" strike="noStrike">
                          <a:solidFill>
                            <a:srgbClr val="00B050"/>
                          </a:solidFill>
                          <a:effectLst/>
                          <a:latin typeface="Calibri" panose="020F0502020204030204" pitchFamily="34" charset="0"/>
                        </a:rPr>
                        <a:t> </a:t>
                      </a:r>
                    </a:p>
                  </a:txBody>
                  <a:tcPr marL="4936" marR="4936" marT="49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600" b="0" i="0" u="none" strike="noStrike">
                          <a:solidFill>
                            <a:srgbClr val="00B050"/>
                          </a:solidFill>
                          <a:effectLst/>
                          <a:latin typeface="Calibri" panose="020F0502020204030204" pitchFamily="34" charset="0"/>
                        </a:rPr>
                        <a:t> </a:t>
                      </a:r>
                    </a:p>
                  </a:txBody>
                  <a:tcPr marL="4936" marR="4936" marT="49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600" b="0" i="0" u="none" strike="noStrike">
                          <a:solidFill>
                            <a:srgbClr val="00B050"/>
                          </a:solidFill>
                          <a:effectLst/>
                          <a:latin typeface="Calibri" panose="020F0502020204030204" pitchFamily="34" charset="0"/>
                        </a:rPr>
                        <a:t>2</a:t>
                      </a:r>
                    </a:p>
                  </a:txBody>
                  <a:tcPr marL="4936" marR="4936" marT="49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l" fontAlgn="b"/>
                      <a:r>
                        <a:rPr lang="en-US" sz="600" b="0" i="0" u="none" strike="noStrike">
                          <a:solidFill>
                            <a:srgbClr val="00B050"/>
                          </a:solidFill>
                          <a:effectLst/>
                          <a:latin typeface="Calibri" panose="020F0502020204030204" pitchFamily="34" charset="0"/>
                        </a:rPr>
                        <a:t> </a:t>
                      </a:r>
                    </a:p>
                  </a:txBody>
                  <a:tcPr marL="4936" marR="4936" marT="49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6350" cap="flat" cmpd="sng" algn="ctr">
                      <a:solidFill>
                        <a:srgbClr val="808080"/>
                      </a:solidFill>
                      <a:prstDash val="solid"/>
                      <a:round/>
                      <a:headEnd type="none" w="med" len="med"/>
                      <a:tailEnd type="none" w="med" len="med"/>
                    </a:lnTlToBr>
                    <a:lnBlToTr w="6350" cap="flat" cmpd="sng" algn="ctr">
                      <a:solidFill>
                        <a:srgbClr val="808080"/>
                      </a:solidFill>
                      <a:prstDash val="solid"/>
                      <a:round/>
                      <a:headEnd type="none" w="med" len="med"/>
                      <a:tailEnd type="none" w="med" len="med"/>
                    </a:lnBlToTr>
                    <a:solidFill>
                      <a:srgbClr val="BFBFBF"/>
                    </a:solidFill>
                  </a:tcPr>
                </a:tc>
                <a:tc>
                  <a:txBody>
                    <a:bodyPr/>
                    <a:lstStyle/>
                    <a:p>
                      <a:pPr algn="l" fontAlgn="b"/>
                      <a:r>
                        <a:rPr lang="en-US" sz="600" b="0" i="0" u="none" strike="noStrike">
                          <a:solidFill>
                            <a:srgbClr val="00B050"/>
                          </a:solidFill>
                          <a:effectLst/>
                          <a:latin typeface="Calibri" panose="020F0502020204030204" pitchFamily="34" charset="0"/>
                        </a:rPr>
                        <a:t> </a:t>
                      </a:r>
                    </a:p>
                  </a:txBody>
                  <a:tcPr marL="4936" marR="4936" marT="49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6350" cap="flat" cmpd="sng" algn="ctr">
                      <a:solidFill>
                        <a:srgbClr val="808080"/>
                      </a:solidFill>
                      <a:prstDash val="solid"/>
                      <a:round/>
                      <a:headEnd type="none" w="med" len="med"/>
                      <a:tailEnd type="none" w="med" len="med"/>
                    </a:lnTlToBr>
                    <a:lnBlToTr w="6350" cap="flat" cmpd="sng" algn="ctr">
                      <a:solidFill>
                        <a:srgbClr val="808080"/>
                      </a:solidFill>
                      <a:prstDash val="solid"/>
                      <a:round/>
                      <a:headEnd type="none" w="med" len="med"/>
                      <a:tailEnd type="none" w="med" len="med"/>
                    </a:lnBlToTr>
                    <a:solidFill>
                      <a:srgbClr val="BFBFBF"/>
                    </a:solidFill>
                  </a:tcPr>
                </a:tc>
                <a:tc>
                  <a:txBody>
                    <a:bodyPr/>
                    <a:lstStyle/>
                    <a:p>
                      <a:pPr algn="r" fontAlgn="b"/>
                      <a:r>
                        <a:rPr lang="en-US" sz="600" b="0" i="0" u="none" strike="noStrike">
                          <a:solidFill>
                            <a:srgbClr val="00B050"/>
                          </a:solidFill>
                          <a:effectLst/>
                          <a:latin typeface="Calibri" panose="020F0502020204030204" pitchFamily="34" charset="0"/>
                        </a:rPr>
                        <a:t>2</a:t>
                      </a:r>
                    </a:p>
                  </a:txBody>
                  <a:tcPr marL="4936" marR="4936" marT="49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l" fontAlgn="b"/>
                      <a:r>
                        <a:rPr lang="en-US" sz="600" b="0" i="0" u="none" strike="noStrike">
                          <a:solidFill>
                            <a:srgbClr val="00B050"/>
                          </a:solidFill>
                          <a:effectLst/>
                          <a:latin typeface="Calibri" panose="020F0502020204030204" pitchFamily="34" charset="0"/>
                        </a:rPr>
                        <a:t> </a:t>
                      </a:r>
                    </a:p>
                  </a:txBody>
                  <a:tcPr marL="4936" marR="4936" marT="49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600" b="0" i="0" u="none" strike="noStrike">
                          <a:solidFill>
                            <a:srgbClr val="00B050"/>
                          </a:solidFill>
                          <a:effectLst/>
                          <a:latin typeface="Calibri" panose="020F0502020204030204" pitchFamily="34" charset="0"/>
                        </a:rPr>
                        <a:t> </a:t>
                      </a:r>
                    </a:p>
                  </a:txBody>
                  <a:tcPr marL="4936" marR="4936" marT="49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6350" cap="flat" cmpd="sng" algn="ctr">
                      <a:solidFill>
                        <a:srgbClr val="808080"/>
                      </a:solidFill>
                      <a:prstDash val="solid"/>
                      <a:round/>
                      <a:headEnd type="none" w="med" len="med"/>
                      <a:tailEnd type="none" w="med" len="med"/>
                    </a:lnTlToBr>
                    <a:lnBlToTr w="6350" cap="flat" cmpd="sng" algn="ctr">
                      <a:solidFill>
                        <a:srgbClr val="808080"/>
                      </a:solidFill>
                      <a:prstDash val="solid"/>
                      <a:round/>
                      <a:headEnd type="none" w="med" len="med"/>
                      <a:tailEnd type="none" w="med" len="med"/>
                    </a:lnBlToTr>
                    <a:solidFill>
                      <a:srgbClr val="BFBFBF"/>
                    </a:solidFill>
                  </a:tcPr>
                </a:tc>
                <a:tc>
                  <a:txBody>
                    <a:bodyPr/>
                    <a:lstStyle/>
                    <a:p>
                      <a:pPr algn="l" fontAlgn="b"/>
                      <a:r>
                        <a:rPr lang="en-US" sz="600" b="0" i="0" u="none" strike="noStrike">
                          <a:solidFill>
                            <a:srgbClr val="00B050"/>
                          </a:solidFill>
                          <a:effectLst/>
                          <a:latin typeface="Calibri" panose="020F0502020204030204" pitchFamily="34" charset="0"/>
                        </a:rPr>
                        <a:t> </a:t>
                      </a:r>
                    </a:p>
                  </a:txBody>
                  <a:tcPr marL="4936" marR="4936" marT="49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600" b="0" i="0" u="none" strike="noStrike">
                          <a:solidFill>
                            <a:srgbClr val="00B050"/>
                          </a:solidFill>
                          <a:effectLst/>
                          <a:latin typeface="Calibri" panose="020F0502020204030204" pitchFamily="34" charset="0"/>
                        </a:rPr>
                        <a:t> </a:t>
                      </a:r>
                    </a:p>
                  </a:txBody>
                  <a:tcPr marL="4936" marR="4936" marT="49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600" b="0" i="0" u="none" strike="noStrike">
                          <a:solidFill>
                            <a:srgbClr val="00B050"/>
                          </a:solidFill>
                          <a:effectLst/>
                          <a:latin typeface="Calibri" panose="020F0502020204030204" pitchFamily="34" charset="0"/>
                        </a:rPr>
                        <a:t> </a:t>
                      </a:r>
                    </a:p>
                  </a:txBody>
                  <a:tcPr marL="4936" marR="4936" marT="49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600" b="0" i="0" u="none" strike="noStrike">
                          <a:solidFill>
                            <a:srgbClr val="00B050"/>
                          </a:solidFill>
                          <a:effectLst/>
                          <a:latin typeface="Calibri" panose="020F0502020204030204" pitchFamily="34" charset="0"/>
                        </a:rPr>
                        <a:t>2</a:t>
                      </a:r>
                    </a:p>
                  </a:txBody>
                  <a:tcPr marL="4936" marR="4936" marT="49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l" fontAlgn="b"/>
                      <a:r>
                        <a:rPr lang="en-US" sz="600" b="0" i="0" u="none" strike="noStrike">
                          <a:solidFill>
                            <a:srgbClr val="00B050"/>
                          </a:solidFill>
                          <a:effectLst/>
                          <a:latin typeface="Calibri" panose="020F0502020204030204" pitchFamily="34" charset="0"/>
                        </a:rPr>
                        <a:t> </a:t>
                      </a:r>
                    </a:p>
                  </a:txBody>
                  <a:tcPr marL="4936" marR="4936" marT="49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600" b="0" i="0" u="none" strike="noStrike">
                          <a:solidFill>
                            <a:srgbClr val="00B050"/>
                          </a:solidFill>
                          <a:effectLst/>
                          <a:latin typeface="Calibri" panose="020F0502020204030204" pitchFamily="34" charset="0"/>
                        </a:rPr>
                        <a:t>2</a:t>
                      </a:r>
                    </a:p>
                  </a:txBody>
                  <a:tcPr marL="4936" marR="4936" marT="49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00B050"/>
                    </a:solidFill>
                  </a:tcPr>
                </a:tc>
              </a:tr>
              <a:tr h="157103">
                <a:tc>
                  <a:txBody>
                    <a:bodyPr/>
                    <a:lstStyle/>
                    <a:p>
                      <a:pPr algn="l" fontAlgn="b"/>
                      <a:endParaRPr lang="en-US" sz="1100" b="1" i="0" u="none" strike="noStrike">
                        <a:solidFill>
                          <a:srgbClr val="000000"/>
                        </a:solidFill>
                        <a:effectLst/>
                        <a:latin typeface="Calibri" panose="020F0502020204030204" pitchFamily="34" charset="0"/>
                      </a:endParaRPr>
                    </a:p>
                  </a:txBody>
                  <a:tcPr marL="4936" marR="4936" marT="493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4936" marR="4936" marT="493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4936" marR="4936" marT="493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4936" marR="4936" marT="493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4936" marR="4936" marT="493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4936" marR="4936" marT="493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4936" marR="4936" marT="493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4936" marR="4936" marT="493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4936" marR="4936" marT="493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4936" marR="4936" marT="493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4936" marR="4936" marT="493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4936" marR="4936" marT="493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4936" marR="4936" marT="493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4936" marR="4936" marT="493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4936" marR="4936" marT="493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4936" marR="4936" marT="493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4936" marR="4936" marT="493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4936" marR="4936" marT="493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4936" marR="4936" marT="493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4936" marR="4936" marT="493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4936" marR="4936" marT="493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4936" marR="4936" marT="493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4936" marR="4936" marT="4936" marB="0" anchor="b">
                    <a:lnL>
                      <a:noFill/>
                    </a:lnL>
                    <a:lnR>
                      <a:noFill/>
                    </a:lnR>
                    <a:lnT>
                      <a:noFill/>
                    </a:lnT>
                    <a:lnB w="6350" cap="flat" cmpd="sng" algn="ctr">
                      <a:solidFill>
                        <a:srgbClr val="000000"/>
                      </a:solidFill>
                      <a:prstDash val="solid"/>
                      <a:round/>
                      <a:headEnd type="none" w="med" len="med"/>
                      <a:tailEnd type="none" w="med" len="med"/>
                    </a:lnB>
                  </a:tcPr>
                </a:tc>
              </a:tr>
              <a:tr h="157103">
                <a:tc>
                  <a:txBody>
                    <a:bodyPr/>
                    <a:lstStyle/>
                    <a:p>
                      <a:pPr algn="l" fontAlgn="b"/>
                      <a:r>
                        <a:rPr lang="en-US" sz="1100" b="1" i="1" u="none" strike="noStrike">
                          <a:solidFill>
                            <a:srgbClr val="000000"/>
                          </a:solidFill>
                          <a:effectLst/>
                          <a:latin typeface="Calibri" panose="020F0502020204030204" pitchFamily="34" charset="0"/>
                        </a:rPr>
                        <a:t>Compliance</a:t>
                      </a:r>
                    </a:p>
                  </a:txBody>
                  <a:tcPr marL="4936" marR="4936" marT="49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1100" b="1" i="1" u="none" strike="noStrike">
                          <a:solidFill>
                            <a:srgbClr val="000000"/>
                          </a:solidFill>
                          <a:effectLst/>
                          <a:latin typeface="Calibri" panose="020F0502020204030204" pitchFamily="34" charset="0"/>
                        </a:rPr>
                        <a:t>SA</a:t>
                      </a:r>
                    </a:p>
                  </a:txBody>
                  <a:tcPr marL="4936" marR="4936" marT="493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B050"/>
                          </a:solidFill>
                          <a:effectLst/>
                          <a:latin typeface="Calibri" panose="020F0502020204030204" pitchFamily="34" charset="0"/>
                        </a:rPr>
                        <a:t> </a:t>
                      </a:r>
                    </a:p>
                  </a:txBody>
                  <a:tcPr marL="4936" marR="4936" marT="49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600" b="0" i="0" u="none" strike="noStrike">
                          <a:solidFill>
                            <a:srgbClr val="00B050"/>
                          </a:solidFill>
                          <a:effectLst/>
                          <a:latin typeface="Calibri" panose="020F0502020204030204" pitchFamily="34" charset="0"/>
                        </a:rPr>
                        <a:t>2</a:t>
                      </a:r>
                    </a:p>
                  </a:txBody>
                  <a:tcPr marL="4936" marR="4936" marT="49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US" sz="600" b="0" i="0" u="none" strike="noStrike">
                          <a:solidFill>
                            <a:srgbClr val="00B050"/>
                          </a:solidFill>
                          <a:effectLst/>
                          <a:latin typeface="Calibri" panose="020F0502020204030204" pitchFamily="34" charset="0"/>
                        </a:rPr>
                        <a:t>2</a:t>
                      </a:r>
                    </a:p>
                  </a:txBody>
                  <a:tcPr marL="4936" marR="4936" marT="49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US" sz="600" b="0" i="0" u="none" strike="noStrike">
                          <a:solidFill>
                            <a:srgbClr val="00B050"/>
                          </a:solidFill>
                          <a:effectLst/>
                          <a:latin typeface="Calibri" panose="020F0502020204030204" pitchFamily="34" charset="0"/>
                        </a:rPr>
                        <a:t>2</a:t>
                      </a:r>
                    </a:p>
                  </a:txBody>
                  <a:tcPr marL="4936" marR="4936" marT="49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US" sz="600" b="0" i="0" u="none" strike="noStrike">
                          <a:solidFill>
                            <a:srgbClr val="00B050"/>
                          </a:solidFill>
                          <a:effectLst/>
                          <a:latin typeface="Calibri" panose="020F0502020204030204" pitchFamily="34" charset="0"/>
                        </a:rPr>
                        <a:t>2</a:t>
                      </a:r>
                    </a:p>
                  </a:txBody>
                  <a:tcPr marL="4936" marR="4936" marT="49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US" sz="600" b="0" i="0" u="none" strike="noStrike">
                          <a:solidFill>
                            <a:srgbClr val="00B050"/>
                          </a:solidFill>
                          <a:effectLst/>
                          <a:latin typeface="Calibri" panose="020F0502020204030204" pitchFamily="34" charset="0"/>
                        </a:rPr>
                        <a:t>2</a:t>
                      </a:r>
                    </a:p>
                  </a:txBody>
                  <a:tcPr marL="4936" marR="4936" marT="49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l" fontAlgn="b"/>
                      <a:r>
                        <a:rPr lang="en-US" sz="600" b="0" i="0" u="none" strike="noStrike">
                          <a:solidFill>
                            <a:srgbClr val="00B050"/>
                          </a:solidFill>
                          <a:effectLst/>
                          <a:latin typeface="Calibri" panose="020F0502020204030204" pitchFamily="34" charset="0"/>
                        </a:rPr>
                        <a:t> </a:t>
                      </a:r>
                    </a:p>
                  </a:txBody>
                  <a:tcPr marL="4936" marR="4936" marT="49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600" b="0" i="0" u="none" strike="noStrike">
                          <a:solidFill>
                            <a:srgbClr val="00B050"/>
                          </a:solidFill>
                          <a:effectLst/>
                          <a:latin typeface="Calibri" panose="020F0502020204030204" pitchFamily="34" charset="0"/>
                        </a:rPr>
                        <a:t>2</a:t>
                      </a:r>
                    </a:p>
                  </a:txBody>
                  <a:tcPr marL="4936" marR="4936" marT="49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US" sz="600" b="0" i="0" u="none" strike="noStrike">
                          <a:solidFill>
                            <a:srgbClr val="00B050"/>
                          </a:solidFill>
                          <a:effectLst/>
                          <a:latin typeface="Calibri" panose="020F0502020204030204" pitchFamily="34" charset="0"/>
                        </a:rPr>
                        <a:t>2</a:t>
                      </a:r>
                    </a:p>
                  </a:txBody>
                  <a:tcPr marL="4936" marR="4936" marT="49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US" sz="600" b="0" i="0" u="none" strike="noStrike">
                          <a:solidFill>
                            <a:srgbClr val="00B050"/>
                          </a:solidFill>
                          <a:effectLst/>
                          <a:latin typeface="Calibri" panose="020F0502020204030204" pitchFamily="34" charset="0"/>
                        </a:rPr>
                        <a:t>2</a:t>
                      </a:r>
                    </a:p>
                  </a:txBody>
                  <a:tcPr marL="4936" marR="4936" marT="49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US" sz="600" b="0" i="0" u="none" strike="noStrike">
                          <a:solidFill>
                            <a:srgbClr val="00B050"/>
                          </a:solidFill>
                          <a:effectLst/>
                          <a:latin typeface="Calibri" panose="020F0502020204030204" pitchFamily="34" charset="0"/>
                        </a:rPr>
                        <a:t>2</a:t>
                      </a:r>
                    </a:p>
                  </a:txBody>
                  <a:tcPr marL="4936" marR="4936" marT="49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US" sz="600" b="0" i="0" u="none" strike="noStrike">
                          <a:solidFill>
                            <a:srgbClr val="00B050"/>
                          </a:solidFill>
                          <a:effectLst/>
                          <a:latin typeface="Calibri" panose="020F0502020204030204" pitchFamily="34" charset="0"/>
                        </a:rPr>
                        <a:t>2</a:t>
                      </a:r>
                    </a:p>
                  </a:txBody>
                  <a:tcPr marL="4936" marR="4936" marT="49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US" sz="600" b="0" i="0" u="none" strike="noStrike">
                          <a:solidFill>
                            <a:srgbClr val="00B050"/>
                          </a:solidFill>
                          <a:effectLst/>
                          <a:latin typeface="Calibri" panose="020F0502020204030204" pitchFamily="34" charset="0"/>
                        </a:rPr>
                        <a:t>2</a:t>
                      </a:r>
                    </a:p>
                  </a:txBody>
                  <a:tcPr marL="4936" marR="4936" marT="49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US" sz="600" b="0" i="0" u="none" strike="noStrike">
                          <a:solidFill>
                            <a:srgbClr val="00B050"/>
                          </a:solidFill>
                          <a:effectLst/>
                          <a:latin typeface="Calibri" panose="020F0502020204030204" pitchFamily="34" charset="0"/>
                        </a:rPr>
                        <a:t>2</a:t>
                      </a:r>
                    </a:p>
                  </a:txBody>
                  <a:tcPr marL="4936" marR="4936" marT="49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US" sz="600" b="0" i="0" u="none" strike="noStrike">
                          <a:solidFill>
                            <a:srgbClr val="00B050"/>
                          </a:solidFill>
                          <a:effectLst/>
                          <a:latin typeface="Calibri" panose="020F0502020204030204" pitchFamily="34" charset="0"/>
                        </a:rPr>
                        <a:t>2</a:t>
                      </a:r>
                    </a:p>
                  </a:txBody>
                  <a:tcPr marL="4936" marR="4936" marT="49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US" sz="600" b="0" i="0" u="none" strike="noStrike">
                          <a:solidFill>
                            <a:srgbClr val="00B050"/>
                          </a:solidFill>
                          <a:effectLst/>
                          <a:latin typeface="Calibri" panose="020F0502020204030204" pitchFamily="34" charset="0"/>
                        </a:rPr>
                        <a:t>2</a:t>
                      </a:r>
                    </a:p>
                  </a:txBody>
                  <a:tcPr marL="4936" marR="4936" marT="49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l" fontAlgn="b"/>
                      <a:r>
                        <a:rPr lang="en-US" sz="600" b="0" i="0" u="none" strike="noStrike">
                          <a:solidFill>
                            <a:srgbClr val="00B050"/>
                          </a:solidFill>
                          <a:effectLst/>
                          <a:latin typeface="Calibri" panose="020F0502020204030204" pitchFamily="34" charset="0"/>
                        </a:rPr>
                        <a:t> </a:t>
                      </a:r>
                    </a:p>
                  </a:txBody>
                  <a:tcPr marL="4936" marR="4936" marT="49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600" b="0" i="0" u="none" strike="noStrike">
                          <a:solidFill>
                            <a:srgbClr val="00B050"/>
                          </a:solidFill>
                          <a:effectLst/>
                          <a:latin typeface="Calibri" panose="020F0502020204030204" pitchFamily="34" charset="0"/>
                        </a:rPr>
                        <a:t>2</a:t>
                      </a:r>
                    </a:p>
                  </a:txBody>
                  <a:tcPr marL="4936" marR="4936" marT="49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US" sz="600" b="0" i="0" u="none" strike="noStrike">
                          <a:solidFill>
                            <a:srgbClr val="00B050"/>
                          </a:solidFill>
                          <a:effectLst/>
                          <a:latin typeface="Calibri" panose="020F0502020204030204" pitchFamily="34" charset="0"/>
                        </a:rPr>
                        <a:t>2</a:t>
                      </a:r>
                    </a:p>
                  </a:txBody>
                  <a:tcPr marL="4936" marR="4936" marT="49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US" sz="600" b="0" i="0" u="none" strike="noStrike">
                          <a:solidFill>
                            <a:srgbClr val="00B050"/>
                          </a:solidFill>
                          <a:effectLst/>
                          <a:latin typeface="Calibri" panose="020F0502020204030204" pitchFamily="34" charset="0"/>
                        </a:rPr>
                        <a:t>2</a:t>
                      </a:r>
                    </a:p>
                  </a:txBody>
                  <a:tcPr marL="4936" marR="4936" marT="49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US" sz="600" b="0" i="0" u="none" strike="noStrike">
                          <a:solidFill>
                            <a:srgbClr val="00B050"/>
                          </a:solidFill>
                          <a:effectLst/>
                          <a:latin typeface="Calibri" panose="020F0502020204030204" pitchFamily="34" charset="0"/>
                        </a:rPr>
                        <a:t>2</a:t>
                      </a:r>
                    </a:p>
                  </a:txBody>
                  <a:tcPr marL="4936" marR="4936" marT="49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r>
              <a:tr h="157103">
                <a:tc>
                  <a:txBody>
                    <a:bodyPr/>
                    <a:lstStyle/>
                    <a:p>
                      <a:pPr algn="l" fontAlgn="b"/>
                      <a:r>
                        <a:rPr lang="en-US" sz="1100" b="1" i="1" u="none" strike="noStrike">
                          <a:solidFill>
                            <a:srgbClr val="000000"/>
                          </a:solidFill>
                          <a:effectLst/>
                          <a:latin typeface="Calibri" panose="020F0502020204030204" pitchFamily="34" charset="0"/>
                        </a:rPr>
                        <a:t>Efficiency and effectiveness</a:t>
                      </a:r>
                    </a:p>
                  </a:txBody>
                  <a:tcPr marL="4936" marR="4936" marT="49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1100" b="1" i="1" u="none" strike="noStrike">
                          <a:solidFill>
                            <a:srgbClr val="000000"/>
                          </a:solidFill>
                          <a:effectLst/>
                          <a:latin typeface="Calibri" panose="020F0502020204030204" pitchFamily="34" charset="0"/>
                        </a:rPr>
                        <a:t>SA</a:t>
                      </a:r>
                    </a:p>
                  </a:txBody>
                  <a:tcPr marL="4936" marR="4936" marT="493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600" b="0" i="0" u="none" strike="noStrike">
                          <a:solidFill>
                            <a:srgbClr val="00B050"/>
                          </a:solidFill>
                          <a:effectLst/>
                          <a:latin typeface="Calibri" panose="020F0502020204030204" pitchFamily="34" charset="0"/>
                        </a:rPr>
                        <a:t>2</a:t>
                      </a:r>
                    </a:p>
                  </a:txBody>
                  <a:tcPr marL="4936" marR="4936" marT="49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US" sz="600" b="0" i="0" u="none" strike="noStrike">
                          <a:solidFill>
                            <a:srgbClr val="00B050"/>
                          </a:solidFill>
                          <a:effectLst/>
                          <a:latin typeface="Calibri" panose="020F0502020204030204" pitchFamily="34" charset="0"/>
                        </a:rPr>
                        <a:t>2</a:t>
                      </a:r>
                    </a:p>
                  </a:txBody>
                  <a:tcPr marL="4936" marR="4936" marT="49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US" sz="600" b="0" i="0" u="none" strike="noStrike">
                          <a:solidFill>
                            <a:srgbClr val="00B050"/>
                          </a:solidFill>
                          <a:effectLst/>
                          <a:latin typeface="Calibri" panose="020F0502020204030204" pitchFamily="34" charset="0"/>
                        </a:rPr>
                        <a:t>2</a:t>
                      </a:r>
                    </a:p>
                  </a:txBody>
                  <a:tcPr marL="4936" marR="4936" marT="49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US" sz="600" b="0" i="0" u="none" strike="noStrike">
                          <a:solidFill>
                            <a:srgbClr val="00B050"/>
                          </a:solidFill>
                          <a:effectLst/>
                          <a:latin typeface="Calibri" panose="020F0502020204030204" pitchFamily="34" charset="0"/>
                        </a:rPr>
                        <a:t>2</a:t>
                      </a:r>
                    </a:p>
                  </a:txBody>
                  <a:tcPr marL="4936" marR="4936" marT="49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US" sz="600" b="0" i="0" u="none" strike="noStrike">
                          <a:solidFill>
                            <a:srgbClr val="00B050"/>
                          </a:solidFill>
                          <a:effectLst/>
                          <a:latin typeface="Calibri" panose="020F0502020204030204" pitchFamily="34" charset="0"/>
                        </a:rPr>
                        <a:t>2</a:t>
                      </a:r>
                    </a:p>
                  </a:txBody>
                  <a:tcPr marL="4936" marR="4936" marT="49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US" sz="600" b="0" i="0" u="none" strike="noStrike">
                          <a:solidFill>
                            <a:srgbClr val="00B050"/>
                          </a:solidFill>
                          <a:effectLst/>
                          <a:latin typeface="Calibri" panose="020F0502020204030204" pitchFamily="34" charset="0"/>
                        </a:rPr>
                        <a:t>2</a:t>
                      </a:r>
                    </a:p>
                  </a:txBody>
                  <a:tcPr marL="4936" marR="4936" marT="49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US" sz="600" b="0" i="0" u="none" strike="noStrike">
                          <a:solidFill>
                            <a:srgbClr val="00B050"/>
                          </a:solidFill>
                          <a:effectLst/>
                          <a:latin typeface="Calibri" panose="020F0502020204030204" pitchFamily="34" charset="0"/>
                        </a:rPr>
                        <a:t>2</a:t>
                      </a:r>
                    </a:p>
                  </a:txBody>
                  <a:tcPr marL="4936" marR="4936" marT="49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US" sz="600" b="0" i="0" u="none" strike="noStrike">
                          <a:solidFill>
                            <a:srgbClr val="00B050"/>
                          </a:solidFill>
                          <a:effectLst/>
                          <a:latin typeface="Calibri" panose="020F0502020204030204" pitchFamily="34" charset="0"/>
                        </a:rPr>
                        <a:t>2</a:t>
                      </a:r>
                    </a:p>
                  </a:txBody>
                  <a:tcPr marL="4936" marR="4936" marT="49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US" sz="600" b="0" i="0" u="none" strike="noStrike">
                          <a:solidFill>
                            <a:srgbClr val="00B050"/>
                          </a:solidFill>
                          <a:effectLst/>
                          <a:latin typeface="Calibri" panose="020F0502020204030204" pitchFamily="34" charset="0"/>
                        </a:rPr>
                        <a:t>2</a:t>
                      </a:r>
                    </a:p>
                  </a:txBody>
                  <a:tcPr marL="4936" marR="4936" marT="49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US" sz="600" b="0" i="0" u="none" strike="noStrike">
                          <a:solidFill>
                            <a:srgbClr val="00B050"/>
                          </a:solidFill>
                          <a:effectLst/>
                          <a:latin typeface="Calibri" panose="020F0502020204030204" pitchFamily="34" charset="0"/>
                        </a:rPr>
                        <a:t>2</a:t>
                      </a:r>
                    </a:p>
                  </a:txBody>
                  <a:tcPr marL="4936" marR="4936" marT="49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US" sz="600" b="0" i="0" u="none" strike="noStrike">
                          <a:solidFill>
                            <a:srgbClr val="00B050"/>
                          </a:solidFill>
                          <a:effectLst/>
                          <a:latin typeface="Calibri" panose="020F0502020204030204" pitchFamily="34" charset="0"/>
                        </a:rPr>
                        <a:t>2</a:t>
                      </a:r>
                    </a:p>
                  </a:txBody>
                  <a:tcPr marL="4936" marR="4936" marT="49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US" sz="600" b="0" i="0" u="none" strike="noStrike">
                          <a:solidFill>
                            <a:srgbClr val="00B050"/>
                          </a:solidFill>
                          <a:effectLst/>
                          <a:latin typeface="Calibri" panose="020F0502020204030204" pitchFamily="34" charset="0"/>
                        </a:rPr>
                        <a:t>2</a:t>
                      </a:r>
                    </a:p>
                  </a:txBody>
                  <a:tcPr marL="4936" marR="4936" marT="49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US" sz="600" b="0" i="0" u="none" strike="noStrike">
                          <a:solidFill>
                            <a:srgbClr val="00B050"/>
                          </a:solidFill>
                          <a:effectLst/>
                          <a:latin typeface="Calibri" panose="020F0502020204030204" pitchFamily="34" charset="0"/>
                        </a:rPr>
                        <a:t>2</a:t>
                      </a:r>
                    </a:p>
                  </a:txBody>
                  <a:tcPr marL="4936" marR="4936" marT="49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US" sz="600" b="0" i="0" u="none" strike="noStrike">
                          <a:solidFill>
                            <a:srgbClr val="00B050"/>
                          </a:solidFill>
                          <a:effectLst/>
                          <a:latin typeface="Calibri" panose="020F0502020204030204" pitchFamily="34" charset="0"/>
                        </a:rPr>
                        <a:t>2</a:t>
                      </a:r>
                    </a:p>
                  </a:txBody>
                  <a:tcPr marL="4936" marR="4936" marT="49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US" sz="600" b="0" i="0" u="none" strike="noStrike">
                          <a:solidFill>
                            <a:srgbClr val="00B050"/>
                          </a:solidFill>
                          <a:effectLst/>
                          <a:latin typeface="Calibri" panose="020F0502020204030204" pitchFamily="34" charset="0"/>
                        </a:rPr>
                        <a:t>2</a:t>
                      </a:r>
                    </a:p>
                  </a:txBody>
                  <a:tcPr marL="4936" marR="4936" marT="49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US" sz="600" b="0" i="0" u="none" strike="noStrike">
                          <a:solidFill>
                            <a:srgbClr val="00B050"/>
                          </a:solidFill>
                          <a:effectLst/>
                          <a:latin typeface="Calibri" panose="020F0502020204030204" pitchFamily="34" charset="0"/>
                        </a:rPr>
                        <a:t>2</a:t>
                      </a:r>
                    </a:p>
                  </a:txBody>
                  <a:tcPr marL="4936" marR="4936" marT="49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US" sz="600" b="0" i="0" u="none" strike="noStrike">
                          <a:solidFill>
                            <a:srgbClr val="00B050"/>
                          </a:solidFill>
                          <a:effectLst/>
                          <a:latin typeface="Calibri" panose="020F0502020204030204" pitchFamily="34" charset="0"/>
                        </a:rPr>
                        <a:t>2</a:t>
                      </a:r>
                    </a:p>
                  </a:txBody>
                  <a:tcPr marL="4936" marR="4936" marT="49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US" sz="600" b="0" i="0" u="none" strike="noStrike">
                          <a:solidFill>
                            <a:srgbClr val="00B050"/>
                          </a:solidFill>
                          <a:effectLst/>
                          <a:latin typeface="Calibri" panose="020F0502020204030204" pitchFamily="34" charset="0"/>
                        </a:rPr>
                        <a:t>2</a:t>
                      </a:r>
                    </a:p>
                  </a:txBody>
                  <a:tcPr marL="4936" marR="4936" marT="49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US" sz="600" b="0" i="0" u="none" strike="noStrike">
                          <a:solidFill>
                            <a:srgbClr val="00B050"/>
                          </a:solidFill>
                          <a:effectLst/>
                          <a:latin typeface="Calibri" panose="020F0502020204030204" pitchFamily="34" charset="0"/>
                        </a:rPr>
                        <a:t>2</a:t>
                      </a:r>
                    </a:p>
                  </a:txBody>
                  <a:tcPr marL="4936" marR="4936" marT="49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US" sz="600" b="0" i="0" u="none" strike="noStrike">
                          <a:solidFill>
                            <a:srgbClr val="00B050"/>
                          </a:solidFill>
                          <a:effectLst/>
                          <a:latin typeface="Calibri" panose="020F0502020204030204" pitchFamily="34" charset="0"/>
                        </a:rPr>
                        <a:t>2</a:t>
                      </a:r>
                    </a:p>
                  </a:txBody>
                  <a:tcPr marL="4936" marR="4936" marT="49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US" sz="600" b="0" i="0" u="none" strike="noStrike">
                          <a:solidFill>
                            <a:srgbClr val="00B050"/>
                          </a:solidFill>
                          <a:effectLst/>
                          <a:latin typeface="Calibri" panose="020F0502020204030204" pitchFamily="34" charset="0"/>
                        </a:rPr>
                        <a:t>2</a:t>
                      </a:r>
                    </a:p>
                  </a:txBody>
                  <a:tcPr marL="4936" marR="4936" marT="49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r>
              <a:tr h="157103">
                <a:tc>
                  <a:txBody>
                    <a:bodyPr/>
                    <a:lstStyle/>
                    <a:p>
                      <a:pPr algn="l" fontAlgn="b"/>
                      <a:r>
                        <a:rPr lang="en-US" sz="1100" b="1" i="1" u="none" strike="noStrike">
                          <a:solidFill>
                            <a:srgbClr val="000000"/>
                          </a:solidFill>
                          <a:effectLst/>
                          <a:latin typeface="Calibri" panose="020F0502020204030204" pitchFamily="34" charset="0"/>
                        </a:rPr>
                        <a:t>Operational processes </a:t>
                      </a:r>
                    </a:p>
                  </a:txBody>
                  <a:tcPr marL="4936" marR="4936" marT="49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1100" b="1" i="1" u="none" strike="noStrike">
                          <a:solidFill>
                            <a:srgbClr val="000000"/>
                          </a:solidFill>
                          <a:effectLst/>
                          <a:latin typeface="Calibri" panose="020F0502020204030204" pitchFamily="34" charset="0"/>
                        </a:rPr>
                        <a:t>SA</a:t>
                      </a:r>
                    </a:p>
                  </a:txBody>
                  <a:tcPr marL="4936" marR="4936" marT="493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B050"/>
                          </a:solidFill>
                          <a:effectLst/>
                          <a:latin typeface="Calibri" panose="020F0502020204030204" pitchFamily="34" charset="0"/>
                        </a:rPr>
                        <a:t> </a:t>
                      </a:r>
                    </a:p>
                  </a:txBody>
                  <a:tcPr marL="4936" marR="4936" marT="49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600" b="0" i="0" u="none" strike="noStrike">
                          <a:solidFill>
                            <a:srgbClr val="00B050"/>
                          </a:solidFill>
                          <a:effectLst/>
                          <a:latin typeface="Calibri" panose="020F0502020204030204" pitchFamily="34" charset="0"/>
                        </a:rPr>
                        <a:t> </a:t>
                      </a:r>
                    </a:p>
                  </a:txBody>
                  <a:tcPr marL="4936" marR="4936" marT="49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600" b="0" i="0" u="none" strike="noStrike">
                          <a:solidFill>
                            <a:srgbClr val="00B050"/>
                          </a:solidFill>
                          <a:effectLst/>
                          <a:latin typeface="Calibri" panose="020F0502020204030204" pitchFamily="34" charset="0"/>
                        </a:rPr>
                        <a:t> </a:t>
                      </a:r>
                    </a:p>
                  </a:txBody>
                  <a:tcPr marL="4936" marR="4936" marT="49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600" b="0" i="0" u="none" strike="noStrike">
                          <a:solidFill>
                            <a:srgbClr val="00B050"/>
                          </a:solidFill>
                          <a:effectLst/>
                          <a:latin typeface="Calibri" panose="020F0502020204030204" pitchFamily="34" charset="0"/>
                        </a:rPr>
                        <a:t>2</a:t>
                      </a:r>
                    </a:p>
                  </a:txBody>
                  <a:tcPr marL="4936" marR="4936" marT="49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US" sz="600" b="0" i="0" u="none" strike="noStrike">
                          <a:solidFill>
                            <a:srgbClr val="00B050"/>
                          </a:solidFill>
                          <a:effectLst/>
                          <a:latin typeface="Calibri" panose="020F0502020204030204" pitchFamily="34" charset="0"/>
                        </a:rPr>
                        <a:t>2</a:t>
                      </a:r>
                    </a:p>
                  </a:txBody>
                  <a:tcPr marL="4936" marR="4936" marT="49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l" fontAlgn="b"/>
                      <a:r>
                        <a:rPr lang="en-US" sz="600" b="0" i="0" u="none" strike="noStrike">
                          <a:solidFill>
                            <a:srgbClr val="00B050"/>
                          </a:solidFill>
                          <a:effectLst/>
                          <a:latin typeface="Calibri" panose="020F0502020204030204" pitchFamily="34" charset="0"/>
                        </a:rPr>
                        <a:t> </a:t>
                      </a:r>
                    </a:p>
                  </a:txBody>
                  <a:tcPr marL="4936" marR="4936" marT="49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600" b="0" i="0" u="none" strike="noStrike">
                          <a:solidFill>
                            <a:srgbClr val="00B050"/>
                          </a:solidFill>
                          <a:effectLst/>
                          <a:latin typeface="Calibri" panose="020F0502020204030204" pitchFamily="34" charset="0"/>
                        </a:rPr>
                        <a:t> </a:t>
                      </a:r>
                    </a:p>
                  </a:txBody>
                  <a:tcPr marL="4936" marR="4936" marT="49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600" b="0" i="0" u="none" strike="noStrike">
                          <a:solidFill>
                            <a:srgbClr val="00B050"/>
                          </a:solidFill>
                          <a:effectLst/>
                          <a:latin typeface="Calibri" panose="020F0502020204030204" pitchFamily="34" charset="0"/>
                        </a:rPr>
                        <a:t>2</a:t>
                      </a:r>
                    </a:p>
                  </a:txBody>
                  <a:tcPr marL="4936" marR="4936" marT="49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l" fontAlgn="b"/>
                      <a:r>
                        <a:rPr lang="en-US" sz="600" b="0" i="0" u="none" strike="noStrike">
                          <a:solidFill>
                            <a:srgbClr val="00B050"/>
                          </a:solidFill>
                          <a:effectLst/>
                          <a:latin typeface="Calibri" panose="020F0502020204030204" pitchFamily="34" charset="0"/>
                        </a:rPr>
                        <a:t> </a:t>
                      </a:r>
                    </a:p>
                  </a:txBody>
                  <a:tcPr marL="4936" marR="4936" marT="49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600" b="0" i="0" u="none" strike="noStrike">
                          <a:solidFill>
                            <a:srgbClr val="00B050"/>
                          </a:solidFill>
                          <a:effectLst/>
                          <a:latin typeface="Calibri" panose="020F0502020204030204" pitchFamily="34" charset="0"/>
                        </a:rPr>
                        <a:t>2</a:t>
                      </a:r>
                    </a:p>
                  </a:txBody>
                  <a:tcPr marL="4936" marR="4936" marT="49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US" sz="600" b="0" i="0" u="none" strike="noStrike">
                          <a:solidFill>
                            <a:srgbClr val="00B050"/>
                          </a:solidFill>
                          <a:effectLst/>
                          <a:latin typeface="Calibri" panose="020F0502020204030204" pitchFamily="34" charset="0"/>
                        </a:rPr>
                        <a:t>2</a:t>
                      </a:r>
                    </a:p>
                  </a:txBody>
                  <a:tcPr marL="4936" marR="4936" marT="49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l" fontAlgn="b"/>
                      <a:r>
                        <a:rPr lang="en-US" sz="600" b="0" i="0" u="none" strike="noStrike">
                          <a:solidFill>
                            <a:srgbClr val="00B050"/>
                          </a:solidFill>
                          <a:effectLst/>
                          <a:latin typeface="Calibri" panose="020F0502020204030204" pitchFamily="34" charset="0"/>
                        </a:rPr>
                        <a:t> </a:t>
                      </a:r>
                    </a:p>
                  </a:txBody>
                  <a:tcPr marL="4936" marR="4936" marT="49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600" b="0" i="0" u="none" strike="noStrike">
                          <a:solidFill>
                            <a:srgbClr val="00B050"/>
                          </a:solidFill>
                          <a:effectLst/>
                          <a:latin typeface="Calibri" panose="020F0502020204030204" pitchFamily="34" charset="0"/>
                        </a:rPr>
                        <a:t>2</a:t>
                      </a:r>
                    </a:p>
                  </a:txBody>
                  <a:tcPr marL="4936" marR="4936" marT="49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US" sz="600" b="0" i="0" u="none" strike="noStrike">
                          <a:solidFill>
                            <a:srgbClr val="00B050"/>
                          </a:solidFill>
                          <a:effectLst/>
                          <a:latin typeface="Calibri" panose="020F0502020204030204" pitchFamily="34" charset="0"/>
                        </a:rPr>
                        <a:t>2</a:t>
                      </a:r>
                    </a:p>
                  </a:txBody>
                  <a:tcPr marL="4936" marR="4936" marT="49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l" fontAlgn="b"/>
                      <a:r>
                        <a:rPr lang="en-US" sz="600" b="0" i="0" u="none" strike="noStrike">
                          <a:solidFill>
                            <a:srgbClr val="00B050"/>
                          </a:solidFill>
                          <a:effectLst/>
                          <a:latin typeface="Calibri" panose="020F0502020204030204" pitchFamily="34" charset="0"/>
                        </a:rPr>
                        <a:t> </a:t>
                      </a:r>
                    </a:p>
                  </a:txBody>
                  <a:tcPr marL="4936" marR="4936" marT="49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600" b="0" i="0" u="none" strike="noStrike">
                          <a:solidFill>
                            <a:srgbClr val="00B050"/>
                          </a:solidFill>
                          <a:effectLst/>
                          <a:latin typeface="Calibri" panose="020F0502020204030204" pitchFamily="34" charset="0"/>
                        </a:rPr>
                        <a:t>2</a:t>
                      </a:r>
                    </a:p>
                  </a:txBody>
                  <a:tcPr marL="4936" marR="4936" marT="49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l" fontAlgn="b"/>
                      <a:r>
                        <a:rPr lang="en-US" sz="600" b="0" i="0" u="none" strike="noStrike">
                          <a:solidFill>
                            <a:srgbClr val="00B050"/>
                          </a:solidFill>
                          <a:effectLst/>
                          <a:latin typeface="Calibri" panose="020F0502020204030204" pitchFamily="34" charset="0"/>
                        </a:rPr>
                        <a:t> </a:t>
                      </a:r>
                    </a:p>
                  </a:txBody>
                  <a:tcPr marL="4936" marR="4936" marT="49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600" b="0" i="0" u="none" strike="noStrike">
                          <a:solidFill>
                            <a:srgbClr val="00B050"/>
                          </a:solidFill>
                          <a:effectLst/>
                          <a:latin typeface="Calibri" panose="020F0502020204030204" pitchFamily="34" charset="0"/>
                        </a:rPr>
                        <a:t>2</a:t>
                      </a:r>
                    </a:p>
                  </a:txBody>
                  <a:tcPr marL="4936" marR="4936" marT="49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US" sz="600" b="0" i="0" u="none" strike="noStrike">
                          <a:solidFill>
                            <a:srgbClr val="00B050"/>
                          </a:solidFill>
                          <a:effectLst/>
                          <a:latin typeface="Calibri" panose="020F0502020204030204" pitchFamily="34" charset="0"/>
                        </a:rPr>
                        <a:t>2</a:t>
                      </a:r>
                    </a:p>
                  </a:txBody>
                  <a:tcPr marL="4936" marR="4936" marT="49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US" sz="600" b="0" i="0" u="none" strike="noStrike">
                          <a:solidFill>
                            <a:srgbClr val="00B050"/>
                          </a:solidFill>
                          <a:effectLst/>
                          <a:latin typeface="Calibri" panose="020F0502020204030204" pitchFamily="34" charset="0"/>
                        </a:rPr>
                        <a:t>2</a:t>
                      </a:r>
                    </a:p>
                  </a:txBody>
                  <a:tcPr marL="4936" marR="4936" marT="49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l" fontAlgn="b"/>
                      <a:r>
                        <a:rPr lang="en-US" sz="600" b="0" i="0" u="none" strike="noStrike">
                          <a:solidFill>
                            <a:srgbClr val="00B050"/>
                          </a:solidFill>
                          <a:effectLst/>
                          <a:latin typeface="Calibri" panose="020F0502020204030204" pitchFamily="34" charset="0"/>
                        </a:rPr>
                        <a:t> </a:t>
                      </a:r>
                    </a:p>
                  </a:txBody>
                  <a:tcPr marL="4936" marR="4936" marT="49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157103">
                <a:tc>
                  <a:txBody>
                    <a:bodyPr/>
                    <a:lstStyle/>
                    <a:p>
                      <a:pPr algn="l" fontAlgn="b"/>
                      <a:endParaRPr lang="en-US" sz="1100" b="1" i="0" u="none" strike="noStrike">
                        <a:solidFill>
                          <a:srgbClr val="000000"/>
                        </a:solidFill>
                        <a:effectLst/>
                        <a:latin typeface="Calibri" panose="020F0502020204030204" pitchFamily="34" charset="0"/>
                      </a:endParaRPr>
                    </a:p>
                  </a:txBody>
                  <a:tcPr marL="4936" marR="4936" marT="493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4936" marR="4936" marT="493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4936" marR="4936" marT="493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4936" marR="4936" marT="493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4936" marR="4936" marT="493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4936" marR="4936" marT="493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4936" marR="4936" marT="493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4936" marR="4936" marT="493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4936" marR="4936" marT="493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4936" marR="4936" marT="493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4936" marR="4936" marT="493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4936" marR="4936" marT="493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4936" marR="4936" marT="493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4936" marR="4936" marT="493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4936" marR="4936" marT="493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4936" marR="4936" marT="493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4936" marR="4936" marT="493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4936" marR="4936" marT="493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4936" marR="4936" marT="493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4936" marR="4936" marT="493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4936" marR="4936" marT="493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4936" marR="4936" marT="493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4936" marR="4936" marT="4936" marB="0" anchor="b">
                    <a:lnL>
                      <a:noFill/>
                    </a:lnL>
                    <a:lnR>
                      <a:noFill/>
                    </a:lnR>
                    <a:lnT w="6350" cap="flat" cmpd="sng" algn="ctr">
                      <a:solidFill>
                        <a:srgbClr val="000000"/>
                      </a:solidFill>
                      <a:prstDash val="solid"/>
                      <a:round/>
                      <a:headEnd type="none" w="med" len="med"/>
                      <a:tailEnd type="none" w="med" len="med"/>
                    </a:lnT>
                    <a:lnB>
                      <a:noFill/>
                    </a:lnB>
                  </a:tcPr>
                </a:tc>
              </a:tr>
              <a:tr h="157103">
                <a:tc>
                  <a:txBody>
                    <a:bodyPr/>
                    <a:lstStyle/>
                    <a:p>
                      <a:pPr algn="l" fontAlgn="b"/>
                      <a:r>
                        <a:rPr lang="en-US" sz="1100" b="1" i="1" u="none" strike="noStrike">
                          <a:solidFill>
                            <a:srgbClr val="000000"/>
                          </a:solidFill>
                          <a:effectLst/>
                          <a:latin typeface="Calibri" panose="020F0502020204030204" pitchFamily="34" charset="0"/>
                        </a:rPr>
                        <a:t>Compliance</a:t>
                      </a:r>
                    </a:p>
                  </a:txBody>
                  <a:tcPr marL="4936" marR="4936" marT="49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1100" b="1" i="1" u="none" strike="noStrike">
                          <a:solidFill>
                            <a:srgbClr val="000000"/>
                          </a:solidFill>
                          <a:effectLst/>
                          <a:latin typeface="Calibri" panose="020F0502020204030204" pitchFamily="34" charset="0"/>
                        </a:rPr>
                        <a:t>IA</a:t>
                      </a:r>
                    </a:p>
                  </a:txBody>
                  <a:tcPr marL="4936" marR="4936" marT="493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600" b="0" i="0" u="none" strike="noStrike">
                          <a:solidFill>
                            <a:srgbClr val="00B050"/>
                          </a:solidFill>
                          <a:effectLst/>
                          <a:latin typeface="Calibri" panose="020F0502020204030204" pitchFamily="34" charset="0"/>
                        </a:rPr>
                        <a:t>2</a:t>
                      </a:r>
                    </a:p>
                  </a:txBody>
                  <a:tcPr marL="4936" marR="4936" marT="49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US" sz="600" b="0" i="0" u="none" strike="noStrike">
                          <a:solidFill>
                            <a:srgbClr val="00B050"/>
                          </a:solidFill>
                          <a:effectLst/>
                          <a:latin typeface="Calibri" panose="020F0502020204030204" pitchFamily="34" charset="0"/>
                        </a:rPr>
                        <a:t>2</a:t>
                      </a:r>
                    </a:p>
                  </a:txBody>
                  <a:tcPr marL="4936" marR="4936" marT="49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l" fontAlgn="b"/>
                      <a:r>
                        <a:rPr lang="en-US" sz="600" b="0" i="0" u="none" strike="noStrike">
                          <a:solidFill>
                            <a:srgbClr val="00B050"/>
                          </a:solidFill>
                          <a:effectLst/>
                          <a:latin typeface="Calibri" panose="020F0502020204030204" pitchFamily="34" charset="0"/>
                        </a:rPr>
                        <a:t> </a:t>
                      </a:r>
                    </a:p>
                  </a:txBody>
                  <a:tcPr marL="4936" marR="4936" marT="49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6350" cap="flat" cmpd="sng" algn="ctr">
                      <a:solidFill>
                        <a:srgbClr val="808080"/>
                      </a:solidFill>
                      <a:prstDash val="solid"/>
                      <a:round/>
                      <a:headEnd type="none" w="med" len="med"/>
                      <a:tailEnd type="none" w="med" len="med"/>
                    </a:lnTlToBr>
                    <a:lnBlToTr w="6350" cap="flat" cmpd="sng" algn="ctr">
                      <a:solidFill>
                        <a:srgbClr val="808080"/>
                      </a:solidFill>
                      <a:prstDash val="solid"/>
                      <a:round/>
                      <a:headEnd type="none" w="med" len="med"/>
                      <a:tailEnd type="none" w="med" len="med"/>
                    </a:lnBlToTr>
                    <a:solidFill>
                      <a:srgbClr val="BFBFBF"/>
                    </a:solidFill>
                  </a:tcPr>
                </a:tc>
                <a:tc>
                  <a:txBody>
                    <a:bodyPr/>
                    <a:lstStyle/>
                    <a:p>
                      <a:pPr algn="r" fontAlgn="b"/>
                      <a:r>
                        <a:rPr lang="en-US" sz="600" b="0" i="0" u="none" strike="noStrike">
                          <a:solidFill>
                            <a:srgbClr val="00B050"/>
                          </a:solidFill>
                          <a:effectLst/>
                          <a:latin typeface="Calibri" panose="020F0502020204030204" pitchFamily="34" charset="0"/>
                        </a:rPr>
                        <a:t>2</a:t>
                      </a:r>
                    </a:p>
                  </a:txBody>
                  <a:tcPr marL="4936" marR="4936" marT="49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US" sz="600" b="0" i="0" u="none" strike="noStrike">
                          <a:solidFill>
                            <a:srgbClr val="00B050"/>
                          </a:solidFill>
                          <a:effectLst/>
                          <a:latin typeface="Calibri" panose="020F0502020204030204" pitchFamily="34" charset="0"/>
                        </a:rPr>
                        <a:t>2</a:t>
                      </a:r>
                    </a:p>
                  </a:txBody>
                  <a:tcPr marL="4936" marR="4936" marT="49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US" sz="600" b="0" i="0" u="none" strike="noStrike">
                          <a:solidFill>
                            <a:srgbClr val="00B050"/>
                          </a:solidFill>
                          <a:effectLst/>
                          <a:latin typeface="Calibri" panose="020F0502020204030204" pitchFamily="34" charset="0"/>
                        </a:rPr>
                        <a:t>2</a:t>
                      </a:r>
                    </a:p>
                  </a:txBody>
                  <a:tcPr marL="4936" marR="4936" marT="49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US" sz="600" b="0" i="0" u="none" strike="noStrike">
                          <a:solidFill>
                            <a:srgbClr val="00B050"/>
                          </a:solidFill>
                          <a:effectLst/>
                          <a:latin typeface="Calibri" panose="020F0502020204030204" pitchFamily="34" charset="0"/>
                        </a:rPr>
                        <a:t>2</a:t>
                      </a:r>
                    </a:p>
                  </a:txBody>
                  <a:tcPr marL="4936" marR="4936" marT="49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US" sz="600" b="0" i="0" u="none" strike="noStrike">
                          <a:solidFill>
                            <a:srgbClr val="00B050"/>
                          </a:solidFill>
                          <a:effectLst/>
                          <a:latin typeface="Calibri" panose="020F0502020204030204" pitchFamily="34" charset="0"/>
                        </a:rPr>
                        <a:t>2</a:t>
                      </a:r>
                    </a:p>
                  </a:txBody>
                  <a:tcPr marL="4936" marR="4936" marT="49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US" sz="600" b="0" i="0" u="none" strike="noStrike">
                          <a:solidFill>
                            <a:srgbClr val="00B050"/>
                          </a:solidFill>
                          <a:effectLst/>
                          <a:latin typeface="Calibri" panose="020F0502020204030204" pitchFamily="34" charset="0"/>
                        </a:rPr>
                        <a:t>2</a:t>
                      </a:r>
                    </a:p>
                  </a:txBody>
                  <a:tcPr marL="4936" marR="4936" marT="49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US" sz="600" b="0" i="0" u="none" strike="noStrike">
                          <a:solidFill>
                            <a:srgbClr val="00B050"/>
                          </a:solidFill>
                          <a:effectLst/>
                          <a:latin typeface="Calibri" panose="020F0502020204030204" pitchFamily="34" charset="0"/>
                        </a:rPr>
                        <a:t>2</a:t>
                      </a:r>
                    </a:p>
                  </a:txBody>
                  <a:tcPr marL="4936" marR="4936" marT="49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US" sz="600" b="0" i="0" u="none" strike="noStrike">
                          <a:solidFill>
                            <a:srgbClr val="00B050"/>
                          </a:solidFill>
                          <a:effectLst/>
                          <a:latin typeface="Calibri" panose="020F0502020204030204" pitchFamily="34" charset="0"/>
                        </a:rPr>
                        <a:t>2</a:t>
                      </a:r>
                    </a:p>
                  </a:txBody>
                  <a:tcPr marL="4936" marR="4936" marT="49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US" sz="600" b="0" i="0" u="none" strike="noStrike">
                          <a:solidFill>
                            <a:srgbClr val="00B050"/>
                          </a:solidFill>
                          <a:effectLst/>
                          <a:latin typeface="Calibri" panose="020F0502020204030204" pitchFamily="34" charset="0"/>
                        </a:rPr>
                        <a:t>2</a:t>
                      </a:r>
                    </a:p>
                  </a:txBody>
                  <a:tcPr marL="4936" marR="4936" marT="49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US" sz="600" b="0" i="0" u="none" strike="noStrike">
                          <a:solidFill>
                            <a:srgbClr val="00B050"/>
                          </a:solidFill>
                          <a:effectLst/>
                          <a:latin typeface="Calibri" panose="020F0502020204030204" pitchFamily="34" charset="0"/>
                        </a:rPr>
                        <a:t>2</a:t>
                      </a:r>
                    </a:p>
                  </a:txBody>
                  <a:tcPr marL="4936" marR="4936" marT="49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US" sz="600" b="0" i="0" u="none" strike="noStrike">
                          <a:solidFill>
                            <a:srgbClr val="00B050"/>
                          </a:solidFill>
                          <a:effectLst/>
                          <a:latin typeface="Calibri" panose="020F0502020204030204" pitchFamily="34" charset="0"/>
                        </a:rPr>
                        <a:t>2</a:t>
                      </a:r>
                    </a:p>
                  </a:txBody>
                  <a:tcPr marL="4936" marR="4936" marT="49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US" sz="600" b="0" i="0" u="none" strike="noStrike">
                          <a:solidFill>
                            <a:srgbClr val="00B050"/>
                          </a:solidFill>
                          <a:effectLst/>
                          <a:latin typeface="Calibri" panose="020F0502020204030204" pitchFamily="34" charset="0"/>
                        </a:rPr>
                        <a:t>2</a:t>
                      </a:r>
                    </a:p>
                  </a:txBody>
                  <a:tcPr marL="4936" marR="4936" marT="49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US" sz="600" b="0" i="0" u="none" strike="noStrike">
                          <a:solidFill>
                            <a:srgbClr val="00B050"/>
                          </a:solidFill>
                          <a:effectLst/>
                          <a:latin typeface="Calibri" panose="020F0502020204030204" pitchFamily="34" charset="0"/>
                        </a:rPr>
                        <a:t>2</a:t>
                      </a:r>
                    </a:p>
                  </a:txBody>
                  <a:tcPr marL="4936" marR="4936" marT="49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l" fontAlgn="b"/>
                      <a:r>
                        <a:rPr lang="en-US" sz="600" b="0" i="0" u="none" strike="noStrike">
                          <a:solidFill>
                            <a:srgbClr val="00B050"/>
                          </a:solidFill>
                          <a:effectLst/>
                          <a:latin typeface="Calibri" panose="020F0502020204030204" pitchFamily="34" charset="0"/>
                        </a:rPr>
                        <a:t> </a:t>
                      </a:r>
                    </a:p>
                  </a:txBody>
                  <a:tcPr marL="4936" marR="4936" marT="49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600" b="0" i="0" u="none" strike="noStrike">
                          <a:solidFill>
                            <a:srgbClr val="00B050"/>
                          </a:solidFill>
                          <a:effectLst/>
                          <a:latin typeface="Calibri" panose="020F0502020204030204" pitchFamily="34" charset="0"/>
                        </a:rPr>
                        <a:t>2</a:t>
                      </a:r>
                    </a:p>
                  </a:txBody>
                  <a:tcPr marL="4936" marR="4936" marT="49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US" sz="600" b="0" i="0" u="none" strike="noStrike">
                          <a:solidFill>
                            <a:srgbClr val="00B050"/>
                          </a:solidFill>
                          <a:effectLst/>
                          <a:latin typeface="Calibri" panose="020F0502020204030204" pitchFamily="34" charset="0"/>
                        </a:rPr>
                        <a:t>2</a:t>
                      </a:r>
                    </a:p>
                  </a:txBody>
                  <a:tcPr marL="4936" marR="4936" marT="49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US" sz="600" b="0" i="0" u="none" strike="noStrike">
                          <a:solidFill>
                            <a:srgbClr val="00B050"/>
                          </a:solidFill>
                          <a:effectLst/>
                          <a:latin typeface="Calibri" panose="020F0502020204030204" pitchFamily="34" charset="0"/>
                        </a:rPr>
                        <a:t>2</a:t>
                      </a:r>
                    </a:p>
                  </a:txBody>
                  <a:tcPr marL="4936" marR="4936" marT="49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l" fontAlgn="b"/>
                      <a:r>
                        <a:rPr lang="en-US" sz="600" b="0" i="0" u="none" strike="noStrike">
                          <a:solidFill>
                            <a:srgbClr val="00B050"/>
                          </a:solidFill>
                          <a:effectLst/>
                          <a:latin typeface="Calibri" panose="020F0502020204030204" pitchFamily="34" charset="0"/>
                        </a:rPr>
                        <a:t> </a:t>
                      </a:r>
                    </a:p>
                  </a:txBody>
                  <a:tcPr marL="4936" marR="4936" marT="49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lnTlToBr w="6350" cap="flat" cmpd="sng" algn="ctr">
                      <a:solidFill>
                        <a:srgbClr val="808080"/>
                      </a:solidFill>
                      <a:prstDash val="solid"/>
                      <a:round/>
                      <a:headEnd type="none" w="med" len="med"/>
                      <a:tailEnd type="none" w="med" len="med"/>
                    </a:lnTlToBr>
                    <a:lnBlToTr w="6350" cap="flat" cmpd="sng" algn="ctr">
                      <a:solidFill>
                        <a:srgbClr val="808080"/>
                      </a:solidFill>
                      <a:prstDash val="solid"/>
                      <a:round/>
                      <a:headEnd type="none" w="med" len="med"/>
                      <a:tailEnd type="none" w="med" len="med"/>
                    </a:lnBlToTr>
                    <a:solidFill>
                      <a:srgbClr val="BFBFBF"/>
                    </a:solidFill>
                  </a:tcPr>
                </a:tc>
              </a:tr>
              <a:tr h="157103">
                <a:tc>
                  <a:txBody>
                    <a:bodyPr/>
                    <a:lstStyle/>
                    <a:p>
                      <a:pPr algn="l" fontAlgn="b"/>
                      <a:r>
                        <a:rPr lang="en-US" sz="1100" b="1" i="1" u="none" strike="noStrike">
                          <a:solidFill>
                            <a:srgbClr val="000000"/>
                          </a:solidFill>
                          <a:effectLst/>
                          <a:latin typeface="Calibri" panose="020F0502020204030204" pitchFamily="34" charset="0"/>
                        </a:rPr>
                        <a:t>Efficiency and effectiveness</a:t>
                      </a:r>
                    </a:p>
                  </a:txBody>
                  <a:tcPr marL="4936" marR="4936" marT="49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1100" b="1" i="1" u="none" strike="noStrike">
                          <a:solidFill>
                            <a:srgbClr val="000000"/>
                          </a:solidFill>
                          <a:effectLst/>
                          <a:latin typeface="Calibri" panose="020F0502020204030204" pitchFamily="34" charset="0"/>
                        </a:rPr>
                        <a:t>IA</a:t>
                      </a:r>
                    </a:p>
                  </a:txBody>
                  <a:tcPr marL="4936" marR="4936" marT="493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600" b="0" i="0" u="none" strike="noStrike">
                          <a:solidFill>
                            <a:srgbClr val="00B050"/>
                          </a:solidFill>
                          <a:effectLst/>
                          <a:latin typeface="Calibri" panose="020F0502020204030204" pitchFamily="34" charset="0"/>
                        </a:rPr>
                        <a:t>2</a:t>
                      </a:r>
                    </a:p>
                  </a:txBody>
                  <a:tcPr marL="4936" marR="4936" marT="49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US" sz="600" b="0" i="0" u="none" strike="noStrike">
                          <a:solidFill>
                            <a:srgbClr val="00B050"/>
                          </a:solidFill>
                          <a:effectLst/>
                          <a:latin typeface="Calibri" panose="020F0502020204030204" pitchFamily="34" charset="0"/>
                        </a:rPr>
                        <a:t>2</a:t>
                      </a:r>
                    </a:p>
                  </a:txBody>
                  <a:tcPr marL="4936" marR="4936" marT="49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l" fontAlgn="b"/>
                      <a:r>
                        <a:rPr lang="en-US" sz="600" b="0" i="0" u="none" strike="noStrike">
                          <a:solidFill>
                            <a:srgbClr val="00B050"/>
                          </a:solidFill>
                          <a:effectLst/>
                          <a:latin typeface="Calibri" panose="020F0502020204030204" pitchFamily="34" charset="0"/>
                        </a:rPr>
                        <a:t> </a:t>
                      </a:r>
                    </a:p>
                  </a:txBody>
                  <a:tcPr marL="4936" marR="4936" marT="49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6350" cap="flat" cmpd="sng" algn="ctr">
                      <a:solidFill>
                        <a:srgbClr val="808080"/>
                      </a:solidFill>
                      <a:prstDash val="solid"/>
                      <a:round/>
                      <a:headEnd type="none" w="med" len="med"/>
                      <a:tailEnd type="none" w="med" len="med"/>
                    </a:lnTlToBr>
                    <a:lnBlToTr w="6350" cap="flat" cmpd="sng" algn="ctr">
                      <a:solidFill>
                        <a:srgbClr val="808080"/>
                      </a:solidFill>
                      <a:prstDash val="solid"/>
                      <a:round/>
                      <a:headEnd type="none" w="med" len="med"/>
                      <a:tailEnd type="none" w="med" len="med"/>
                    </a:lnBlToTr>
                    <a:solidFill>
                      <a:srgbClr val="BFBFBF"/>
                    </a:solidFill>
                  </a:tcPr>
                </a:tc>
                <a:tc>
                  <a:txBody>
                    <a:bodyPr/>
                    <a:lstStyle/>
                    <a:p>
                      <a:pPr algn="r" fontAlgn="b"/>
                      <a:r>
                        <a:rPr lang="en-US" sz="600" b="0" i="0" u="none" strike="noStrike">
                          <a:solidFill>
                            <a:srgbClr val="00B050"/>
                          </a:solidFill>
                          <a:effectLst/>
                          <a:latin typeface="Calibri" panose="020F0502020204030204" pitchFamily="34" charset="0"/>
                        </a:rPr>
                        <a:t>2</a:t>
                      </a:r>
                    </a:p>
                  </a:txBody>
                  <a:tcPr marL="4936" marR="4936" marT="49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US" sz="600" b="0" i="0" u="none" strike="noStrike">
                          <a:solidFill>
                            <a:srgbClr val="00B050"/>
                          </a:solidFill>
                          <a:effectLst/>
                          <a:latin typeface="Calibri" panose="020F0502020204030204" pitchFamily="34" charset="0"/>
                        </a:rPr>
                        <a:t>2</a:t>
                      </a:r>
                    </a:p>
                  </a:txBody>
                  <a:tcPr marL="4936" marR="4936" marT="49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US" sz="600" b="0" i="0" u="none" strike="noStrike">
                          <a:solidFill>
                            <a:srgbClr val="00B050"/>
                          </a:solidFill>
                          <a:effectLst/>
                          <a:latin typeface="Calibri" panose="020F0502020204030204" pitchFamily="34" charset="0"/>
                        </a:rPr>
                        <a:t>2</a:t>
                      </a:r>
                    </a:p>
                  </a:txBody>
                  <a:tcPr marL="4936" marR="4936" marT="49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US" sz="600" b="0" i="0" u="none" strike="noStrike">
                          <a:solidFill>
                            <a:srgbClr val="00B050"/>
                          </a:solidFill>
                          <a:effectLst/>
                          <a:latin typeface="Calibri" panose="020F0502020204030204" pitchFamily="34" charset="0"/>
                        </a:rPr>
                        <a:t>2</a:t>
                      </a:r>
                    </a:p>
                  </a:txBody>
                  <a:tcPr marL="4936" marR="4936" marT="49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US" sz="600" b="0" i="0" u="none" strike="noStrike">
                          <a:solidFill>
                            <a:srgbClr val="00B050"/>
                          </a:solidFill>
                          <a:effectLst/>
                          <a:latin typeface="Calibri" panose="020F0502020204030204" pitchFamily="34" charset="0"/>
                        </a:rPr>
                        <a:t>2</a:t>
                      </a:r>
                    </a:p>
                  </a:txBody>
                  <a:tcPr marL="4936" marR="4936" marT="49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US" sz="600" b="0" i="0" u="none" strike="noStrike">
                          <a:solidFill>
                            <a:srgbClr val="00B050"/>
                          </a:solidFill>
                          <a:effectLst/>
                          <a:latin typeface="Calibri" panose="020F0502020204030204" pitchFamily="34" charset="0"/>
                        </a:rPr>
                        <a:t>2</a:t>
                      </a:r>
                    </a:p>
                  </a:txBody>
                  <a:tcPr marL="4936" marR="4936" marT="49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US" sz="600" b="0" i="0" u="none" strike="noStrike">
                          <a:solidFill>
                            <a:srgbClr val="00B050"/>
                          </a:solidFill>
                          <a:effectLst/>
                          <a:latin typeface="Calibri" panose="020F0502020204030204" pitchFamily="34" charset="0"/>
                        </a:rPr>
                        <a:t>2</a:t>
                      </a:r>
                    </a:p>
                  </a:txBody>
                  <a:tcPr marL="4936" marR="4936" marT="49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US" sz="600" b="0" i="0" u="none" strike="noStrike">
                          <a:solidFill>
                            <a:srgbClr val="00B050"/>
                          </a:solidFill>
                          <a:effectLst/>
                          <a:latin typeface="Calibri" panose="020F0502020204030204" pitchFamily="34" charset="0"/>
                        </a:rPr>
                        <a:t>2</a:t>
                      </a:r>
                    </a:p>
                  </a:txBody>
                  <a:tcPr marL="4936" marR="4936" marT="49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US" sz="600" b="0" i="0" u="none" strike="noStrike">
                          <a:solidFill>
                            <a:srgbClr val="00B050"/>
                          </a:solidFill>
                          <a:effectLst/>
                          <a:latin typeface="Calibri" panose="020F0502020204030204" pitchFamily="34" charset="0"/>
                        </a:rPr>
                        <a:t>2</a:t>
                      </a:r>
                    </a:p>
                  </a:txBody>
                  <a:tcPr marL="4936" marR="4936" marT="49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US" sz="600" b="0" i="0" u="none" strike="noStrike">
                          <a:solidFill>
                            <a:srgbClr val="00B050"/>
                          </a:solidFill>
                          <a:effectLst/>
                          <a:latin typeface="Calibri" panose="020F0502020204030204" pitchFamily="34" charset="0"/>
                        </a:rPr>
                        <a:t>2</a:t>
                      </a:r>
                    </a:p>
                  </a:txBody>
                  <a:tcPr marL="4936" marR="4936" marT="49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US" sz="600" b="0" i="0" u="none" strike="noStrike">
                          <a:solidFill>
                            <a:srgbClr val="00B050"/>
                          </a:solidFill>
                          <a:effectLst/>
                          <a:latin typeface="Calibri" panose="020F0502020204030204" pitchFamily="34" charset="0"/>
                        </a:rPr>
                        <a:t>2</a:t>
                      </a:r>
                    </a:p>
                  </a:txBody>
                  <a:tcPr marL="4936" marR="4936" marT="49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l" fontAlgn="b"/>
                      <a:r>
                        <a:rPr lang="en-US" sz="600" b="0" i="0" u="none" strike="noStrike">
                          <a:solidFill>
                            <a:srgbClr val="00B050"/>
                          </a:solidFill>
                          <a:effectLst/>
                          <a:latin typeface="Calibri" panose="020F0502020204030204" pitchFamily="34" charset="0"/>
                        </a:rPr>
                        <a:t> </a:t>
                      </a:r>
                    </a:p>
                  </a:txBody>
                  <a:tcPr marL="4936" marR="4936" marT="49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600" b="0" i="0" u="none" strike="noStrike">
                          <a:solidFill>
                            <a:srgbClr val="00B050"/>
                          </a:solidFill>
                          <a:effectLst/>
                          <a:latin typeface="Calibri" panose="020F0502020204030204" pitchFamily="34" charset="0"/>
                        </a:rPr>
                        <a:t>2</a:t>
                      </a:r>
                    </a:p>
                  </a:txBody>
                  <a:tcPr marL="4936" marR="4936" marT="49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l" fontAlgn="b"/>
                      <a:r>
                        <a:rPr lang="en-US" sz="600" b="0" i="0" u="none" strike="noStrike">
                          <a:solidFill>
                            <a:srgbClr val="00B050"/>
                          </a:solidFill>
                          <a:effectLst/>
                          <a:latin typeface="Calibri" panose="020F0502020204030204" pitchFamily="34" charset="0"/>
                        </a:rPr>
                        <a:t> </a:t>
                      </a:r>
                    </a:p>
                  </a:txBody>
                  <a:tcPr marL="4936" marR="4936" marT="49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600" b="0" i="0" u="none" strike="noStrike">
                          <a:solidFill>
                            <a:srgbClr val="00B050"/>
                          </a:solidFill>
                          <a:effectLst/>
                          <a:latin typeface="Calibri" panose="020F0502020204030204" pitchFamily="34" charset="0"/>
                        </a:rPr>
                        <a:t> </a:t>
                      </a:r>
                    </a:p>
                  </a:txBody>
                  <a:tcPr marL="4936" marR="4936" marT="49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600" b="0" i="0" u="none" strike="noStrike">
                          <a:solidFill>
                            <a:srgbClr val="00B050"/>
                          </a:solidFill>
                          <a:effectLst/>
                          <a:latin typeface="Calibri" panose="020F0502020204030204" pitchFamily="34" charset="0"/>
                        </a:rPr>
                        <a:t>2</a:t>
                      </a:r>
                    </a:p>
                  </a:txBody>
                  <a:tcPr marL="4936" marR="4936" marT="49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US" sz="600" b="0" i="0" u="none" strike="noStrike">
                          <a:solidFill>
                            <a:srgbClr val="00B050"/>
                          </a:solidFill>
                          <a:effectLst/>
                          <a:latin typeface="Calibri" panose="020F0502020204030204" pitchFamily="34" charset="0"/>
                        </a:rPr>
                        <a:t>2</a:t>
                      </a:r>
                    </a:p>
                  </a:txBody>
                  <a:tcPr marL="4936" marR="4936" marT="49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l" fontAlgn="b"/>
                      <a:r>
                        <a:rPr lang="en-US" sz="600" b="0" i="0" u="none" strike="noStrike">
                          <a:solidFill>
                            <a:srgbClr val="00B050"/>
                          </a:solidFill>
                          <a:effectLst/>
                          <a:latin typeface="Calibri" panose="020F0502020204030204" pitchFamily="34" charset="0"/>
                        </a:rPr>
                        <a:t> </a:t>
                      </a:r>
                    </a:p>
                  </a:txBody>
                  <a:tcPr marL="4936" marR="4936" marT="49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6350" cap="flat" cmpd="sng" algn="ctr">
                      <a:solidFill>
                        <a:srgbClr val="808080"/>
                      </a:solidFill>
                      <a:prstDash val="solid"/>
                      <a:round/>
                      <a:headEnd type="none" w="med" len="med"/>
                      <a:tailEnd type="none" w="med" len="med"/>
                    </a:lnTlToBr>
                    <a:lnBlToTr w="6350" cap="flat" cmpd="sng" algn="ctr">
                      <a:solidFill>
                        <a:srgbClr val="808080"/>
                      </a:solidFill>
                      <a:prstDash val="solid"/>
                      <a:round/>
                      <a:headEnd type="none" w="med" len="med"/>
                      <a:tailEnd type="none" w="med" len="med"/>
                    </a:lnBlToTr>
                    <a:solidFill>
                      <a:srgbClr val="BFBFBF"/>
                    </a:solidFill>
                  </a:tcPr>
                </a:tc>
              </a:tr>
              <a:tr h="157103">
                <a:tc>
                  <a:txBody>
                    <a:bodyPr/>
                    <a:lstStyle/>
                    <a:p>
                      <a:pPr algn="l" fontAlgn="b"/>
                      <a:r>
                        <a:rPr lang="en-US" sz="1100" b="1" i="1" u="none" strike="noStrike">
                          <a:solidFill>
                            <a:srgbClr val="000000"/>
                          </a:solidFill>
                          <a:effectLst/>
                          <a:latin typeface="Calibri" panose="020F0502020204030204" pitchFamily="34" charset="0"/>
                        </a:rPr>
                        <a:t>Operational processes </a:t>
                      </a:r>
                    </a:p>
                  </a:txBody>
                  <a:tcPr marL="4936" marR="4936" marT="49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1100" b="1" i="1" u="none" strike="noStrike">
                          <a:solidFill>
                            <a:srgbClr val="000000"/>
                          </a:solidFill>
                          <a:effectLst/>
                          <a:latin typeface="Calibri" panose="020F0502020204030204" pitchFamily="34" charset="0"/>
                        </a:rPr>
                        <a:t>IA</a:t>
                      </a:r>
                    </a:p>
                  </a:txBody>
                  <a:tcPr marL="4936" marR="4936" marT="493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B050"/>
                          </a:solidFill>
                          <a:effectLst/>
                          <a:latin typeface="Calibri" panose="020F0502020204030204" pitchFamily="34" charset="0"/>
                        </a:rPr>
                        <a:t> </a:t>
                      </a:r>
                    </a:p>
                  </a:txBody>
                  <a:tcPr marL="4936" marR="4936" marT="49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600" b="0" i="0" u="none" strike="noStrike">
                          <a:solidFill>
                            <a:srgbClr val="00B050"/>
                          </a:solidFill>
                          <a:effectLst/>
                          <a:latin typeface="Calibri" panose="020F0502020204030204" pitchFamily="34" charset="0"/>
                        </a:rPr>
                        <a:t>2</a:t>
                      </a:r>
                    </a:p>
                  </a:txBody>
                  <a:tcPr marL="4936" marR="4936" marT="49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l" fontAlgn="b"/>
                      <a:r>
                        <a:rPr lang="en-US" sz="600" b="0" i="0" u="none" strike="noStrike">
                          <a:solidFill>
                            <a:srgbClr val="00B050"/>
                          </a:solidFill>
                          <a:effectLst/>
                          <a:latin typeface="Calibri" panose="020F0502020204030204" pitchFamily="34" charset="0"/>
                        </a:rPr>
                        <a:t> </a:t>
                      </a:r>
                    </a:p>
                  </a:txBody>
                  <a:tcPr marL="4936" marR="4936" marT="49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6350" cap="flat" cmpd="sng" algn="ctr">
                      <a:solidFill>
                        <a:srgbClr val="808080"/>
                      </a:solidFill>
                      <a:prstDash val="solid"/>
                      <a:round/>
                      <a:headEnd type="none" w="med" len="med"/>
                      <a:tailEnd type="none" w="med" len="med"/>
                    </a:lnTlToBr>
                    <a:lnBlToTr w="6350" cap="flat" cmpd="sng" algn="ctr">
                      <a:solidFill>
                        <a:srgbClr val="808080"/>
                      </a:solidFill>
                      <a:prstDash val="solid"/>
                      <a:round/>
                      <a:headEnd type="none" w="med" len="med"/>
                      <a:tailEnd type="none" w="med" len="med"/>
                    </a:lnBlToTr>
                    <a:solidFill>
                      <a:srgbClr val="BFBFBF"/>
                    </a:solidFill>
                  </a:tcPr>
                </a:tc>
                <a:tc>
                  <a:txBody>
                    <a:bodyPr/>
                    <a:lstStyle/>
                    <a:p>
                      <a:pPr algn="r" fontAlgn="b"/>
                      <a:r>
                        <a:rPr lang="en-US" sz="600" b="0" i="0" u="none" strike="noStrike">
                          <a:solidFill>
                            <a:srgbClr val="00B050"/>
                          </a:solidFill>
                          <a:effectLst/>
                          <a:latin typeface="Calibri" panose="020F0502020204030204" pitchFamily="34" charset="0"/>
                        </a:rPr>
                        <a:t>2</a:t>
                      </a:r>
                    </a:p>
                  </a:txBody>
                  <a:tcPr marL="4936" marR="4936" marT="49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US" sz="600" b="0" i="0" u="none" strike="noStrike">
                          <a:solidFill>
                            <a:srgbClr val="00B050"/>
                          </a:solidFill>
                          <a:effectLst/>
                          <a:latin typeface="Calibri" panose="020F0502020204030204" pitchFamily="34" charset="0"/>
                        </a:rPr>
                        <a:t>2</a:t>
                      </a:r>
                    </a:p>
                  </a:txBody>
                  <a:tcPr marL="4936" marR="4936" marT="49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US" sz="600" b="0" i="0" u="none" strike="noStrike">
                          <a:solidFill>
                            <a:srgbClr val="00B050"/>
                          </a:solidFill>
                          <a:effectLst/>
                          <a:latin typeface="Calibri" panose="020F0502020204030204" pitchFamily="34" charset="0"/>
                        </a:rPr>
                        <a:t>2</a:t>
                      </a:r>
                    </a:p>
                  </a:txBody>
                  <a:tcPr marL="4936" marR="4936" marT="49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US" sz="600" b="0" i="0" u="none" strike="noStrike">
                          <a:solidFill>
                            <a:srgbClr val="00B050"/>
                          </a:solidFill>
                          <a:effectLst/>
                          <a:latin typeface="Calibri" panose="020F0502020204030204" pitchFamily="34" charset="0"/>
                        </a:rPr>
                        <a:t>2</a:t>
                      </a:r>
                    </a:p>
                  </a:txBody>
                  <a:tcPr marL="4936" marR="4936" marT="49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US" sz="600" b="0" i="0" u="none" strike="noStrike">
                          <a:solidFill>
                            <a:srgbClr val="00B050"/>
                          </a:solidFill>
                          <a:effectLst/>
                          <a:latin typeface="Calibri" panose="020F0502020204030204" pitchFamily="34" charset="0"/>
                        </a:rPr>
                        <a:t>2</a:t>
                      </a:r>
                    </a:p>
                  </a:txBody>
                  <a:tcPr marL="4936" marR="4936" marT="49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US" sz="600" b="0" i="0" u="none" strike="noStrike">
                          <a:solidFill>
                            <a:srgbClr val="00B050"/>
                          </a:solidFill>
                          <a:effectLst/>
                          <a:latin typeface="Calibri" panose="020F0502020204030204" pitchFamily="34" charset="0"/>
                        </a:rPr>
                        <a:t>2</a:t>
                      </a:r>
                    </a:p>
                  </a:txBody>
                  <a:tcPr marL="4936" marR="4936" marT="49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US" sz="600" b="0" i="0" u="none" strike="noStrike">
                          <a:solidFill>
                            <a:srgbClr val="00B050"/>
                          </a:solidFill>
                          <a:effectLst/>
                          <a:latin typeface="Calibri" panose="020F0502020204030204" pitchFamily="34" charset="0"/>
                        </a:rPr>
                        <a:t>2</a:t>
                      </a:r>
                    </a:p>
                  </a:txBody>
                  <a:tcPr marL="4936" marR="4936" marT="49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US" sz="600" b="0" i="0" u="none" strike="noStrike">
                          <a:solidFill>
                            <a:srgbClr val="00B050"/>
                          </a:solidFill>
                          <a:effectLst/>
                          <a:latin typeface="Calibri" panose="020F0502020204030204" pitchFamily="34" charset="0"/>
                        </a:rPr>
                        <a:t>2</a:t>
                      </a:r>
                    </a:p>
                  </a:txBody>
                  <a:tcPr marL="4936" marR="4936" marT="49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US" sz="600" b="0" i="0" u="none" strike="noStrike">
                          <a:solidFill>
                            <a:srgbClr val="00B050"/>
                          </a:solidFill>
                          <a:effectLst/>
                          <a:latin typeface="Calibri" panose="020F0502020204030204" pitchFamily="34" charset="0"/>
                        </a:rPr>
                        <a:t>2</a:t>
                      </a:r>
                    </a:p>
                  </a:txBody>
                  <a:tcPr marL="4936" marR="4936" marT="49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US" sz="600" b="0" i="0" u="none" strike="noStrike">
                          <a:solidFill>
                            <a:srgbClr val="00B050"/>
                          </a:solidFill>
                          <a:effectLst/>
                          <a:latin typeface="Calibri" panose="020F0502020204030204" pitchFamily="34" charset="0"/>
                        </a:rPr>
                        <a:t>2</a:t>
                      </a:r>
                    </a:p>
                  </a:txBody>
                  <a:tcPr marL="4936" marR="4936" marT="49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US" sz="600" b="0" i="0" u="none" strike="noStrike">
                          <a:solidFill>
                            <a:srgbClr val="00B050"/>
                          </a:solidFill>
                          <a:effectLst/>
                          <a:latin typeface="Calibri" panose="020F0502020204030204" pitchFamily="34" charset="0"/>
                        </a:rPr>
                        <a:t>2</a:t>
                      </a:r>
                    </a:p>
                  </a:txBody>
                  <a:tcPr marL="4936" marR="4936" marT="49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US" sz="600" b="0" i="0" u="none" strike="noStrike">
                          <a:solidFill>
                            <a:srgbClr val="00B050"/>
                          </a:solidFill>
                          <a:effectLst/>
                          <a:latin typeface="Calibri" panose="020F0502020204030204" pitchFamily="34" charset="0"/>
                        </a:rPr>
                        <a:t>2</a:t>
                      </a:r>
                    </a:p>
                  </a:txBody>
                  <a:tcPr marL="4936" marR="4936" marT="49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US" sz="600" b="0" i="0" u="none" strike="noStrike">
                          <a:solidFill>
                            <a:srgbClr val="00B050"/>
                          </a:solidFill>
                          <a:effectLst/>
                          <a:latin typeface="Calibri" panose="020F0502020204030204" pitchFamily="34" charset="0"/>
                        </a:rPr>
                        <a:t>2</a:t>
                      </a:r>
                    </a:p>
                  </a:txBody>
                  <a:tcPr marL="4936" marR="4936" marT="49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l" fontAlgn="b"/>
                      <a:r>
                        <a:rPr lang="en-US" sz="600" b="0" i="0" u="none" strike="noStrike">
                          <a:solidFill>
                            <a:srgbClr val="00B050"/>
                          </a:solidFill>
                          <a:effectLst/>
                          <a:latin typeface="Calibri" panose="020F0502020204030204" pitchFamily="34" charset="0"/>
                        </a:rPr>
                        <a:t> </a:t>
                      </a:r>
                    </a:p>
                  </a:txBody>
                  <a:tcPr marL="4936" marR="4936" marT="49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600" b="0" i="0" u="none" strike="noStrike">
                          <a:solidFill>
                            <a:srgbClr val="00B050"/>
                          </a:solidFill>
                          <a:effectLst/>
                          <a:latin typeface="Calibri" panose="020F0502020204030204" pitchFamily="34" charset="0"/>
                        </a:rPr>
                        <a:t> </a:t>
                      </a:r>
                    </a:p>
                  </a:txBody>
                  <a:tcPr marL="4936" marR="4936" marT="49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600" b="0" i="0" u="none" strike="noStrike">
                          <a:solidFill>
                            <a:srgbClr val="00B050"/>
                          </a:solidFill>
                          <a:effectLst/>
                          <a:latin typeface="Calibri" panose="020F0502020204030204" pitchFamily="34" charset="0"/>
                        </a:rPr>
                        <a:t>2</a:t>
                      </a:r>
                    </a:p>
                  </a:txBody>
                  <a:tcPr marL="4936" marR="4936" marT="49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US" sz="600" b="0" i="0" u="none" strike="noStrike">
                          <a:solidFill>
                            <a:srgbClr val="00B050"/>
                          </a:solidFill>
                          <a:effectLst/>
                          <a:latin typeface="Calibri" panose="020F0502020204030204" pitchFamily="34" charset="0"/>
                        </a:rPr>
                        <a:t>2</a:t>
                      </a:r>
                    </a:p>
                  </a:txBody>
                  <a:tcPr marL="4936" marR="4936" marT="49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l" fontAlgn="b"/>
                      <a:r>
                        <a:rPr lang="en-US" sz="600" b="0" i="0" u="none" strike="noStrike">
                          <a:solidFill>
                            <a:srgbClr val="00B050"/>
                          </a:solidFill>
                          <a:effectLst/>
                          <a:latin typeface="Calibri" panose="020F0502020204030204" pitchFamily="34" charset="0"/>
                        </a:rPr>
                        <a:t> </a:t>
                      </a:r>
                    </a:p>
                  </a:txBody>
                  <a:tcPr marL="4936" marR="4936" marT="49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lnTlToBr w="6350" cap="flat" cmpd="sng" algn="ctr">
                      <a:solidFill>
                        <a:srgbClr val="808080"/>
                      </a:solidFill>
                      <a:prstDash val="solid"/>
                      <a:round/>
                      <a:headEnd type="none" w="med" len="med"/>
                      <a:tailEnd type="none" w="med" len="med"/>
                    </a:lnTlToBr>
                    <a:lnBlToTr w="6350" cap="flat" cmpd="sng" algn="ctr">
                      <a:solidFill>
                        <a:srgbClr val="808080"/>
                      </a:solidFill>
                      <a:prstDash val="solid"/>
                      <a:round/>
                      <a:headEnd type="none" w="med" len="med"/>
                      <a:tailEnd type="none" w="med" len="med"/>
                    </a:lnBlToTr>
                    <a:solidFill>
                      <a:srgbClr val="BFBFBF"/>
                    </a:solidFill>
                  </a:tcPr>
                </a:tc>
              </a:tr>
              <a:tr h="157103">
                <a:tc>
                  <a:txBody>
                    <a:bodyPr/>
                    <a:lstStyle/>
                    <a:p>
                      <a:pPr algn="l" fontAlgn="b"/>
                      <a:endParaRPr lang="en-US" sz="1100" b="1" i="0" u="none" strike="noStrike">
                        <a:solidFill>
                          <a:srgbClr val="000000"/>
                        </a:solidFill>
                        <a:effectLst/>
                        <a:latin typeface="Calibri" panose="020F0502020204030204" pitchFamily="34" charset="0"/>
                      </a:endParaRPr>
                    </a:p>
                  </a:txBody>
                  <a:tcPr marL="4936" marR="4936" marT="493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4936" marR="4936" marT="493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4936" marR="4936" marT="493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4936" marR="4936" marT="493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4936" marR="4936" marT="493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4936" marR="4936" marT="493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4936" marR="4936" marT="493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4936" marR="4936" marT="493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4936" marR="4936" marT="493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4936" marR="4936" marT="493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4936" marR="4936" marT="493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4936" marR="4936" marT="493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4936" marR="4936" marT="493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4936" marR="4936" marT="493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4936" marR="4936" marT="493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4936" marR="4936" marT="493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4936" marR="4936" marT="493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4936" marR="4936" marT="493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4936" marR="4936" marT="493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4936" marR="4936" marT="493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4936" marR="4936" marT="493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4936" marR="4936" marT="493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4936" marR="4936" marT="4936" marB="0" anchor="b">
                    <a:lnL>
                      <a:noFill/>
                    </a:lnL>
                    <a:lnR>
                      <a:noFill/>
                    </a:lnR>
                    <a:lnT>
                      <a:noFill/>
                    </a:lnT>
                    <a:lnB w="6350" cap="flat" cmpd="sng" algn="ctr">
                      <a:solidFill>
                        <a:srgbClr val="000000"/>
                      </a:solidFill>
                      <a:prstDash val="solid"/>
                      <a:round/>
                      <a:headEnd type="none" w="med" len="med"/>
                      <a:tailEnd type="none" w="med" len="med"/>
                    </a:lnB>
                  </a:tcPr>
                </a:tc>
              </a:tr>
              <a:tr h="157103">
                <a:tc>
                  <a:txBody>
                    <a:bodyPr/>
                    <a:lstStyle/>
                    <a:p>
                      <a:pPr algn="l" fontAlgn="b"/>
                      <a:r>
                        <a:rPr lang="en-US" sz="1100" b="1" i="1" u="none" strike="noStrike">
                          <a:solidFill>
                            <a:srgbClr val="000000"/>
                          </a:solidFill>
                          <a:effectLst/>
                          <a:latin typeface="Calibri" panose="020F0502020204030204" pitchFamily="34" charset="0"/>
                        </a:rPr>
                        <a:t>Compliance</a:t>
                      </a:r>
                    </a:p>
                  </a:txBody>
                  <a:tcPr marL="4936" marR="4936" marT="49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1100" b="1" i="1" u="none" strike="noStrike">
                          <a:solidFill>
                            <a:srgbClr val="000000"/>
                          </a:solidFill>
                          <a:effectLst/>
                          <a:latin typeface="Calibri" panose="020F0502020204030204" pitchFamily="34" charset="0"/>
                        </a:rPr>
                        <a:t>FI</a:t>
                      </a:r>
                    </a:p>
                  </a:txBody>
                  <a:tcPr marL="4936" marR="4936" marT="493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B050"/>
                          </a:solidFill>
                          <a:effectLst/>
                          <a:latin typeface="Calibri" panose="020F0502020204030204" pitchFamily="34" charset="0"/>
                        </a:rPr>
                        <a:t> </a:t>
                      </a:r>
                    </a:p>
                  </a:txBody>
                  <a:tcPr marL="4936" marR="4936" marT="49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600" b="0" i="0" u="none" strike="noStrike">
                          <a:solidFill>
                            <a:srgbClr val="00B050"/>
                          </a:solidFill>
                          <a:effectLst/>
                          <a:latin typeface="Calibri" panose="020F0502020204030204" pitchFamily="34" charset="0"/>
                        </a:rPr>
                        <a:t>2</a:t>
                      </a:r>
                    </a:p>
                  </a:txBody>
                  <a:tcPr marL="4936" marR="4936" marT="49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US" sz="600" b="0" i="0" u="none" strike="noStrike">
                          <a:solidFill>
                            <a:srgbClr val="00B050"/>
                          </a:solidFill>
                          <a:effectLst/>
                          <a:latin typeface="Calibri" panose="020F0502020204030204" pitchFamily="34" charset="0"/>
                        </a:rPr>
                        <a:t>2</a:t>
                      </a:r>
                    </a:p>
                  </a:txBody>
                  <a:tcPr marL="4936" marR="4936" marT="49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l" fontAlgn="b"/>
                      <a:r>
                        <a:rPr lang="en-US" sz="600" b="0" i="0" u="none" strike="noStrike">
                          <a:solidFill>
                            <a:srgbClr val="00B050"/>
                          </a:solidFill>
                          <a:effectLst/>
                          <a:latin typeface="Calibri" panose="020F0502020204030204" pitchFamily="34" charset="0"/>
                        </a:rPr>
                        <a:t> </a:t>
                      </a:r>
                    </a:p>
                  </a:txBody>
                  <a:tcPr marL="4936" marR="4936" marT="49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600" b="0" i="0" u="none" strike="noStrike">
                          <a:solidFill>
                            <a:srgbClr val="00B050"/>
                          </a:solidFill>
                          <a:effectLst/>
                          <a:latin typeface="Calibri" panose="020F0502020204030204" pitchFamily="34" charset="0"/>
                        </a:rPr>
                        <a:t>2</a:t>
                      </a:r>
                    </a:p>
                  </a:txBody>
                  <a:tcPr marL="4936" marR="4936" marT="49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l" fontAlgn="b"/>
                      <a:r>
                        <a:rPr lang="en-US" sz="600" b="0" i="0" u="none" strike="noStrike">
                          <a:solidFill>
                            <a:srgbClr val="00B050"/>
                          </a:solidFill>
                          <a:effectLst/>
                          <a:latin typeface="Calibri" panose="020F0502020204030204" pitchFamily="34" charset="0"/>
                        </a:rPr>
                        <a:t> </a:t>
                      </a:r>
                    </a:p>
                  </a:txBody>
                  <a:tcPr marL="4936" marR="4936" marT="49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600" b="0" i="0" u="none" strike="noStrike">
                          <a:solidFill>
                            <a:srgbClr val="00B050"/>
                          </a:solidFill>
                          <a:effectLst/>
                          <a:latin typeface="Calibri" panose="020F0502020204030204" pitchFamily="34" charset="0"/>
                        </a:rPr>
                        <a:t> </a:t>
                      </a:r>
                    </a:p>
                  </a:txBody>
                  <a:tcPr marL="4936" marR="4936" marT="49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600" b="0" i="0" u="none" strike="noStrike">
                          <a:solidFill>
                            <a:srgbClr val="00B050"/>
                          </a:solidFill>
                          <a:effectLst/>
                          <a:latin typeface="Calibri" panose="020F0502020204030204" pitchFamily="34" charset="0"/>
                        </a:rPr>
                        <a:t> </a:t>
                      </a:r>
                    </a:p>
                  </a:txBody>
                  <a:tcPr marL="4936" marR="4936" marT="49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600" b="0" i="0" u="none" strike="noStrike">
                          <a:solidFill>
                            <a:srgbClr val="00B050"/>
                          </a:solidFill>
                          <a:effectLst/>
                          <a:latin typeface="Calibri" panose="020F0502020204030204" pitchFamily="34" charset="0"/>
                        </a:rPr>
                        <a:t>2</a:t>
                      </a:r>
                    </a:p>
                  </a:txBody>
                  <a:tcPr marL="4936" marR="4936" marT="49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US" sz="600" b="0" i="0" u="none" strike="noStrike">
                          <a:solidFill>
                            <a:srgbClr val="00B050"/>
                          </a:solidFill>
                          <a:effectLst/>
                          <a:latin typeface="Calibri" panose="020F0502020204030204" pitchFamily="34" charset="0"/>
                        </a:rPr>
                        <a:t>2</a:t>
                      </a:r>
                    </a:p>
                  </a:txBody>
                  <a:tcPr marL="4936" marR="4936" marT="49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l" fontAlgn="b"/>
                      <a:r>
                        <a:rPr lang="en-US" sz="600" b="0" i="0" u="none" strike="noStrike">
                          <a:solidFill>
                            <a:srgbClr val="00B050"/>
                          </a:solidFill>
                          <a:effectLst/>
                          <a:latin typeface="Calibri" panose="020F0502020204030204" pitchFamily="34" charset="0"/>
                        </a:rPr>
                        <a:t> </a:t>
                      </a:r>
                    </a:p>
                  </a:txBody>
                  <a:tcPr marL="4936" marR="4936" marT="49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6350" cap="flat" cmpd="sng" algn="ctr">
                      <a:solidFill>
                        <a:srgbClr val="808080"/>
                      </a:solidFill>
                      <a:prstDash val="solid"/>
                      <a:round/>
                      <a:headEnd type="none" w="med" len="med"/>
                      <a:tailEnd type="none" w="med" len="med"/>
                    </a:lnTlToBr>
                    <a:lnBlToTr w="6350" cap="flat" cmpd="sng" algn="ctr">
                      <a:solidFill>
                        <a:srgbClr val="808080"/>
                      </a:solidFill>
                      <a:prstDash val="solid"/>
                      <a:round/>
                      <a:headEnd type="none" w="med" len="med"/>
                      <a:tailEnd type="none" w="med" len="med"/>
                    </a:lnBlToTr>
                    <a:solidFill>
                      <a:srgbClr val="BFBFBF"/>
                    </a:solidFill>
                  </a:tcPr>
                </a:tc>
                <a:tc>
                  <a:txBody>
                    <a:bodyPr/>
                    <a:lstStyle/>
                    <a:p>
                      <a:pPr algn="l" fontAlgn="b"/>
                      <a:r>
                        <a:rPr lang="en-US" sz="600" b="0" i="0" u="none" strike="noStrike">
                          <a:solidFill>
                            <a:srgbClr val="00B050"/>
                          </a:solidFill>
                          <a:effectLst/>
                          <a:latin typeface="Calibri" panose="020F0502020204030204" pitchFamily="34" charset="0"/>
                        </a:rPr>
                        <a:t> </a:t>
                      </a:r>
                    </a:p>
                  </a:txBody>
                  <a:tcPr marL="4936" marR="4936" marT="49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6350" cap="flat" cmpd="sng" algn="ctr">
                      <a:solidFill>
                        <a:srgbClr val="808080"/>
                      </a:solidFill>
                      <a:prstDash val="solid"/>
                      <a:round/>
                      <a:headEnd type="none" w="med" len="med"/>
                      <a:tailEnd type="none" w="med" len="med"/>
                    </a:lnTlToBr>
                    <a:lnBlToTr w="6350" cap="flat" cmpd="sng" algn="ctr">
                      <a:solidFill>
                        <a:srgbClr val="808080"/>
                      </a:solidFill>
                      <a:prstDash val="solid"/>
                      <a:round/>
                      <a:headEnd type="none" w="med" len="med"/>
                      <a:tailEnd type="none" w="med" len="med"/>
                    </a:lnBlToTr>
                    <a:solidFill>
                      <a:srgbClr val="BFBFBF"/>
                    </a:solidFill>
                  </a:tcPr>
                </a:tc>
                <a:tc>
                  <a:txBody>
                    <a:bodyPr/>
                    <a:lstStyle/>
                    <a:p>
                      <a:pPr algn="r" fontAlgn="b"/>
                      <a:r>
                        <a:rPr lang="en-US" sz="600" b="0" i="0" u="none" strike="noStrike">
                          <a:solidFill>
                            <a:srgbClr val="00B050"/>
                          </a:solidFill>
                          <a:effectLst/>
                          <a:latin typeface="Calibri" panose="020F0502020204030204" pitchFamily="34" charset="0"/>
                        </a:rPr>
                        <a:t>2</a:t>
                      </a:r>
                    </a:p>
                  </a:txBody>
                  <a:tcPr marL="4936" marR="4936" marT="49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US" sz="600" b="0" i="0" u="none" strike="noStrike">
                          <a:solidFill>
                            <a:srgbClr val="00B050"/>
                          </a:solidFill>
                          <a:effectLst/>
                          <a:latin typeface="Calibri" panose="020F0502020204030204" pitchFamily="34" charset="0"/>
                        </a:rPr>
                        <a:t>2</a:t>
                      </a:r>
                    </a:p>
                  </a:txBody>
                  <a:tcPr marL="4936" marR="4936" marT="49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l" fontAlgn="b"/>
                      <a:r>
                        <a:rPr lang="en-US" sz="600" b="0" i="0" u="none" strike="noStrike">
                          <a:solidFill>
                            <a:srgbClr val="00B050"/>
                          </a:solidFill>
                          <a:effectLst/>
                          <a:latin typeface="Calibri" panose="020F0502020204030204" pitchFamily="34" charset="0"/>
                        </a:rPr>
                        <a:t> </a:t>
                      </a:r>
                    </a:p>
                  </a:txBody>
                  <a:tcPr marL="4936" marR="4936" marT="49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6350" cap="flat" cmpd="sng" algn="ctr">
                      <a:solidFill>
                        <a:srgbClr val="808080"/>
                      </a:solidFill>
                      <a:prstDash val="solid"/>
                      <a:round/>
                      <a:headEnd type="none" w="med" len="med"/>
                      <a:tailEnd type="none" w="med" len="med"/>
                    </a:lnTlToBr>
                    <a:lnBlToTr w="6350" cap="flat" cmpd="sng" algn="ctr">
                      <a:solidFill>
                        <a:srgbClr val="808080"/>
                      </a:solidFill>
                      <a:prstDash val="solid"/>
                      <a:round/>
                      <a:headEnd type="none" w="med" len="med"/>
                      <a:tailEnd type="none" w="med" len="med"/>
                    </a:lnBlToTr>
                    <a:solidFill>
                      <a:srgbClr val="BFBFBF"/>
                    </a:solidFill>
                  </a:tcPr>
                </a:tc>
                <a:tc>
                  <a:txBody>
                    <a:bodyPr/>
                    <a:lstStyle/>
                    <a:p>
                      <a:pPr algn="l" fontAlgn="b"/>
                      <a:r>
                        <a:rPr lang="en-US" sz="600" b="0" i="0" u="none" strike="noStrike">
                          <a:solidFill>
                            <a:srgbClr val="00B050"/>
                          </a:solidFill>
                          <a:effectLst/>
                          <a:latin typeface="Calibri" panose="020F0502020204030204" pitchFamily="34" charset="0"/>
                        </a:rPr>
                        <a:t> </a:t>
                      </a:r>
                    </a:p>
                  </a:txBody>
                  <a:tcPr marL="4936" marR="4936" marT="49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600" b="0" i="0" u="none" strike="noStrike">
                          <a:solidFill>
                            <a:srgbClr val="00B050"/>
                          </a:solidFill>
                          <a:effectLst/>
                          <a:latin typeface="Calibri" panose="020F0502020204030204" pitchFamily="34" charset="0"/>
                        </a:rPr>
                        <a:t> </a:t>
                      </a:r>
                    </a:p>
                  </a:txBody>
                  <a:tcPr marL="4936" marR="4936" marT="49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600" b="0" i="0" u="none" strike="noStrike">
                          <a:solidFill>
                            <a:srgbClr val="00B050"/>
                          </a:solidFill>
                          <a:effectLst/>
                          <a:latin typeface="Calibri" panose="020F0502020204030204" pitchFamily="34" charset="0"/>
                        </a:rPr>
                        <a:t> </a:t>
                      </a:r>
                    </a:p>
                  </a:txBody>
                  <a:tcPr marL="4936" marR="4936" marT="49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600" b="0" i="0" u="none" strike="noStrike">
                          <a:solidFill>
                            <a:srgbClr val="00B050"/>
                          </a:solidFill>
                          <a:effectLst/>
                          <a:latin typeface="Calibri" panose="020F0502020204030204" pitchFamily="34" charset="0"/>
                        </a:rPr>
                        <a:t>2</a:t>
                      </a:r>
                    </a:p>
                  </a:txBody>
                  <a:tcPr marL="4936" marR="4936" marT="49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US" sz="600" b="0" i="0" u="none" strike="noStrike">
                          <a:solidFill>
                            <a:srgbClr val="00B050"/>
                          </a:solidFill>
                          <a:effectLst/>
                          <a:latin typeface="Calibri" panose="020F0502020204030204" pitchFamily="34" charset="0"/>
                        </a:rPr>
                        <a:t>2</a:t>
                      </a:r>
                    </a:p>
                  </a:txBody>
                  <a:tcPr marL="4936" marR="4936" marT="49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US" sz="600" b="0" i="0" u="none" strike="noStrike">
                          <a:solidFill>
                            <a:srgbClr val="00B050"/>
                          </a:solidFill>
                          <a:effectLst/>
                          <a:latin typeface="Calibri" panose="020F0502020204030204" pitchFamily="34" charset="0"/>
                        </a:rPr>
                        <a:t>2</a:t>
                      </a:r>
                    </a:p>
                  </a:txBody>
                  <a:tcPr marL="4936" marR="4936" marT="49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r>
              <a:tr h="157103">
                <a:tc>
                  <a:txBody>
                    <a:bodyPr/>
                    <a:lstStyle/>
                    <a:p>
                      <a:pPr algn="l" fontAlgn="b"/>
                      <a:r>
                        <a:rPr lang="en-US" sz="1100" b="1" i="1" u="none" strike="noStrike">
                          <a:solidFill>
                            <a:srgbClr val="000000"/>
                          </a:solidFill>
                          <a:effectLst/>
                          <a:latin typeface="Calibri" panose="020F0502020204030204" pitchFamily="34" charset="0"/>
                        </a:rPr>
                        <a:t>Efficiency and effectiveness</a:t>
                      </a:r>
                    </a:p>
                  </a:txBody>
                  <a:tcPr marL="4936" marR="4936" marT="49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1100" b="1" i="1" u="none" strike="noStrike">
                          <a:solidFill>
                            <a:srgbClr val="000000"/>
                          </a:solidFill>
                          <a:effectLst/>
                          <a:latin typeface="Calibri" panose="020F0502020204030204" pitchFamily="34" charset="0"/>
                        </a:rPr>
                        <a:t>FI</a:t>
                      </a:r>
                    </a:p>
                  </a:txBody>
                  <a:tcPr marL="4936" marR="4936" marT="493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B050"/>
                          </a:solidFill>
                          <a:effectLst/>
                          <a:latin typeface="Calibri" panose="020F0502020204030204" pitchFamily="34" charset="0"/>
                        </a:rPr>
                        <a:t> </a:t>
                      </a:r>
                    </a:p>
                  </a:txBody>
                  <a:tcPr marL="4936" marR="4936" marT="49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600" b="0" i="0" u="none" strike="noStrike">
                          <a:solidFill>
                            <a:srgbClr val="00B050"/>
                          </a:solidFill>
                          <a:effectLst/>
                          <a:latin typeface="Calibri" panose="020F0502020204030204" pitchFamily="34" charset="0"/>
                        </a:rPr>
                        <a:t> </a:t>
                      </a:r>
                    </a:p>
                  </a:txBody>
                  <a:tcPr marL="4936" marR="4936" marT="49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600" b="0" i="0" u="none" strike="noStrike">
                          <a:solidFill>
                            <a:srgbClr val="00B050"/>
                          </a:solidFill>
                          <a:effectLst/>
                          <a:latin typeface="Calibri" panose="020F0502020204030204" pitchFamily="34" charset="0"/>
                        </a:rPr>
                        <a:t>2</a:t>
                      </a:r>
                    </a:p>
                  </a:txBody>
                  <a:tcPr marL="4936" marR="4936" marT="49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l" fontAlgn="b"/>
                      <a:r>
                        <a:rPr lang="en-US" sz="600" b="0" i="0" u="none" strike="noStrike">
                          <a:solidFill>
                            <a:srgbClr val="00B050"/>
                          </a:solidFill>
                          <a:effectLst/>
                          <a:latin typeface="Calibri" panose="020F0502020204030204" pitchFamily="34" charset="0"/>
                        </a:rPr>
                        <a:t> </a:t>
                      </a:r>
                    </a:p>
                  </a:txBody>
                  <a:tcPr marL="4936" marR="4936" marT="49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600" b="0" i="0" u="none" strike="noStrike">
                          <a:solidFill>
                            <a:srgbClr val="00B050"/>
                          </a:solidFill>
                          <a:effectLst/>
                          <a:latin typeface="Calibri" panose="020F0502020204030204" pitchFamily="34" charset="0"/>
                        </a:rPr>
                        <a:t> </a:t>
                      </a:r>
                    </a:p>
                  </a:txBody>
                  <a:tcPr marL="4936" marR="4936" marT="49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600" b="0" i="0" u="none" strike="noStrike">
                          <a:solidFill>
                            <a:srgbClr val="00B050"/>
                          </a:solidFill>
                          <a:effectLst/>
                          <a:latin typeface="Calibri" panose="020F0502020204030204" pitchFamily="34" charset="0"/>
                        </a:rPr>
                        <a:t>2</a:t>
                      </a:r>
                    </a:p>
                  </a:txBody>
                  <a:tcPr marL="4936" marR="4936" marT="49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US" sz="600" b="0" i="0" u="none" strike="noStrike">
                          <a:solidFill>
                            <a:srgbClr val="00B050"/>
                          </a:solidFill>
                          <a:effectLst/>
                          <a:latin typeface="Calibri" panose="020F0502020204030204" pitchFamily="34" charset="0"/>
                        </a:rPr>
                        <a:t>2</a:t>
                      </a:r>
                    </a:p>
                  </a:txBody>
                  <a:tcPr marL="4936" marR="4936" marT="49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l" fontAlgn="b"/>
                      <a:r>
                        <a:rPr lang="en-US" sz="600" b="0" i="0" u="none" strike="noStrike">
                          <a:solidFill>
                            <a:srgbClr val="00B050"/>
                          </a:solidFill>
                          <a:effectLst/>
                          <a:latin typeface="Calibri" panose="020F0502020204030204" pitchFamily="34" charset="0"/>
                        </a:rPr>
                        <a:t> </a:t>
                      </a:r>
                    </a:p>
                  </a:txBody>
                  <a:tcPr marL="4936" marR="4936" marT="49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600" b="0" i="0" u="none" strike="noStrike">
                          <a:solidFill>
                            <a:srgbClr val="00B050"/>
                          </a:solidFill>
                          <a:effectLst/>
                          <a:latin typeface="Calibri" panose="020F0502020204030204" pitchFamily="34" charset="0"/>
                        </a:rPr>
                        <a:t> </a:t>
                      </a:r>
                    </a:p>
                  </a:txBody>
                  <a:tcPr marL="4936" marR="4936" marT="49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600" b="0" i="0" u="none" strike="noStrike">
                          <a:solidFill>
                            <a:srgbClr val="00B050"/>
                          </a:solidFill>
                          <a:effectLst/>
                          <a:latin typeface="Calibri" panose="020F0502020204030204" pitchFamily="34" charset="0"/>
                        </a:rPr>
                        <a:t> </a:t>
                      </a:r>
                    </a:p>
                  </a:txBody>
                  <a:tcPr marL="4936" marR="4936" marT="49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600" b="0" i="0" u="none" strike="noStrike">
                          <a:solidFill>
                            <a:srgbClr val="00B050"/>
                          </a:solidFill>
                          <a:effectLst/>
                          <a:latin typeface="Calibri" panose="020F0502020204030204" pitchFamily="34" charset="0"/>
                        </a:rPr>
                        <a:t> </a:t>
                      </a:r>
                    </a:p>
                  </a:txBody>
                  <a:tcPr marL="4936" marR="4936" marT="49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6350" cap="flat" cmpd="sng" algn="ctr">
                      <a:solidFill>
                        <a:srgbClr val="808080"/>
                      </a:solidFill>
                      <a:prstDash val="solid"/>
                      <a:round/>
                      <a:headEnd type="none" w="med" len="med"/>
                      <a:tailEnd type="none" w="med" len="med"/>
                    </a:lnTlToBr>
                    <a:lnBlToTr w="6350" cap="flat" cmpd="sng" algn="ctr">
                      <a:solidFill>
                        <a:srgbClr val="808080"/>
                      </a:solidFill>
                      <a:prstDash val="solid"/>
                      <a:round/>
                      <a:headEnd type="none" w="med" len="med"/>
                      <a:tailEnd type="none" w="med" len="med"/>
                    </a:lnBlToTr>
                    <a:solidFill>
                      <a:srgbClr val="BFBFBF"/>
                    </a:solidFill>
                  </a:tcPr>
                </a:tc>
                <a:tc>
                  <a:txBody>
                    <a:bodyPr/>
                    <a:lstStyle/>
                    <a:p>
                      <a:pPr algn="l" fontAlgn="b"/>
                      <a:r>
                        <a:rPr lang="en-US" sz="600" b="0" i="0" u="none" strike="noStrike">
                          <a:solidFill>
                            <a:srgbClr val="00B050"/>
                          </a:solidFill>
                          <a:effectLst/>
                          <a:latin typeface="Calibri" panose="020F0502020204030204" pitchFamily="34" charset="0"/>
                        </a:rPr>
                        <a:t> </a:t>
                      </a:r>
                    </a:p>
                  </a:txBody>
                  <a:tcPr marL="4936" marR="4936" marT="49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6350" cap="flat" cmpd="sng" algn="ctr">
                      <a:solidFill>
                        <a:srgbClr val="808080"/>
                      </a:solidFill>
                      <a:prstDash val="solid"/>
                      <a:round/>
                      <a:headEnd type="none" w="med" len="med"/>
                      <a:tailEnd type="none" w="med" len="med"/>
                    </a:lnTlToBr>
                    <a:lnBlToTr w="6350" cap="flat" cmpd="sng" algn="ctr">
                      <a:solidFill>
                        <a:srgbClr val="808080"/>
                      </a:solidFill>
                      <a:prstDash val="solid"/>
                      <a:round/>
                      <a:headEnd type="none" w="med" len="med"/>
                      <a:tailEnd type="none" w="med" len="med"/>
                    </a:lnBlToTr>
                    <a:solidFill>
                      <a:srgbClr val="BFBFBF"/>
                    </a:solidFill>
                  </a:tcPr>
                </a:tc>
                <a:tc>
                  <a:txBody>
                    <a:bodyPr/>
                    <a:lstStyle/>
                    <a:p>
                      <a:pPr algn="l" fontAlgn="b"/>
                      <a:r>
                        <a:rPr lang="en-US" sz="600" b="0" i="0" u="none" strike="noStrike">
                          <a:solidFill>
                            <a:srgbClr val="00B050"/>
                          </a:solidFill>
                          <a:effectLst/>
                          <a:latin typeface="Calibri" panose="020F0502020204030204" pitchFamily="34" charset="0"/>
                        </a:rPr>
                        <a:t> </a:t>
                      </a:r>
                    </a:p>
                  </a:txBody>
                  <a:tcPr marL="4936" marR="4936" marT="49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600" b="0" i="0" u="none" strike="noStrike">
                          <a:solidFill>
                            <a:srgbClr val="00B050"/>
                          </a:solidFill>
                          <a:effectLst/>
                          <a:latin typeface="Calibri" panose="020F0502020204030204" pitchFamily="34" charset="0"/>
                        </a:rPr>
                        <a:t> </a:t>
                      </a:r>
                    </a:p>
                  </a:txBody>
                  <a:tcPr marL="4936" marR="4936" marT="49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600" b="0" i="0" u="none" strike="noStrike">
                          <a:solidFill>
                            <a:srgbClr val="00B050"/>
                          </a:solidFill>
                          <a:effectLst/>
                          <a:latin typeface="Calibri" panose="020F0502020204030204" pitchFamily="34" charset="0"/>
                        </a:rPr>
                        <a:t> </a:t>
                      </a:r>
                    </a:p>
                  </a:txBody>
                  <a:tcPr marL="4936" marR="4936" marT="49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6350" cap="flat" cmpd="sng" algn="ctr">
                      <a:solidFill>
                        <a:srgbClr val="808080"/>
                      </a:solidFill>
                      <a:prstDash val="solid"/>
                      <a:round/>
                      <a:headEnd type="none" w="med" len="med"/>
                      <a:tailEnd type="none" w="med" len="med"/>
                    </a:lnTlToBr>
                    <a:lnBlToTr w="6350" cap="flat" cmpd="sng" algn="ctr">
                      <a:solidFill>
                        <a:srgbClr val="808080"/>
                      </a:solidFill>
                      <a:prstDash val="solid"/>
                      <a:round/>
                      <a:headEnd type="none" w="med" len="med"/>
                      <a:tailEnd type="none" w="med" len="med"/>
                    </a:lnBlToTr>
                    <a:solidFill>
                      <a:srgbClr val="BFBFBF"/>
                    </a:solidFill>
                  </a:tcPr>
                </a:tc>
                <a:tc>
                  <a:txBody>
                    <a:bodyPr/>
                    <a:lstStyle/>
                    <a:p>
                      <a:pPr algn="r" fontAlgn="b"/>
                      <a:r>
                        <a:rPr lang="en-US" sz="600" b="0" i="0" u="none" strike="noStrike">
                          <a:solidFill>
                            <a:srgbClr val="00B050"/>
                          </a:solidFill>
                          <a:effectLst/>
                          <a:latin typeface="Calibri" panose="020F0502020204030204" pitchFamily="34" charset="0"/>
                        </a:rPr>
                        <a:t>2</a:t>
                      </a:r>
                    </a:p>
                  </a:txBody>
                  <a:tcPr marL="4936" marR="4936" marT="49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l" fontAlgn="b"/>
                      <a:r>
                        <a:rPr lang="en-US" sz="600" b="0" i="0" u="none" strike="noStrike">
                          <a:solidFill>
                            <a:srgbClr val="00B050"/>
                          </a:solidFill>
                          <a:effectLst/>
                          <a:latin typeface="Calibri" panose="020F0502020204030204" pitchFamily="34" charset="0"/>
                        </a:rPr>
                        <a:t> </a:t>
                      </a:r>
                    </a:p>
                  </a:txBody>
                  <a:tcPr marL="4936" marR="4936" marT="49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600" b="0" i="0" u="none" strike="noStrike">
                          <a:solidFill>
                            <a:srgbClr val="00B050"/>
                          </a:solidFill>
                          <a:effectLst/>
                          <a:latin typeface="Calibri" panose="020F0502020204030204" pitchFamily="34" charset="0"/>
                        </a:rPr>
                        <a:t> </a:t>
                      </a:r>
                    </a:p>
                  </a:txBody>
                  <a:tcPr marL="4936" marR="4936" marT="49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600" b="0" i="0" u="none" strike="noStrike">
                          <a:solidFill>
                            <a:srgbClr val="00B050"/>
                          </a:solidFill>
                          <a:effectLst/>
                          <a:latin typeface="Calibri" panose="020F0502020204030204" pitchFamily="34" charset="0"/>
                        </a:rPr>
                        <a:t> </a:t>
                      </a:r>
                    </a:p>
                  </a:txBody>
                  <a:tcPr marL="4936" marR="4936" marT="49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600" b="0" i="0" u="none" strike="noStrike">
                          <a:solidFill>
                            <a:srgbClr val="00B050"/>
                          </a:solidFill>
                          <a:effectLst/>
                          <a:latin typeface="Calibri" panose="020F0502020204030204" pitchFamily="34" charset="0"/>
                        </a:rPr>
                        <a:t>2</a:t>
                      </a:r>
                    </a:p>
                  </a:txBody>
                  <a:tcPr marL="4936" marR="4936" marT="49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l" fontAlgn="b"/>
                      <a:r>
                        <a:rPr lang="en-US" sz="600" b="0" i="0" u="none" strike="noStrike">
                          <a:solidFill>
                            <a:srgbClr val="00B050"/>
                          </a:solidFill>
                          <a:effectLst/>
                          <a:latin typeface="Calibri" panose="020F0502020204030204" pitchFamily="34" charset="0"/>
                        </a:rPr>
                        <a:t> </a:t>
                      </a:r>
                    </a:p>
                  </a:txBody>
                  <a:tcPr marL="4936" marR="4936" marT="49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157103">
                <a:tc>
                  <a:txBody>
                    <a:bodyPr/>
                    <a:lstStyle/>
                    <a:p>
                      <a:pPr algn="l" fontAlgn="b"/>
                      <a:r>
                        <a:rPr lang="en-US" sz="1100" b="1" i="1" u="none" strike="noStrike">
                          <a:solidFill>
                            <a:srgbClr val="000000"/>
                          </a:solidFill>
                          <a:effectLst/>
                          <a:latin typeface="Calibri" panose="020F0502020204030204" pitchFamily="34" charset="0"/>
                        </a:rPr>
                        <a:t>Operational processes </a:t>
                      </a:r>
                    </a:p>
                  </a:txBody>
                  <a:tcPr marL="4936" marR="4936" marT="49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1100" b="1" i="1" u="none" strike="noStrike">
                          <a:solidFill>
                            <a:srgbClr val="000000"/>
                          </a:solidFill>
                          <a:effectLst/>
                          <a:latin typeface="Calibri" panose="020F0502020204030204" pitchFamily="34" charset="0"/>
                        </a:rPr>
                        <a:t>FI</a:t>
                      </a:r>
                    </a:p>
                  </a:txBody>
                  <a:tcPr marL="4936" marR="4936" marT="493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600" b="0" i="0" u="none" strike="noStrike">
                          <a:solidFill>
                            <a:srgbClr val="00B050"/>
                          </a:solidFill>
                          <a:effectLst/>
                          <a:latin typeface="Calibri" panose="020F0502020204030204" pitchFamily="34" charset="0"/>
                        </a:rPr>
                        <a:t>2</a:t>
                      </a:r>
                    </a:p>
                  </a:txBody>
                  <a:tcPr marL="4936" marR="4936" marT="49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l" fontAlgn="b"/>
                      <a:r>
                        <a:rPr lang="en-US" sz="600" b="0" i="0" u="none" strike="noStrike">
                          <a:solidFill>
                            <a:srgbClr val="00B050"/>
                          </a:solidFill>
                          <a:effectLst/>
                          <a:latin typeface="Calibri" panose="020F0502020204030204" pitchFamily="34" charset="0"/>
                        </a:rPr>
                        <a:t> </a:t>
                      </a:r>
                    </a:p>
                  </a:txBody>
                  <a:tcPr marL="4936" marR="4936" marT="49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600" b="0" i="0" u="none" strike="noStrike">
                          <a:solidFill>
                            <a:srgbClr val="00B050"/>
                          </a:solidFill>
                          <a:effectLst/>
                          <a:latin typeface="Calibri" panose="020F0502020204030204" pitchFamily="34" charset="0"/>
                        </a:rPr>
                        <a:t> </a:t>
                      </a:r>
                    </a:p>
                  </a:txBody>
                  <a:tcPr marL="4936" marR="4936" marT="49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600" b="0" i="0" u="none" strike="noStrike">
                          <a:solidFill>
                            <a:srgbClr val="00B050"/>
                          </a:solidFill>
                          <a:effectLst/>
                          <a:latin typeface="Calibri" panose="020F0502020204030204" pitchFamily="34" charset="0"/>
                        </a:rPr>
                        <a:t> </a:t>
                      </a:r>
                    </a:p>
                  </a:txBody>
                  <a:tcPr marL="4936" marR="4936" marT="49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600" b="0" i="0" u="none" strike="noStrike">
                          <a:solidFill>
                            <a:srgbClr val="00B050"/>
                          </a:solidFill>
                          <a:effectLst/>
                          <a:latin typeface="Calibri" panose="020F0502020204030204" pitchFamily="34" charset="0"/>
                        </a:rPr>
                        <a:t> </a:t>
                      </a:r>
                    </a:p>
                  </a:txBody>
                  <a:tcPr marL="4936" marR="4936" marT="49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600" b="0" i="0" u="none" strike="noStrike">
                          <a:solidFill>
                            <a:srgbClr val="00B050"/>
                          </a:solidFill>
                          <a:effectLst/>
                          <a:latin typeface="Calibri" panose="020F0502020204030204" pitchFamily="34" charset="0"/>
                        </a:rPr>
                        <a:t>2</a:t>
                      </a:r>
                    </a:p>
                  </a:txBody>
                  <a:tcPr marL="4936" marR="4936" marT="49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l" fontAlgn="b"/>
                      <a:r>
                        <a:rPr lang="en-US" sz="600" b="0" i="0" u="none" strike="noStrike">
                          <a:solidFill>
                            <a:srgbClr val="00B050"/>
                          </a:solidFill>
                          <a:effectLst/>
                          <a:latin typeface="Calibri" panose="020F0502020204030204" pitchFamily="34" charset="0"/>
                        </a:rPr>
                        <a:t> </a:t>
                      </a:r>
                    </a:p>
                  </a:txBody>
                  <a:tcPr marL="4936" marR="4936" marT="49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600" b="0" i="0" u="none" strike="noStrike">
                          <a:solidFill>
                            <a:srgbClr val="00B050"/>
                          </a:solidFill>
                          <a:effectLst/>
                          <a:latin typeface="Calibri" panose="020F0502020204030204" pitchFamily="34" charset="0"/>
                        </a:rPr>
                        <a:t> </a:t>
                      </a:r>
                    </a:p>
                  </a:txBody>
                  <a:tcPr marL="4936" marR="4936" marT="49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600" b="0" i="0" u="none" strike="noStrike">
                          <a:solidFill>
                            <a:srgbClr val="00B050"/>
                          </a:solidFill>
                          <a:effectLst/>
                          <a:latin typeface="Calibri" panose="020F0502020204030204" pitchFamily="34" charset="0"/>
                        </a:rPr>
                        <a:t> </a:t>
                      </a:r>
                    </a:p>
                  </a:txBody>
                  <a:tcPr marL="4936" marR="4936" marT="49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600" b="0" i="0" u="none" strike="noStrike">
                          <a:solidFill>
                            <a:srgbClr val="00B050"/>
                          </a:solidFill>
                          <a:effectLst/>
                          <a:latin typeface="Calibri" panose="020F0502020204030204" pitchFamily="34" charset="0"/>
                        </a:rPr>
                        <a:t>2</a:t>
                      </a:r>
                    </a:p>
                  </a:txBody>
                  <a:tcPr marL="4936" marR="4936" marT="49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l" fontAlgn="b"/>
                      <a:r>
                        <a:rPr lang="en-US" sz="600" b="0" i="0" u="none" strike="noStrike">
                          <a:solidFill>
                            <a:srgbClr val="00B050"/>
                          </a:solidFill>
                          <a:effectLst/>
                          <a:latin typeface="Calibri" panose="020F0502020204030204" pitchFamily="34" charset="0"/>
                        </a:rPr>
                        <a:t> </a:t>
                      </a:r>
                    </a:p>
                  </a:txBody>
                  <a:tcPr marL="4936" marR="4936" marT="49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6350" cap="flat" cmpd="sng" algn="ctr">
                      <a:solidFill>
                        <a:srgbClr val="808080"/>
                      </a:solidFill>
                      <a:prstDash val="solid"/>
                      <a:round/>
                      <a:headEnd type="none" w="med" len="med"/>
                      <a:tailEnd type="none" w="med" len="med"/>
                    </a:lnTlToBr>
                    <a:lnBlToTr w="6350" cap="flat" cmpd="sng" algn="ctr">
                      <a:solidFill>
                        <a:srgbClr val="808080"/>
                      </a:solidFill>
                      <a:prstDash val="solid"/>
                      <a:round/>
                      <a:headEnd type="none" w="med" len="med"/>
                      <a:tailEnd type="none" w="med" len="med"/>
                    </a:lnBlToTr>
                    <a:solidFill>
                      <a:srgbClr val="BFBFBF"/>
                    </a:solidFill>
                  </a:tcPr>
                </a:tc>
                <a:tc>
                  <a:txBody>
                    <a:bodyPr/>
                    <a:lstStyle/>
                    <a:p>
                      <a:pPr algn="l" fontAlgn="b"/>
                      <a:r>
                        <a:rPr lang="en-US" sz="600" b="0" i="0" u="none" strike="noStrike">
                          <a:solidFill>
                            <a:srgbClr val="00B050"/>
                          </a:solidFill>
                          <a:effectLst/>
                          <a:latin typeface="Calibri" panose="020F0502020204030204" pitchFamily="34" charset="0"/>
                        </a:rPr>
                        <a:t> </a:t>
                      </a:r>
                    </a:p>
                  </a:txBody>
                  <a:tcPr marL="4936" marR="4936" marT="49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6350" cap="flat" cmpd="sng" algn="ctr">
                      <a:solidFill>
                        <a:srgbClr val="808080"/>
                      </a:solidFill>
                      <a:prstDash val="solid"/>
                      <a:round/>
                      <a:headEnd type="none" w="med" len="med"/>
                      <a:tailEnd type="none" w="med" len="med"/>
                    </a:lnTlToBr>
                    <a:lnBlToTr w="6350" cap="flat" cmpd="sng" algn="ctr">
                      <a:solidFill>
                        <a:srgbClr val="808080"/>
                      </a:solidFill>
                      <a:prstDash val="solid"/>
                      <a:round/>
                      <a:headEnd type="none" w="med" len="med"/>
                      <a:tailEnd type="none" w="med" len="med"/>
                    </a:lnBlToTr>
                    <a:solidFill>
                      <a:srgbClr val="BFBFBF"/>
                    </a:solidFill>
                  </a:tcPr>
                </a:tc>
                <a:tc>
                  <a:txBody>
                    <a:bodyPr/>
                    <a:lstStyle/>
                    <a:p>
                      <a:pPr algn="l" fontAlgn="b"/>
                      <a:r>
                        <a:rPr lang="en-US" sz="600" b="0" i="0" u="none" strike="noStrike">
                          <a:solidFill>
                            <a:srgbClr val="00B050"/>
                          </a:solidFill>
                          <a:effectLst/>
                          <a:latin typeface="Calibri" panose="020F0502020204030204" pitchFamily="34" charset="0"/>
                        </a:rPr>
                        <a:t> </a:t>
                      </a:r>
                    </a:p>
                  </a:txBody>
                  <a:tcPr marL="4936" marR="4936" marT="49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600" b="0" i="0" u="none" strike="noStrike">
                          <a:solidFill>
                            <a:srgbClr val="00B050"/>
                          </a:solidFill>
                          <a:effectLst/>
                          <a:latin typeface="Calibri" panose="020F0502020204030204" pitchFamily="34" charset="0"/>
                        </a:rPr>
                        <a:t> </a:t>
                      </a:r>
                    </a:p>
                  </a:txBody>
                  <a:tcPr marL="4936" marR="4936" marT="49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600" b="0" i="0" u="none" strike="noStrike">
                          <a:solidFill>
                            <a:srgbClr val="00B050"/>
                          </a:solidFill>
                          <a:effectLst/>
                          <a:latin typeface="Calibri" panose="020F0502020204030204" pitchFamily="34" charset="0"/>
                        </a:rPr>
                        <a:t> </a:t>
                      </a:r>
                    </a:p>
                  </a:txBody>
                  <a:tcPr marL="4936" marR="4936" marT="49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6350" cap="flat" cmpd="sng" algn="ctr">
                      <a:solidFill>
                        <a:srgbClr val="808080"/>
                      </a:solidFill>
                      <a:prstDash val="solid"/>
                      <a:round/>
                      <a:headEnd type="none" w="med" len="med"/>
                      <a:tailEnd type="none" w="med" len="med"/>
                    </a:lnTlToBr>
                    <a:lnBlToTr w="6350" cap="flat" cmpd="sng" algn="ctr">
                      <a:solidFill>
                        <a:srgbClr val="808080"/>
                      </a:solidFill>
                      <a:prstDash val="solid"/>
                      <a:round/>
                      <a:headEnd type="none" w="med" len="med"/>
                      <a:tailEnd type="none" w="med" len="med"/>
                    </a:lnBlToTr>
                    <a:solidFill>
                      <a:srgbClr val="BFBFBF"/>
                    </a:solidFill>
                  </a:tcPr>
                </a:tc>
                <a:tc>
                  <a:txBody>
                    <a:bodyPr/>
                    <a:lstStyle/>
                    <a:p>
                      <a:pPr algn="l" fontAlgn="b"/>
                      <a:r>
                        <a:rPr lang="en-US" sz="600" b="0" i="0" u="none" strike="noStrike">
                          <a:solidFill>
                            <a:srgbClr val="00B050"/>
                          </a:solidFill>
                          <a:effectLst/>
                          <a:latin typeface="Calibri" panose="020F0502020204030204" pitchFamily="34" charset="0"/>
                        </a:rPr>
                        <a:t> </a:t>
                      </a:r>
                    </a:p>
                  </a:txBody>
                  <a:tcPr marL="4936" marR="4936" marT="49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600" b="0" i="0" u="none" strike="noStrike">
                          <a:solidFill>
                            <a:srgbClr val="00B050"/>
                          </a:solidFill>
                          <a:effectLst/>
                          <a:latin typeface="Calibri" panose="020F0502020204030204" pitchFamily="34" charset="0"/>
                        </a:rPr>
                        <a:t> </a:t>
                      </a:r>
                    </a:p>
                  </a:txBody>
                  <a:tcPr marL="4936" marR="4936" marT="49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600" b="0" i="0" u="none" strike="noStrike">
                          <a:solidFill>
                            <a:srgbClr val="00B050"/>
                          </a:solidFill>
                          <a:effectLst/>
                          <a:latin typeface="Calibri" panose="020F0502020204030204" pitchFamily="34" charset="0"/>
                        </a:rPr>
                        <a:t> </a:t>
                      </a:r>
                    </a:p>
                  </a:txBody>
                  <a:tcPr marL="4936" marR="4936" marT="49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600" b="0" i="0" u="none" strike="noStrike">
                          <a:solidFill>
                            <a:srgbClr val="00B050"/>
                          </a:solidFill>
                          <a:effectLst/>
                          <a:latin typeface="Calibri" panose="020F0502020204030204" pitchFamily="34" charset="0"/>
                        </a:rPr>
                        <a:t>2</a:t>
                      </a:r>
                    </a:p>
                  </a:txBody>
                  <a:tcPr marL="4936" marR="4936" marT="49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US" sz="600" b="0" i="0" u="none" strike="noStrike">
                          <a:solidFill>
                            <a:srgbClr val="00B050"/>
                          </a:solidFill>
                          <a:effectLst/>
                          <a:latin typeface="Calibri" panose="020F0502020204030204" pitchFamily="34" charset="0"/>
                        </a:rPr>
                        <a:t>2</a:t>
                      </a:r>
                    </a:p>
                  </a:txBody>
                  <a:tcPr marL="4936" marR="4936" marT="49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l" fontAlgn="b"/>
                      <a:r>
                        <a:rPr lang="en-US" sz="600" b="0" i="0" u="none" strike="noStrike">
                          <a:solidFill>
                            <a:srgbClr val="00B050"/>
                          </a:solidFill>
                          <a:effectLst/>
                          <a:latin typeface="Calibri" panose="020F0502020204030204" pitchFamily="34" charset="0"/>
                        </a:rPr>
                        <a:t> </a:t>
                      </a:r>
                    </a:p>
                  </a:txBody>
                  <a:tcPr marL="4936" marR="4936" marT="49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157103">
                <a:tc>
                  <a:txBody>
                    <a:bodyPr/>
                    <a:lstStyle/>
                    <a:p>
                      <a:pPr algn="ctr" fontAlgn="b"/>
                      <a:endParaRPr lang="en-US" sz="1100" b="1" i="0" u="none" strike="noStrike" dirty="0">
                        <a:solidFill>
                          <a:srgbClr val="000000"/>
                        </a:solidFill>
                        <a:effectLst/>
                        <a:latin typeface="Calibri" panose="020F0502020204030204" pitchFamily="34" charset="0"/>
                      </a:endParaRPr>
                    </a:p>
                  </a:txBody>
                  <a:tcPr marL="4936" marR="4936" marT="4936"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endParaRPr lang="en-US" sz="1100" b="0" i="0" u="none" strike="noStrike" dirty="0">
                        <a:solidFill>
                          <a:srgbClr val="000000"/>
                        </a:solidFill>
                        <a:effectLst/>
                        <a:latin typeface="Calibri" panose="020F0502020204030204" pitchFamily="34" charset="0"/>
                      </a:endParaRPr>
                    </a:p>
                  </a:txBody>
                  <a:tcPr marL="4936" marR="4936" marT="4936"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r>
                        <a:rPr lang="en-US" sz="1100" b="0" i="0" u="none" strike="noStrike">
                          <a:solidFill>
                            <a:srgbClr val="000000"/>
                          </a:solidFill>
                          <a:effectLst/>
                          <a:latin typeface="Calibri" panose="020F0502020204030204" pitchFamily="34" charset="0"/>
                        </a:rPr>
                        <a:t>8</a:t>
                      </a:r>
                    </a:p>
                  </a:txBody>
                  <a:tcPr marL="4936" marR="4936" marT="4936"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r>
                        <a:rPr lang="en-US" sz="1100" b="0" i="0" u="none" strike="noStrike">
                          <a:solidFill>
                            <a:srgbClr val="000000"/>
                          </a:solidFill>
                          <a:effectLst/>
                          <a:latin typeface="Calibri" panose="020F0502020204030204" pitchFamily="34" charset="0"/>
                        </a:rPr>
                        <a:t>16</a:t>
                      </a:r>
                    </a:p>
                  </a:txBody>
                  <a:tcPr marL="4936" marR="4936" marT="4936"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r>
                        <a:rPr lang="en-US" sz="1100" b="0" i="0" u="none" strike="noStrike">
                          <a:solidFill>
                            <a:srgbClr val="000000"/>
                          </a:solidFill>
                          <a:effectLst/>
                          <a:latin typeface="Calibri" panose="020F0502020204030204" pitchFamily="34" charset="0"/>
                        </a:rPr>
                        <a:t>12</a:t>
                      </a:r>
                    </a:p>
                  </a:txBody>
                  <a:tcPr marL="4936" marR="4936" marT="4936"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r>
                        <a:rPr lang="en-US" sz="1100" b="0" i="0" u="none" strike="noStrike">
                          <a:solidFill>
                            <a:srgbClr val="000000"/>
                          </a:solidFill>
                          <a:effectLst/>
                          <a:latin typeface="Calibri" panose="020F0502020204030204" pitchFamily="34" charset="0"/>
                        </a:rPr>
                        <a:t>9</a:t>
                      </a:r>
                    </a:p>
                  </a:txBody>
                  <a:tcPr marL="4936" marR="4936" marT="4936"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r>
                        <a:rPr lang="en-US" sz="1100" b="0" i="0" u="none" strike="noStrike">
                          <a:solidFill>
                            <a:srgbClr val="000000"/>
                          </a:solidFill>
                          <a:effectLst/>
                          <a:latin typeface="Calibri" panose="020F0502020204030204" pitchFamily="34" charset="0"/>
                        </a:rPr>
                        <a:t>16</a:t>
                      </a:r>
                    </a:p>
                  </a:txBody>
                  <a:tcPr marL="4936" marR="4936" marT="4936"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r>
                        <a:rPr lang="en-US" sz="1100" b="0" i="0" u="none" strike="noStrike">
                          <a:solidFill>
                            <a:srgbClr val="000000"/>
                          </a:solidFill>
                          <a:effectLst/>
                          <a:latin typeface="Calibri" panose="020F0502020204030204" pitchFamily="34" charset="0"/>
                        </a:rPr>
                        <a:t>19</a:t>
                      </a:r>
                    </a:p>
                  </a:txBody>
                  <a:tcPr marL="4936" marR="4936" marT="4936"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r>
                        <a:rPr lang="en-US" sz="1100" b="0" i="0" u="none" strike="noStrike">
                          <a:solidFill>
                            <a:srgbClr val="000000"/>
                          </a:solidFill>
                          <a:effectLst/>
                          <a:latin typeface="Calibri" panose="020F0502020204030204" pitchFamily="34" charset="0"/>
                        </a:rPr>
                        <a:t>10</a:t>
                      </a:r>
                    </a:p>
                  </a:txBody>
                  <a:tcPr marL="4936" marR="4936" marT="4936"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r>
                        <a:rPr lang="en-US" sz="1100" b="0" i="0" u="none" strike="noStrike">
                          <a:solidFill>
                            <a:srgbClr val="000000"/>
                          </a:solidFill>
                          <a:effectLst/>
                          <a:latin typeface="Calibri" panose="020F0502020204030204" pitchFamily="34" charset="0"/>
                        </a:rPr>
                        <a:t>12</a:t>
                      </a:r>
                    </a:p>
                  </a:txBody>
                  <a:tcPr marL="4936" marR="4936" marT="4936"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r>
                        <a:rPr lang="en-US" sz="1100" b="0" i="0" u="none" strike="noStrike">
                          <a:solidFill>
                            <a:srgbClr val="000000"/>
                          </a:solidFill>
                          <a:effectLst/>
                          <a:latin typeface="Calibri" panose="020F0502020204030204" pitchFamily="34" charset="0"/>
                        </a:rPr>
                        <a:t>14</a:t>
                      </a:r>
                    </a:p>
                  </a:txBody>
                  <a:tcPr marL="4936" marR="4936" marT="4936"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r>
                        <a:rPr lang="en-US" sz="1100" b="0" i="0" u="none" strike="noStrike">
                          <a:solidFill>
                            <a:srgbClr val="000000"/>
                          </a:solidFill>
                          <a:effectLst/>
                          <a:latin typeface="Calibri" panose="020F0502020204030204" pitchFamily="34" charset="0"/>
                        </a:rPr>
                        <a:t>20</a:t>
                      </a:r>
                    </a:p>
                  </a:txBody>
                  <a:tcPr marL="4936" marR="4936" marT="4936"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r>
                        <a:rPr lang="en-US" sz="1100" b="0" i="0" u="none" strike="noStrike">
                          <a:solidFill>
                            <a:srgbClr val="000000"/>
                          </a:solidFill>
                          <a:effectLst/>
                          <a:latin typeface="Calibri" panose="020F0502020204030204" pitchFamily="34" charset="0"/>
                        </a:rPr>
                        <a:t>14</a:t>
                      </a:r>
                    </a:p>
                  </a:txBody>
                  <a:tcPr marL="4936" marR="4936" marT="4936"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r>
                        <a:rPr lang="en-US" sz="1100" b="0" i="0" u="none" strike="noStrike">
                          <a:solidFill>
                            <a:srgbClr val="000000"/>
                          </a:solidFill>
                          <a:effectLst/>
                          <a:latin typeface="Calibri" panose="020F0502020204030204" pitchFamily="34" charset="0"/>
                        </a:rPr>
                        <a:t>9</a:t>
                      </a:r>
                    </a:p>
                  </a:txBody>
                  <a:tcPr marL="4936" marR="4936" marT="4936"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r>
                        <a:rPr lang="en-US" sz="1100" b="0" i="0" u="none" strike="noStrike">
                          <a:solidFill>
                            <a:srgbClr val="000000"/>
                          </a:solidFill>
                          <a:effectLst/>
                          <a:latin typeface="Calibri" panose="020F0502020204030204" pitchFamily="34" charset="0"/>
                        </a:rPr>
                        <a:t>17</a:t>
                      </a:r>
                    </a:p>
                  </a:txBody>
                  <a:tcPr marL="4936" marR="4936" marT="4936"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r>
                        <a:rPr lang="en-US" sz="1100" b="0" i="0" u="none" strike="noStrike">
                          <a:solidFill>
                            <a:srgbClr val="000000"/>
                          </a:solidFill>
                          <a:effectLst/>
                          <a:latin typeface="Calibri" panose="020F0502020204030204" pitchFamily="34" charset="0"/>
                        </a:rPr>
                        <a:t>17</a:t>
                      </a:r>
                    </a:p>
                  </a:txBody>
                  <a:tcPr marL="4936" marR="4936" marT="4936"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r>
                        <a:rPr lang="en-US" sz="1100" b="0" i="0" u="none" strike="noStrike">
                          <a:solidFill>
                            <a:srgbClr val="000000"/>
                          </a:solidFill>
                          <a:effectLst/>
                          <a:latin typeface="Calibri" panose="020F0502020204030204" pitchFamily="34" charset="0"/>
                        </a:rPr>
                        <a:t>12</a:t>
                      </a:r>
                    </a:p>
                  </a:txBody>
                  <a:tcPr marL="4936" marR="4936" marT="4936"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r>
                        <a:rPr lang="en-US" sz="1100" b="0" i="0" u="none" strike="noStrike">
                          <a:solidFill>
                            <a:srgbClr val="000000"/>
                          </a:solidFill>
                          <a:effectLst/>
                          <a:latin typeface="Calibri" panose="020F0502020204030204" pitchFamily="34" charset="0"/>
                        </a:rPr>
                        <a:t>16</a:t>
                      </a:r>
                    </a:p>
                  </a:txBody>
                  <a:tcPr marL="4936" marR="4936" marT="4936"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r>
                        <a:rPr lang="en-US" sz="1100" b="0" i="0" u="none" strike="noStrike">
                          <a:solidFill>
                            <a:srgbClr val="000000"/>
                          </a:solidFill>
                          <a:effectLst/>
                          <a:latin typeface="Calibri" panose="020F0502020204030204" pitchFamily="34" charset="0"/>
                        </a:rPr>
                        <a:t>3</a:t>
                      </a:r>
                    </a:p>
                  </a:txBody>
                  <a:tcPr marL="4936" marR="4936" marT="4936"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r>
                        <a:rPr lang="en-US" sz="1100" b="0" i="0" u="none" strike="noStrike">
                          <a:solidFill>
                            <a:srgbClr val="000000"/>
                          </a:solidFill>
                          <a:effectLst/>
                          <a:latin typeface="Calibri" panose="020F0502020204030204" pitchFamily="34" charset="0"/>
                        </a:rPr>
                        <a:t>12</a:t>
                      </a:r>
                    </a:p>
                  </a:txBody>
                  <a:tcPr marL="4936" marR="4936" marT="4936"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r>
                        <a:rPr lang="en-US" sz="1100" b="0" i="0" u="none" strike="noStrike">
                          <a:solidFill>
                            <a:srgbClr val="000000"/>
                          </a:solidFill>
                          <a:effectLst/>
                          <a:latin typeface="Calibri" panose="020F0502020204030204" pitchFamily="34" charset="0"/>
                        </a:rPr>
                        <a:t>19</a:t>
                      </a:r>
                    </a:p>
                  </a:txBody>
                  <a:tcPr marL="4936" marR="4936" marT="4936"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r>
                        <a:rPr lang="en-US" sz="1100" b="0" i="0" u="none" strike="noStrike">
                          <a:solidFill>
                            <a:srgbClr val="000000"/>
                          </a:solidFill>
                          <a:effectLst/>
                          <a:latin typeface="Calibri" panose="020F0502020204030204" pitchFamily="34" charset="0"/>
                        </a:rPr>
                        <a:t>14</a:t>
                      </a:r>
                    </a:p>
                  </a:txBody>
                  <a:tcPr marL="4936" marR="4936" marT="4936"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r>
                        <a:rPr lang="en-US" sz="1100" b="0" i="0" u="none" strike="noStrike" dirty="0">
                          <a:solidFill>
                            <a:srgbClr val="000000"/>
                          </a:solidFill>
                          <a:effectLst/>
                          <a:latin typeface="Calibri" panose="020F0502020204030204" pitchFamily="34" charset="0"/>
                        </a:rPr>
                        <a:t>11</a:t>
                      </a:r>
                    </a:p>
                  </a:txBody>
                  <a:tcPr marL="4936" marR="4936" marT="4936" marB="0" anchor="b">
                    <a:lnL>
                      <a:noFill/>
                    </a:lnL>
                    <a:lnR>
                      <a:noFill/>
                    </a:lnR>
                    <a:lnT w="6350" cap="flat" cmpd="sng" algn="ctr">
                      <a:solidFill>
                        <a:srgbClr val="000000"/>
                      </a:solidFill>
                      <a:prstDash val="solid"/>
                      <a:round/>
                      <a:headEnd type="none" w="med" len="med"/>
                      <a:tailEnd type="none" w="med" len="med"/>
                    </a:lnT>
                    <a:lnB>
                      <a:noFill/>
                    </a:lnB>
                  </a:tcPr>
                </a:tc>
              </a:tr>
            </a:tbl>
          </a:graphicData>
        </a:graphic>
      </p:graphicFrame>
      <p:sp>
        <p:nvSpPr>
          <p:cNvPr id="5" name="Title 1"/>
          <p:cNvSpPr txBox="1">
            <a:spLocks/>
          </p:cNvSpPr>
          <p:nvPr/>
        </p:nvSpPr>
        <p:spPr>
          <a:xfrm>
            <a:off x="152400" y="152400"/>
            <a:ext cx="8839200" cy="914400"/>
          </a:xfrm>
          <a:prstGeom prst="rect">
            <a:avLst/>
          </a:prstGeom>
        </p:spPr>
        <p:txBody>
          <a:bodyPr vert="horz" lIns="91440" tIns="45720" rIns="91440" bIns="45720" rtlCol="0" anchor="ctr">
            <a:noAutofit/>
          </a:bodyPr>
          <a:lstStyle/>
          <a:p>
            <a:pPr lvl="0">
              <a:spcBef>
                <a:spcPct val="0"/>
              </a:spcBef>
            </a:pPr>
            <a:r>
              <a:rPr lang="en-US" sz="2400" b="1" dirty="0" smtClean="0">
                <a:solidFill>
                  <a:srgbClr val="00B0F0"/>
                </a:solidFill>
                <a:latin typeface="+mj-lt"/>
              </a:rPr>
              <a:t>Coverage by audits and inspections is significant, but not even, 2016</a:t>
            </a:r>
          </a:p>
          <a:p>
            <a:pPr lvl="0">
              <a:spcBef>
                <a:spcPct val="0"/>
              </a:spcBef>
            </a:pPr>
            <a:r>
              <a:rPr lang="en-US" b="1" i="1" u="sng" dirty="0" smtClean="0">
                <a:solidFill>
                  <a:schemeClr val="bg1">
                    <a:lumMod val="65000"/>
                  </a:schemeClr>
                </a:solidFill>
                <a:latin typeface="+mj-lt"/>
              </a:rPr>
              <a:t>Q.10. Scope of subjects to audits/inspections</a:t>
            </a:r>
            <a:r>
              <a:rPr kumimoji="0" lang="en-US" sz="2400" b="1" i="0" u="none" strike="noStrike" kern="1200" cap="none" spc="0" normalizeH="0" baseline="0" noProof="0" dirty="0" smtClean="0">
                <a:ln>
                  <a:noFill/>
                </a:ln>
                <a:solidFill>
                  <a:schemeClr val="tx1"/>
                </a:solidFill>
                <a:effectLst/>
                <a:uLnTx/>
                <a:uFillTx/>
                <a:latin typeface="+mj-lt"/>
                <a:ea typeface="+mj-ea"/>
                <a:cs typeface="+mj-cs"/>
              </a:rPr>
              <a:t/>
            </a:r>
            <a:br>
              <a:rPr kumimoji="0" lang="en-US" sz="2400" b="1" i="0" u="none" strike="noStrike" kern="1200" cap="none" spc="0" normalizeH="0" baseline="0" noProof="0" dirty="0" smtClean="0">
                <a:ln>
                  <a:noFill/>
                </a:ln>
                <a:solidFill>
                  <a:schemeClr val="tx1"/>
                </a:solidFill>
                <a:effectLst/>
                <a:uLnTx/>
                <a:uFillTx/>
                <a:latin typeface="+mj-lt"/>
                <a:ea typeface="+mj-ea"/>
                <a:cs typeface="+mj-cs"/>
              </a:rPr>
            </a:br>
            <a:endParaRPr kumimoji="0" lang="en-US" sz="2400" b="1" i="1" u="none" strike="noStrike" kern="1200" cap="none" spc="0" normalizeH="0" baseline="0" noProof="0" dirty="0" smtClean="0">
              <a:ln>
                <a:noFill/>
              </a:ln>
              <a:solidFill>
                <a:schemeClr val="tx1">
                  <a:lumMod val="50000"/>
                  <a:lumOff val="50000"/>
                </a:schemeClr>
              </a:solidFill>
              <a:effectLst/>
              <a:uLnTx/>
              <a:uFillTx/>
              <a:latin typeface="+mj-lt"/>
              <a:ea typeface="+mj-ea"/>
              <a:cs typeface="+mj-cs"/>
            </a:endParaRPr>
          </a:p>
        </p:txBody>
      </p:sp>
    </p:spTree>
    <p:extLst>
      <p:ext uri="{BB962C8B-B14F-4D97-AF65-F5344CB8AC3E}">
        <p14:creationId xmlns:p14="http://schemas.microsoft.com/office/powerpoint/2010/main" val="315693529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76200"/>
            <a:ext cx="8991600" cy="1219200"/>
          </a:xfrm>
        </p:spPr>
        <p:txBody>
          <a:bodyPr>
            <a:normAutofit fontScale="90000"/>
          </a:bodyPr>
          <a:lstStyle/>
          <a:p>
            <a:pPr algn="l"/>
            <a:r>
              <a:rPr lang="en-US" sz="2700" b="1" dirty="0" smtClean="0">
                <a:solidFill>
                  <a:srgbClr val="00B0F0"/>
                </a:solidFill>
              </a:rPr>
              <a:t>Reforms of oversight institutions</a:t>
            </a:r>
            <a:r>
              <a:rPr lang="en-US" dirty="0" smtClean="0"/>
              <a:t/>
            </a:r>
            <a:br>
              <a:rPr lang="en-US" dirty="0" smtClean="0"/>
            </a:br>
            <a:r>
              <a:rPr lang="en-US" sz="2000" b="1" i="1" u="sng" dirty="0" smtClean="0">
                <a:solidFill>
                  <a:schemeClr val="bg1">
                    <a:lumMod val="65000"/>
                  </a:schemeClr>
                </a:solidFill>
              </a:rPr>
              <a:t>Q11. Are there (have there been) any reforms in your country connected with structural changes related to functions of SA, IA, FI? Do they coordinate reforms between them?</a:t>
            </a:r>
            <a:endParaRPr lang="en-US" sz="2000" b="1" i="1" u="sng" dirty="0">
              <a:solidFill>
                <a:schemeClr val="bg1">
                  <a:lumMod val="65000"/>
                </a:schemeClr>
              </a:solidFill>
            </a:endParaRPr>
          </a:p>
        </p:txBody>
      </p:sp>
      <p:sp>
        <p:nvSpPr>
          <p:cNvPr id="5" name="Slide Number Placeholder 4"/>
          <p:cNvSpPr>
            <a:spLocks noGrp="1"/>
          </p:cNvSpPr>
          <p:nvPr>
            <p:ph type="sldNum" sz="quarter" idx="12"/>
          </p:nvPr>
        </p:nvSpPr>
        <p:spPr/>
        <p:txBody>
          <a:bodyPr/>
          <a:lstStyle/>
          <a:p>
            <a:fld id="{F0C9C90F-157F-4387-8D4E-43B6DE48BA7A}" type="slidenum">
              <a:rPr lang="en-US" smtClean="0"/>
              <a:pPr/>
              <a:t>12</a:t>
            </a:fld>
            <a:endParaRPr lang="en-US" dirty="0"/>
          </a:p>
        </p:txBody>
      </p:sp>
      <p:graphicFrame>
        <p:nvGraphicFramePr>
          <p:cNvPr id="11" name="Table 10"/>
          <p:cNvGraphicFramePr>
            <a:graphicFrameLocks noGrp="1"/>
          </p:cNvGraphicFramePr>
          <p:nvPr>
            <p:extLst>
              <p:ext uri="{D42A27DB-BD31-4B8C-83A1-F6EECF244321}">
                <p14:modId xmlns:p14="http://schemas.microsoft.com/office/powerpoint/2010/main" val="4234411671"/>
              </p:ext>
            </p:extLst>
          </p:nvPr>
        </p:nvGraphicFramePr>
        <p:xfrm>
          <a:off x="152400" y="1306830"/>
          <a:ext cx="3124201" cy="5170168"/>
        </p:xfrm>
        <a:graphic>
          <a:graphicData uri="http://schemas.openxmlformats.org/drawingml/2006/table">
            <a:tbl>
              <a:tblPr/>
              <a:tblGrid>
                <a:gridCol w="743053"/>
                <a:gridCol w="793716"/>
                <a:gridCol w="793716"/>
                <a:gridCol w="793716"/>
              </a:tblGrid>
              <a:tr h="285720">
                <a:tc>
                  <a:txBody>
                    <a:bodyPr/>
                    <a:lstStyle/>
                    <a:p>
                      <a:pPr algn="ctr" fontAlgn="b"/>
                      <a:r>
                        <a:rPr lang="en-US" sz="1100" b="1" i="0" u="none" strike="noStrike">
                          <a:solidFill>
                            <a:srgbClr val="000000"/>
                          </a:solidFill>
                          <a:effectLst/>
                          <a:latin typeface="Microsoft Sans Serif" panose="020B0604020202020204" pitchFamily="34" charset="0"/>
                        </a:rPr>
                        <a:t>Country</a:t>
                      </a:r>
                    </a:p>
                  </a:txBody>
                  <a:tcPr marL="5955" marR="5955" marT="595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1100" b="1" i="0" u="none" strike="noStrike">
                          <a:solidFill>
                            <a:srgbClr val="000000"/>
                          </a:solidFill>
                          <a:effectLst/>
                          <a:latin typeface="Segoe UI" panose="020B0502040204020203" pitchFamily="34" charset="0"/>
                        </a:rPr>
                        <a:t>2016</a:t>
                      </a:r>
                    </a:p>
                  </a:txBody>
                  <a:tcPr marL="5955" marR="5955" marT="595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1" i="0" u="none" strike="noStrike">
                          <a:solidFill>
                            <a:srgbClr val="000000"/>
                          </a:solidFill>
                          <a:effectLst/>
                          <a:latin typeface="Calibri" panose="020F0502020204030204" pitchFamily="34" charset="0"/>
                        </a:rPr>
                        <a:t>2014</a:t>
                      </a:r>
                    </a:p>
                  </a:txBody>
                  <a:tcPr marL="5955" marR="5955" marT="595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1" i="0" u="none" strike="noStrike">
                          <a:solidFill>
                            <a:srgbClr val="000000"/>
                          </a:solidFill>
                          <a:effectLst/>
                          <a:latin typeface="Calibri" panose="020F0502020204030204" pitchFamily="34" charset="0"/>
                        </a:rPr>
                        <a:t>2013</a:t>
                      </a:r>
                    </a:p>
                  </a:txBody>
                  <a:tcPr marL="5955" marR="5955" marT="595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4085">
                <a:tc>
                  <a:txBody>
                    <a:bodyPr/>
                    <a:lstStyle/>
                    <a:p>
                      <a:pPr algn="l" fontAlgn="b"/>
                      <a:r>
                        <a:rPr lang="en-US" sz="1100" b="1" i="0" u="none" strike="noStrike">
                          <a:solidFill>
                            <a:srgbClr val="00B0F0"/>
                          </a:solidFill>
                          <a:effectLst/>
                          <a:latin typeface="Microsoft Sans Serif" panose="020B0604020202020204" pitchFamily="34" charset="0"/>
                        </a:rPr>
                        <a:t>ALB</a:t>
                      </a:r>
                    </a:p>
                  </a:txBody>
                  <a:tcPr marL="5955" marR="5955" marT="595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1100" b="0" i="0" u="none" strike="noStrike">
                          <a:solidFill>
                            <a:srgbClr val="F2F2F2"/>
                          </a:solidFill>
                          <a:effectLst/>
                          <a:latin typeface="Calibri" panose="020F0502020204030204" pitchFamily="34" charset="0"/>
                        </a:rPr>
                        <a:t>3</a:t>
                      </a:r>
                    </a:p>
                  </a:txBody>
                  <a:tcPr marL="5955" marR="5955" marT="595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l" fontAlgn="b"/>
                      <a:r>
                        <a:rPr lang="en-US" sz="1100" b="0" i="0" u="none" strike="noStrike">
                          <a:solidFill>
                            <a:srgbClr val="F2F2F2"/>
                          </a:solidFill>
                          <a:effectLst/>
                          <a:latin typeface="Calibri" panose="020F0502020204030204" pitchFamily="34" charset="0"/>
                        </a:rPr>
                        <a:t> </a:t>
                      </a:r>
                    </a:p>
                  </a:txBody>
                  <a:tcPr marL="5955" marR="5955" marT="595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F2F2F2"/>
                          </a:solidFill>
                          <a:effectLst/>
                          <a:latin typeface="Calibri" panose="020F0502020204030204" pitchFamily="34" charset="0"/>
                        </a:rPr>
                        <a:t>1</a:t>
                      </a:r>
                    </a:p>
                  </a:txBody>
                  <a:tcPr marL="5955" marR="5955" marT="595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5050"/>
                    </a:solidFill>
                  </a:tcPr>
                </a:tc>
              </a:tr>
              <a:tr h="258509">
                <a:tc>
                  <a:txBody>
                    <a:bodyPr/>
                    <a:lstStyle/>
                    <a:p>
                      <a:pPr algn="l" fontAlgn="b"/>
                      <a:r>
                        <a:rPr lang="en-US" sz="1100" b="1" i="0" u="none" strike="noStrike">
                          <a:solidFill>
                            <a:srgbClr val="FF0000"/>
                          </a:solidFill>
                          <a:effectLst/>
                          <a:latin typeface="Microsoft Sans Serif" panose="020B0604020202020204" pitchFamily="34" charset="0"/>
                        </a:rPr>
                        <a:t>ARM</a:t>
                      </a:r>
                    </a:p>
                  </a:txBody>
                  <a:tcPr marL="5955" marR="5955" marT="595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1100" b="0" i="0" u="none" strike="noStrike">
                          <a:solidFill>
                            <a:srgbClr val="F2F2F2"/>
                          </a:solidFill>
                          <a:effectLst/>
                          <a:latin typeface="Calibri" panose="020F0502020204030204" pitchFamily="34" charset="0"/>
                        </a:rPr>
                        <a:t>3</a:t>
                      </a:r>
                    </a:p>
                  </a:txBody>
                  <a:tcPr marL="5955" marR="5955" marT="595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US" sz="1100" b="0" i="0" u="none" strike="noStrike">
                          <a:solidFill>
                            <a:srgbClr val="F2F2F2"/>
                          </a:solidFill>
                          <a:effectLst/>
                          <a:latin typeface="Microsoft Sans Serif" panose="020B0604020202020204" pitchFamily="34" charset="0"/>
                        </a:rPr>
                        <a:t>2</a:t>
                      </a:r>
                    </a:p>
                  </a:txBody>
                  <a:tcPr marL="5955" marR="5955" marT="595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b"/>
                      <a:r>
                        <a:rPr lang="en-US" sz="1100" b="0" i="0" u="none" strike="noStrike">
                          <a:solidFill>
                            <a:srgbClr val="F2F2F2"/>
                          </a:solidFill>
                          <a:effectLst/>
                          <a:latin typeface="Calibri" panose="020F0502020204030204" pitchFamily="34" charset="0"/>
                        </a:rPr>
                        <a:t>2</a:t>
                      </a:r>
                    </a:p>
                  </a:txBody>
                  <a:tcPr marL="5955" marR="5955" marT="595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r>
              <a:tr h="224494">
                <a:tc>
                  <a:txBody>
                    <a:bodyPr/>
                    <a:lstStyle/>
                    <a:p>
                      <a:pPr algn="l" fontAlgn="b"/>
                      <a:r>
                        <a:rPr lang="en-US" sz="1100" b="1" i="0" u="none" strike="noStrike">
                          <a:solidFill>
                            <a:srgbClr val="000000"/>
                          </a:solidFill>
                          <a:effectLst/>
                          <a:latin typeface="Microsoft Sans Serif" panose="020B0604020202020204" pitchFamily="34" charset="0"/>
                        </a:rPr>
                        <a:t>BEL</a:t>
                      </a:r>
                    </a:p>
                  </a:txBody>
                  <a:tcPr marL="5955" marR="5955" marT="595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1100" b="0" i="0" u="none" strike="noStrike">
                          <a:solidFill>
                            <a:srgbClr val="F2F2F2"/>
                          </a:solidFill>
                          <a:effectLst/>
                          <a:latin typeface="Calibri" panose="020F0502020204030204" pitchFamily="34" charset="0"/>
                        </a:rPr>
                        <a:t>2</a:t>
                      </a:r>
                    </a:p>
                  </a:txBody>
                  <a:tcPr marL="5955" marR="5955" marT="595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l" fontAlgn="b"/>
                      <a:r>
                        <a:rPr lang="en-US" sz="1100" b="0" i="0" u="none" strike="noStrike">
                          <a:solidFill>
                            <a:srgbClr val="F2F2F2"/>
                          </a:solidFill>
                          <a:effectLst/>
                          <a:latin typeface="Calibri" panose="020F0502020204030204" pitchFamily="34" charset="0"/>
                        </a:rPr>
                        <a:t> </a:t>
                      </a:r>
                    </a:p>
                  </a:txBody>
                  <a:tcPr marL="5955" marR="5955" marT="595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F2F2F2"/>
                          </a:solidFill>
                          <a:effectLst/>
                          <a:latin typeface="Calibri" panose="020F0502020204030204" pitchFamily="34" charset="0"/>
                        </a:rPr>
                        <a:t> </a:t>
                      </a:r>
                    </a:p>
                  </a:txBody>
                  <a:tcPr marL="5955" marR="5955" marT="595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65311">
                <a:tc>
                  <a:txBody>
                    <a:bodyPr/>
                    <a:lstStyle/>
                    <a:p>
                      <a:pPr algn="l" fontAlgn="b"/>
                      <a:r>
                        <a:rPr lang="en-US" sz="1100" b="1" i="0" u="none" strike="noStrike">
                          <a:solidFill>
                            <a:srgbClr val="FF0000"/>
                          </a:solidFill>
                          <a:effectLst/>
                          <a:latin typeface="Microsoft Sans Serif" panose="020B0604020202020204" pitchFamily="34" charset="0"/>
                        </a:rPr>
                        <a:t>BIH</a:t>
                      </a:r>
                    </a:p>
                  </a:txBody>
                  <a:tcPr marL="5955" marR="5955" marT="595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1100" b="0" i="0" u="none" strike="noStrike">
                          <a:solidFill>
                            <a:srgbClr val="F2F2F2"/>
                          </a:solidFill>
                          <a:effectLst/>
                          <a:latin typeface="Calibri" panose="020F0502020204030204" pitchFamily="34" charset="0"/>
                        </a:rPr>
                        <a:t>2</a:t>
                      </a:r>
                    </a:p>
                  </a:txBody>
                  <a:tcPr marL="5955" marR="5955" marT="595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b"/>
                      <a:r>
                        <a:rPr lang="en-US" sz="1100" b="0" i="0" u="none" strike="noStrike">
                          <a:solidFill>
                            <a:srgbClr val="F2F2F2"/>
                          </a:solidFill>
                          <a:effectLst/>
                          <a:latin typeface="Microsoft Sans Serif" panose="020B0604020202020204" pitchFamily="34" charset="0"/>
                        </a:rPr>
                        <a:t>1</a:t>
                      </a:r>
                    </a:p>
                  </a:txBody>
                  <a:tcPr marL="5955" marR="5955" marT="595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5050"/>
                    </a:solidFill>
                  </a:tcPr>
                </a:tc>
                <a:tc>
                  <a:txBody>
                    <a:bodyPr/>
                    <a:lstStyle/>
                    <a:p>
                      <a:pPr algn="r" fontAlgn="b"/>
                      <a:r>
                        <a:rPr lang="en-US" sz="1100" b="0" i="0" u="none" strike="noStrike">
                          <a:solidFill>
                            <a:srgbClr val="F2F2F2"/>
                          </a:solidFill>
                          <a:effectLst/>
                          <a:latin typeface="Calibri" panose="020F0502020204030204" pitchFamily="34" charset="0"/>
                        </a:rPr>
                        <a:t>1</a:t>
                      </a:r>
                    </a:p>
                  </a:txBody>
                  <a:tcPr marL="5955" marR="5955" marT="595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5050"/>
                    </a:solidFill>
                  </a:tcPr>
                </a:tc>
              </a:tr>
              <a:tr h="231297">
                <a:tc>
                  <a:txBody>
                    <a:bodyPr/>
                    <a:lstStyle/>
                    <a:p>
                      <a:pPr algn="l" fontAlgn="b"/>
                      <a:r>
                        <a:rPr lang="en-US" sz="1100" b="1" i="0" u="none" strike="noStrike">
                          <a:solidFill>
                            <a:srgbClr val="FF0000"/>
                          </a:solidFill>
                          <a:effectLst/>
                          <a:latin typeface="Microsoft Sans Serif" panose="020B0604020202020204" pitchFamily="34" charset="0"/>
                        </a:rPr>
                        <a:t>BUL</a:t>
                      </a:r>
                    </a:p>
                  </a:txBody>
                  <a:tcPr marL="5955" marR="5955" marT="595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1100" b="0" i="0" u="none" strike="noStrike">
                          <a:solidFill>
                            <a:srgbClr val="F2F2F2"/>
                          </a:solidFill>
                          <a:effectLst/>
                          <a:latin typeface="Calibri" panose="020F0502020204030204" pitchFamily="34" charset="0"/>
                        </a:rPr>
                        <a:t>3</a:t>
                      </a:r>
                    </a:p>
                  </a:txBody>
                  <a:tcPr marL="5955" marR="5955" marT="595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US" sz="1100" b="0" i="0" u="none" strike="noStrike">
                          <a:solidFill>
                            <a:srgbClr val="F2F2F2"/>
                          </a:solidFill>
                          <a:effectLst/>
                          <a:latin typeface="Microsoft Sans Serif" panose="020B0604020202020204" pitchFamily="34" charset="0"/>
                        </a:rPr>
                        <a:t>2</a:t>
                      </a:r>
                    </a:p>
                  </a:txBody>
                  <a:tcPr marL="5955" marR="5955" marT="595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b"/>
                      <a:r>
                        <a:rPr lang="en-US" sz="1100" b="0" i="0" u="none" strike="noStrike">
                          <a:solidFill>
                            <a:srgbClr val="F2F2F2"/>
                          </a:solidFill>
                          <a:effectLst/>
                          <a:latin typeface="Calibri" panose="020F0502020204030204" pitchFamily="34" charset="0"/>
                        </a:rPr>
                        <a:t>0</a:t>
                      </a:r>
                    </a:p>
                  </a:txBody>
                  <a:tcPr marL="5955" marR="5955" marT="595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r>
              <a:tr h="231297">
                <a:tc>
                  <a:txBody>
                    <a:bodyPr/>
                    <a:lstStyle/>
                    <a:p>
                      <a:pPr algn="l" fontAlgn="b"/>
                      <a:r>
                        <a:rPr lang="en-US" sz="1100" b="1" i="0" u="none" strike="noStrike">
                          <a:solidFill>
                            <a:srgbClr val="FF0000"/>
                          </a:solidFill>
                          <a:effectLst/>
                          <a:latin typeface="Microsoft Sans Serif" panose="020B0604020202020204" pitchFamily="34" charset="0"/>
                        </a:rPr>
                        <a:t>CRO</a:t>
                      </a:r>
                    </a:p>
                  </a:txBody>
                  <a:tcPr marL="5955" marR="5955" marT="595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1100" b="0" i="0" u="none" strike="noStrike">
                          <a:solidFill>
                            <a:srgbClr val="F2F2F2"/>
                          </a:solidFill>
                          <a:effectLst/>
                          <a:latin typeface="Calibri" panose="020F0502020204030204" pitchFamily="34" charset="0"/>
                        </a:rPr>
                        <a:t>0</a:t>
                      </a:r>
                    </a:p>
                  </a:txBody>
                  <a:tcPr marL="5955" marR="5955" marT="595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F2F2F2"/>
                          </a:solidFill>
                          <a:effectLst/>
                          <a:latin typeface="Microsoft Sans Serif" panose="020B0604020202020204" pitchFamily="34" charset="0"/>
                        </a:rPr>
                        <a:t>3</a:t>
                      </a:r>
                    </a:p>
                  </a:txBody>
                  <a:tcPr marL="5955" marR="5955" marT="595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US" sz="1100" b="0" i="0" u="none" strike="noStrike">
                          <a:solidFill>
                            <a:srgbClr val="F2F2F2"/>
                          </a:solidFill>
                          <a:effectLst/>
                          <a:latin typeface="Calibri" panose="020F0502020204030204" pitchFamily="34" charset="0"/>
                        </a:rPr>
                        <a:t>3</a:t>
                      </a:r>
                    </a:p>
                  </a:txBody>
                  <a:tcPr marL="5955" marR="5955" marT="595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r>
              <a:tr h="204085">
                <a:tc>
                  <a:txBody>
                    <a:bodyPr/>
                    <a:lstStyle/>
                    <a:p>
                      <a:pPr algn="l" fontAlgn="b"/>
                      <a:r>
                        <a:rPr lang="en-US" sz="1100" b="1" i="0" u="none" strike="noStrike">
                          <a:solidFill>
                            <a:srgbClr val="00B0F0"/>
                          </a:solidFill>
                          <a:effectLst/>
                          <a:latin typeface="Microsoft Sans Serif" panose="020B0604020202020204" pitchFamily="34" charset="0"/>
                        </a:rPr>
                        <a:t>CZE</a:t>
                      </a:r>
                    </a:p>
                  </a:txBody>
                  <a:tcPr marL="5955" marR="5955" marT="595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1100" b="0" i="0" u="none" strike="noStrike">
                          <a:solidFill>
                            <a:srgbClr val="F2F2F2"/>
                          </a:solidFill>
                          <a:effectLst/>
                          <a:latin typeface="Calibri" panose="020F0502020204030204" pitchFamily="34" charset="0"/>
                        </a:rPr>
                        <a:t>3</a:t>
                      </a:r>
                    </a:p>
                  </a:txBody>
                  <a:tcPr marL="5955" marR="5955" marT="595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l" fontAlgn="b"/>
                      <a:r>
                        <a:rPr lang="en-US" sz="1100" b="0" i="0" u="none" strike="noStrike">
                          <a:solidFill>
                            <a:srgbClr val="F2F2F2"/>
                          </a:solidFill>
                          <a:effectLst/>
                          <a:latin typeface="Calibri" panose="020F0502020204030204" pitchFamily="34" charset="0"/>
                        </a:rPr>
                        <a:t> </a:t>
                      </a:r>
                    </a:p>
                  </a:txBody>
                  <a:tcPr marL="5955" marR="5955" marT="595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F2F2F2"/>
                          </a:solidFill>
                          <a:effectLst/>
                          <a:latin typeface="Calibri" panose="020F0502020204030204" pitchFamily="34" charset="0"/>
                        </a:rPr>
                        <a:t> </a:t>
                      </a:r>
                    </a:p>
                  </a:txBody>
                  <a:tcPr marL="5955" marR="5955" marT="595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4085">
                <a:tc>
                  <a:txBody>
                    <a:bodyPr/>
                    <a:lstStyle/>
                    <a:p>
                      <a:pPr algn="l" fontAlgn="b"/>
                      <a:r>
                        <a:rPr lang="en-US" sz="1100" b="1" i="0" u="none" strike="noStrike">
                          <a:solidFill>
                            <a:srgbClr val="00B0F0"/>
                          </a:solidFill>
                          <a:effectLst/>
                          <a:latin typeface="Microsoft Sans Serif" panose="020B0604020202020204" pitchFamily="34" charset="0"/>
                        </a:rPr>
                        <a:t>GEO</a:t>
                      </a:r>
                    </a:p>
                  </a:txBody>
                  <a:tcPr marL="5955" marR="5955" marT="595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1100" b="0" i="0" u="none" strike="noStrike">
                          <a:solidFill>
                            <a:srgbClr val="F2F2F2"/>
                          </a:solidFill>
                          <a:effectLst/>
                          <a:latin typeface="Calibri" panose="020F0502020204030204" pitchFamily="34" charset="0"/>
                        </a:rPr>
                        <a:t>0</a:t>
                      </a:r>
                    </a:p>
                  </a:txBody>
                  <a:tcPr marL="5955" marR="5955" marT="595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l" fontAlgn="b"/>
                      <a:r>
                        <a:rPr lang="en-US" sz="1100" b="0" i="0" u="none" strike="noStrike">
                          <a:solidFill>
                            <a:srgbClr val="F2F2F2"/>
                          </a:solidFill>
                          <a:effectLst/>
                          <a:latin typeface="Calibri" panose="020F0502020204030204" pitchFamily="34" charset="0"/>
                        </a:rPr>
                        <a:t> </a:t>
                      </a:r>
                    </a:p>
                  </a:txBody>
                  <a:tcPr marL="5955" marR="5955" marT="595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F2F2F2"/>
                          </a:solidFill>
                          <a:effectLst/>
                          <a:latin typeface="Calibri" panose="020F0502020204030204" pitchFamily="34" charset="0"/>
                        </a:rPr>
                        <a:t>2</a:t>
                      </a:r>
                    </a:p>
                  </a:txBody>
                  <a:tcPr marL="5955" marR="5955" marT="595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r>
              <a:tr h="258509">
                <a:tc>
                  <a:txBody>
                    <a:bodyPr/>
                    <a:lstStyle/>
                    <a:p>
                      <a:pPr algn="l" fontAlgn="b"/>
                      <a:r>
                        <a:rPr lang="en-US" sz="1100" b="1" i="0" u="none" strike="noStrike">
                          <a:solidFill>
                            <a:srgbClr val="FF0000"/>
                          </a:solidFill>
                          <a:effectLst/>
                          <a:latin typeface="Microsoft Sans Serif" panose="020B0604020202020204" pitchFamily="34" charset="0"/>
                        </a:rPr>
                        <a:t>HUN</a:t>
                      </a:r>
                    </a:p>
                  </a:txBody>
                  <a:tcPr marL="5955" marR="5955" marT="595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1100" b="0" i="0" u="none" strike="noStrike">
                          <a:solidFill>
                            <a:srgbClr val="F2F2F2"/>
                          </a:solidFill>
                          <a:effectLst/>
                          <a:latin typeface="Calibri" panose="020F0502020204030204" pitchFamily="34" charset="0"/>
                        </a:rPr>
                        <a:t>3</a:t>
                      </a:r>
                    </a:p>
                  </a:txBody>
                  <a:tcPr marL="5955" marR="5955" marT="595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US" sz="1100" b="0" i="0" u="none" strike="noStrike">
                          <a:solidFill>
                            <a:srgbClr val="F2F2F2"/>
                          </a:solidFill>
                          <a:effectLst/>
                          <a:latin typeface="Microsoft Sans Serif" panose="020B0604020202020204" pitchFamily="34" charset="0"/>
                        </a:rPr>
                        <a:t>3</a:t>
                      </a:r>
                    </a:p>
                  </a:txBody>
                  <a:tcPr marL="5955" marR="5955" marT="595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US" sz="1100" b="0" i="0" u="none" strike="noStrike">
                          <a:solidFill>
                            <a:srgbClr val="F2F2F2"/>
                          </a:solidFill>
                          <a:effectLst/>
                          <a:latin typeface="Calibri" panose="020F0502020204030204" pitchFamily="34" charset="0"/>
                        </a:rPr>
                        <a:t>1</a:t>
                      </a:r>
                    </a:p>
                  </a:txBody>
                  <a:tcPr marL="5955" marR="5955" marT="595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5050"/>
                    </a:solidFill>
                  </a:tcPr>
                </a:tc>
              </a:tr>
              <a:tr h="258509">
                <a:tc>
                  <a:txBody>
                    <a:bodyPr/>
                    <a:lstStyle/>
                    <a:p>
                      <a:pPr algn="l" fontAlgn="b"/>
                      <a:r>
                        <a:rPr lang="en-US" sz="1100" b="1" i="0" u="none" strike="noStrike">
                          <a:solidFill>
                            <a:srgbClr val="FF0000"/>
                          </a:solidFill>
                          <a:effectLst/>
                          <a:latin typeface="Microsoft Sans Serif" panose="020B0604020202020204" pitchFamily="34" charset="0"/>
                        </a:rPr>
                        <a:t>KAZ</a:t>
                      </a:r>
                    </a:p>
                  </a:txBody>
                  <a:tcPr marL="5955" marR="5955" marT="595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1100" b="0" i="0" u="none" strike="noStrike">
                          <a:solidFill>
                            <a:srgbClr val="F2F2F2"/>
                          </a:solidFill>
                          <a:effectLst/>
                          <a:latin typeface="Calibri" panose="020F0502020204030204" pitchFamily="34" charset="0"/>
                        </a:rPr>
                        <a:t>3</a:t>
                      </a:r>
                    </a:p>
                  </a:txBody>
                  <a:tcPr marL="5955" marR="5955" marT="595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US" sz="1100" b="0" i="0" u="none" strike="noStrike">
                          <a:solidFill>
                            <a:srgbClr val="F2F2F2"/>
                          </a:solidFill>
                          <a:effectLst/>
                          <a:latin typeface="Microsoft Sans Serif" panose="020B0604020202020204" pitchFamily="34" charset="0"/>
                        </a:rPr>
                        <a:t>3</a:t>
                      </a:r>
                    </a:p>
                  </a:txBody>
                  <a:tcPr marL="5955" marR="5955" marT="595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US" sz="1100" b="0" i="0" u="none" strike="noStrike">
                          <a:solidFill>
                            <a:srgbClr val="F2F2F2"/>
                          </a:solidFill>
                          <a:effectLst/>
                          <a:latin typeface="Calibri" panose="020F0502020204030204" pitchFamily="34" charset="0"/>
                        </a:rPr>
                        <a:t>3</a:t>
                      </a:r>
                    </a:p>
                  </a:txBody>
                  <a:tcPr marL="5955" marR="5955" marT="595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r>
              <a:tr h="204085">
                <a:tc>
                  <a:txBody>
                    <a:bodyPr/>
                    <a:lstStyle/>
                    <a:p>
                      <a:pPr algn="l" fontAlgn="b"/>
                      <a:r>
                        <a:rPr lang="en-US" sz="1100" b="1" i="0" u="none" strike="noStrike">
                          <a:solidFill>
                            <a:srgbClr val="0D0D0D"/>
                          </a:solidFill>
                          <a:effectLst/>
                          <a:latin typeface="Microsoft Sans Serif" panose="020B0604020202020204" pitchFamily="34" charset="0"/>
                        </a:rPr>
                        <a:t>KOS</a:t>
                      </a:r>
                    </a:p>
                  </a:txBody>
                  <a:tcPr marL="5955" marR="5955" marT="595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1100" b="0" i="0" u="none" strike="noStrike">
                          <a:solidFill>
                            <a:srgbClr val="F2F2F2"/>
                          </a:solidFill>
                          <a:effectLst/>
                          <a:latin typeface="Calibri" panose="020F0502020204030204" pitchFamily="34" charset="0"/>
                        </a:rPr>
                        <a:t>3</a:t>
                      </a:r>
                    </a:p>
                  </a:txBody>
                  <a:tcPr marL="5955" marR="5955" marT="595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l" fontAlgn="b"/>
                      <a:r>
                        <a:rPr lang="en-US" sz="1100" b="0" i="0" u="none" strike="noStrike">
                          <a:solidFill>
                            <a:srgbClr val="F2F2F2"/>
                          </a:solidFill>
                          <a:effectLst/>
                          <a:latin typeface="Calibri" panose="020F0502020204030204" pitchFamily="34" charset="0"/>
                        </a:rPr>
                        <a:t> </a:t>
                      </a:r>
                    </a:p>
                  </a:txBody>
                  <a:tcPr marL="5955" marR="5955" marT="595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F2F2F2"/>
                          </a:solidFill>
                          <a:effectLst/>
                          <a:latin typeface="Calibri" panose="020F0502020204030204" pitchFamily="34" charset="0"/>
                        </a:rPr>
                        <a:t> </a:t>
                      </a:r>
                    </a:p>
                  </a:txBody>
                  <a:tcPr marL="5955" marR="5955" marT="595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31297">
                <a:tc>
                  <a:txBody>
                    <a:bodyPr/>
                    <a:lstStyle/>
                    <a:p>
                      <a:pPr algn="l" fontAlgn="b"/>
                      <a:r>
                        <a:rPr lang="en-US" sz="1100" b="1" i="0" u="none" strike="noStrike">
                          <a:solidFill>
                            <a:srgbClr val="FF0000"/>
                          </a:solidFill>
                          <a:effectLst/>
                          <a:latin typeface="Microsoft Sans Serif" panose="020B0604020202020204" pitchFamily="34" charset="0"/>
                        </a:rPr>
                        <a:t>KYR</a:t>
                      </a:r>
                    </a:p>
                  </a:txBody>
                  <a:tcPr marL="5955" marR="5955" marT="595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1100" b="0" i="0" u="none" strike="noStrike">
                          <a:solidFill>
                            <a:srgbClr val="F2F2F2"/>
                          </a:solidFill>
                          <a:effectLst/>
                          <a:latin typeface="Calibri" panose="020F0502020204030204" pitchFamily="34" charset="0"/>
                        </a:rPr>
                        <a:t>2</a:t>
                      </a:r>
                    </a:p>
                  </a:txBody>
                  <a:tcPr marL="5955" marR="5955" marT="595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b"/>
                      <a:r>
                        <a:rPr lang="en-US" sz="1100" b="0" i="0" u="none" strike="noStrike">
                          <a:solidFill>
                            <a:srgbClr val="F2F2F2"/>
                          </a:solidFill>
                          <a:effectLst/>
                          <a:latin typeface="Microsoft Sans Serif" panose="020B0604020202020204" pitchFamily="34" charset="0"/>
                        </a:rPr>
                        <a:t>2</a:t>
                      </a:r>
                    </a:p>
                  </a:txBody>
                  <a:tcPr marL="5955" marR="5955" marT="595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b"/>
                      <a:r>
                        <a:rPr lang="en-US" sz="1100" b="0" i="0" u="none" strike="noStrike">
                          <a:solidFill>
                            <a:srgbClr val="F2F2F2"/>
                          </a:solidFill>
                          <a:effectLst/>
                          <a:latin typeface="Calibri" panose="020F0502020204030204" pitchFamily="34" charset="0"/>
                        </a:rPr>
                        <a:t>1</a:t>
                      </a:r>
                    </a:p>
                  </a:txBody>
                  <a:tcPr marL="5955" marR="5955" marT="595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5050"/>
                    </a:solidFill>
                  </a:tcPr>
                </a:tc>
              </a:tr>
              <a:tr h="258509">
                <a:tc>
                  <a:txBody>
                    <a:bodyPr/>
                    <a:lstStyle/>
                    <a:p>
                      <a:pPr algn="l" fontAlgn="b"/>
                      <a:r>
                        <a:rPr lang="en-US" sz="1100" b="1" i="0" u="none" strike="noStrike">
                          <a:solidFill>
                            <a:srgbClr val="7030A0"/>
                          </a:solidFill>
                          <a:effectLst/>
                          <a:latin typeface="Microsoft Sans Serif" panose="020B0604020202020204" pitchFamily="34" charset="0"/>
                        </a:rPr>
                        <a:t>MAC</a:t>
                      </a:r>
                    </a:p>
                  </a:txBody>
                  <a:tcPr marL="5955" marR="5955" marT="595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1100" b="0" i="0" u="none" strike="noStrike">
                          <a:solidFill>
                            <a:srgbClr val="F2F2F2"/>
                          </a:solidFill>
                          <a:effectLst/>
                          <a:latin typeface="Calibri" panose="020F0502020204030204" pitchFamily="34" charset="0"/>
                        </a:rPr>
                        <a:t>3</a:t>
                      </a:r>
                    </a:p>
                  </a:txBody>
                  <a:tcPr marL="5955" marR="5955" marT="595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US" sz="1100" b="0" i="0" u="none" strike="noStrike">
                          <a:solidFill>
                            <a:srgbClr val="F2F2F2"/>
                          </a:solidFill>
                          <a:effectLst/>
                          <a:latin typeface="Microsoft Sans Serif" panose="020B0604020202020204" pitchFamily="34" charset="0"/>
                        </a:rPr>
                        <a:t>3</a:t>
                      </a:r>
                    </a:p>
                  </a:txBody>
                  <a:tcPr marL="5955" marR="5955" marT="595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US" sz="1100" b="0" i="0" u="none" strike="noStrike">
                          <a:solidFill>
                            <a:srgbClr val="F2F2F2"/>
                          </a:solidFill>
                          <a:effectLst/>
                          <a:latin typeface="Calibri" panose="020F0502020204030204" pitchFamily="34" charset="0"/>
                        </a:rPr>
                        <a:t>2</a:t>
                      </a:r>
                    </a:p>
                  </a:txBody>
                  <a:tcPr marL="5955" marR="5955" marT="595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r>
              <a:tr h="258509">
                <a:tc>
                  <a:txBody>
                    <a:bodyPr/>
                    <a:lstStyle/>
                    <a:p>
                      <a:pPr algn="l" fontAlgn="b"/>
                      <a:r>
                        <a:rPr lang="en-US" sz="1100" b="1" i="0" u="none" strike="noStrike">
                          <a:solidFill>
                            <a:srgbClr val="FF0000"/>
                          </a:solidFill>
                          <a:effectLst/>
                          <a:latin typeface="Microsoft Sans Serif" panose="020B0604020202020204" pitchFamily="34" charset="0"/>
                        </a:rPr>
                        <a:t>MOL</a:t>
                      </a:r>
                    </a:p>
                  </a:txBody>
                  <a:tcPr marL="5955" marR="5955" marT="595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1100" b="0" i="0" u="none" strike="noStrike">
                          <a:solidFill>
                            <a:srgbClr val="F2F2F2"/>
                          </a:solidFill>
                          <a:effectLst/>
                          <a:latin typeface="Calibri" panose="020F0502020204030204" pitchFamily="34" charset="0"/>
                        </a:rPr>
                        <a:t>3</a:t>
                      </a:r>
                    </a:p>
                  </a:txBody>
                  <a:tcPr marL="5955" marR="5955" marT="595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US" sz="1100" b="0" i="0" u="none" strike="noStrike">
                          <a:solidFill>
                            <a:srgbClr val="F2F2F2"/>
                          </a:solidFill>
                          <a:effectLst/>
                          <a:latin typeface="Microsoft Sans Serif" panose="020B0604020202020204" pitchFamily="34" charset="0"/>
                        </a:rPr>
                        <a:t>2</a:t>
                      </a:r>
                    </a:p>
                  </a:txBody>
                  <a:tcPr marL="5955" marR="5955" marT="595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b"/>
                      <a:r>
                        <a:rPr lang="en-US" sz="1100" b="0" i="0" u="none" strike="noStrike">
                          <a:solidFill>
                            <a:srgbClr val="F2F2F2"/>
                          </a:solidFill>
                          <a:effectLst/>
                          <a:latin typeface="Calibri" panose="020F0502020204030204" pitchFamily="34" charset="0"/>
                        </a:rPr>
                        <a:t>1</a:t>
                      </a:r>
                    </a:p>
                  </a:txBody>
                  <a:tcPr marL="5955" marR="5955" marT="595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5050"/>
                    </a:solidFill>
                  </a:tcPr>
                </a:tc>
              </a:tr>
              <a:tr h="231297">
                <a:tc>
                  <a:txBody>
                    <a:bodyPr/>
                    <a:lstStyle/>
                    <a:p>
                      <a:pPr algn="l" fontAlgn="b"/>
                      <a:r>
                        <a:rPr lang="en-US" sz="1100" b="1" i="0" u="none" strike="noStrike">
                          <a:solidFill>
                            <a:srgbClr val="FF0000"/>
                          </a:solidFill>
                          <a:effectLst/>
                          <a:latin typeface="Microsoft Sans Serif" panose="020B0604020202020204" pitchFamily="34" charset="0"/>
                        </a:rPr>
                        <a:t>MON</a:t>
                      </a:r>
                    </a:p>
                  </a:txBody>
                  <a:tcPr marL="5955" marR="5955" marT="595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1100" b="0" i="0" u="none" strike="noStrike">
                          <a:solidFill>
                            <a:srgbClr val="F2F2F2"/>
                          </a:solidFill>
                          <a:effectLst/>
                          <a:latin typeface="Calibri" panose="020F0502020204030204" pitchFamily="34" charset="0"/>
                        </a:rPr>
                        <a:t>0</a:t>
                      </a:r>
                    </a:p>
                  </a:txBody>
                  <a:tcPr marL="5955" marR="5955" marT="595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F2F2F2"/>
                          </a:solidFill>
                          <a:effectLst/>
                          <a:latin typeface="Microsoft Sans Serif" panose="020B0604020202020204" pitchFamily="34" charset="0"/>
                        </a:rPr>
                        <a:t>1</a:t>
                      </a:r>
                    </a:p>
                  </a:txBody>
                  <a:tcPr marL="5955" marR="5955" marT="595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5050"/>
                    </a:solidFill>
                  </a:tcPr>
                </a:tc>
                <a:tc>
                  <a:txBody>
                    <a:bodyPr/>
                    <a:lstStyle/>
                    <a:p>
                      <a:pPr algn="l" fontAlgn="b"/>
                      <a:r>
                        <a:rPr lang="en-US" sz="1100" b="0" i="0" u="none" strike="noStrike">
                          <a:solidFill>
                            <a:srgbClr val="F2F2F2"/>
                          </a:solidFill>
                          <a:effectLst/>
                          <a:latin typeface="Calibri" panose="020F0502020204030204" pitchFamily="34" charset="0"/>
                        </a:rPr>
                        <a:t> </a:t>
                      </a:r>
                    </a:p>
                  </a:txBody>
                  <a:tcPr marL="5955" marR="5955" marT="595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65311">
                <a:tc>
                  <a:txBody>
                    <a:bodyPr/>
                    <a:lstStyle/>
                    <a:p>
                      <a:pPr algn="l" fontAlgn="b"/>
                      <a:r>
                        <a:rPr lang="en-US" sz="1100" b="1" i="0" u="none" strike="noStrike">
                          <a:solidFill>
                            <a:srgbClr val="FF0000"/>
                          </a:solidFill>
                          <a:effectLst/>
                          <a:latin typeface="Microsoft Sans Serif" panose="020B0604020202020204" pitchFamily="34" charset="0"/>
                        </a:rPr>
                        <a:t>ROM</a:t>
                      </a:r>
                    </a:p>
                  </a:txBody>
                  <a:tcPr marL="5955" marR="5955" marT="595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1100" b="0" i="0" u="none" strike="noStrike">
                          <a:solidFill>
                            <a:srgbClr val="F2F2F2"/>
                          </a:solidFill>
                          <a:effectLst/>
                          <a:latin typeface="Calibri" panose="020F0502020204030204" pitchFamily="34" charset="0"/>
                        </a:rPr>
                        <a:t>0</a:t>
                      </a:r>
                    </a:p>
                  </a:txBody>
                  <a:tcPr marL="5955" marR="5955" marT="595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F2F2F2"/>
                          </a:solidFill>
                          <a:effectLst/>
                          <a:latin typeface="Microsoft Sans Serif" panose="020B0604020202020204" pitchFamily="34" charset="0"/>
                        </a:rPr>
                        <a:t>3</a:t>
                      </a:r>
                    </a:p>
                  </a:txBody>
                  <a:tcPr marL="5955" marR="5955" marT="595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US" sz="1100" b="0" i="0" u="none" strike="noStrike">
                          <a:solidFill>
                            <a:srgbClr val="F2F2F2"/>
                          </a:solidFill>
                          <a:effectLst/>
                          <a:latin typeface="Calibri" panose="020F0502020204030204" pitchFamily="34" charset="0"/>
                        </a:rPr>
                        <a:t>3</a:t>
                      </a:r>
                    </a:p>
                  </a:txBody>
                  <a:tcPr marL="5955" marR="5955" marT="595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r>
              <a:tr h="265311">
                <a:tc>
                  <a:txBody>
                    <a:bodyPr/>
                    <a:lstStyle/>
                    <a:p>
                      <a:pPr algn="l" fontAlgn="b"/>
                      <a:r>
                        <a:rPr lang="en-US" sz="1100" b="1" i="0" u="none" strike="noStrike">
                          <a:solidFill>
                            <a:srgbClr val="FF0000"/>
                          </a:solidFill>
                          <a:effectLst/>
                          <a:latin typeface="Microsoft Sans Serif" panose="020B0604020202020204" pitchFamily="34" charset="0"/>
                        </a:rPr>
                        <a:t>RUS</a:t>
                      </a:r>
                    </a:p>
                  </a:txBody>
                  <a:tcPr marL="5955" marR="5955" marT="595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1100" b="0" i="0" u="none" strike="noStrike">
                          <a:solidFill>
                            <a:srgbClr val="F2F2F2"/>
                          </a:solidFill>
                          <a:effectLst/>
                          <a:latin typeface="Calibri" panose="020F0502020204030204" pitchFamily="34" charset="0"/>
                        </a:rPr>
                        <a:t>3</a:t>
                      </a:r>
                    </a:p>
                  </a:txBody>
                  <a:tcPr marL="5955" marR="5955" marT="595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US" sz="1100" b="0" i="0" u="none" strike="noStrike">
                          <a:solidFill>
                            <a:srgbClr val="F2F2F2"/>
                          </a:solidFill>
                          <a:effectLst/>
                          <a:latin typeface="Microsoft Sans Serif" panose="020B0604020202020204" pitchFamily="34" charset="0"/>
                        </a:rPr>
                        <a:t>3</a:t>
                      </a:r>
                    </a:p>
                  </a:txBody>
                  <a:tcPr marL="5955" marR="5955" marT="595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US" sz="1100" b="0" i="0" u="none" strike="noStrike">
                          <a:solidFill>
                            <a:srgbClr val="F2F2F2"/>
                          </a:solidFill>
                          <a:effectLst/>
                          <a:latin typeface="Calibri" panose="020F0502020204030204" pitchFamily="34" charset="0"/>
                        </a:rPr>
                        <a:t>3</a:t>
                      </a:r>
                    </a:p>
                  </a:txBody>
                  <a:tcPr marL="5955" marR="5955" marT="595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r>
              <a:tr h="204085">
                <a:tc>
                  <a:txBody>
                    <a:bodyPr/>
                    <a:lstStyle/>
                    <a:p>
                      <a:pPr algn="l" fontAlgn="b"/>
                      <a:r>
                        <a:rPr lang="en-US" sz="1100" b="1" i="0" u="none" strike="noStrike">
                          <a:solidFill>
                            <a:srgbClr val="0D0D0D"/>
                          </a:solidFill>
                          <a:effectLst/>
                          <a:latin typeface="Microsoft Sans Serif" panose="020B0604020202020204" pitchFamily="34" charset="0"/>
                        </a:rPr>
                        <a:t>TAJ</a:t>
                      </a:r>
                    </a:p>
                  </a:txBody>
                  <a:tcPr marL="5955" marR="5955" marT="595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1100" b="0" i="0" u="none" strike="noStrike">
                          <a:solidFill>
                            <a:srgbClr val="F2F2F2"/>
                          </a:solidFill>
                          <a:effectLst/>
                          <a:latin typeface="Calibri" panose="020F0502020204030204" pitchFamily="34" charset="0"/>
                        </a:rPr>
                        <a:t>2</a:t>
                      </a:r>
                    </a:p>
                  </a:txBody>
                  <a:tcPr marL="5955" marR="5955" marT="595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l" fontAlgn="b"/>
                      <a:r>
                        <a:rPr lang="en-US" sz="1100" b="0" i="0" u="none" strike="noStrike">
                          <a:solidFill>
                            <a:srgbClr val="F2F2F2"/>
                          </a:solidFill>
                          <a:effectLst/>
                          <a:latin typeface="Calibri" panose="020F0502020204030204" pitchFamily="34" charset="0"/>
                        </a:rPr>
                        <a:t> </a:t>
                      </a:r>
                    </a:p>
                  </a:txBody>
                  <a:tcPr marL="5955" marR="5955" marT="595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F2F2F2"/>
                          </a:solidFill>
                          <a:effectLst/>
                          <a:latin typeface="Calibri" panose="020F0502020204030204" pitchFamily="34" charset="0"/>
                        </a:rPr>
                        <a:t> </a:t>
                      </a:r>
                    </a:p>
                  </a:txBody>
                  <a:tcPr marL="5955" marR="5955" marT="595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4085">
                <a:tc>
                  <a:txBody>
                    <a:bodyPr/>
                    <a:lstStyle/>
                    <a:p>
                      <a:pPr algn="l" fontAlgn="b"/>
                      <a:r>
                        <a:rPr lang="en-US" sz="1100" b="1" i="0" u="none" strike="noStrike">
                          <a:solidFill>
                            <a:srgbClr val="0D0D0D"/>
                          </a:solidFill>
                          <a:effectLst/>
                          <a:latin typeface="Microsoft Sans Serif" panose="020B0604020202020204" pitchFamily="34" charset="0"/>
                        </a:rPr>
                        <a:t>TUR</a:t>
                      </a:r>
                    </a:p>
                  </a:txBody>
                  <a:tcPr marL="5955" marR="5955" marT="595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1100" b="0" i="0" u="none" strike="noStrike">
                          <a:solidFill>
                            <a:srgbClr val="F2F2F2"/>
                          </a:solidFill>
                          <a:effectLst/>
                          <a:latin typeface="Calibri" panose="020F0502020204030204" pitchFamily="34" charset="0"/>
                        </a:rPr>
                        <a:t>2</a:t>
                      </a:r>
                    </a:p>
                  </a:txBody>
                  <a:tcPr marL="5955" marR="5955" marT="595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l" fontAlgn="b"/>
                      <a:r>
                        <a:rPr lang="en-US" sz="1100" b="0" i="0" u="none" strike="noStrike">
                          <a:solidFill>
                            <a:srgbClr val="F2F2F2"/>
                          </a:solidFill>
                          <a:effectLst/>
                          <a:latin typeface="Calibri" panose="020F0502020204030204" pitchFamily="34" charset="0"/>
                        </a:rPr>
                        <a:t> </a:t>
                      </a:r>
                    </a:p>
                  </a:txBody>
                  <a:tcPr marL="5955" marR="5955" marT="595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F2F2F2"/>
                          </a:solidFill>
                          <a:effectLst/>
                          <a:latin typeface="Calibri" panose="020F0502020204030204" pitchFamily="34" charset="0"/>
                        </a:rPr>
                        <a:t> </a:t>
                      </a:r>
                    </a:p>
                  </a:txBody>
                  <a:tcPr marL="5955" marR="5955" marT="595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10889">
                <a:tc>
                  <a:txBody>
                    <a:bodyPr/>
                    <a:lstStyle/>
                    <a:p>
                      <a:pPr algn="l" fontAlgn="b"/>
                      <a:r>
                        <a:rPr lang="en-US" sz="1100" b="1" i="0" u="none" strike="noStrike">
                          <a:solidFill>
                            <a:srgbClr val="00B0F0"/>
                          </a:solidFill>
                          <a:effectLst/>
                          <a:latin typeface="Microsoft Sans Serif" panose="020B0604020202020204" pitchFamily="34" charset="0"/>
                        </a:rPr>
                        <a:t>UKR</a:t>
                      </a:r>
                    </a:p>
                  </a:txBody>
                  <a:tcPr marL="5955" marR="5955" marT="595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1100" b="0" i="0" u="none" strike="noStrike">
                          <a:solidFill>
                            <a:srgbClr val="F2F2F2"/>
                          </a:solidFill>
                          <a:effectLst/>
                          <a:latin typeface="Calibri" panose="020F0502020204030204" pitchFamily="34" charset="0"/>
                        </a:rPr>
                        <a:t>3</a:t>
                      </a:r>
                    </a:p>
                  </a:txBody>
                  <a:tcPr marL="5955" marR="5955" marT="595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l" fontAlgn="b"/>
                      <a:r>
                        <a:rPr lang="en-US" sz="1100" b="0" i="0" u="none" strike="noStrike">
                          <a:solidFill>
                            <a:srgbClr val="F2F2F2"/>
                          </a:solidFill>
                          <a:effectLst/>
                          <a:latin typeface="Calibri" panose="020F0502020204030204" pitchFamily="34" charset="0"/>
                        </a:rPr>
                        <a:t> </a:t>
                      </a:r>
                    </a:p>
                  </a:txBody>
                  <a:tcPr marL="5955" marR="5955" marT="595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F2F2F2"/>
                          </a:solidFill>
                          <a:effectLst/>
                          <a:latin typeface="Calibri" panose="020F0502020204030204" pitchFamily="34" charset="0"/>
                        </a:rPr>
                        <a:t>3</a:t>
                      </a:r>
                    </a:p>
                  </a:txBody>
                  <a:tcPr marL="5955" marR="5955" marT="595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r>
              <a:tr h="210889">
                <a:tc>
                  <a:txBody>
                    <a:bodyPr/>
                    <a:lstStyle/>
                    <a:p>
                      <a:pPr algn="l" fontAlgn="b"/>
                      <a:r>
                        <a:rPr lang="en-US" sz="1100" b="1" i="0" u="none" strike="noStrike">
                          <a:solidFill>
                            <a:srgbClr val="0D0D0D"/>
                          </a:solidFill>
                          <a:effectLst/>
                          <a:latin typeface="Microsoft Sans Serif" panose="020B0604020202020204" pitchFamily="34" charset="0"/>
                        </a:rPr>
                        <a:t>UZB</a:t>
                      </a:r>
                    </a:p>
                  </a:txBody>
                  <a:tcPr marL="5955" marR="5955" marT="595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1100" b="0" i="0" u="none" strike="noStrike">
                          <a:solidFill>
                            <a:srgbClr val="F2F2F2"/>
                          </a:solidFill>
                          <a:effectLst/>
                          <a:latin typeface="Calibri" panose="020F0502020204030204" pitchFamily="34" charset="0"/>
                        </a:rPr>
                        <a:t>3</a:t>
                      </a:r>
                    </a:p>
                  </a:txBody>
                  <a:tcPr marL="5955" marR="5955" marT="595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c>
                  <a:txBody>
                    <a:bodyPr/>
                    <a:lstStyle/>
                    <a:p>
                      <a:pPr algn="l" fontAlgn="b"/>
                      <a:r>
                        <a:rPr lang="en-US" sz="1100" b="0" i="0" u="none" strike="noStrike">
                          <a:solidFill>
                            <a:srgbClr val="F2F2F2"/>
                          </a:solidFill>
                          <a:effectLst/>
                          <a:latin typeface="Calibri" panose="020F0502020204030204" pitchFamily="34" charset="0"/>
                        </a:rPr>
                        <a:t> </a:t>
                      </a:r>
                    </a:p>
                  </a:txBody>
                  <a:tcPr marL="5955" marR="5955" marT="595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100" b="0" i="0" u="none" strike="noStrike" dirty="0">
                          <a:solidFill>
                            <a:srgbClr val="F2F2F2"/>
                          </a:solidFill>
                          <a:effectLst/>
                          <a:latin typeface="Calibri" panose="020F0502020204030204" pitchFamily="34" charset="0"/>
                        </a:rPr>
                        <a:t> </a:t>
                      </a:r>
                    </a:p>
                  </a:txBody>
                  <a:tcPr marL="5955" marR="5955" marT="595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graphicFrame>
        <p:nvGraphicFramePr>
          <p:cNvPr id="12" name="Table 11"/>
          <p:cNvGraphicFramePr>
            <a:graphicFrameLocks noGrp="1"/>
          </p:cNvGraphicFramePr>
          <p:nvPr>
            <p:extLst>
              <p:ext uri="{D42A27DB-BD31-4B8C-83A1-F6EECF244321}">
                <p14:modId xmlns:p14="http://schemas.microsoft.com/office/powerpoint/2010/main" val="2545722671"/>
              </p:ext>
            </p:extLst>
          </p:nvPr>
        </p:nvGraphicFramePr>
        <p:xfrm>
          <a:off x="3505200" y="1306830"/>
          <a:ext cx="2971800" cy="4865370"/>
        </p:xfrm>
        <a:graphic>
          <a:graphicData uri="http://schemas.openxmlformats.org/drawingml/2006/table">
            <a:tbl>
              <a:tblPr/>
              <a:tblGrid>
                <a:gridCol w="706806"/>
                <a:gridCol w="754998"/>
                <a:gridCol w="754998"/>
                <a:gridCol w="754998"/>
              </a:tblGrid>
              <a:tr h="320290">
                <a:tc>
                  <a:txBody>
                    <a:bodyPr/>
                    <a:lstStyle/>
                    <a:p>
                      <a:pPr algn="ctr" fontAlgn="b"/>
                      <a:r>
                        <a:rPr lang="en-US" sz="1100" b="1" i="0" u="none" strike="noStrike" dirty="0">
                          <a:solidFill>
                            <a:srgbClr val="000000"/>
                          </a:solidFill>
                          <a:effectLst/>
                          <a:latin typeface="Microsoft Sans Serif" panose="020B0604020202020204" pitchFamily="34" charset="0"/>
                        </a:rPr>
                        <a:t>Country</a:t>
                      </a:r>
                    </a:p>
                  </a:txBody>
                  <a:tcPr marL="7094" marR="7094" marT="7094"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1100" b="1" i="0" u="none" strike="noStrike">
                          <a:solidFill>
                            <a:srgbClr val="000000"/>
                          </a:solidFill>
                          <a:effectLst/>
                          <a:latin typeface="Segoe UI" panose="020B0502040204020203" pitchFamily="34" charset="0"/>
                        </a:rPr>
                        <a:t>2016</a:t>
                      </a:r>
                    </a:p>
                  </a:txBody>
                  <a:tcPr marL="7094" marR="7094" marT="70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1" i="0" u="none" strike="noStrike">
                          <a:solidFill>
                            <a:srgbClr val="000000"/>
                          </a:solidFill>
                          <a:effectLst/>
                          <a:latin typeface="Calibri" panose="020F0502020204030204" pitchFamily="34" charset="0"/>
                        </a:rPr>
                        <a:t>2014</a:t>
                      </a:r>
                    </a:p>
                  </a:txBody>
                  <a:tcPr marL="7094" marR="7094" marT="70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1" i="0" u="none" strike="noStrike">
                          <a:solidFill>
                            <a:srgbClr val="000000"/>
                          </a:solidFill>
                          <a:effectLst/>
                          <a:latin typeface="Calibri" panose="020F0502020204030204" pitchFamily="34" charset="0"/>
                        </a:rPr>
                        <a:t>2013</a:t>
                      </a:r>
                    </a:p>
                  </a:txBody>
                  <a:tcPr marL="7094" marR="7094" marT="7094"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28780">
                <a:tc>
                  <a:txBody>
                    <a:bodyPr/>
                    <a:lstStyle/>
                    <a:p>
                      <a:pPr algn="l" fontAlgn="b"/>
                      <a:r>
                        <a:rPr lang="en-US" sz="1100" b="1" i="0" u="none" strike="noStrike">
                          <a:solidFill>
                            <a:srgbClr val="00B0F0"/>
                          </a:solidFill>
                          <a:effectLst/>
                          <a:latin typeface="Microsoft Sans Serif" panose="020B0604020202020204" pitchFamily="34" charset="0"/>
                        </a:rPr>
                        <a:t>ALB</a:t>
                      </a:r>
                    </a:p>
                  </a:txBody>
                  <a:tcPr marL="7094" marR="7094" marT="7094"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1100" b="0" i="0" u="none" strike="noStrike">
                          <a:solidFill>
                            <a:srgbClr val="F2F2F2"/>
                          </a:solidFill>
                          <a:effectLst/>
                          <a:latin typeface="Calibri" panose="020F0502020204030204" pitchFamily="34" charset="0"/>
                        </a:rPr>
                        <a:t>3</a:t>
                      </a:r>
                    </a:p>
                  </a:txBody>
                  <a:tcPr marL="7094" marR="7094" marT="70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l" fontAlgn="b"/>
                      <a:r>
                        <a:rPr lang="en-US" sz="1100" b="0" i="0" u="none" strike="noStrike">
                          <a:solidFill>
                            <a:srgbClr val="F2F2F2"/>
                          </a:solidFill>
                          <a:effectLst/>
                          <a:latin typeface="Calibri" panose="020F0502020204030204" pitchFamily="34" charset="0"/>
                        </a:rPr>
                        <a:t> </a:t>
                      </a:r>
                    </a:p>
                  </a:txBody>
                  <a:tcPr marL="7094" marR="7094" marT="70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F2F2F2"/>
                          </a:solidFill>
                          <a:effectLst/>
                          <a:latin typeface="Calibri" panose="020F0502020204030204" pitchFamily="34" charset="0"/>
                        </a:rPr>
                        <a:t>1</a:t>
                      </a:r>
                    </a:p>
                  </a:txBody>
                  <a:tcPr marL="7094" marR="7094" marT="7094"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5050"/>
                    </a:solidFill>
                  </a:tcPr>
                </a:tc>
              </a:tr>
              <a:tr h="289786">
                <a:tc>
                  <a:txBody>
                    <a:bodyPr/>
                    <a:lstStyle/>
                    <a:p>
                      <a:pPr algn="l" fontAlgn="b"/>
                      <a:r>
                        <a:rPr lang="en-US" sz="1100" b="1" i="0" u="none" strike="noStrike">
                          <a:solidFill>
                            <a:srgbClr val="FF0000"/>
                          </a:solidFill>
                          <a:effectLst/>
                          <a:latin typeface="Microsoft Sans Serif" panose="020B0604020202020204" pitchFamily="34" charset="0"/>
                        </a:rPr>
                        <a:t>ARM</a:t>
                      </a:r>
                    </a:p>
                  </a:txBody>
                  <a:tcPr marL="7094" marR="7094" marT="7094"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1100" b="0" i="0" u="none" strike="noStrike">
                          <a:solidFill>
                            <a:srgbClr val="F2F2F2"/>
                          </a:solidFill>
                          <a:effectLst/>
                          <a:latin typeface="Calibri" panose="020F0502020204030204" pitchFamily="34" charset="0"/>
                        </a:rPr>
                        <a:t>3</a:t>
                      </a:r>
                    </a:p>
                  </a:txBody>
                  <a:tcPr marL="7094" marR="7094" marT="70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US" sz="1100" b="0" i="0" u="none" strike="noStrike">
                          <a:solidFill>
                            <a:srgbClr val="F2F2F2"/>
                          </a:solidFill>
                          <a:effectLst/>
                          <a:latin typeface="Microsoft Sans Serif" panose="020B0604020202020204" pitchFamily="34" charset="0"/>
                        </a:rPr>
                        <a:t>2</a:t>
                      </a:r>
                    </a:p>
                  </a:txBody>
                  <a:tcPr marL="7094" marR="7094" marT="70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b"/>
                      <a:r>
                        <a:rPr lang="en-US" sz="1100" b="0" i="0" u="none" strike="noStrike">
                          <a:solidFill>
                            <a:srgbClr val="F2F2F2"/>
                          </a:solidFill>
                          <a:effectLst/>
                          <a:latin typeface="Calibri" panose="020F0502020204030204" pitchFamily="34" charset="0"/>
                        </a:rPr>
                        <a:t>2</a:t>
                      </a:r>
                    </a:p>
                  </a:txBody>
                  <a:tcPr marL="7094" marR="7094" marT="7094"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r>
              <a:tr h="251658">
                <a:tc>
                  <a:txBody>
                    <a:bodyPr/>
                    <a:lstStyle/>
                    <a:p>
                      <a:pPr algn="l" fontAlgn="b"/>
                      <a:r>
                        <a:rPr lang="en-US" sz="1100" b="1" i="0" u="none" strike="noStrike">
                          <a:solidFill>
                            <a:srgbClr val="FF0000"/>
                          </a:solidFill>
                          <a:effectLst/>
                          <a:latin typeface="Microsoft Sans Serif" panose="020B0604020202020204" pitchFamily="34" charset="0"/>
                        </a:rPr>
                        <a:t>BIH</a:t>
                      </a:r>
                    </a:p>
                  </a:txBody>
                  <a:tcPr marL="7094" marR="7094" marT="7094"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1100" b="0" i="0" u="none" strike="noStrike">
                          <a:solidFill>
                            <a:srgbClr val="F2F2F2"/>
                          </a:solidFill>
                          <a:effectLst/>
                          <a:latin typeface="Calibri" panose="020F0502020204030204" pitchFamily="34" charset="0"/>
                        </a:rPr>
                        <a:t>2</a:t>
                      </a:r>
                    </a:p>
                  </a:txBody>
                  <a:tcPr marL="7094" marR="7094" marT="70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b"/>
                      <a:r>
                        <a:rPr lang="en-US" sz="1100" b="0" i="0" u="none" strike="noStrike">
                          <a:solidFill>
                            <a:srgbClr val="F2F2F2"/>
                          </a:solidFill>
                          <a:effectLst/>
                          <a:latin typeface="Microsoft Sans Serif" panose="020B0604020202020204" pitchFamily="34" charset="0"/>
                        </a:rPr>
                        <a:t>1</a:t>
                      </a:r>
                    </a:p>
                  </a:txBody>
                  <a:tcPr marL="7094" marR="7094" marT="70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5050"/>
                    </a:solidFill>
                  </a:tcPr>
                </a:tc>
                <a:tc>
                  <a:txBody>
                    <a:bodyPr/>
                    <a:lstStyle/>
                    <a:p>
                      <a:pPr algn="r" fontAlgn="b"/>
                      <a:r>
                        <a:rPr lang="en-US" sz="1100" b="0" i="0" u="none" strike="noStrike">
                          <a:solidFill>
                            <a:srgbClr val="F2F2F2"/>
                          </a:solidFill>
                          <a:effectLst/>
                          <a:latin typeface="Calibri" panose="020F0502020204030204" pitchFamily="34" charset="0"/>
                        </a:rPr>
                        <a:t>1</a:t>
                      </a:r>
                    </a:p>
                  </a:txBody>
                  <a:tcPr marL="7094" marR="7094" marT="7094"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5050"/>
                    </a:solidFill>
                  </a:tcPr>
                </a:tc>
              </a:tr>
              <a:tr h="297412">
                <a:tc>
                  <a:txBody>
                    <a:bodyPr/>
                    <a:lstStyle/>
                    <a:p>
                      <a:pPr algn="l" fontAlgn="b"/>
                      <a:r>
                        <a:rPr lang="en-US" sz="1100" b="1" i="0" u="none" strike="noStrike">
                          <a:solidFill>
                            <a:srgbClr val="FF0000"/>
                          </a:solidFill>
                          <a:effectLst/>
                          <a:latin typeface="Microsoft Sans Serif" panose="020B0604020202020204" pitchFamily="34" charset="0"/>
                        </a:rPr>
                        <a:t>BUL</a:t>
                      </a:r>
                    </a:p>
                  </a:txBody>
                  <a:tcPr marL="7094" marR="7094" marT="7094"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1100" b="0" i="0" u="none" strike="noStrike">
                          <a:solidFill>
                            <a:srgbClr val="F2F2F2"/>
                          </a:solidFill>
                          <a:effectLst/>
                          <a:latin typeface="Calibri" panose="020F0502020204030204" pitchFamily="34" charset="0"/>
                        </a:rPr>
                        <a:t>3</a:t>
                      </a:r>
                    </a:p>
                  </a:txBody>
                  <a:tcPr marL="7094" marR="7094" marT="70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US" sz="1100" b="0" i="0" u="none" strike="noStrike">
                          <a:solidFill>
                            <a:srgbClr val="F2F2F2"/>
                          </a:solidFill>
                          <a:effectLst/>
                          <a:latin typeface="Microsoft Sans Serif" panose="020B0604020202020204" pitchFamily="34" charset="0"/>
                        </a:rPr>
                        <a:t>2</a:t>
                      </a:r>
                    </a:p>
                  </a:txBody>
                  <a:tcPr marL="7094" marR="7094" marT="70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b"/>
                      <a:r>
                        <a:rPr lang="en-US" sz="1100" b="0" i="0" u="none" strike="noStrike">
                          <a:solidFill>
                            <a:srgbClr val="F2F2F2"/>
                          </a:solidFill>
                          <a:effectLst/>
                          <a:latin typeface="Calibri" panose="020F0502020204030204" pitchFamily="34" charset="0"/>
                        </a:rPr>
                        <a:t>0</a:t>
                      </a:r>
                    </a:p>
                  </a:txBody>
                  <a:tcPr marL="7094" marR="7094" marT="7094"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r>
              <a:tr h="259284">
                <a:tc>
                  <a:txBody>
                    <a:bodyPr/>
                    <a:lstStyle/>
                    <a:p>
                      <a:pPr algn="l" fontAlgn="b"/>
                      <a:r>
                        <a:rPr lang="en-US" sz="1100" b="1" i="0" u="none" strike="noStrike">
                          <a:solidFill>
                            <a:srgbClr val="FF0000"/>
                          </a:solidFill>
                          <a:effectLst/>
                          <a:latin typeface="Microsoft Sans Serif" panose="020B0604020202020204" pitchFamily="34" charset="0"/>
                        </a:rPr>
                        <a:t>CRO</a:t>
                      </a:r>
                    </a:p>
                  </a:txBody>
                  <a:tcPr marL="7094" marR="7094" marT="7094"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1100" b="0" i="0" u="none" strike="noStrike">
                          <a:solidFill>
                            <a:srgbClr val="F2F2F2"/>
                          </a:solidFill>
                          <a:effectLst/>
                          <a:latin typeface="Calibri" panose="020F0502020204030204" pitchFamily="34" charset="0"/>
                        </a:rPr>
                        <a:t>0</a:t>
                      </a:r>
                    </a:p>
                  </a:txBody>
                  <a:tcPr marL="7094" marR="7094" marT="70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F2F2F2"/>
                          </a:solidFill>
                          <a:effectLst/>
                          <a:latin typeface="Microsoft Sans Serif" panose="020B0604020202020204" pitchFamily="34" charset="0"/>
                        </a:rPr>
                        <a:t>3</a:t>
                      </a:r>
                    </a:p>
                  </a:txBody>
                  <a:tcPr marL="7094" marR="7094" marT="70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US" sz="1100" b="0" i="0" u="none" strike="noStrike">
                          <a:solidFill>
                            <a:srgbClr val="F2F2F2"/>
                          </a:solidFill>
                          <a:effectLst/>
                          <a:latin typeface="Calibri" panose="020F0502020204030204" pitchFamily="34" charset="0"/>
                        </a:rPr>
                        <a:t>3</a:t>
                      </a:r>
                    </a:p>
                  </a:txBody>
                  <a:tcPr marL="7094" marR="7094" marT="7094"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r>
              <a:tr h="259284">
                <a:tc>
                  <a:txBody>
                    <a:bodyPr/>
                    <a:lstStyle/>
                    <a:p>
                      <a:pPr algn="l" fontAlgn="b"/>
                      <a:r>
                        <a:rPr lang="en-US" sz="1100" b="1" i="0" u="none" strike="noStrike">
                          <a:solidFill>
                            <a:srgbClr val="00B0F0"/>
                          </a:solidFill>
                          <a:effectLst/>
                          <a:latin typeface="Microsoft Sans Serif" panose="020B0604020202020204" pitchFamily="34" charset="0"/>
                        </a:rPr>
                        <a:t>GEO</a:t>
                      </a:r>
                    </a:p>
                  </a:txBody>
                  <a:tcPr marL="7094" marR="7094" marT="7094"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1100" b="0" i="0" u="none" strike="noStrike">
                          <a:solidFill>
                            <a:srgbClr val="F2F2F2"/>
                          </a:solidFill>
                          <a:effectLst/>
                          <a:latin typeface="Calibri" panose="020F0502020204030204" pitchFamily="34" charset="0"/>
                        </a:rPr>
                        <a:t>0</a:t>
                      </a:r>
                    </a:p>
                  </a:txBody>
                  <a:tcPr marL="7094" marR="7094" marT="70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l" fontAlgn="b"/>
                      <a:r>
                        <a:rPr lang="en-US" sz="1100" b="0" i="0" u="none" strike="noStrike">
                          <a:solidFill>
                            <a:srgbClr val="F2F2F2"/>
                          </a:solidFill>
                          <a:effectLst/>
                          <a:latin typeface="Calibri" panose="020F0502020204030204" pitchFamily="34" charset="0"/>
                        </a:rPr>
                        <a:t> </a:t>
                      </a:r>
                    </a:p>
                  </a:txBody>
                  <a:tcPr marL="7094" marR="7094" marT="70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F2F2F2"/>
                          </a:solidFill>
                          <a:effectLst/>
                          <a:latin typeface="Calibri" panose="020F0502020204030204" pitchFamily="34" charset="0"/>
                        </a:rPr>
                        <a:t>2</a:t>
                      </a:r>
                    </a:p>
                  </a:txBody>
                  <a:tcPr marL="7094" marR="7094" marT="7094"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r>
              <a:tr h="228780">
                <a:tc>
                  <a:txBody>
                    <a:bodyPr/>
                    <a:lstStyle/>
                    <a:p>
                      <a:pPr algn="l" fontAlgn="b"/>
                      <a:r>
                        <a:rPr lang="en-US" sz="1100" b="1" i="0" u="none" strike="noStrike">
                          <a:solidFill>
                            <a:srgbClr val="FF0000"/>
                          </a:solidFill>
                          <a:effectLst/>
                          <a:latin typeface="Microsoft Sans Serif" panose="020B0604020202020204" pitchFamily="34" charset="0"/>
                        </a:rPr>
                        <a:t>HUN</a:t>
                      </a:r>
                    </a:p>
                  </a:txBody>
                  <a:tcPr marL="7094" marR="7094" marT="7094"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1100" b="0" i="0" u="none" strike="noStrike">
                          <a:solidFill>
                            <a:srgbClr val="F2F2F2"/>
                          </a:solidFill>
                          <a:effectLst/>
                          <a:latin typeface="Calibri" panose="020F0502020204030204" pitchFamily="34" charset="0"/>
                        </a:rPr>
                        <a:t>3</a:t>
                      </a:r>
                    </a:p>
                  </a:txBody>
                  <a:tcPr marL="7094" marR="7094" marT="70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US" sz="1100" b="0" i="0" u="none" strike="noStrike">
                          <a:solidFill>
                            <a:srgbClr val="F2F2F2"/>
                          </a:solidFill>
                          <a:effectLst/>
                          <a:latin typeface="Microsoft Sans Serif" panose="020B0604020202020204" pitchFamily="34" charset="0"/>
                        </a:rPr>
                        <a:t>3</a:t>
                      </a:r>
                    </a:p>
                  </a:txBody>
                  <a:tcPr marL="7094" marR="7094" marT="70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US" sz="1100" b="0" i="0" u="none" strike="noStrike">
                          <a:solidFill>
                            <a:srgbClr val="F2F2F2"/>
                          </a:solidFill>
                          <a:effectLst/>
                          <a:latin typeface="Calibri" panose="020F0502020204030204" pitchFamily="34" charset="0"/>
                        </a:rPr>
                        <a:t>1</a:t>
                      </a:r>
                    </a:p>
                  </a:txBody>
                  <a:tcPr marL="7094" marR="7094" marT="7094"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5050"/>
                    </a:solidFill>
                  </a:tcPr>
                </a:tc>
              </a:tr>
              <a:tr h="228780">
                <a:tc>
                  <a:txBody>
                    <a:bodyPr/>
                    <a:lstStyle/>
                    <a:p>
                      <a:pPr algn="l" fontAlgn="b"/>
                      <a:r>
                        <a:rPr lang="en-US" sz="1100" b="1" i="0" u="none" strike="noStrike">
                          <a:solidFill>
                            <a:srgbClr val="FF0000"/>
                          </a:solidFill>
                          <a:effectLst/>
                          <a:latin typeface="Microsoft Sans Serif" panose="020B0604020202020204" pitchFamily="34" charset="0"/>
                        </a:rPr>
                        <a:t>KAZ</a:t>
                      </a:r>
                    </a:p>
                  </a:txBody>
                  <a:tcPr marL="7094" marR="7094" marT="7094"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1100" b="0" i="0" u="none" strike="noStrike">
                          <a:solidFill>
                            <a:srgbClr val="F2F2F2"/>
                          </a:solidFill>
                          <a:effectLst/>
                          <a:latin typeface="Calibri" panose="020F0502020204030204" pitchFamily="34" charset="0"/>
                        </a:rPr>
                        <a:t>3</a:t>
                      </a:r>
                    </a:p>
                  </a:txBody>
                  <a:tcPr marL="7094" marR="7094" marT="70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US" sz="1100" b="0" i="0" u="none" strike="noStrike">
                          <a:solidFill>
                            <a:srgbClr val="F2F2F2"/>
                          </a:solidFill>
                          <a:effectLst/>
                          <a:latin typeface="Microsoft Sans Serif" panose="020B0604020202020204" pitchFamily="34" charset="0"/>
                        </a:rPr>
                        <a:t>3</a:t>
                      </a:r>
                    </a:p>
                  </a:txBody>
                  <a:tcPr marL="7094" marR="7094" marT="70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US" sz="1100" b="0" i="0" u="none" strike="noStrike">
                          <a:solidFill>
                            <a:srgbClr val="F2F2F2"/>
                          </a:solidFill>
                          <a:effectLst/>
                          <a:latin typeface="Calibri" panose="020F0502020204030204" pitchFamily="34" charset="0"/>
                        </a:rPr>
                        <a:t>3</a:t>
                      </a:r>
                    </a:p>
                  </a:txBody>
                  <a:tcPr marL="7094" marR="7094" marT="7094"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r>
              <a:tr h="289786">
                <a:tc>
                  <a:txBody>
                    <a:bodyPr/>
                    <a:lstStyle/>
                    <a:p>
                      <a:pPr algn="l" fontAlgn="b"/>
                      <a:r>
                        <a:rPr lang="en-US" sz="1100" b="1" i="0" u="none" strike="noStrike">
                          <a:solidFill>
                            <a:srgbClr val="FF0000"/>
                          </a:solidFill>
                          <a:effectLst/>
                          <a:latin typeface="Microsoft Sans Serif" panose="020B0604020202020204" pitchFamily="34" charset="0"/>
                        </a:rPr>
                        <a:t>KYR</a:t>
                      </a:r>
                    </a:p>
                  </a:txBody>
                  <a:tcPr marL="7094" marR="7094" marT="7094"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1100" b="0" i="0" u="none" strike="noStrike">
                          <a:solidFill>
                            <a:srgbClr val="F2F2F2"/>
                          </a:solidFill>
                          <a:effectLst/>
                          <a:latin typeface="Calibri" panose="020F0502020204030204" pitchFamily="34" charset="0"/>
                        </a:rPr>
                        <a:t>2</a:t>
                      </a:r>
                    </a:p>
                  </a:txBody>
                  <a:tcPr marL="7094" marR="7094" marT="70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b"/>
                      <a:r>
                        <a:rPr lang="en-US" sz="1100" b="0" i="0" u="none" strike="noStrike">
                          <a:solidFill>
                            <a:srgbClr val="F2F2F2"/>
                          </a:solidFill>
                          <a:effectLst/>
                          <a:latin typeface="Microsoft Sans Serif" panose="020B0604020202020204" pitchFamily="34" charset="0"/>
                        </a:rPr>
                        <a:t>2</a:t>
                      </a:r>
                    </a:p>
                  </a:txBody>
                  <a:tcPr marL="7094" marR="7094" marT="70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b"/>
                      <a:r>
                        <a:rPr lang="en-US" sz="1100" b="0" i="0" u="none" strike="noStrike">
                          <a:solidFill>
                            <a:srgbClr val="F2F2F2"/>
                          </a:solidFill>
                          <a:effectLst/>
                          <a:latin typeface="Calibri" panose="020F0502020204030204" pitchFamily="34" charset="0"/>
                        </a:rPr>
                        <a:t>1</a:t>
                      </a:r>
                    </a:p>
                  </a:txBody>
                  <a:tcPr marL="7094" marR="7094" marT="7094"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5050"/>
                    </a:solidFill>
                  </a:tcPr>
                </a:tc>
              </a:tr>
              <a:tr h="289786">
                <a:tc>
                  <a:txBody>
                    <a:bodyPr/>
                    <a:lstStyle/>
                    <a:p>
                      <a:pPr algn="l" fontAlgn="b"/>
                      <a:r>
                        <a:rPr lang="en-US" sz="1100" b="1" i="0" u="none" strike="noStrike">
                          <a:solidFill>
                            <a:srgbClr val="7030A0"/>
                          </a:solidFill>
                          <a:effectLst/>
                          <a:latin typeface="Microsoft Sans Serif" panose="020B0604020202020204" pitchFamily="34" charset="0"/>
                        </a:rPr>
                        <a:t>MAC</a:t>
                      </a:r>
                    </a:p>
                  </a:txBody>
                  <a:tcPr marL="7094" marR="7094" marT="7094"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1100" b="0" i="0" u="none" strike="noStrike">
                          <a:solidFill>
                            <a:srgbClr val="F2F2F2"/>
                          </a:solidFill>
                          <a:effectLst/>
                          <a:latin typeface="Calibri" panose="020F0502020204030204" pitchFamily="34" charset="0"/>
                        </a:rPr>
                        <a:t>3</a:t>
                      </a:r>
                    </a:p>
                  </a:txBody>
                  <a:tcPr marL="7094" marR="7094" marT="70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US" sz="1100" b="0" i="0" u="none" strike="noStrike">
                          <a:solidFill>
                            <a:srgbClr val="F2F2F2"/>
                          </a:solidFill>
                          <a:effectLst/>
                          <a:latin typeface="Microsoft Sans Serif" panose="020B0604020202020204" pitchFamily="34" charset="0"/>
                        </a:rPr>
                        <a:t>3</a:t>
                      </a:r>
                    </a:p>
                  </a:txBody>
                  <a:tcPr marL="7094" marR="7094" marT="70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US" sz="1100" b="0" i="0" u="none" strike="noStrike">
                          <a:solidFill>
                            <a:srgbClr val="F2F2F2"/>
                          </a:solidFill>
                          <a:effectLst/>
                          <a:latin typeface="Calibri" panose="020F0502020204030204" pitchFamily="34" charset="0"/>
                        </a:rPr>
                        <a:t>2</a:t>
                      </a:r>
                    </a:p>
                  </a:txBody>
                  <a:tcPr marL="7094" marR="7094" marT="7094"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r>
              <a:tr h="228780">
                <a:tc>
                  <a:txBody>
                    <a:bodyPr/>
                    <a:lstStyle/>
                    <a:p>
                      <a:pPr algn="l" fontAlgn="b"/>
                      <a:r>
                        <a:rPr lang="en-US" sz="1100" b="1" i="0" u="none" strike="noStrike">
                          <a:solidFill>
                            <a:srgbClr val="FF0000"/>
                          </a:solidFill>
                          <a:effectLst/>
                          <a:latin typeface="Microsoft Sans Serif" panose="020B0604020202020204" pitchFamily="34" charset="0"/>
                        </a:rPr>
                        <a:t>MOL</a:t>
                      </a:r>
                    </a:p>
                  </a:txBody>
                  <a:tcPr marL="7094" marR="7094" marT="7094"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1100" b="0" i="0" u="none" strike="noStrike">
                          <a:solidFill>
                            <a:srgbClr val="F2F2F2"/>
                          </a:solidFill>
                          <a:effectLst/>
                          <a:latin typeface="Calibri" panose="020F0502020204030204" pitchFamily="34" charset="0"/>
                        </a:rPr>
                        <a:t>3</a:t>
                      </a:r>
                    </a:p>
                  </a:txBody>
                  <a:tcPr marL="7094" marR="7094" marT="70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US" sz="1100" b="0" i="0" u="none" strike="noStrike">
                          <a:solidFill>
                            <a:srgbClr val="F2F2F2"/>
                          </a:solidFill>
                          <a:effectLst/>
                          <a:latin typeface="Microsoft Sans Serif" panose="020B0604020202020204" pitchFamily="34" charset="0"/>
                        </a:rPr>
                        <a:t>2</a:t>
                      </a:r>
                    </a:p>
                  </a:txBody>
                  <a:tcPr marL="7094" marR="7094" marT="70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b"/>
                      <a:r>
                        <a:rPr lang="en-US" sz="1100" b="0" i="0" u="none" strike="noStrike">
                          <a:solidFill>
                            <a:srgbClr val="F2F2F2"/>
                          </a:solidFill>
                          <a:effectLst/>
                          <a:latin typeface="Calibri" panose="020F0502020204030204" pitchFamily="34" charset="0"/>
                        </a:rPr>
                        <a:t>1</a:t>
                      </a:r>
                    </a:p>
                  </a:txBody>
                  <a:tcPr marL="7094" marR="7094" marT="7094"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5050"/>
                    </a:solidFill>
                  </a:tcPr>
                </a:tc>
              </a:tr>
              <a:tr h="259284">
                <a:tc>
                  <a:txBody>
                    <a:bodyPr/>
                    <a:lstStyle/>
                    <a:p>
                      <a:pPr algn="l" fontAlgn="b"/>
                      <a:r>
                        <a:rPr lang="en-US" sz="1100" b="1" i="0" u="none" strike="noStrike">
                          <a:solidFill>
                            <a:srgbClr val="FF0000"/>
                          </a:solidFill>
                          <a:effectLst/>
                          <a:latin typeface="Microsoft Sans Serif" panose="020B0604020202020204" pitchFamily="34" charset="0"/>
                        </a:rPr>
                        <a:t>MON</a:t>
                      </a:r>
                    </a:p>
                  </a:txBody>
                  <a:tcPr marL="7094" marR="7094" marT="7094"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1100" b="0" i="0" u="none" strike="noStrike">
                          <a:solidFill>
                            <a:srgbClr val="F2F2F2"/>
                          </a:solidFill>
                          <a:effectLst/>
                          <a:latin typeface="Calibri" panose="020F0502020204030204" pitchFamily="34" charset="0"/>
                        </a:rPr>
                        <a:t>0</a:t>
                      </a:r>
                    </a:p>
                  </a:txBody>
                  <a:tcPr marL="7094" marR="7094" marT="70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F2F2F2"/>
                          </a:solidFill>
                          <a:effectLst/>
                          <a:latin typeface="Microsoft Sans Serif" panose="020B0604020202020204" pitchFamily="34" charset="0"/>
                        </a:rPr>
                        <a:t>1</a:t>
                      </a:r>
                    </a:p>
                  </a:txBody>
                  <a:tcPr marL="7094" marR="7094" marT="70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5050"/>
                    </a:solidFill>
                  </a:tcPr>
                </a:tc>
                <a:tc>
                  <a:txBody>
                    <a:bodyPr/>
                    <a:lstStyle/>
                    <a:p>
                      <a:pPr algn="l" fontAlgn="b"/>
                      <a:r>
                        <a:rPr lang="en-US" sz="1100" b="0" i="0" u="none" strike="noStrike">
                          <a:solidFill>
                            <a:srgbClr val="F2F2F2"/>
                          </a:solidFill>
                          <a:effectLst/>
                          <a:latin typeface="Calibri" panose="020F0502020204030204" pitchFamily="34" charset="0"/>
                        </a:rPr>
                        <a:t> </a:t>
                      </a:r>
                    </a:p>
                  </a:txBody>
                  <a:tcPr marL="7094" marR="7094" marT="7094"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89786">
                <a:tc>
                  <a:txBody>
                    <a:bodyPr/>
                    <a:lstStyle/>
                    <a:p>
                      <a:pPr algn="l" fontAlgn="b"/>
                      <a:r>
                        <a:rPr lang="en-US" sz="1100" b="1" i="0" u="none" strike="noStrike">
                          <a:solidFill>
                            <a:srgbClr val="FF0000"/>
                          </a:solidFill>
                          <a:effectLst/>
                          <a:latin typeface="Microsoft Sans Serif" panose="020B0604020202020204" pitchFamily="34" charset="0"/>
                        </a:rPr>
                        <a:t>ROM</a:t>
                      </a:r>
                    </a:p>
                  </a:txBody>
                  <a:tcPr marL="7094" marR="7094" marT="7094"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1100" b="0" i="0" u="none" strike="noStrike">
                          <a:solidFill>
                            <a:srgbClr val="F2F2F2"/>
                          </a:solidFill>
                          <a:effectLst/>
                          <a:latin typeface="Calibri" panose="020F0502020204030204" pitchFamily="34" charset="0"/>
                        </a:rPr>
                        <a:t>0</a:t>
                      </a:r>
                    </a:p>
                  </a:txBody>
                  <a:tcPr marL="7094" marR="7094" marT="70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F2F2F2"/>
                          </a:solidFill>
                          <a:effectLst/>
                          <a:latin typeface="Microsoft Sans Serif" panose="020B0604020202020204" pitchFamily="34" charset="0"/>
                        </a:rPr>
                        <a:t>3</a:t>
                      </a:r>
                    </a:p>
                  </a:txBody>
                  <a:tcPr marL="7094" marR="7094" marT="70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US" sz="1100" b="0" i="0" u="none" strike="noStrike">
                          <a:solidFill>
                            <a:srgbClr val="F2F2F2"/>
                          </a:solidFill>
                          <a:effectLst/>
                          <a:latin typeface="Calibri" panose="020F0502020204030204" pitchFamily="34" charset="0"/>
                        </a:rPr>
                        <a:t>3</a:t>
                      </a:r>
                    </a:p>
                  </a:txBody>
                  <a:tcPr marL="7094" marR="7094" marT="7094"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r>
              <a:tr h="289786">
                <a:tc>
                  <a:txBody>
                    <a:bodyPr/>
                    <a:lstStyle/>
                    <a:p>
                      <a:pPr algn="l" fontAlgn="b"/>
                      <a:r>
                        <a:rPr lang="en-US" sz="1100" b="1" i="0" u="none" strike="noStrike">
                          <a:solidFill>
                            <a:srgbClr val="FF0000"/>
                          </a:solidFill>
                          <a:effectLst/>
                          <a:latin typeface="Microsoft Sans Serif" panose="020B0604020202020204" pitchFamily="34" charset="0"/>
                        </a:rPr>
                        <a:t>RUS</a:t>
                      </a:r>
                    </a:p>
                  </a:txBody>
                  <a:tcPr marL="7094" marR="7094" marT="7094"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1100" b="0" i="0" u="none" strike="noStrike">
                          <a:solidFill>
                            <a:srgbClr val="F2F2F2"/>
                          </a:solidFill>
                          <a:effectLst/>
                          <a:latin typeface="Calibri" panose="020F0502020204030204" pitchFamily="34" charset="0"/>
                        </a:rPr>
                        <a:t>3</a:t>
                      </a:r>
                    </a:p>
                  </a:txBody>
                  <a:tcPr marL="7094" marR="7094" marT="70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US" sz="1100" b="0" i="0" u="none" strike="noStrike">
                          <a:solidFill>
                            <a:srgbClr val="F2F2F2"/>
                          </a:solidFill>
                          <a:effectLst/>
                          <a:latin typeface="Microsoft Sans Serif" panose="020B0604020202020204" pitchFamily="34" charset="0"/>
                        </a:rPr>
                        <a:t>3</a:t>
                      </a:r>
                    </a:p>
                  </a:txBody>
                  <a:tcPr marL="7094" marR="7094" marT="70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US" sz="1100" b="0" i="0" u="none" strike="noStrike">
                          <a:solidFill>
                            <a:srgbClr val="F2F2F2"/>
                          </a:solidFill>
                          <a:effectLst/>
                          <a:latin typeface="Calibri" panose="020F0502020204030204" pitchFamily="34" charset="0"/>
                        </a:rPr>
                        <a:t>3</a:t>
                      </a:r>
                    </a:p>
                  </a:txBody>
                  <a:tcPr marL="7094" marR="7094" marT="7094"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r>
              <a:tr h="259284">
                <a:tc>
                  <a:txBody>
                    <a:bodyPr/>
                    <a:lstStyle/>
                    <a:p>
                      <a:pPr algn="l" fontAlgn="b"/>
                      <a:r>
                        <a:rPr lang="en-US" sz="1100" b="1" i="0" u="none" strike="noStrike">
                          <a:solidFill>
                            <a:srgbClr val="00B0F0"/>
                          </a:solidFill>
                          <a:effectLst/>
                          <a:latin typeface="Microsoft Sans Serif" panose="020B0604020202020204" pitchFamily="34" charset="0"/>
                        </a:rPr>
                        <a:t>UKR</a:t>
                      </a:r>
                    </a:p>
                  </a:txBody>
                  <a:tcPr marL="7094" marR="7094" marT="7094"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1100" b="0" i="0" u="none" strike="noStrike">
                          <a:solidFill>
                            <a:srgbClr val="F2F2F2"/>
                          </a:solidFill>
                          <a:effectLst/>
                          <a:latin typeface="Calibri" panose="020F0502020204030204" pitchFamily="34" charset="0"/>
                        </a:rPr>
                        <a:t>3</a:t>
                      </a:r>
                    </a:p>
                  </a:txBody>
                  <a:tcPr marL="7094" marR="7094" marT="70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l" fontAlgn="b"/>
                      <a:r>
                        <a:rPr lang="en-US" sz="1100" b="0" i="0" u="none" strike="noStrike">
                          <a:solidFill>
                            <a:srgbClr val="F2F2F2"/>
                          </a:solidFill>
                          <a:effectLst/>
                          <a:latin typeface="Calibri" panose="020F0502020204030204" pitchFamily="34" charset="0"/>
                        </a:rPr>
                        <a:t> </a:t>
                      </a:r>
                    </a:p>
                  </a:txBody>
                  <a:tcPr marL="7094" marR="7094" marT="70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F2F2F2"/>
                          </a:solidFill>
                          <a:effectLst/>
                          <a:latin typeface="Calibri" panose="020F0502020204030204" pitchFamily="34" charset="0"/>
                        </a:rPr>
                        <a:t>3</a:t>
                      </a:r>
                    </a:p>
                  </a:txBody>
                  <a:tcPr marL="7094" marR="7094" marT="7094"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r>
              <a:tr h="297412">
                <a:tc>
                  <a:txBody>
                    <a:bodyPr/>
                    <a:lstStyle/>
                    <a:p>
                      <a:pPr algn="l" fontAlgn="b"/>
                      <a:r>
                        <a:rPr lang="en-US" sz="1100" b="0" i="0" u="none" strike="noStrike">
                          <a:solidFill>
                            <a:srgbClr val="000000"/>
                          </a:solidFill>
                          <a:effectLst/>
                          <a:latin typeface="Calibri" panose="020F0502020204030204" pitchFamily="34" charset="0"/>
                        </a:rPr>
                        <a:t> </a:t>
                      </a:r>
                    </a:p>
                  </a:txBody>
                  <a:tcPr marL="7094" marR="7094" marT="7094"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9</a:t>
                      </a:r>
                    </a:p>
                  </a:txBody>
                  <a:tcPr marL="7094" marR="7094" marT="70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6</a:t>
                      </a:r>
                    </a:p>
                  </a:txBody>
                  <a:tcPr marL="7094" marR="7094" marT="70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5</a:t>
                      </a:r>
                    </a:p>
                  </a:txBody>
                  <a:tcPr marL="7094" marR="7094" marT="70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97412">
                <a:tc>
                  <a:txBody>
                    <a:bodyPr/>
                    <a:lstStyle/>
                    <a:p>
                      <a:pPr algn="l" fontAlgn="b"/>
                      <a:r>
                        <a:rPr lang="en-US" sz="1100" b="0" i="0" u="none" strike="noStrike">
                          <a:solidFill>
                            <a:srgbClr val="000000"/>
                          </a:solidFill>
                          <a:effectLst/>
                          <a:latin typeface="Calibri" panose="020F0502020204030204" pitchFamily="34" charset="0"/>
                        </a:rPr>
                        <a:t> </a:t>
                      </a:r>
                    </a:p>
                  </a:txBody>
                  <a:tcPr marL="7094" marR="7094" marT="7094"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4</a:t>
                      </a:r>
                    </a:p>
                  </a:txBody>
                  <a:tcPr marL="7094" marR="7094" marT="70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2</a:t>
                      </a:r>
                    </a:p>
                  </a:txBody>
                  <a:tcPr marL="7094" marR="7094" marT="70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6</a:t>
                      </a:r>
                    </a:p>
                  </a:txBody>
                  <a:tcPr marL="7094" marR="7094" marT="70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13" name="TextBox 12"/>
          <p:cNvSpPr txBox="1"/>
          <p:nvPr/>
        </p:nvSpPr>
        <p:spPr>
          <a:xfrm>
            <a:off x="6705599" y="1295400"/>
            <a:ext cx="2209801" cy="1200329"/>
          </a:xfrm>
          <a:prstGeom prst="rect">
            <a:avLst/>
          </a:prstGeom>
          <a:solidFill>
            <a:schemeClr val="bg1">
              <a:lumMod val="85000"/>
            </a:schemeClr>
          </a:solidFill>
        </p:spPr>
        <p:txBody>
          <a:bodyPr wrap="square" rtlCol="0">
            <a:spAutoFit/>
          </a:bodyPr>
          <a:lstStyle/>
          <a:p>
            <a:r>
              <a:rPr lang="en-US" dirty="0" smtClean="0">
                <a:solidFill>
                  <a:srgbClr val="00B050"/>
                </a:solidFill>
              </a:rPr>
              <a:t>Yes, coordinated</a:t>
            </a:r>
          </a:p>
          <a:p>
            <a:r>
              <a:rPr lang="en-US" dirty="0" smtClean="0">
                <a:solidFill>
                  <a:srgbClr val="FFFF00"/>
                </a:solidFill>
              </a:rPr>
              <a:t>Yes, not coordinated</a:t>
            </a:r>
          </a:p>
          <a:p>
            <a:r>
              <a:rPr lang="en-US" dirty="0" smtClean="0">
                <a:solidFill>
                  <a:srgbClr val="FF5050"/>
                </a:solidFill>
              </a:rPr>
              <a:t>No, but planning</a:t>
            </a:r>
          </a:p>
          <a:p>
            <a:r>
              <a:rPr lang="en-US" dirty="0" smtClean="0">
                <a:solidFill>
                  <a:srgbClr val="FF0000"/>
                </a:solidFill>
              </a:rPr>
              <a:t>No and not planning</a:t>
            </a:r>
            <a:endParaRPr lang="en-US" dirty="0">
              <a:solidFill>
                <a:srgbClr val="FF0000"/>
              </a:solidFill>
            </a:endParaRPr>
          </a:p>
        </p:txBody>
      </p:sp>
    </p:spTree>
    <p:extLst>
      <p:ext uri="{BB962C8B-B14F-4D97-AF65-F5344CB8AC3E}">
        <p14:creationId xmlns:p14="http://schemas.microsoft.com/office/powerpoint/2010/main" val="376154608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rmAutofit/>
          </a:bodyPr>
          <a:lstStyle/>
          <a:p>
            <a:pPr algn="l"/>
            <a:r>
              <a:rPr lang="en-US" sz="2400" b="1" dirty="0" smtClean="0">
                <a:solidFill>
                  <a:srgbClr val="00B0F0"/>
                </a:solidFill>
              </a:rPr>
              <a:t>Duplication of functions between regulation </a:t>
            </a:r>
            <a:r>
              <a:rPr lang="en-US" sz="2400" b="1" dirty="0" smtClean="0">
                <a:solidFill>
                  <a:srgbClr val="00B0F0"/>
                </a:solidFill>
              </a:rPr>
              <a:t>institutions, 2013, 2104 and 2016</a:t>
            </a:r>
            <a:r>
              <a:rPr lang="en-US" sz="2400" b="1" dirty="0"/>
              <a:t/>
            </a:r>
            <a:br>
              <a:rPr lang="en-US" sz="2400" b="1" dirty="0"/>
            </a:br>
            <a:r>
              <a:rPr lang="en-US" sz="1800" b="1" i="1" u="sng" dirty="0" smtClean="0">
                <a:solidFill>
                  <a:schemeClr val="bg1">
                    <a:lumMod val="65000"/>
                  </a:schemeClr>
                </a:solidFill>
              </a:rPr>
              <a:t>Q13. Do you believe there is duplication of functions between …</a:t>
            </a:r>
            <a:endParaRPr lang="en-US" sz="1800" dirty="0"/>
          </a:p>
        </p:txBody>
      </p:sp>
      <p:sp>
        <p:nvSpPr>
          <p:cNvPr id="3" name="Slide Number Placeholder 2"/>
          <p:cNvSpPr>
            <a:spLocks noGrp="1"/>
          </p:cNvSpPr>
          <p:nvPr>
            <p:ph type="sldNum" sz="quarter" idx="12"/>
          </p:nvPr>
        </p:nvSpPr>
        <p:spPr/>
        <p:txBody>
          <a:bodyPr/>
          <a:lstStyle/>
          <a:p>
            <a:fld id="{F0C9C90F-157F-4387-8D4E-43B6DE48BA7A}" type="slidenum">
              <a:rPr lang="en-US" smtClean="0"/>
              <a:pPr/>
              <a:t>13</a:t>
            </a:fld>
            <a:endParaRPr lang="en-US" dirty="0"/>
          </a:p>
        </p:txBody>
      </p:sp>
      <p:graphicFrame>
        <p:nvGraphicFramePr>
          <p:cNvPr id="19" name="Table 18"/>
          <p:cNvGraphicFramePr>
            <a:graphicFrameLocks noGrp="1"/>
          </p:cNvGraphicFramePr>
          <p:nvPr>
            <p:extLst>
              <p:ext uri="{D42A27DB-BD31-4B8C-83A1-F6EECF244321}">
                <p14:modId xmlns:p14="http://schemas.microsoft.com/office/powerpoint/2010/main" val="2239902773"/>
              </p:ext>
            </p:extLst>
          </p:nvPr>
        </p:nvGraphicFramePr>
        <p:xfrm>
          <a:off x="76200" y="1143000"/>
          <a:ext cx="4572000" cy="5082232"/>
        </p:xfrm>
        <a:graphic>
          <a:graphicData uri="http://schemas.openxmlformats.org/drawingml/2006/table">
            <a:tbl>
              <a:tblPr/>
              <a:tblGrid>
                <a:gridCol w="533400"/>
                <a:gridCol w="381000"/>
                <a:gridCol w="457200"/>
                <a:gridCol w="457200"/>
                <a:gridCol w="457200"/>
                <a:gridCol w="457200"/>
                <a:gridCol w="457200"/>
                <a:gridCol w="457200"/>
                <a:gridCol w="457200"/>
                <a:gridCol w="457200"/>
              </a:tblGrid>
              <a:tr h="189897">
                <a:tc>
                  <a:txBody>
                    <a:bodyPr/>
                    <a:lstStyle/>
                    <a:p>
                      <a:pPr algn="l" fontAlgn="b"/>
                      <a:r>
                        <a:rPr lang="en-US" sz="1000" b="1" i="0" u="none" strike="noStrike" dirty="0">
                          <a:solidFill>
                            <a:srgbClr val="000000"/>
                          </a:solidFill>
                          <a:effectLst/>
                          <a:latin typeface="Calibri" panose="020F0502020204030204" pitchFamily="34" charset="0"/>
                        </a:rPr>
                        <a:t> </a:t>
                      </a:r>
                    </a:p>
                  </a:txBody>
                  <a:tcPr marL="5513" marR="5513" marT="5513"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3">
                  <a:txBody>
                    <a:bodyPr/>
                    <a:lstStyle/>
                    <a:p>
                      <a:pPr algn="ctr" fontAlgn="b"/>
                      <a:r>
                        <a:rPr lang="en-US" sz="1000" b="1" i="1" u="none" strike="noStrike">
                          <a:solidFill>
                            <a:srgbClr val="000000"/>
                          </a:solidFill>
                          <a:effectLst/>
                          <a:latin typeface="Segoe UI" panose="020B0502040204020203" pitchFamily="34" charset="0"/>
                        </a:rPr>
                        <a:t>2016</a:t>
                      </a:r>
                    </a:p>
                  </a:txBody>
                  <a:tcPr marL="5513" marR="5513" marT="551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gridSpan="3">
                  <a:txBody>
                    <a:bodyPr/>
                    <a:lstStyle/>
                    <a:p>
                      <a:pPr algn="ctr" fontAlgn="b"/>
                      <a:r>
                        <a:rPr lang="en-US" sz="1000" b="1" i="0" u="none" strike="noStrike">
                          <a:solidFill>
                            <a:srgbClr val="000000"/>
                          </a:solidFill>
                          <a:effectLst/>
                          <a:latin typeface="Microsoft Sans Serif" panose="020B0604020202020204" pitchFamily="34" charset="0"/>
                        </a:rPr>
                        <a:t>2014</a:t>
                      </a:r>
                    </a:p>
                  </a:txBody>
                  <a:tcPr marL="5513" marR="5513" marT="551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gridSpan="3">
                  <a:txBody>
                    <a:bodyPr/>
                    <a:lstStyle/>
                    <a:p>
                      <a:pPr algn="ctr" fontAlgn="b"/>
                      <a:r>
                        <a:rPr lang="en-US" sz="1000" b="1" i="0" u="none" strike="noStrike" dirty="0">
                          <a:solidFill>
                            <a:srgbClr val="000000"/>
                          </a:solidFill>
                          <a:effectLst/>
                          <a:latin typeface="Microsoft Sans Serif" panose="020B0604020202020204" pitchFamily="34" charset="0"/>
                        </a:rPr>
                        <a:t>2013</a:t>
                      </a:r>
                    </a:p>
                  </a:txBody>
                  <a:tcPr marL="5513" marR="5513" marT="5513"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r>
              <a:tr h="257279">
                <a:tc>
                  <a:txBody>
                    <a:bodyPr/>
                    <a:lstStyle/>
                    <a:p>
                      <a:pPr algn="ctr" fontAlgn="b"/>
                      <a:r>
                        <a:rPr lang="en-US" sz="1000" b="1" i="0" u="none" strike="noStrike">
                          <a:solidFill>
                            <a:srgbClr val="000000"/>
                          </a:solidFill>
                          <a:effectLst/>
                          <a:latin typeface="Microsoft Sans Serif" panose="020B0604020202020204" pitchFamily="34" charset="0"/>
                        </a:rPr>
                        <a:t>Country</a:t>
                      </a:r>
                    </a:p>
                  </a:txBody>
                  <a:tcPr marL="5513" marR="5513" marT="5513"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000" b="1" i="1" u="none" strike="noStrike">
                          <a:solidFill>
                            <a:srgbClr val="000000"/>
                          </a:solidFill>
                          <a:effectLst/>
                          <a:latin typeface="Segoe UI" panose="020B0502040204020203" pitchFamily="34" charset="0"/>
                        </a:rPr>
                        <a:t>SA &amp; IA</a:t>
                      </a:r>
                    </a:p>
                  </a:txBody>
                  <a:tcPr marL="5513" marR="5513" marT="551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000" b="1" i="1" u="none" strike="noStrike">
                          <a:solidFill>
                            <a:srgbClr val="000000"/>
                          </a:solidFill>
                          <a:effectLst/>
                          <a:latin typeface="Segoe UI" panose="020B0502040204020203" pitchFamily="34" charset="0"/>
                        </a:rPr>
                        <a:t>IA &amp; FI</a:t>
                      </a:r>
                    </a:p>
                  </a:txBody>
                  <a:tcPr marL="5513" marR="5513" marT="551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000" b="1" i="1" u="none" strike="noStrike">
                          <a:solidFill>
                            <a:srgbClr val="000000"/>
                          </a:solidFill>
                          <a:effectLst/>
                          <a:latin typeface="Segoe UI" panose="020B0502040204020203" pitchFamily="34" charset="0"/>
                        </a:rPr>
                        <a:t>SA &amp; FI</a:t>
                      </a:r>
                    </a:p>
                  </a:txBody>
                  <a:tcPr marL="5513" marR="5513" marT="551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000" b="1" i="1" u="none" strike="noStrike">
                          <a:solidFill>
                            <a:srgbClr val="000000"/>
                          </a:solidFill>
                          <a:effectLst/>
                          <a:latin typeface="Segoe UI" panose="020B0502040204020203" pitchFamily="34" charset="0"/>
                        </a:rPr>
                        <a:t>SA &amp; IA</a:t>
                      </a:r>
                    </a:p>
                  </a:txBody>
                  <a:tcPr marL="5513" marR="5513" marT="551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000" b="1" i="1" u="none" strike="noStrike">
                          <a:solidFill>
                            <a:srgbClr val="000000"/>
                          </a:solidFill>
                          <a:effectLst/>
                          <a:latin typeface="Segoe UI" panose="020B0502040204020203" pitchFamily="34" charset="0"/>
                        </a:rPr>
                        <a:t>IA &amp; FI</a:t>
                      </a:r>
                    </a:p>
                  </a:txBody>
                  <a:tcPr marL="5513" marR="5513" marT="551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000" b="1" i="1" u="none" strike="noStrike">
                          <a:solidFill>
                            <a:srgbClr val="000000"/>
                          </a:solidFill>
                          <a:effectLst/>
                          <a:latin typeface="Segoe UI" panose="020B0502040204020203" pitchFamily="34" charset="0"/>
                        </a:rPr>
                        <a:t>SA &amp; FI</a:t>
                      </a:r>
                    </a:p>
                  </a:txBody>
                  <a:tcPr marL="5513" marR="5513" marT="551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000" b="1" i="1" u="none" strike="noStrike">
                          <a:solidFill>
                            <a:srgbClr val="000000"/>
                          </a:solidFill>
                          <a:effectLst/>
                          <a:latin typeface="Segoe UI" panose="020B0502040204020203" pitchFamily="34" charset="0"/>
                        </a:rPr>
                        <a:t>SA &amp; IA</a:t>
                      </a:r>
                    </a:p>
                  </a:txBody>
                  <a:tcPr marL="5513" marR="5513" marT="551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000" b="1" i="1" u="none" strike="noStrike">
                          <a:solidFill>
                            <a:srgbClr val="000000"/>
                          </a:solidFill>
                          <a:effectLst/>
                          <a:latin typeface="Segoe UI" panose="020B0502040204020203" pitchFamily="34" charset="0"/>
                        </a:rPr>
                        <a:t>IA &amp; FI</a:t>
                      </a:r>
                    </a:p>
                  </a:txBody>
                  <a:tcPr marL="5513" marR="5513" marT="551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000" b="1" i="1" u="none" strike="noStrike">
                          <a:solidFill>
                            <a:srgbClr val="000000"/>
                          </a:solidFill>
                          <a:effectLst/>
                          <a:latin typeface="Segoe UI" panose="020B0502040204020203" pitchFamily="34" charset="0"/>
                        </a:rPr>
                        <a:t>SA &amp; FI</a:t>
                      </a:r>
                    </a:p>
                  </a:txBody>
                  <a:tcPr marL="5513" marR="5513" marT="5513"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3771">
                <a:tc>
                  <a:txBody>
                    <a:bodyPr/>
                    <a:lstStyle/>
                    <a:p>
                      <a:pPr algn="ctr" fontAlgn="b"/>
                      <a:r>
                        <a:rPr lang="en-US" sz="1000" b="1" i="0" u="none" strike="noStrike">
                          <a:solidFill>
                            <a:srgbClr val="00B0F0"/>
                          </a:solidFill>
                          <a:effectLst/>
                          <a:latin typeface="Microsoft Sans Serif" panose="020B0604020202020204" pitchFamily="34" charset="0"/>
                        </a:rPr>
                        <a:t>ALB</a:t>
                      </a:r>
                    </a:p>
                  </a:txBody>
                  <a:tcPr marL="5513" marR="5513" marT="5513"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anose="020F0502020204030204" pitchFamily="34" charset="0"/>
                        </a:rPr>
                        <a:t>No</a:t>
                      </a:r>
                    </a:p>
                  </a:txBody>
                  <a:tcPr marL="5513" marR="5513" marT="551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ctr" fontAlgn="b"/>
                      <a:r>
                        <a:rPr lang="en-US" sz="1000" b="0" i="0" u="none" strike="noStrike">
                          <a:solidFill>
                            <a:srgbClr val="000000"/>
                          </a:solidFill>
                          <a:effectLst/>
                          <a:latin typeface="Calibri" panose="020F0502020204030204" pitchFamily="34" charset="0"/>
                        </a:rPr>
                        <a:t>No</a:t>
                      </a:r>
                    </a:p>
                  </a:txBody>
                  <a:tcPr marL="5513" marR="5513" marT="551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ctr" fontAlgn="b"/>
                      <a:r>
                        <a:rPr lang="en-US" sz="1000" b="0" i="0" u="none" strike="noStrike">
                          <a:solidFill>
                            <a:srgbClr val="000000"/>
                          </a:solidFill>
                          <a:effectLst/>
                          <a:latin typeface="Calibri" panose="020F0502020204030204" pitchFamily="34" charset="0"/>
                        </a:rPr>
                        <a:t>No</a:t>
                      </a:r>
                    </a:p>
                  </a:txBody>
                  <a:tcPr marL="5513" marR="5513" marT="551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ctr" fontAlgn="b"/>
                      <a:r>
                        <a:rPr lang="en-US" sz="1000" b="0" i="0" u="none" strike="noStrike">
                          <a:solidFill>
                            <a:srgbClr val="000000"/>
                          </a:solidFill>
                          <a:effectLst/>
                          <a:latin typeface="Calibri" panose="020F0502020204030204" pitchFamily="34" charset="0"/>
                        </a:rPr>
                        <a:t> </a:t>
                      </a:r>
                    </a:p>
                  </a:txBody>
                  <a:tcPr marL="5513" marR="5513" marT="551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anose="020F0502020204030204" pitchFamily="34" charset="0"/>
                        </a:rPr>
                        <a:t> </a:t>
                      </a:r>
                    </a:p>
                  </a:txBody>
                  <a:tcPr marL="5513" marR="5513" marT="551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anose="020F0502020204030204" pitchFamily="34" charset="0"/>
                        </a:rPr>
                        <a:t> </a:t>
                      </a:r>
                    </a:p>
                  </a:txBody>
                  <a:tcPr marL="5513" marR="5513" marT="551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anose="020F0502020204030204" pitchFamily="34" charset="0"/>
                        </a:rPr>
                        <a:t>Yes</a:t>
                      </a:r>
                    </a:p>
                  </a:txBody>
                  <a:tcPr marL="5513" marR="5513" marT="551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b"/>
                      <a:r>
                        <a:rPr lang="en-US" sz="1000" b="0" i="0" u="none" strike="noStrike">
                          <a:solidFill>
                            <a:srgbClr val="000000"/>
                          </a:solidFill>
                          <a:effectLst/>
                          <a:latin typeface="Calibri" panose="020F0502020204030204" pitchFamily="34" charset="0"/>
                        </a:rPr>
                        <a:t>Yes</a:t>
                      </a:r>
                    </a:p>
                  </a:txBody>
                  <a:tcPr marL="5513" marR="5513" marT="551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b"/>
                      <a:r>
                        <a:rPr lang="en-US" sz="1000" b="0" i="0" u="none" strike="noStrike">
                          <a:solidFill>
                            <a:srgbClr val="000000"/>
                          </a:solidFill>
                          <a:effectLst/>
                          <a:latin typeface="Calibri" panose="020F0502020204030204" pitchFamily="34" charset="0"/>
                        </a:rPr>
                        <a:t>Yes</a:t>
                      </a:r>
                    </a:p>
                  </a:txBody>
                  <a:tcPr marL="5513" marR="5513" marT="5513"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r>
              <a:tr h="232776">
                <a:tc>
                  <a:txBody>
                    <a:bodyPr/>
                    <a:lstStyle/>
                    <a:p>
                      <a:pPr algn="ctr" fontAlgn="b"/>
                      <a:r>
                        <a:rPr lang="en-US" sz="1000" b="1" i="0" u="none" strike="noStrike">
                          <a:solidFill>
                            <a:srgbClr val="FF0000"/>
                          </a:solidFill>
                          <a:effectLst/>
                          <a:latin typeface="Microsoft Sans Serif" panose="020B0604020202020204" pitchFamily="34" charset="0"/>
                        </a:rPr>
                        <a:t>ARM</a:t>
                      </a:r>
                    </a:p>
                  </a:txBody>
                  <a:tcPr marL="5513" marR="5513" marT="5513"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anose="020F0502020204030204" pitchFamily="34" charset="0"/>
                        </a:rPr>
                        <a:t>Yes</a:t>
                      </a:r>
                    </a:p>
                  </a:txBody>
                  <a:tcPr marL="5513" marR="5513" marT="551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b"/>
                      <a:r>
                        <a:rPr lang="en-US" sz="1000" b="0" i="0" u="none" strike="noStrike">
                          <a:solidFill>
                            <a:srgbClr val="000000"/>
                          </a:solidFill>
                          <a:effectLst/>
                          <a:latin typeface="Calibri" panose="020F0502020204030204" pitchFamily="34" charset="0"/>
                        </a:rPr>
                        <a:t>Yes</a:t>
                      </a:r>
                    </a:p>
                  </a:txBody>
                  <a:tcPr marL="5513" marR="5513" marT="551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b"/>
                      <a:r>
                        <a:rPr lang="en-US" sz="1000" b="0" i="0" u="none" strike="noStrike">
                          <a:solidFill>
                            <a:srgbClr val="000000"/>
                          </a:solidFill>
                          <a:effectLst/>
                          <a:latin typeface="Calibri" panose="020F0502020204030204" pitchFamily="34" charset="0"/>
                        </a:rPr>
                        <a:t>Yes</a:t>
                      </a:r>
                    </a:p>
                  </a:txBody>
                  <a:tcPr marL="5513" marR="5513" marT="551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b"/>
                      <a:r>
                        <a:rPr lang="en-US" sz="1000" b="0" i="0" u="none" strike="noStrike">
                          <a:solidFill>
                            <a:srgbClr val="000000"/>
                          </a:solidFill>
                          <a:effectLst/>
                          <a:latin typeface="Calibri" panose="020F0502020204030204" pitchFamily="34" charset="0"/>
                        </a:rPr>
                        <a:t>Yes</a:t>
                      </a:r>
                    </a:p>
                  </a:txBody>
                  <a:tcPr marL="5513" marR="5513" marT="551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b"/>
                      <a:r>
                        <a:rPr lang="en-US" sz="1000" b="0" i="0" u="none" strike="noStrike">
                          <a:solidFill>
                            <a:srgbClr val="000000"/>
                          </a:solidFill>
                          <a:effectLst/>
                          <a:latin typeface="Calibri" panose="020F0502020204030204" pitchFamily="34" charset="0"/>
                        </a:rPr>
                        <a:t>Yes</a:t>
                      </a:r>
                    </a:p>
                  </a:txBody>
                  <a:tcPr marL="5513" marR="5513" marT="551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b"/>
                      <a:r>
                        <a:rPr lang="en-US" sz="1000" b="0" i="0" u="none" strike="noStrike">
                          <a:solidFill>
                            <a:srgbClr val="000000"/>
                          </a:solidFill>
                          <a:effectLst/>
                          <a:latin typeface="Calibri" panose="020F0502020204030204" pitchFamily="34" charset="0"/>
                        </a:rPr>
                        <a:t>Yes</a:t>
                      </a:r>
                    </a:p>
                  </a:txBody>
                  <a:tcPr marL="5513" marR="5513" marT="551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b"/>
                      <a:r>
                        <a:rPr lang="en-US" sz="1000" b="0" i="0" u="none" strike="noStrike">
                          <a:solidFill>
                            <a:srgbClr val="000000"/>
                          </a:solidFill>
                          <a:effectLst/>
                          <a:latin typeface="Calibri" panose="020F0502020204030204" pitchFamily="34" charset="0"/>
                        </a:rPr>
                        <a:t>Yes</a:t>
                      </a:r>
                    </a:p>
                  </a:txBody>
                  <a:tcPr marL="5513" marR="5513" marT="551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b"/>
                      <a:r>
                        <a:rPr lang="en-US" sz="1000" b="0" i="0" u="none" strike="noStrike">
                          <a:solidFill>
                            <a:srgbClr val="000000"/>
                          </a:solidFill>
                          <a:effectLst/>
                          <a:latin typeface="Calibri" panose="020F0502020204030204" pitchFamily="34" charset="0"/>
                        </a:rPr>
                        <a:t>Yes</a:t>
                      </a:r>
                    </a:p>
                  </a:txBody>
                  <a:tcPr marL="5513" marR="5513" marT="551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b"/>
                      <a:r>
                        <a:rPr lang="en-US" sz="1000" b="0" i="0" u="none" strike="noStrike">
                          <a:solidFill>
                            <a:srgbClr val="000000"/>
                          </a:solidFill>
                          <a:effectLst/>
                          <a:latin typeface="Calibri" panose="020F0502020204030204" pitchFamily="34" charset="0"/>
                        </a:rPr>
                        <a:t>Yes</a:t>
                      </a:r>
                    </a:p>
                  </a:txBody>
                  <a:tcPr marL="5513" marR="5513" marT="5513"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r>
              <a:tr h="202149">
                <a:tc>
                  <a:txBody>
                    <a:bodyPr/>
                    <a:lstStyle/>
                    <a:p>
                      <a:pPr algn="ctr" fontAlgn="b"/>
                      <a:r>
                        <a:rPr lang="en-US" sz="1000" b="1" i="0" u="none" strike="noStrike">
                          <a:solidFill>
                            <a:srgbClr val="000000"/>
                          </a:solidFill>
                          <a:effectLst/>
                          <a:latin typeface="Microsoft Sans Serif" panose="020B0604020202020204" pitchFamily="34" charset="0"/>
                        </a:rPr>
                        <a:t>BEL</a:t>
                      </a:r>
                    </a:p>
                  </a:txBody>
                  <a:tcPr marL="5513" marR="5513" marT="5513"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anose="020F0502020204030204" pitchFamily="34" charset="0"/>
                        </a:rPr>
                        <a:t> </a:t>
                      </a:r>
                    </a:p>
                  </a:txBody>
                  <a:tcPr marL="5513" marR="5513" marT="551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anose="020F0502020204030204" pitchFamily="34" charset="0"/>
                        </a:rPr>
                        <a:t> </a:t>
                      </a:r>
                    </a:p>
                  </a:txBody>
                  <a:tcPr marL="5513" marR="5513" marT="551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anose="020F0502020204030204" pitchFamily="34" charset="0"/>
                        </a:rPr>
                        <a:t>Yes</a:t>
                      </a:r>
                    </a:p>
                  </a:txBody>
                  <a:tcPr marL="5513" marR="5513" marT="551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b"/>
                      <a:r>
                        <a:rPr lang="en-US" sz="1000" b="0" i="0" u="none" strike="noStrike">
                          <a:solidFill>
                            <a:srgbClr val="000000"/>
                          </a:solidFill>
                          <a:effectLst/>
                          <a:latin typeface="Calibri" panose="020F0502020204030204" pitchFamily="34" charset="0"/>
                        </a:rPr>
                        <a:t> </a:t>
                      </a:r>
                    </a:p>
                  </a:txBody>
                  <a:tcPr marL="5513" marR="5513" marT="551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anose="020F0502020204030204" pitchFamily="34" charset="0"/>
                        </a:rPr>
                        <a:t> </a:t>
                      </a:r>
                    </a:p>
                  </a:txBody>
                  <a:tcPr marL="5513" marR="5513" marT="551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anose="020F0502020204030204" pitchFamily="34" charset="0"/>
                        </a:rPr>
                        <a:t> </a:t>
                      </a:r>
                    </a:p>
                  </a:txBody>
                  <a:tcPr marL="5513" marR="5513" marT="551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anose="020F0502020204030204" pitchFamily="34" charset="0"/>
                        </a:rPr>
                        <a:t> </a:t>
                      </a:r>
                    </a:p>
                  </a:txBody>
                  <a:tcPr marL="5513" marR="5513" marT="551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anose="020F0502020204030204" pitchFamily="34" charset="0"/>
                        </a:rPr>
                        <a:t> </a:t>
                      </a:r>
                    </a:p>
                  </a:txBody>
                  <a:tcPr marL="5513" marR="5513" marT="551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anose="020F0502020204030204" pitchFamily="34" charset="0"/>
                        </a:rPr>
                        <a:t> </a:t>
                      </a:r>
                    </a:p>
                  </a:txBody>
                  <a:tcPr marL="5513" marR="5513" marT="5513"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38902">
                <a:tc>
                  <a:txBody>
                    <a:bodyPr/>
                    <a:lstStyle/>
                    <a:p>
                      <a:pPr algn="ctr" fontAlgn="b"/>
                      <a:r>
                        <a:rPr lang="en-US" sz="1000" b="1" i="0" u="none" strike="noStrike">
                          <a:solidFill>
                            <a:srgbClr val="FF0000"/>
                          </a:solidFill>
                          <a:effectLst/>
                          <a:latin typeface="Microsoft Sans Serif" panose="020B0604020202020204" pitchFamily="34" charset="0"/>
                        </a:rPr>
                        <a:t>BIH</a:t>
                      </a:r>
                    </a:p>
                  </a:txBody>
                  <a:tcPr marL="5513" marR="5513" marT="5513"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anose="020F0502020204030204" pitchFamily="34" charset="0"/>
                        </a:rPr>
                        <a:t>No</a:t>
                      </a:r>
                    </a:p>
                  </a:txBody>
                  <a:tcPr marL="5513" marR="5513" marT="551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ctr" fontAlgn="b"/>
                      <a:r>
                        <a:rPr lang="en-US" sz="1000" b="0" i="0" u="none" strike="noStrike">
                          <a:solidFill>
                            <a:srgbClr val="000000"/>
                          </a:solidFill>
                          <a:effectLst/>
                          <a:latin typeface="Calibri" panose="020F0502020204030204" pitchFamily="34" charset="0"/>
                        </a:rPr>
                        <a:t> </a:t>
                      </a:r>
                    </a:p>
                  </a:txBody>
                  <a:tcPr marL="5513" marR="5513" marT="551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anose="020F0502020204030204" pitchFamily="34" charset="0"/>
                        </a:rPr>
                        <a:t> </a:t>
                      </a:r>
                    </a:p>
                  </a:txBody>
                  <a:tcPr marL="5513" marR="5513" marT="551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anose="020F0502020204030204" pitchFamily="34" charset="0"/>
                        </a:rPr>
                        <a:t>No</a:t>
                      </a:r>
                    </a:p>
                  </a:txBody>
                  <a:tcPr marL="5513" marR="5513" marT="551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ctr" fontAlgn="b"/>
                      <a:r>
                        <a:rPr lang="en-US" sz="1000" b="0" i="0" u="none" strike="noStrike">
                          <a:solidFill>
                            <a:srgbClr val="000000"/>
                          </a:solidFill>
                          <a:effectLst/>
                          <a:latin typeface="Calibri" panose="020F0502020204030204" pitchFamily="34" charset="0"/>
                        </a:rPr>
                        <a:t>Yes</a:t>
                      </a:r>
                    </a:p>
                  </a:txBody>
                  <a:tcPr marL="5513" marR="5513" marT="551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b"/>
                      <a:r>
                        <a:rPr lang="en-US" sz="1000" b="0" i="0" u="none" strike="noStrike">
                          <a:solidFill>
                            <a:srgbClr val="000000"/>
                          </a:solidFill>
                          <a:effectLst/>
                          <a:latin typeface="Calibri" panose="020F0502020204030204" pitchFamily="34" charset="0"/>
                        </a:rPr>
                        <a:t>No</a:t>
                      </a:r>
                    </a:p>
                  </a:txBody>
                  <a:tcPr marL="5513" marR="5513" marT="551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ctr" fontAlgn="b"/>
                      <a:r>
                        <a:rPr lang="en-US" sz="1000" b="0" i="0" u="none" strike="noStrike">
                          <a:solidFill>
                            <a:srgbClr val="000000"/>
                          </a:solidFill>
                          <a:effectLst/>
                          <a:latin typeface="Calibri" panose="020F0502020204030204" pitchFamily="34" charset="0"/>
                        </a:rPr>
                        <a:t>No</a:t>
                      </a:r>
                    </a:p>
                  </a:txBody>
                  <a:tcPr marL="5513" marR="5513" marT="551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ctr" fontAlgn="b"/>
                      <a:r>
                        <a:rPr lang="en-US" sz="1000" b="0" i="0" u="none" strike="noStrike">
                          <a:solidFill>
                            <a:srgbClr val="000000"/>
                          </a:solidFill>
                          <a:effectLst/>
                          <a:latin typeface="Calibri" panose="020F0502020204030204" pitchFamily="34" charset="0"/>
                        </a:rPr>
                        <a:t>No</a:t>
                      </a:r>
                    </a:p>
                  </a:txBody>
                  <a:tcPr marL="5513" marR="5513" marT="551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ctr" fontAlgn="b"/>
                      <a:r>
                        <a:rPr lang="en-US" sz="1000" b="0" i="0" u="none" strike="noStrike">
                          <a:solidFill>
                            <a:srgbClr val="000000"/>
                          </a:solidFill>
                          <a:effectLst/>
                          <a:latin typeface="Calibri" panose="020F0502020204030204" pitchFamily="34" charset="0"/>
                        </a:rPr>
                        <a:t>No</a:t>
                      </a:r>
                    </a:p>
                  </a:txBody>
                  <a:tcPr marL="5513" marR="5513" marT="5513"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r>
              <a:tr h="208274">
                <a:tc>
                  <a:txBody>
                    <a:bodyPr/>
                    <a:lstStyle/>
                    <a:p>
                      <a:pPr algn="ctr" fontAlgn="b"/>
                      <a:r>
                        <a:rPr lang="en-US" sz="1000" b="1" i="0" u="none" strike="noStrike">
                          <a:solidFill>
                            <a:srgbClr val="FF0000"/>
                          </a:solidFill>
                          <a:effectLst/>
                          <a:latin typeface="Microsoft Sans Serif" panose="020B0604020202020204" pitchFamily="34" charset="0"/>
                        </a:rPr>
                        <a:t>BUL</a:t>
                      </a:r>
                    </a:p>
                  </a:txBody>
                  <a:tcPr marL="5513" marR="5513" marT="5513"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anose="020F0502020204030204" pitchFamily="34" charset="0"/>
                        </a:rPr>
                        <a:t>No</a:t>
                      </a:r>
                    </a:p>
                  </a:txBody>
                  <a:tcPr marL="5513" marR="5513" marT="551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ctr" fontAlgn="b"/>
                      <a:r>
                        <a:rPr lang="en-US" sz="1000" b="0" i="0" u="none" strike="noStrike">
                          <a:solidFill>
                            <a:srgbClr val="000000"/>
                          </a:solidFill>
                          <a:effectLst/>
                          <a:latin typeface="Calibri" panose="020F0502020204030204" pitchFamily="34" charset="0"/>
                        </a:rPr>
                        <a:t>No</a:t>
                      </a:r>
                    </a:p>
                  </a:txBody>
                  <a:tcPr marL="5513" marR="5513" marT="551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ctr" fontAlgn="b"/>
                      <a:r>
                        <a:rPr lang="en-US" sz="1000" b="0" i="0" u="none" strike="noStrike">
                          <a:solidFill>
                            <a:srgbClr val="000000"/>
                          </a:solidFill>
                          <a:effectLst/>
                          <a:latin typeface="Calibri" panose="020F0502020204030204" pitchFamily="34" charset="0"/>
                        </a:rPr>
                        <a:t>No</a:t>
                      </a:r>
                    </a:p>
                  </a:txBody>
                  <a:tcPr marL="5513" marR="5513" marT="551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ctr" fontAlgn="b"/>
                      <a:r>
                        <a:rPr lang="en-US" sz="1000" b="0" i="0" u="none" strike="noStrike">
                          <a:solidFill>
                            <a:srgbClr val="000000"/>
                          </a:solidFill>
                          <a:effectLst/>
                          <a:latin typeface="Calibri" panose="020F0502020204030204" pitchFamily="34" charset="0"/>
                        </a:rPr>
                        <a:t>No</a:t>
                      </a:r>
                    </a:p>
                  </a:txBody>
                  <a:tcPr marL="5513" marR="5513" marT="551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ctr" fontAlgn="b"/>
                      <a:r>
                        <a:rPr lang="en-US" sz="1000" b="0" i="0" u="none" strike="noStrike">
                          <a:solidFill>
                            <a:srgbClr val="000000"/>
                          </a:solidFill>
                          <a:effectLst/>
                          <a:latin typeface="Calibri" panose="020F0502020204030204" pitchFamily="34" charset="0"/>
                        </a:rPr>
                        <a:t>No</a:t>
                      </a:r>
                    </a:p>
                  </a:txBody>
                  <a:tcPr marL="5513" marR="5513" marT="551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ctr" fontAlgn="b"/>
                      <a:r>
                        <a:rPr lang="en-US" sz="1000" b="0" i="0" u="none" strike="noStrike">
                          <a:solidFill>
                            <a:srgbClr val="000000"/>
                          </a:solidFill>
                          <a:effectLst/>
                          <a:latin typeface="Calibri" panose="020F0502020204030204" pitchFamily="34" charset="0"/>
                        </a:rPr>
                        <a:t>Yes</a:t>
                      </a:r>
                    </a:p>
                  </a:txBody>
                  <a:tcPr marL="5513" marR="5513" marT="551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b"/>
                      <a:r>
                        <a:rPr lang="en-US" sz="1000" b="0" i="0" u="none" strike="noStrike">
                          <a:solidFill>
                            <a:srgbClr val="000000"/>
                          </a:solidFill>
                          <a:effectLst/>
                          <a:latin typeface="Calibri" panose="020F0502020204030204" pitchFamily="34" charset="0"/>
                        </a:rPr>
                        <a:t>Yes</a:t>
                      </a:r>
                    </a:p>
                  </a:txBody>
                  <a:tcPr marL="5513" marR="5513" marT="551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b"/>
                      <a:r>
                        <a:rPr lang="en-US" sz="1000" b="0" i="0" u="none" strike="noStrike">
                          <a:solidFill>
                            <a:srgbClr val="000000"/>
                          </a:solidFill>
                          <a:effectLst/>
                          <a:latin typeface="Calibri" panose="020F0502020204030204" pitchFamily="34" charset="0"/>
                        </a:rPr>
                        <a:t>No</a:t>
                      </a:r>
                    </a:p>
                  </a:txBody>
                  <a:tcPr marL="5513" marR="5513" marT="551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ctr" fontAlgn="b"/>
                      <a:r>
                        <a:rPr lang="en-US" sz="1000" b="0" i="0" u="none" strike="noStrike">
                          <a:solidFill>
                            <a:srgbClr val="000000"/>
                          </a:solidFill>
                          <a:effectLst/>
                          <a:latin typeface="Calibri" panose="020F0502020204030204" pitchFamily="34" charset="0"/>
                        </a:rPr>
                        <a:t>Yes</a:t>
                      </a:r>
                    </a:p>
                  </a:txBody>
                  <a:tcPr marL="5513" marR="5513" marT="5513"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r>
              <a:tr h="208274">
                <a:tc>
                  <a:txBody>
                    <a:bodyPr/>
                    <a:lstStyle/>
                    <a:p>
                      <a:pPr algn="ctr" fontAlgn="b"/>
                      <a:r>
                        <a:rPr lang="en-US" sz="1000" b="1" i="0" u="none" strike="noStrike">
                          <a:solidFill>
                            <a:srgbClr val="FF0000"/>
                          </a:solidFill>
                          <a:effectLst/>
                          <a:latin typeface="Microsoft Sans Serif" panose="020B0604020202020204" pitchFamily="34" charset="0"/>
                        </a:rPr>
                        <a:t>CRO</a:t>
                      </a:r>
                    </a:p>
                  </a:txBody>
                  <a:tcPr marL="5513" marR="5513" marT="5513"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anose="020F0502020204030204" pitchFamily="34" charset="0"/>
                        </a:rPr>
                        <a:t>No</a:t>
                      </a:r>
                    </a:p>
                  </a:txBody>
                  <a:tcPr marL="5513" marR="5513" marT="551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ctr" fontAlgn="b"/>
                      <a:r>
                        <a:rPr lang="en-US" sz="1000" b="0" i="0" u="none" strike="noStrike">
                          <a:solidFill>
                            <a:srgbClr val="000000"/>
                          </a:solidFill>
                          <a:effectLst/>
                          <a:latin typeface="Calibri" panose="020F0502020204030204" pitchFamily="34" charset="0"/>
                        </a:rPr>
                        <a:t>No</a:t>
                      </a:r>
                    </a:p>
                  </a:txBody>
                  <a:tcPr marL="5513" marR="5513" marT="551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ctr" fontAlgn="b"/>
                      <a:r>
                        <a:rPr lang="en-US" sz="1000" b="0" i="0" u="none" strike="noStrike">
                          <a:solidFill>
                            <a:srgbClr val="000000"/>
                          </a:solidFill>
                          <a:effectLst/>
                          <a:latin typeface="Calibri" panose="020F0502020204030204" pitchFamily="34" charset="0"/>
                        </a:rPr>
                        <a:t>No</a:t>
                      </a:r>
                    </a:p>
                  </a:txBody>
                  <a:tcPr marL="5513" marR="5513" marT="551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ctr" fontAlgn="b"/>
                      <a:r>
                        <a:rPr lang="en-US" sz="1000" b="0" i="0" u="none" strike="noStrike">
                          <a:solidFill>
                            <a:srgbClr val="000000"/>
                          </a:solidFill>
                          <a:effectLst/>
                          <a:latin typeface="Calibri" panose="020F0502020204030204" pitchFamily="34" charset="0"/>
                        </a:rPr>
                        <a:t>No</a:t>
                      </a:r>
                    </a:p>
                  </a:txBody>
                  <a:tcPr marL="5513" marR="5513" marT="551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ctr" fontAlgn="b"/>
                      <a:r>
                        <a:rPr lang="en-US" sz="1000" b="0" i="0" u="none" strike="noStrike">
                          <a:solidFill>
                            <a:srgbClr val="000000"/>
                          </a:solidFill>
                          <a:effectLst/>
                          <a:latin typeface="Calibri" panose="020F0502020204030204" pitchFamily="34" charset="0"/>
                        </a:rPr>
                        <a:t>No</a:t>
                      </a:r>
                    </a:p>
                  </a:txBody>
                  <a:tcPr marL="5513" marR="5513" marT="551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ctr" fontAlgn="b"/>
                      <a:r>
                        <a:rPr lang="en-US" sz="1000" b="0" i="0" u="none" strike="noStrike">
                          <a:solidFill>
                            <a:srgbClr val="000000"/>
                          </a:solidFill>
                          <a:effectLst/>
                          <a:latin typeface="Calibri" panose="020F0502020204030204" pitchFamily="34" charset="0"/>
                        </a:rPr>
                        <a:t>No</a:t>
                      </a:r>
                    </a:p>
                  </a:txBody>
                  <a:tcPr marL="5513" marR="5513" marT="551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ctr" fontAlgn="b"/>
                      <a:r>
                        <a:rPr lang="en-US" sz="1000" b="0" i="0" u="none" strike="noStrike">
                          <a:solidFill>
                            <a:srgbClr val="000000"/>
                          </a:solidFill>
                          <a:effectLst/>
                          <a:latin typeface="Calibri" panose="020F0502020204030204" pitchFamily="34" charset="0"/>
                        </a:rPr>
                        <a:t>Yes</a:t>
                      </a:r>
                    </a:p>
                  </a:txBody>
                  <a:tcPr marL="5513" marR="5513" marT="551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b"/>
                      <a:r>
                        <a:rPr lang="en-US" sz="1000" b="0" i="0" u="none" strike="noStrike">
                          <a:solidFill>
                            <a:srgbClr val="000000"/>
                          </a:solidFill>
                          <a:effectLst/>
                          <a:latin typeface="Calibri" panose="020F0502020204030204" pitchFamily="34" charset="0"/>
                        </a:rPr>
                        <a:t>No</a:t>
                      </a:r>
                    </a:p>
                  </a:txBody>
                  <a:tcPr marL="5513" marR="5513" marT="551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ctr" fontAlgn="b"/>
                      <a:r>
                        <a:rPr lang="en-US" sz="1000" b="0" i="0" u="none" strike="noStrike">
                          <a:solidFill>
                            <a:srgbClr val="000000"/>
                          </a:solidFill>
                          <a:effectLst/>
                          <a:latin typeface="Calibri" panose="020F0502020204030204" pitchFamily="34" charset="0"/>
                        </a:rPr>
                        <a:t>No</a:t>
                      </a:r>
                    </a:p>
                  </a:txBody>
                  <a:tcPr marL="5513" marR="5513" marT="5513"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r>
              <a:tr h="183771">
                <a:tc>
                  <a:txBody>
                    <a:bodyPr/>
                    <a:lstStyle/>
                    <a:p>
                      <a:pPr algn="ctr" fontAlgn="b"/>
                      <a:r>
                        <a:rPr lang="en-US" sz="1000" b="1" i="0" u="none" strike="noStrike">
                          <a:solidFill>
                            <a:srgbClr val="000000"/>
                          </a:solidFill>
                          <a:effectLst/>
                          <a:latin typeface="Microsoft Sans Serif" panose="020B0604020202020204" pitchFamily="34" charset="0"/>
                        </a:rPr>
                        <a:t>CZE</a:t>
                      </a:r>
                    </a:p>
                  </a:txBody>
                  <a:tcPr marL="5513" marR="5513" marT="5513"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anose="020F0502020204030204" pitchFamily="34" charset="0"/>
                        </a:rPr>
                        <a:t>No</a:t>
                      </a:r>
                    </a:p>
                  </a:txBody>
                  <a:tcPr marL="5513" marR="5513" marT="551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ctr" fontAlgn="b"/>
                      <a:r>
                        <a:rPr lang="en-US" sz="1000" b="0" i="0" u="none" strike="noStrike">
                          <a:solidFill>
                            <a:srgbClr val="000000"/>
                          </a:solidFill>
                          <a:effectLst/>
                          <a:latin typeface="Calibri" panose="020F0502020204030204" pitchFamily="34" charset="0"/>
                        </a:rPr>
                        <a:t>No</a:t>
                      </a:r>
                    </a:p>
                  </a:txBody>
                  <a:tcPr marL="5513" marR="5513" marT="551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ctr" fontAlgn="b"/>
                      <a:r>
                        <a:rPr lang="en-US" sz="1000" b="0" i="0" u="none" strike="noStrike">
                          <a:solidFill>
                            <a:srgbClr val="000000"/>
                          </a:solidFill>
                          <a:effectLst/>
                          <a:latin typeface="Calibri" panose="020F0502020204030204" pitchFamily="34" charset="0"/>
                        </a:rPr>
                        <a:t>Yes</a:t>
                      </a:r>
                    </a:p>
                  </a:txBody>
                  <a:tcPr marL="5513" marR="5513" marT="551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b"/>
                      <a:r>
                        <a:rPr lang="en-US" sz="1000" b="0" i="0" u="none" strike="noStrike">
                          <a:solidFill>
                            <a:srgbClr val="000000"/>
                          </a:solidFill>
                          <a:effectLst/>
                          <a:latin typeface="Calibri" panose="020F0502020204030204" pitchFamily="34" charset="0"/>
                        </a:rPr>
                        <a:t> </a:t>
                      </a:r>
                    </a:p>
                  </a:txBody>
                  <a:tcPr marL="5513" marR="5513" marT="551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anose="020F0502020204030204" pitchFamily="34" charset="0"/>
                        </a:rPr>
                        <a:t> </a:t>
                      </a:r>
                    </a:p>
                  </a:txBody>
                  <a:tcPr marL="5513" marR="5513" marT="551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anose="020F0502020204030204" pitchFamily="34" charset="0"/>
                        </a:rPr>
                        <a:t> </a:t>
                      </a:r>
                    </a:p>
                  </a:txBody>
                  <a:tcPr marL="5513" marR="5513" marT="551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anose="020F0502020204030204" pitchFamily="34" charset="0"/>
                        </a:rPr>
                        <a:t> </a:t>
                      </a:r>
                    </a:p>
                  </a:txBody>
                  <a:tcPr marL="5513" marR="5513" marT="551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anose="020F0502020204030204" pitchFamily="34" charset="0"/>
                        </a:rPr>
                        <a:t> </a:t>
                      </a:r>
                    </a:p>
                  </a:txBody>
                  <a:tcPr marL="5513" marR="5513" marT="551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anose="020F0502020204030204" pitchFamily="34" charset="0"/>
                        </a:rPr>
                        <a:t> </a:t>
                      </a:r>
                    </a:p>
                  </a:txBody>
                  <a:tcPr marL="5513" marR="5513" marT="5513"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3771">
                <a:tc>
                  <a:txBody>
                    <a:bodyPr/>
                    <a:lstStyle/>
                    <a:p>
                      <a:pPr algn="ctr" fontAlgn="b"/>
                      <a:r>
                        <a:rPr lang="en-US" sz="1000" b="1" i="0" u="none" strike="noStrike">
                          <a:solidFill>
                            <a:srgbClr val="00B0F0"/>
                          </a:solidFill>
                          <a:effectLst/>
                          <a:latin typeface="Microsoft Sans Serif" panose="020B0604020202020204" pitchFamily="34" charset="0"/>
                        </a:rPr>
                        <a:t>GEO</a:t>
                      </a:r>
                    </a:p>
                  </a:txBody>
                  <a:tcPr marL="5513" marR="5513" marT="5513"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anose="020F0502020204030204" pitchFamily="34" charset="0"/>
                        </a:rPr>
                        <a:t>No</a:t>
                      </a:r>
                    </a:p>
                  </a:txBody>
                  <a:tcPr marL="5513" marR="5513" marT="551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ctr" fontAlgn="b"/>
                      <a:r>
                        <a:rPr lang="en-US" sz="1000" b="0" i="0" u="none" strike="noStrike">
                          <a:solidFill>
                            <a:srgbClr val="000000"/>
                          </a:solidFill>
                          <a:effectLst/>
                          <a:latin typeface="Calibri" panose="020F0502020204030204" pitchFamily="34" charset="0"/>
                        </a:rPr>
                        <a:t>Yes</a:t>
                      </a:r>
                    </a:p>
                  </a:txBody>
                  <a:tcPr marL="5513" marR="5513" marT="551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b"/>
                      <a:r>
                        <a:rPr lang="en-US" sz="1000" b="0" i="0" u="none" strike="noStrike">
                          <a:solidFill>
                            <a:srgbClr val="000000"/>
                          </a:solidFill>
                          <a:effectLst/>
                          <a:latin typeface="Calibri" panose="020F0502020204030204" pitchFamily="34" charset="0"/>
                        </a:rPr>
                        <a:t>Yes</a:t>
                      </a:r>
                    </a:p>
                  </a:txBody>
                  <a:tcPr marL="5513" marR="5513" marT="551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b"/>
                      <a:r>
                        <a:rPr lang="en-US" sz="1000" b="0" i="0" u="none" strike="noStrike">
                          <a:solidFill>
                            <a:srgbClr val="000000"/>
                          </a:solidFill>
                          <a:effectLst/>
                          <a:latin typeface="Calibri" panose="020F0502020204030204" pitchFamily="34" charset="0"/>
                        </a:rPr>
                        <a:t> </a:t>
                      </a:r>
                    </a:p>
                  </a:txBody>
                  <a:tcPr marL="5513" marR="5513" marT="551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anose="020F0502020204030204" pitchFamily="34" charset="0"/>
                        </a:rPr>
                        <a:t> </a:t>
                      </a:r>
                    </a:p>
                  </a:txBody>
                  <a:tcPr marL="5513" marR="5513" marT="551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anose="020F0502020204030204" pitchFamily="34" charset="0"/>
                        </a:rPr>
                        <a:t> </a:t>
                      </a:r>
                    </a:p>
                  </a:txBody>
                  <a:tcPr marL="5513" marR="5513" marT="551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anose="020F0502020204030204" pitchFamily="34" charset="0"/>
                        </a:rPr>
                        <a:t>Yes</a:t>
                      </a:r>
                    </a:p>
                  </a:txBody>
                  <a:tcPr marL="5513" marR="5513" marT="551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b"/>
                      <a:r>
                        <a:rPr lang="en-US" sz="1000" b="0" i="0" u="none" strike="noStrike">
                          <a:solidFill>
                            <a:srgbClr val="000000"/>
                          </a:solidFill>
                          <a:effectLst/>
                          <a:latin typeface="Calibri" panose="020F0502020204030204" pitchFamily="34" charset="0"/>
                        </a:rPr>
                        <a:t> </a:t>
                      </a:r>
                    </a:p>
                  </a:txBody>
                  <a:tcPr marL="5513" marR="5513" marT="551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anose="020F0502020204030204" pitchFamily="34" charset="0"/>
                        </a:rPr>
                        <a:t> </a:t>
                      </a:r>
                    </a:p>
                  </a:txBody>
                  <a:tcPr marL="5513" marR="5513" marT="5513"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32776">
                <a:tc>
                  <a:txBody>
                    <a:bodyPr/>
                    <a:lstStyle/>
                    <a:p>
                      <a:pPr algn="ctr" fontAlgn="b"/>
                      <a:r>
                        <a:rPr lang="en-US" sz="1000" b="1" i="0" u="none" strike="noStrike">
                          <a:solidFill>
                            <a:srgbClr val="FF0000"/>
                          </a:solidFill>
                          <a:effectLst/>
                          <a:latin typeface="Microsoft Sans Serif" panose="020B0604020202020204" pitchFamily="34" charset="0"/>
                        </a:rPr>
                        <a:t>HUN</a:t>
                      </a:r>
                    </a:p>
                  </a:txBody>
                  <a:tcPr marL="5513" marR="5513" marT="5513"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anose="020F0502020204030204" pitchFamily="34" charset="0"/>
                        </a:rPr>
                        <a:t>No</a:t>
                      </a:r>
                    </a:p>
                  </a:txBody>
                  <a:tcPr marL="5513" marR="5513" marT="551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ctr" fontAlgn="b"/>
                      <a:r>
                        <a:rPr lang="en-US" sz="1000" b="0" i="0" u="none" strike="noStrike">
                          <a:solidFill>
                            <a:srgbClr val="000000"/>
                          </a:solidFill>
                          <a:effectLst/>
                          <a:latin typeface="Calibri" panose="020F0502020204030204" pitchFamily="34" charset="0"/>
                        </a:rPr>
                        <a:t>No</a:t>
                      </a:r>
                    </a:p>
                  </a:txBody>
                  <a:tcPr marL="5513" marR="5513" marT="551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ctr" fontAlgn="b"/>
                      <a:r>
                        <a:rPr lang="en-US" sz="1000" b="0" i="0" u="none" strike="noStrike">
                          <a:solidFill>
                            <a:srgbClr val="000000"/>
                          </a:solidFill>
                          <a:effectLst/>
                          <a:latin typeface="Calibri" panose="020F0502020204030204" pitchFamily="34" charset="0"/>
                        </a:rPr>
                        <a:t>No</a:t>
                      </a:r>
                    </a:p>
                  </a:txBody>
                  <a:tcPr marL="5513" marR="5513" marT="551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ctr" fontAlgn="b"/>
                      <a:r>
                        <a:rPr lang="en-US" sz="1000" b="0" i="0" u="none" strike="noStrike">
                          <a:solidFill>
                            <a:srgbClr val="000000"/>
                          </a:solidFill>
                          <a:effectLst/>
                          <a:latin typeface="Calibri" panose="020F0502020204030204" pitchFamily="34" charset="0"/>
                        </a:rPr>
                        <a:t>No</a:t>
                      </a:r>
                    </a:p>
                  </a:txBody>
                  <a:tcPr marL="5513" marR="5513" marT="551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ctr" fontAlgn="b"/>
                      <a:r>
                        <a:rPr lang="en-US" sz="1000" b="0" i="0" u="none" strike="noStrike">
                          <a:solidFill>
                            <a:srgbClr val="000000"/>
                          </a:solidFill>
                          <a:effectLst/>
                          <a:latin typeface="Calibri" panose="020F0502020204030204" pitchFamily="34" charset="0"/>
                        </a:rPr>
                        <a:t>No</a:t>
                      </a:r>
                    </a:p>
                  </a:txBody>
                  <a:tcPr marL="5513" marR="5513" marT="551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ctr" fontAlgn="b"/>
                      <a:r>
                        <a:rPr lang="en-US" sz="1000" b="0" i="0" u="none" strike="noStrike">
                          <a:solidFill>
                            <a:srgbClr val="000000"/>
                          </a:solidFill>
                          <a:effectLst/>
                          <a:latin typeface="Calibri" panose="020F0502020204030204" pitchFamily="34" charset="0"/>
                        </a:rPr>
                        <a:t>Yes</a:t>
                      </a:r>
                    </a:p>
                  </a:txBody>
                  <a:tcPr marL="5513" marR="5513" marT="551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b"/>
                      <a:r>
                        <a:rPr lang="en-US" sz="1000" b="0" i="0" u="none" strike="noStrike">
                          <a:solidFill>
                            <a:srgbClr val="000000"/>
                          </a:solidFill>
                          <a:effectLst/>
                          <a:latin typeface="Calibri" panose="020F0502020204030204" pitchFamily="34" charset="0"/>
                        </a:rPr>
                        <a:t>No</a:t>
                      </a:r>
                    </a:p>
                  </a:txBody>
                  <a:tcPr marL="5513" marR="5513" marT="551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ctr" fontAlgn="b"/>
                      <a:r>
                        <a:rPr lang="en-US" sz="1000" b="0" i="0" u="none" strike="noStrike">
                          <a:solidFill>
                            <a:srgbClr val="000000"/>
                          </a:solidFill>
                          <a:effectLst/>
                          <a:latin typeface="Calibri" panose="020F0502020204030204" pitchFamily="34" charset="0"/>
                        </a:rPr>
                        <a:t>No</a:t>
                      </a:r>
                    </a:p>
                  </a:txBody>
                  <a:tcPr marL="5513" marR="5513" marT="551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ctr" fontAlgn="b"/>
                      <a:r>
                        <a:rPr lang="en-US" sz="1000" b="0" i="0" u="none" strike="noStrike">
                          <a:solidFill>
                            <a:srgbClr val="000000"/>
                          </a:solidFill>
                          <a:effectLst/>
                          <a:latin typeface="Calibri" panose="020F0502020204030204" pitchFamily="34" charset="0"/>
                        </a:rPr>
                        <a:t>No</a:t>
                      </a:r>
                    </a:p>
                  </a:txBody>
                  <a:tcPr marL="5513" marR="5513" marT="5513"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r>
              <a:tr h="232776">
                <a:tc>
                  <a:txBody>
                    <a:bodyPr/>
                    <a:lstStyle/>
                    <a:p>
                      <a:pPr algn="ctr" fontAlgn="b"/>
                      <a:r>
                        <a:rPr lang="en-US" sz="1000" b="1" i="0" u="none" strike="noStrike">
                          <a:solidFill>
                            <a:srgbClr val="FF0000"/>
                          </a:solidFill>
                          <a:effectLst/>
                          <a:latin typeface="Microsoft Sans Serif" panose="020B0604020202020204" pitchFamily="34" charset="0"/>
                        </a:rPr>
                        <a:t>KAZ</a:t>
                      </a:r>
                    </a:p>
                  </a:txBody>
                  <a:tcPr marL="5513" marR="5513" marT="5513"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anose="020F0502020204030204" pitchFamily="34" charset="0"/>
                        </a:rPr>
                        <a:t>No</a:t>
                      </a:r>
                    </a:p>
                  </a:txBody>
                  <a:tcPr marL="5513" marR="5513" marT="551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ctr" fontAlgn="b"/>
                      <a:r>
                        <a:rPr lang="en-US" sz="1000" b="0" i="0" u="none" strike="noStrike">
                          <a:solidFill>
                            <a:srgbClr val="000000"/>
                          </a:solidFill>
                          <a:effectLst/>
                          <a:latin typeface="Calibri" panose="020F0502020204030204" pitchFamily="34" charset="0"/>
                        </a:rPr>
                        <a:t>No</a:t>
                      </a:r>
                    </a:p>
                  </a:txBody>
                  <a:tcPr marL="5513" marR="5513" marT="551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ctr" fontAlgn="b"/>
                      <a:r>
                        <a:rPr lang="en-US" sz="1000" b="0" i="0" u="none" strike="noStrike">
                          <a:solidFill>
                            <a:srgbClr val="000000"/>
                          </a:solidFill>
                          <a:effectLst/>
                          <a:latin typeface="Calibri" panose="020F0502020204030204" pitchFamily="34" charset="0"/>
                        </a:rPr>
                        <a:t>No</a:t>
                      </a:r>
                    </a:p>
                  </a:txBody>
                  <a:tcPr marL="5513" marR="5513" marT="551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ctr" fontAlgn="b"/>
                      <a:r>
                        <a:rPr lang="en-US" sz="1000" b="0" i="0" u="none" strike="noStrike">
                          <a:solidFill>
                            <a:srgbClr val="000000"/>
                          </a:solidFill>
                          <a:effectLst/>
                          <a:latin typeface="Calibri" panose="020F0502020204030204" pitchFamily="34" charset="0"/>
                        </a:rPr>
                        <a:t>No</a:t>
                      </a:r>
                    </a:p>
                  </a:txBody>
                  <a:tcPr marL="5513" marR="5513" marT="551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ctr" fontAlgn="b"/>
                      <a:r>
                        <a:rPr lang="en-US" sz="1000" b="0" i="0" u="none" strike="noStrike">
                          <a:solidFill>
                            <a:srgbClr val="000000"/>
                          </a:solidFill>
                          <a:effectLst/>
                          <a:latin typeface="Calibri" panose="020F0502020204030204" pitchFamily="34" charset="0"/>
                        </a:rPr>
                        <a:t>Yes</a:t>
                      </a:r>
                    </a:p>
                  </a:txBody>
                  <a:tcPr marL="5513" marR="5513" marT="551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b"/>
                      <a:r>
                        <a:rPr lang="en-US" sz="1000" b="0" i="0" u="none" strike="noStrike">
                          <a:solidFill>
                            <a:srgbClr val="000000"/>
                          </a:solidFill>
                          <a:effectLst/>
                          <a:latin typeface="Calibri" panose="020F0502020204030204" pitchFamily="34" charset="0"/>
                        </a:rPr>
                        <a:t>Yes</a:t>
                      </a:r>
                    </a:p>
                  </a:txBody>
                  <a:tcPr marL="5513" marR="5513" marT="551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b"/>
                      <a:r>
                        <a:rPr lang="en-US" sz="1000" b="0" i="0" u="none" strike="noStrike">
                          <a:solidFill>
                            <a:srgbClr val="000000"/>
                          </a:solidFill>
                          <a:effectLst/>
                          <a:latin typeface="Calibri" panose="020F0502020204030204" pitchFamily="34" charset="0"/>
                        </a:rPr>
                        <a:t>Yes</a:t>
                      </a:r>
                    </a:p>
                  </a:txBody>
                  <a:tcPr marL="5513" marR="5513" marT="551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b"/>
                      <a:r>
                        <a:rPr lang="en-US" sz="1000" b="0" i="0" u="none" strike="noStrike">
                          <a:solidFill>
                            <a:srgbClr val="000000"/>
                          </a:solidFill>
                          <a:effectLst/>
                          <a:latin typeface="Calibri" panose="020F0502020204030204" pitchFamily="34" charset="0"/>
                        </a:rPr>
                        <a:t>Yes</a:t>
                      </a:r>
                    </a:p>
                  </a:txBody>
                  <a:tcPr marL="5513" marR="5513" marT="551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b"/>
                      <a:r>
                        <a:rPr lang="en-US" sz="1000" b="0" i="0" u="none" strike="noStrike">
                          <a:solidFill>
                            <a:srgbClr val="000000"/>
                          </a:solidFill>
                          <a:effectLst/>
                          <a:latin typeface="Calibri" panose="020F0502020204030204" pitchFamily="34" charset="0"/>
                        </a:rPr>
                        <a:t>Yes</a:t>
                      </a:r>
                    </a:p>
                  </a:txBody>
                  <a:tcPr marL="5513" marR="5513" marT="5513"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r>
              <a:tr h="183771">
                <a:tc>
                  <a:txBody>
                    <a:bodyPr/>
                    <a:lstStyle/>
                    <a:p>
                      <a:pPr algn="ctr" fontAlgn="b"/>
                      <a:r>
                        <a:rPr lang="en-US" sz="1000" b="1" i="0" u="none" strike="noStrike">
                          <a:solidFill>
                            <a:srgbClr val="0D0D0D"/>
                          </a:solidFill>
                          <a:effectLst/>
                          <a:latin typeface="Microsoft Sans Serif" panose="020B0604020202020204" pitchFamily="34" charset="0"/>
                        </a:rPr>
                        <a:t>KOS</a:t>
                      </a:r>
                    </a:p>
                  </a:txBody>
                  <a:tcPr marL="5513" marR="5513" marT="5513"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anose="020F0502020204030204" pitchFamily="34" charset="0"/>
                        </a:rPr>
                        <a:t>No</a:t>
                      </a:r>
                    </a:p>
                  </a:txBody>
                  <a:tcPr marL="5513" marR="5513" marT="551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ctr" fontAlgn="b"/>
                      <a:r>
                        <a:rPr lang="en-US" sz="1000" b="0" i="0" u="none" strike="noStrike">
                          <a:solidFill>
                            <a:srgbClr val="000000"/>
                          </a:solidFill>
                          <a:effectLst/>
                          <a:latin typeface="Calibri" panose="020F0502020204030204" pitchFamily="34" charset="0"/>
                        </a:rPr>
                        <a:t>No</a:t>
                      </a:r>
                    </a:p>
                  </a:txBody>
                  <a:tcPr marL="5513" marR="5513" marT="551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ctr" fontAlgn="b"/>
                      <a:r>
                        <a:rPr lang="en-US" sz="1000" b="0" i="0" u="none" strike="noStrike">
                          <a:solidFill>
                            <a:srgbClr val="000000"/>
                          </a:solidFill>
                          <a:effectLst/>
                          <a:latin typeface="Calibri" panose="020F0502020204030204" pitchFamily="34" charset="0"/>
                        </a:rPr>
                        <a:t>No</a:t>
                      </a:r>
                    </a:p>
                  </a:txBody>
                  <a:tcPr marL="5513" marR="5513" marT="551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ctr" fontAlgn="b"/>
                      <a:r>
                        <a:rPr lang="en-US" sz="1000" b="0" i="0" u="none" strike="noStrike">
                          <a:solidFill>
                            <a:srgbClr val="000000"/>
                          </a:solidFill>
                          <a:effectLst/>
                          <a:latin typeface="Calibri" panose="020F0502020204030204" pitchFamily="34" charset="0"/>
                        </a:rPr>
                        <a:t> </a:t>
                      </a:r>
                    </a:p>
                  </a:txBody>
                  <a:tcPr marL="5513" marR="5513" marT="551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anose="020F0502020204030204" pitchFamily="34" charset="0"/>
                        </a:rPr>
                        <a:t> </a:t>
                      </a:r>
                    </a:p>
                  </a:txBody>
                  <a:tcPr marL="5513" marR="5513" marT="551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anose="020F0502020204030204" pitchFamily="34" charset="0"/>
                        </a:rPr>
                        <a:t> </a:t>
                      </a:r>
                    </a:p>
                  </a:txBody>
                  <a:tcPr marL="5513" marR="5513" marT="551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anose="020F0502020204030204" pitchFamily="34" charset="0"/>
                        </a:rPr>
                        <a:t> </a:t>
                      </a:r>
                    </a:p>
                  </a:txBody>
                  <a:tcPr marL="5513" marR="5513" marT="551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anose="020F0502020204030204" pitchFamily="34" charset="0"/>
                        </a:rPr>
                        <a:t> </a:t>
                      </a:r>
                    </a:p>
                  </a:txBody>
                  <a:tcPr marL="5513" marR="5513" marT="551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anose="020F0502020204030204" pitchFamily="34" charset="0"/>
                        </a:rPr>
                        <a:t> </a:t>
                      </a:r>
                    </a:p>
                  </a:txBody>
                  <a:tcPr marL="5513" marR="5513" marT="5513"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8274">
                <a:tc>
                  <a:txBody>
                    <a:bodyPr/>
                    <a:lstStyle/>
                    <a:p>
                      <a:pPr algn="ctr" fontAlgn="b"/>
                      <a:r>
                        <a:rPr lang="en-US" sz="1000" b="1" i="0" u="none" strike="noStrike">
                          <a:solidFill>
                            <a:srgbClr val="FF0000"/>
                          </a:solidFill>
                          <a:effectLst/>
                          <a:latin typeface="Microsoft Sans Serif" panose="020B0604020202020204" pitchFamily="34" charset="0"/>
                        </a:rPr>
                        <a:t>KYR</a:t>
                      </a:r>
                    </a:p>
                  </a:txBody>
                  <a:tcPr marL="5513" marR="5513" marT="5513"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anose="020F0502020204030204" pitchFamily="34" charset="0"/>
                        </a:rPr>
                        <a:t>Yes</a:t>
                      </a:r>
                    </a:p>
                  </a:txBody>
                  <a:tcPr marL="5513" marR="5513" marT="551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b"/>
                      <a:r>
                        <a:rPr lang="en-US" sz="1000" b="0" i="0" u="none" strike="noStrike">
                          <a:solidFill>
                            <a:srgbClr val="000000"/>
                          </a:solidFill>
                          <a:effectLst/>
                          <a:latin typeface="Calibri" panose="020F0502020204030204" pitchFamily="34" charset="0"/>
                        </a:rPr>
                        <a:t> </a:t>
                      </a:r>
                    </a:p>
                  </a:txBody>
                  <a:tcPr marL="5513" marR="5513" marT="551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anose="020F0502020204030204" pitchFamily="34" charset="0"/>
                        </a:rPr>
                        <a:t> </a:t>
                      </a:r>
                    </a:p>
                  </a:txBody>
                  <a:tcPr marL="5513" marR="5513" marT="551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anose="020F0502020204030204" pitchFamily="34" charset="0"/>
                        </a:rPr>
                        <a:t>Yes</a:t>
                      </a:r>
                    </a:p>
                  </a:txBody>
                  <a:tcPr marL="5513" marR="5513" marT="551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b"/>
                      <a:r>
                        <a:rPr lang="en-US" sz="1000" b="0" i="0" u="none" strike="noStrike">
                          <a:solidFill>
                            <a:srgbClr val="000000"/>
                          </a:solidFill>
                          <a:effectLst/>
                          <a:latin typeface="Calibri" panose="020F0502020204030204" pitchFamily="34" charset="0"/>
                        </a:rPr>
                        <a:t> </a:t>
                      </a:r>
                    </a:p>
                  </a:txBody>
                  <a:tcPr marL="5513" marR="5513" marT="551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anose="020F0502020204030204" pitchFamily="34" charset="0"/>
                        </a:rPr>
                        <a:t> </a:t>
                      </a:r>
                    </a:p>
                  </a:txBody>
                  <a:tcPr marL="5513" marR="5513" marT="551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anose="020F0502020204030204" pitchFamily="34" charset="0"/>
                        </a:rPr>
                        <a:t>No</a:t>
                      </a:r>
                    </a:p>
                  </a:txBody>
                  <a:tcPr marL="5513" marR="5513" marT="551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ctr" fontAlgn="b"/>
                      <a:r>
                        <a:rPr lang="en-US" sz="1000" b="0" i="0" u="none" strike="noStrike">
                          <a:solidFill>
                            <a:srgbClr val="000000"/>
                          </a:solidFill>
                          <a:effectLst/>
                          <a:latin typeface="Calibri" panose="020F0502020204030204" pitchFamily="34" charset="0"/>
                        </a:rPr>
                        <a:t> </a:t>
                      </a:r>
                    </a:p>
                  </a:txBody>
                  <a:tcPr marL="5513" marR="5513" marT="551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anose="020F0502020204030204" pitchFamily="34" charset="0"/>
                        </a:rPr>
                        <a:t> </a:t>
                      </a:r>
                    </a:p>
                  </a:txBody>
                  <a:tcPr marL="5513" marR="5513" marT="5513"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32776">
                <a:tc>
                  <a:txBody>
                    <a:bodyPr/>
                    <a:lstStyle/>
                    <a:p>
                      <a:pPr algn="ctr" fontAlgn="b"/>
                      <a:r>
                        <a:rPr lang="en-US" sz="1000" b="1" i="0" u="none" strike="noStrike">
                          <a:solidFill>
                            <a:srgbClr val="7030A0"/>
                          </a:solidFill>
                          <a:effectLst/>
                          <a:latin typeface="Microsoft Sans Serif" panose="020B0604020202020204" pitchFamily="34" charset="0"/>
                        </a:rPr>
                        <a:t>MAC</a:t>
                      </a:r>
                    </a:p>
                  </a:txBody>
                  <a:tcPr marL="5513" marR="5513" marT="5513"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anose="020F0502020204030204" pitchFamily="34" charset="0"/>
                        </a:rPr>
                        <a:t>No</a:t>
                      </a:r>
                    </a:p>
                  </a:txBody>
                  <a:tcPr marL="5513" marR="5513" marT="551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ctr" fontAlgn="b"/>
                      <a:r>
                        <a:rPr lang="en-US" sz="1000" b="0" i="0" u="none" strike="noStrike">
                          <a:solidFill>
                            <a:srgbClr val="000000"/>
                          </a:solidFill>
                          <a:effectLst/>
                          <a:latin typeface="Calibri" panose="020F0502020204030204" pitchFamily="34" charset="0"/>
                        </a:rPr>
                        <a:t>No</a:t>
                      </a:r>
                    </a:p>
                  </a:txBody>
                  <a:tcPr marL="5513" marR="5513" marT="551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ctr" fontAlgn="b"/>
                      <a:r>
                        <a:rPr lang="en-US" sz="1000" b="0" i="0" u="none" strike="noStrike">
                          <a:solidFill>
                            <a:srgbClr val="000000"/>
                          </a:solidFill>
                          <a:effectLst/>
                          <a:latin typeface="Calibri" panose="020F0502020204030204" pitchFamily="34" charset="0"/>
                        </a:rPr>
                        <a:t>No</a:t>
                      </a:r>
                    </a:p>
                  </a:txBody>
                  <a:tcPr marL="5513" marR="5513" marT="551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ctr" fontAlgn="b"/>
                      <a:r>
                        <a:rPr lang="en-US" sz="1000" b="0" i="0" u="none" strike="noStrike">
                          <a:solidFill>
                            <a:srgbClr val="000000"/>
                          </a:solidFill>
                          <a:effectLst/>
                          <a:latin typeface="Calibri" panose="020F0502020204030204" pitchFamily="34" charset="0"/>
                        </a:rPr>
                        <a:t>No</a:t>
                      </a:r>
                    </a:p>
                  </a:txBody>
                  <a:tcPr marL="5513" marR="5513" marT="551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ctr" fontAlgn="b"/>
                      <a:r>
                        <a:rPr lang="en-US" sz="1000" b="0" i="0" u="none" strike="noStrike">
                          <a:solidFill>
                            <a:srgbClr val="000000"/>
                          </a:solidFill>
                          <a:effectLst/>
                          <a:latin typeface="Calibri" panose="020F0502020204030204" pitchFamily="34" charset="0"/>
                        </a:rPr>
                        <a:t>No</a:t>
                      </a:r>
                    </a:p>
                  </a:txBody>
                  <a:tcPr marL="5513" marR="5513" marT="551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ctr" fontAlgn="b"/>
                      <a:r>
                        <a:rPr lang="en-US" sz="1000" b="0" i="0" u="none" strike="noStrike">
                          <a:solidFill>
                            <a:srgbClr val="000000"/>
                          </a:solidFill>
                          <a:effectLst/>
                          <a:latin typeface="Calibri" panose="020F0502020204030204" pitchFamily="34" charset="0"/>
                        </a:rPr>
                        <a:t>No</a:t>
                      </a:r>
                    </a:p>
                  </a:txBody>
                  <a:tcPr marL="5513" marR="5513" marT="551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ctr" fontAlgn="b"/>
                      <a:r>
                        <a:rPr lang="en-US" sz="1000" b="0" i="0" u="none" strike="noStrike">
                          <a:solidFill>
                            <a:srgbClr val="000000"/>
                          </a:solidFill>
                          <a:effectLst/>
                          <a:latin typeface="Calibri" panose="020F0502020204030204" pitchFamily="34" charset="0"/>
                        </a:rPr>
                        <a:t> </a:t>
                      </a:r>
                    </a:p>
                  </a:txBody>
                  <a:tcPr marL="5513" marR="5513" marT="551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anose="020F0502020204030204" pitchFamily="34" charset="0"/>
                        </a:rPr>
                        <a:t> </a:t>
                      </a:r>
                    </a:p>
                  </a:txBody>
                  <a:tcPr marL="5513" marR="5513" marT="551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anose="020F0502020204030204" pitchFamily="34" charset="0"/>
                        </a:rPr>
                        <a:t> </a:t>
                      </a:r>
                    </a:p>
                  </a:txBody>
                  <a:tcPr marL="5513" marR="5513" marT="5513"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32776">
                <a:tc>
                  <a:txBody>
                    <a:bodyPr/>
                    <a:lstStyle/>
                    <a:p>
                      <a:pPr algn="ctr" fontAlgn="b"/>
                      <a:r>
                        <a:rPr lang="en-US" sz="1000" b="1" i="0" u="none" strike="noStrike">
                          <a:solidFill>
                            <a:srgbClr val="FF0000"/>
                          </a:solidFill>
                          <a:effectLst/>
                          <a:latin typeface="Microsoft Sans Serif" panose="020B0604020202020204" pitchFamily="34" charset="0"/>
                        </a:rPr>
                        <a:t>MOL</a:t>
                      </a:r>
                    </a:p>
                  </a:txBody>
                  <a:tcPr marL="5513" marR="5513" marT="5513"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anose="020F0502020204030204" pitchFamily="34" charset="0"/>
                        </a:rPr>
                        <a:t>No</a:t>
                      </a:r>
                    </a:p>
                  </a:txBody>
                  <a:tcPr marL="5513" marR="5513" marT="551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ctr" fontAlgn="b"/>
                      <a:r>
                        <a:rPr lang="en-US" sz="1000" b="0" i="0" u="none" strike="noStrike">
                          <a:solidFill>
                            <a:srgbClr val="000000"/>
                          </a:solidFill>
                          <a:effectLst/>
                          <a:latin typeface="Calibri" panose="020F0502020204030204" pitchFamily="34" charset="0"/>
                        </a:rPr>
                        <a:t>No</a:t>
                      </a:r>
                    </a:p>
                  </a:txBody>
                  <a:tcPr marL="5513" marR="5513" marT="551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ctr" fontAlgn="b"/>
                      <a:r>
                        <a:rPr lang="en-US" sz="1000" b="0" i="0" u="none" strike="noStrike">
                          <a:solidFill>
                            <a:srgbClr val="000000"/>
                          </a:solidFill>
                          <a:effectLst/>
                          <a:latin typeface="Calibri" panose="020F0502020204030204" pitchFamily="34" charset="0"/>
                        </a:rPr>
                        <a:t>No</a:t>
                      </a:r>
                    </a:p>
                  </a:txBody>
                  <a:tcPr marL="5513" marR="5513" marT="551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ctr" fontAlgn="b"/>
                      <a:r>
                        <a:rPr lang="en-US" sz="1000" b="0" i="0" u="none" strike="noStrike">
                          <a:solidFill>
                            <a:srgbClr val="000000"/>
                          </a:solidFill>
                          <a:effectLst/>
                          <a:latin typeface="Calibri" panose="020F0502020204030204" pitchFamily="34" charset="0"/>
                        </a:rPr>
                        <a:t>No</a:t>
                      </a:r>
                    </a:p>
                  </a:txBody>
                  <a:tcPr marL="5513" marR="5513" marT="551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ctr" fontAlgn="b"/>
                      <a:r>
                        <a:rPr lang="en-US" sz="1000" b="0" i="0" u="none" strike="noStrike">
                          <a:solidFill>
                            <a:srgbClr val="000000"/>
                          </a:solidFill>
                          <a:effectLst/>
                          <a:latin typeface="Calibri" panose="020F0502020204030204" pitchFamily="34" charset="0"/>
                        </a:rPr>
                        <a:t>No</a:t>
                      </a:r>
                    </a:p>
                  </a:txBody>
                  <a:tcPr marL="5513" marR="5513" marT="551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ctr" fontAlgn="b"/>
                      <a:r>
                        <a:rPr lang="en-US" sz="1000" b="0" i="0" u="none" strike="noStrike">
                          <a:solidFill>
                            <a:srgbClr val="000000"/>
                          </a:solidFill>
                          <a:effectLst/>
                          <a:latin typeface="Calibri" panose="020F0502020204030204" pitchFamily="34" charset="0"/>
                        </a:rPr>
                        <a:t>Yes</a:t>
                      </a:r>
                    </a:p>
                  </a:txBody>
                  <a:tcPr marL="5513" marR="5513" marT="551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b"/>
                      <a:r>
                        <a:rPr lang="en-US" sz="1000" b="0" i="0" u="none" strike="noStrike">
                          <a:solidFill>
                            <a:srgbClr val="000000"/>
                          </a:solidFill>
                          <a:effectLst/>
                          <a:latin typeface="Calibri" panose="020F0502020204030204" pitchFamily="34" charset="0"/>
                        </a:rPr>
                        <a:t>No</a:t>
                      </a:r>
                    </a:p>
                  </a:txBody>
                  <a:tcPr marL="5513" marR="5513" marT="551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ctr" fontAlgn="b"/>
                      <a:r>
                        <a:rPr lang="en-US" sz="1000" b="0" i="0" u="none" strike="noStrike">
                          <a:solidFill>
                            <a:srgbClr val="000000"/>
                          </a:solidFill>
                          <a:effectLst/>
                          <a:latin typeface="Calibri" panose="020F0502020204030204" pitchFamily="34" charset="0"/>
                        </a:rPr>
                        <a:t>No</a:t>
                      </a:r>
                    </a:p>
                  </a:txBody>
                  <a:tcPr marL="5513" marR="5513" marT="551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ctr" fontAlgn="b"/>
                      <a:r>
                        <a:rPr lang="en-US" sz="1000" b="0" i="0" u="none" strike="noStrike">
                          <a:solidFill>
                            <a:srgbClr val="000000"/>
                          </a:solidFill>
                          <a:effectLst/>
                          <a:latin typeface="Calibri" panose="020F0502020204030204" pitchFamily="34" charset="0"/>
                        </a:rPr>
                        <a:t>Yes</a:t>
                      </a:r>
                    </a:p>
                  </a:txBody>
                  <a:tcPr marL="5513" marR="5513" marT="5513"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r>
              <a:tr h="214400">
                <a:tc>
                  <a:txBody>
                    <a:bodyPr/>
                    <a:lstStyle/>
                    <a:p>
                      <a:pPr algn="ctr" fontAlgn="b"/>
                      <a:r>
                        <a:rPr lang="en-US" sz="1000" b="1" i="0" u="none" strike="noStrike">
                          <a:solidFill>
                            <a:srgbClr val="FF0000"/>
                          </a:solidFill>
                          <a:effectLst/>
                          <a:latin typeface="Microsoft Sans Serif" panose="020B0604020202020204" pitchFamily="34" charset="0"/>
                        </a:rPr>
                        <a:t>MON</a:t>
                      </a:r>
                    </a:p>
                  </a:txBody>
                  <a:tcPr marL="5513" marR="5513" marT="5513"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anose="020F0502020204030204" pitchFamily="34" charset="0"/>
                        </a:rPr>
                        <a:t>No</a:t>
                      </a:r>
                    </a:p>
                  </a:txBody>
                  <a:tcPr marL="5513" marR="5513" marT="551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ctr" fontAlgn="b"/>
                      <a:r>
                        <a:rPr lang="en-US" sz="1000" b="0" i="0" u="none" strike="noStrike">
                          <a:solidFill>
                            <a:srgbClr val="000000"/>
                          </a:solidFill>
                          <a:effectLst/>
                          <a:latin typeface="Calibri" panose="020F0502020204030204" pitchFamily="34" charset="0"/>
                        </a:rPr>
                        <a:t> </a:t>
                      </a:r>
                    </a:p>
                  </a:txBody>
                  <a:tcPr marL="5513" marR="5513" marT="551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anose="020F0502020204030204" pitchFamily="34" charset="0"/>
                        </a:rPr>
                        <a:t> </a:t>
                      </a:r>
                    </a:p>
                  </a:txBody>
                  <a:tcPr marL="5513" marR="5513" marT="551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anose="020F0502020204030204" pitchFamily="34" charset="0"/>
                        </a:rPr>
                        <a:t>No</a:t>
                      </a:r>
                    </a:p>
                  </a:txBody>
                  <a:tcPr marL="5513" marR="5513" marT="551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ctr" fontAlgn="b"/>
                      <a:r>
                        <a:rPr lang="en-US" sz="1000" b="0" i="0" u="none" strike="noStrike">
                          <a:solidFill>
                            <a:srgbClr val="000000"/>
                          </a:solidFill>
                          <a:effectLst/>
                          <a:latin typeface="Calibri" panose="020F0502020204030204" pitchFamily="34" charset="0"/>
                        </a:rPr>
                        <a:t>No</a:t>
                      </a:r>
                    </a:p>
                  </a:txBody>
                  <a:tcPr marL="5513" marR="5513" marT="551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ctr" fontAlgn="b"/>
                      <a:r>
                        <a:rPr lang="en-US" sz="1000" b="0" i="0" u="none" strike="noStrike">
                          <a:solidFill>
                            <a:srgbClr val="000000"/>
                          </a:solidFill>
                          <a:effectLst/>
                          <a:latin typeface="Calibri" panose="020F0502020204030204" pitchFamily="34" charset="0"/>
                        </a:rPr>
                        <a:t>No</a:t>
                      </a:r>
                    </a:p>
                  </a:txBody>
                  <a:tcPr marL="5513" marR="5513" marT="551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ctr" fontAlgn="b"/>
                      <a:r>
                        <a:rPr lang="en-US" sz="1000" b="0" i="0" u="none" strike="noStrike">
                          <a:solidFill>
                            <a:srgbClr val="000000"/>
                          </a:solidFill>
                          <a:effectLst/>
                          <a:latin typeface="Calibri" panose="020F0502020204030204" pitchFamily="34" charset="0"/>
                        </a:rPr>
                        <a:t>No</a:t>
                      </a:r>
                    </a:p>
                  </a:txBody>
                  <a:tcPr marL="5513" marR="5513" marT="551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ctr" fontAlgn="b"/>
                      <a:r>
                        <a:rPr lang="en-US" sz="1000" b="0" i="0" u="none" strike="noStrike">
                          <a:solidFill>
                            <a:srgbClr val="000000"/>
                          </a:solidFill>
                          <a:effectLst/>
                          <a:latin typeface="Calibri" panose="020F0502020204030204" pitchFamily="34" charset="0"/>
                        </a:rPr>
                        <a:t>No</a:t>
                      </a:r>
                    </a:p>
                  </a:txBody>
                  <a:tcPr marL="5513" marR="5513" marT="551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ctr" fontAlgn="b"/>
                      <a:r>
                        <a:rPr lang="en-US" sz="1000" b="0" i="0" u="none" strike="noStrike">
                          <a:solidFill>
                            <a:srgbClr val="000000"/>
                          </a:solidFill>
                          <a:effectLst/>
                          <a:latin typeface="Calibri" panose="020F0502020204030204" pitchFamily="34" charset="0"/>
                        </a:rPr>
                        <a:t>No</a:t>
                      </a:r>
                    </a:p>
                  </a:txBody>
                  <a:tcPr marL="5513" marR="5513" marT="5513"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r>
              <a:tr h="232776">
                <a:tc>
                  <a:txBody>
                    <a:bodyPr/>
                    <a:lstStyle/>
                    <a:p>
                      <a:pPr algn="ctr" fontAlgn="b"/>
                      <a:r>
                        <a:rPr lang="en-US" sz="1000" b="1" i="0" u="none" strike="noStrike">
                          <a:solidFill>
                            <a:srgbClr val="FF0000"/>
                          </a:solidFill>
                          <a:effectLst/>
                          <a:latin typeface="Microsoft Sans Serif" panose="020B0604020202020204" pitchFamily="34" charset="0"/>
                        </a:rPr>
                        <a:t>ROM</a:t>
                      </a:r>
                    </a:p>
                  </a:txBody>
                  <a:tcPr marL="5513" marR="5513" marT="5513"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anose="020F0502020204030204" pitchFamily="34" charset="0"/>
                        </a:rPr>
                        <a:t>No</a:t>
                      </a:r>
                    </a:p>
                  </a:txBody>
                  <a:tcPr marL="5513" marR="5513" marT="551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ctr" fontAlgn="b"/>
                      <a:r>
                        <a:rPr lang="en-US" sz="1000" b="0" i="0" u="none" strike="noStrike">
                          <a:solidFill>
                            <a:srgbClr val="000000"/>
                          </a:solidFill>
                          <a:effectLst/>
                          <a:latin typeface="Calibri" panose="020F0502020204030204" pitchFamily="34" charset="0"/>
                        </a:rPr>
                        <a:t>No</a:t>
                      </a:r>
                    </a:p>
                  </a:txBody>
                  <a:tcPr marL="5513" marR="5513" marT="551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ctr" fontAlgn="b"/>
                      <a:r>
                        <a:rPr lang="en-US" sz="1000" b="0" i="0" u="none" strike="noStrike">
                          <a:solidFill>
                            <a:srgbClr val="000000"/>
                          </a:solidFill>
                          <a:effectLst/>
                          <a:latin typeface="Calibri" panose="020F0502020204030204" pitchFamily="34" charset="0"/>
                        </a:rPr>
                        <a:t>No</a:t>
                      </a:r>
                    </a:p>
                  </a:txBody>
                  <a:tcPr marL="5513" marR="5513" marT="551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ctr" fontAlgn="b"/>
                      <a:r>
                        <a:rPr lang="en-US" sz="1000" b="0" i="0" u="none" strike="noStrike">
                          <a:solidFill>
                            <a:srgbClr val="000000"/>
                          </a:solidFill>
                          <a:effectLst/>
                          <a:latin typeface="Calibri" panose="020F0502020204030204" pitchFamily="34" charset="0"/>
                        </a:rPr>
                        <a:t>Yes</a:t>
                      </a:r>
                    </a:p>
                  </a:txBody>
                  <a:tcPr marL="5513" marR="5513" marT="551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b"/>
                      <a:r>
                        <a:rPr lang="en-US" sz="1000" b="0" i="0" u="none" strike="noStrike">
                          <a:solidFill>
                            <a:srgbClr val="000000"/>
                          </a:solidFill>
                          <a:effectLst/>
                          <a:latin typeface="Calibri" panose="020F0502020204030204" pitchFamily="34" charset="0"/>
                        </a:rPr>
                        <a:t>No</a:t>
                      </a:r>
                    </a:p>
                  </a:txBody>
                  <a:tcPr marL="5513" marR="5513" marT="551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ctr" fontAlgn="b"/>
                      <a:r>
                        <a:rPr lang="en-US" sz="1000" b="0" i="0" u="none" strike="noStrike">
                          <a:solidFill>
                            <a:srgbClr val="000000"/>
                          </a:solidFill>
                          <a:effectLst/>
                          <a:latin typeface="Calibri" panose="020F0502020204030204" pitchFamily="34" charset="0"/>
                        </a:rPr>
                        <a:t>No</a:t>
                      </a:r>
                    </a:p>
                  </a:txBody>
                  <a:tcPr marL="5513" marR="5513" marT="551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ctr" fontAlgn="b"/>
                      <a:r>
                        <a:rPr lang="en-US" sz="1000" b="0" i="0" u="none" strike="noStrike">
                          <a:solidFill>
                            <a:srgbClr val="000000"/>
                          </a:solidFill>
                          <a:effectLst/>
                          <a:latin typeface="Calibri" panose="020F0502020204030204" pitchFamily="34" charset="0"/>
                        </a:rPr>
                        <a:t>Yes</a:t>
                      </a:r>
                    </a:p>
                  </a:txBody>
                  <a:tcPr marL="5513" marR="5513" marT="551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b"/>
                      <a:r>
                        <a:rPr lang="en-US" sz="1000" b="0" i="0" u="none" strike="noStrike">
                          <a:solidFill>
                            <a:srgbClr val="000000"/>
                          </a:solidFill>
                          <a:effectLst/>
                          <a:latin typeface="Calibri" panose="020F0502020204030204" pitchFamily="34" charset="0"/>
                        </a:rPr>
                        <a:t>No</a:t>
                      </a:r>
                    </a:p>
                  </a:txBody>
                  <a:tcPr marL="5513" marR="5513" marT="551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ctr" fontAlgn="b"/>
                      <a:r>
                        <a:rPr lang="en-US" sz="1000" b="0" i="0" u="none" strike="noStrike">
                          <a:solidFill>
                            <a:srgbClr val="000000"/>
                          </a:solidFill>
                          <a:effectLst/>
                          <a:latin typeface="Calibri" panose="020F0502020204030204" pitchFamily="34" charset="0"/>
                        </a:rPr>
                        <a:t>No</a:t>
                      </a:r>
                    </a:p>
                  </a:txBody>
                  <a:tcPr marL="5513" marR="5513" marT="5513"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r>
              <a:tr h="238902">
                <a:tc>
                  <a:txBody>
                    <a:bodyPr/>
                    <a:lstStyle/>
                    <a:p>
                      <a:pPr algn="ctr" fontAlgn="b"/>
                      <a:r>
                        <a:rPr lang="en-US" sz="1000" b="1" i="0" u="none" strike="noStrike">
                          <a:solidFill>
                            <a:srgbClr val="FF0000"/>
                          </a:solidFill>
                          <a:effectLst/>
                          <a:latin typeface="Microsoft Sans Serif" panose="020B0604020202020204" pitchFamily="34" charset="0"/>
                        </a:rPr>
                        <a:t>RUS</a:t>
                      </a:r>
                    </a:p>
                  </a:txBody>
                  <a:tcPr marL="5513" marR="5513" marT="5513"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anose="020F0502020204030204" pitchFamily="34" charset="0"/>
                        </a:rPr>
                        <a:t>No</a:t>
                      </a:r>
                    </a:p>
                  </a:txBody>
                  <a:tcPr marL="5513" marR="5513" marT="551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ctr" fontAlgn="b"/>
                      <a:r>
                        <a:rPr lang="en-US" sz="1000" b="0" i="0" u="none" strike="noStrike">
                          <a:solidFill>
                            <a:srgbClr val="000000"/>
                          </a:solidFill>
                          <a:effectLst/>
                          <a:latin typeface="Calibri" panose="020F0502020204030204" pitchFamily="34" charset="0"/>
                        </a:rPr>
                        <a:t>Yes</a:t>
                      </a:r>
                    </a:p>
                  </a:txBody>
                  <a:tcPr marL="5513" marR="5513" marT="551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b"/>
                      <a:r>
                        <a:rPr lang="en-US" sz="1000" b="0" i="0" u="none" strike="noStrike">
                          <a:solidFill>
                            <a:srgbClr val="000000"/>
                          </a:solidFill>
                          <a:effectLst/>
                          <a:latin typeface="Calibri" panose="020F0502020204030204" pitchFamily="34" charset="0"/>
                        </a:rPr>
                        <a:t>Yes</a:t>
                      </a:r>
                    </a:p>
                  </a:txBody>
                  <a:tcPr marL="5513" marR="5513" marT="551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b"/>
                      <a:r>
                        <a:rPr lang="en-US" sz="1000" b="0" i="0" u="none" strike="noStrike">
                          <a:solidFill>
                            <a:srgbClr val="000000"/>
                          </a:solidFill>
                          <a:effectLst/>
                          <a:latin typeface="Calibri" panose="020F0502020204030204" pitchFamily="34" charset="0"/>
                        </a:rPr>
                        <a:t>No</a:t>
                      </a:r>
                    </a:p>
                  </a:txBody>
                  <a:tcPr marL="5513" marR="5513" marT="551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ctr" fontAlgn="b"/>
                      <a:r>
                        <a:rPr lang="en-US" sz="1000" b="0" i="0" u="none" strike="noStrike">
                          <a:solidFill>
                            <a:srgbClr val="000000"/>
                          </a:solidFill>
                          <a:effectLst/>
                          <a:latin typeface="Calibri" panose="020F0502020204030204" pitchFamily="34" charset="0"/>
                        </a:rPr>
                        <a:t>No</a:t>
                      </a:r>
                    </a:p>
                  </a:txBody>
                  <a:tcPr marL="5513" marR="5513" marT="551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ctr" fontAlgn="b"/>
                      <a:r>
                        <a:rPr lang="en-US" sz="1000" b="0" i="0" u="none" strike="noStrike">
                          <a:solidFill>
                            <a:srgbClr val="000000"/>
                          </a:solidFill>
                          <a:effectLst/>
                          <a:latin typeface="Calibri" panose="020F0502020204030204" pitchFamily="34" charset="0"/>
                        </a:rPr>
                        <a:t>Yes</a:t>
                      </a:r>
                    </a:p>
                  </a:txBody>
                  <a:tcPr marL="5513" marR="5513" marT="551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b"/>
                      <a:r>
                        <a:rPr lang="en-US" sz="1000" b="0" i="0" u="none" strike="noStrike">
                          <a:solidFill>
                            <a:srgbClr val="000000"/>
                          </a:solidFill>
                          <a:effectLst/>
                          <a:latin typeface="Calibri" panose="020F0502020204030204" pitchFamily="34" charset="0"/>
                        </a:rPr>
                        <a:t> </a:t>
                      </a:r>
                    </a:p>
                  </a:txBody>
                  <a:tcPr marL="5513" marR="5513" marT="551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anose="020F0502020204030204" pitchFamily="34" charset="0"/>
                        </a:rPr>
                        <a:t> </a:t>
                      </a:r>
                    </a:p>
                  </a:txBody>
                  <a:tcPr marL="5513" marR="5513" marT="551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anose="020F0502020204030204" pitchFamily="34" charset="0"/>
                        </a:rPr>
                        <a:t>Yes</a:t>
                      </a:r>
                    </a:p>
                  </a:txBody>
                  <a:tcPr marL="5513" marR="5513" marT="5513"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r>
              <a:tr h="183771">
                <a:tc>
                  <a:txBody>
                    <a:bodyPr/>
                    <a:lstStyle/>
                    <a:p>
                      <a:pPr algn="ctr" fontAlgn="b"/>
                      <a:r>
                        <a:rPr lang="en-US" sz="1000" b="1" i="0" u="none" strike="noStrike">
                          <a:solidFill>
                            <a:srgbClr val="0D0D0D"/>
                          </a:solidFill>
                          <a:effectLst/>
                          <a:latin typeface="Microsoft Sans Serif" panose="020B0604020202020204" pitchFamily="34" charset="0"/>
                        </a:rPr>
                        <a:t>TAJ</a:t>
                      </a:r>
                    </a:p>
                  </a:txBody>
                  <a:tcPr marL="5513" marR="5513" marT="5513"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anose="020F0502020204030204" pitchFamily="34" charset="0"/>
                        </a:rPr>
                        <a:t>Yes</a:t>
                      </a:r>
                    </a:p>
                  </a:txBody>
                  <a:tcPr marL="5513" marR="5513" marT="551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b"/>
                      <a:r>
                        <a:rPr lang="en-US" sz="1000" b="0" i="0" u="none" strike="noStrike">
                          <a:solidFill>
                            <a:srgbClr val="000000"/>
                          </a:solidFill>
                          <a:effectLst/>
                          <a:latin typeface="Calibri" panose="020F0502020204030204" pitchFamily="34" charset="0"/>
                        </a:rPr>
                        <a:t>No</a:t>
                      </a:r>
                    </a:p>
                  </a:txBody>
                  <a:tcPr marL="5513" marR="5513" marT="551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ctr" fontAlgn="b"/>
                      <a:r>
                        <a:rPr lang="en-US" sz="1000" b="0" i="0" u="none" strike="noStrike">
                          <a:solidFill>
                            <a:srgbClr val="000000"/>
                          </a:solidFill>
                          <a:effectLst/>
                          <a:latin typeface="Calibri" panose="020F0502020204030204" pitchFamily="34" charset="0"/>
                        </a:rPr>
                        <a:t> </a:t>
                      </a:r>
                    </a:p>
                  </a:txBody>
                  <a:tcPr marL="5513" marR="5513" marT="551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anose="020F0502020204030204" pitchFamily="34" charset="0"/>
                        </a:rPr>
                        <a:t> </a:t>
                      </a:r>
                    </a:p>
                  </a:txBody>
                  <a:tcPr marL="5513" marR="5513" marT="551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anose="020F0502020204030204" pitchFamily="34" charset="0"/>
                        </a:rPr>
                        <a:t> </a:t>
                      </a:r>
                    </a:p>
                  </a:txBody>
                  <a:tcPr marL="5513" marR="5513" marT="551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anose="020F0502020204030204" pitchFamily="34" charset="0"/>
                        </a:rPr>
                        <a:t> </a:t>
                      </a:r>
                    </a:p>
                  </a:txBody>
                  <a:tcPr marL="5513" marR="5513" marT="551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anose="020F0502020204030204" pitchFamily="34" charset="0"/>
                        </a:rPr>
                        <a:t> </a:t>
                      </a:r>
                    </a:p>
                  </a:txBody>
                  <a:tcPr marL="5513" marR="5513" marT="551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anose="020F0502020204030204" pitchFamily="34" charset="0"/>
                        </a:rPr>
                        <a:t> </a:t>
                      </a:r>
                    </a:p>
                  </a:txBody>
                  <a:tcPr marL="5513" marR="5513" marT="551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anose="020F0502020204030204" pitchFamily="34" charset="0"/>
                        </a:rPr>
                        <a:t> </a:t>
                      </a:r>
                    </a:p>
                  </a:txBody>
                  <a:tcPr marL="5513" marR="5513" marT="5513"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3771">
                <a:tc>
                  <a:txBody>
                    <a:bodyPr/>
                    <a:lstStyle/>
                    <a:p>
                      <a:pPr algn="ctr" fontAlgn="b"/>
                      <a:r>
                        <a:rPr lang="en-US" sz="1000" b="1" i="0" u="none" strike="noStrike">
                          <a:solidFill>
                            <a:srgbClr val="0D0D0D"/>
                          </a:solidFill>
                          <a:effectLst/>
                          <a:latin typeface="Microsoft Sans Serif" panose="020B0604020202020204" pitchFamily="34" charset="0"/>
                        </a:rPr>
                        <a:t>TUR</a:t>
                      </a:r>
                    </a:p>
                  </a:txBody>
                  <a:tcPr marL="5513" marR="5513" marT="5513"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anose="020F0502020204030204" pitchFamily="34" charset="0"/>
                        </a:rPr>
                        <a:t>Yes</a:t>
                      </a:r>
                    </a:p>
                  </a:txBody>
                  <a:tcPr marL="5513" marR="5513" marT="551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b"/>
                      <a:r>
                        <a:rPr lang="en-US" sz="1000" b="0" i="0" u="none" strike="noStrike">
                          <a:solidFill>
                            <a:srgbClr val="000000"/>
                          </a:solidFill>
                          <a:effectLst/>
                          <a:latin typeface="Calibri" panose="020F0502020204030204" pitchFamily="34" charset="0"/>
                        </a:rPr>
                        <a:t>Yes</a:t>
                      </a:r>
                    </a:p>
                  </a:txBody>
                  <a:tcPr marL="5513" marR="5513" marT="551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b"/>
                      <a:r>
                        <a:rPr lang="en-US" sz="1000" b="0" i="0" u="none" strike="noStrike">
                          <a:solidFill>
                            <a:srgbClr val="000000"/>
                          </a:solidFill>
                          <a:effectLst/>
                          <a:latin typeface="Calibri" panose="020F0502020204030204" pitchFamily="34" charset="0"/>
                        </a:rPr>
                        <a:t>Yes</a:t>
                      </a:r>
                    </a:p>
                  </a:txBody>
                  <a:tcPr marL="5513" marR="5513" marT="551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b"/>
                      <a:r>
                        <a:rPr lang="en-US" sz="1000" b="0" i="0" u="none" strike="noStrike">
                          <a:solidFill>
                            <a:srgbClr val="000000"/>
                          </a:solidFill>
                          <a:effectLst/>
                          <a:latin typeface="Calibri" panose="020F0502020204030204" pitchFamily="34" charset="0"/>
                        </a:rPr>
                        <a:t> </a:t>
                      </a:r>
                    </a:p>
                  </a:txBody>
                  <a:tcPr marL="5513" marR="5513" marT="551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anose="020F0502020204030204" pitchFamily="34" charset="0"/>
                        </a:rPr>
                        <a:t> </a:t>
                      </a:r>
                    </a:p>
                  </a:txBody>
                  <a:tcPr marL="5513" marR="5513" marT="551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anose="020F0502020204030204" pitchFamily="34" charset="0"/>
                        </a:rPr>
                        <a:t> </a:t>
                      </a:r>
                    </a:p>
                  </a:txBody>
                  <a:tcPr marL="5513" marR="5513" marT="551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anose="020F0502020204030204" pitchFamily="34" charset="0"/>
                        </a:rPr>
                        <a:t> </a:t>
                      </a:r>
                    </a:p>
                  </a:txBody>
                  <a:tcPr marL="5513" marR="5513" marT="551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anose="020F0502020204030204" pitchFamily="34" charset="0"/>
                        </a:rPr>
                        <a:t> </a:t>
                      </a:r>
                    </a:p>
                  </a:txBody>
                  <a:tcPr marL="5513" marR="5513" marT="551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anose="020F0502020204030204" pitchFamily="34" charset="0"/>
                        </a:rPr>
                        <a:t> </a:t>
                      </a:r>
                    </a:p>
                  </a:txBody>
                  <a:tcPr marL="5513" marR="5513" marT="5513"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9897">
                <a:tc>
                  <a:txBody>
                    <a:bodyPr/>
                    <a:lstStyle/>
                    <a:p>
                      <a:pPr algn="ctr" fontAlgn="b"/>
                      <a:r>
                        <a:rPr lang="en-US" sz="1000" b="1" i="0" u="none" strike="noStrike">
                          <a:solidFill>
                            <a:srgbClr val="00B0F0"/>
                          </a:solidFill>
                          <a:effectLst/>
                          <a:latin typeface="Microsoft Sans Serif" panose="020B0604020202020204" pitchFamily="34" charset="0"/>
                        </a:rPr>
                        <a:t>UKR</a:t>
                      </a:r>
                    </a:p>
                  </a:txBody>
                  <a:tcPr marL="5513" marR="5513" marT="5513"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anose="020F0502020204030204" pitchFamily="34" charset="0"/>
                        </a:rPr>
                        <a:t>Yes</a:t>
                      </a:r>
                    </a:p>
                  </a:txBody>
                  <a:tcPr marL="5513" marR="5513" marT="551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b"/>
                      <a:r>
                        <a:rPr lang="en-US" sz="1000" b="0" i="0" u="none" strike="noStrike">
                          <a:solidFill>
                            <a:srgbClr val="000000"/>
                          </a:solidFill>
                          <a:effectLst/>
                          <a:latin typeface="Calibri" panose="020F0502020204030204" pitchFamily="34" charset="0"/>
                        </a:rPr>
                        <a:t>Yes</a:t>
                      </a:r>
                    </a:p>
                  </a:txBody>
                  <a:tcPr marL="5513" marR="5513" marT="551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b"/>
                      <a:r>
                        <a:rPr lang="en-US" sz="1000" b="0" i="0" u="none" strike="noStrike">
                          <a:solidFill>
                            <a:srgbClr val="000000"/>
                          </a:solidFill>
                          <a:effectLst/>
                          <a:latin typeface="Calibri" panose="020F0502020204030204" pitchFamily="34" charset="0"/>
                        </a:rPr>
                        <a:t>Yes</a:t>
                      </a:r>
                    </a:p>
                  </a:txBody>
                  <a:tcPr marL="5513" marR="5513" marT="551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b"/>
                      <a:r>
                        <a:rPr lang="en-US" sz="1000" b="0" i="0" u="none" strike="noStrike">
                          <a:solidFill>
                            <a:srgbClr val="000000"/>
                          </a:solidFill>
                          <a:effectLst/>
                          <a:latin typeface="Calibri" panose="020F0502020204030204" pitchFamily="34" charset="0"/>
                        </a:rPr>
                        <a:t> </a:t>
                      </a:r>
                    </a:p>
                  </a:txBody>
                  <a:tcPr marL="5513" marR="5513" marT="551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anose="020F0502020204030204" pitchFamily="34" charset="0"/>
                        </a:rPr>
                        <a:t> </a:t>
                      </a:r>
                    </a:p>
                  </a:txBody>
                  <a:tcPr marL="5513" marR="5513" marT="551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anose="020F0502020204030204" pitchFamily="34" charset="0"/>
                        </a:rPr>
                        <a:t> </a:t>
                      </a:r>
                    </a:p>
                  </a:txBody>
                  <a:tcPr marL="5513" marR="5513" marT="551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anose="020F0502020204030204" pitchFamily="34" charset="0"/>
                        </a:rPr>
                        <a:t>Yes</a:t>
                      </a:r>
                    </a:p>
                  </a:txBody>
                  <a:tcPr marL="5513" marR="5513" marT="551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b"/>
                      <a:r>
                        <a:rPr lang="en-US" sz="1000" b="0" i="0" u="none" strike="noStrike">
                          <a:solidFill>
                            <a:srgbClr val="000000"/>
                          </a:solidFill>
                          <a:effectLst/>
                          <a:latin typeface="Calibri" panose="020F0502020204030204" pitchFamily="34" charset="0"/>
                        </a:rPr>
                        <a:t>Yes</a:t>
                      </a:r>
                    </a:p>
                  </a:txBody>
                  <a:tcPr marL="5513" marR="5513" marT="551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b"/>
                      <a:r>
                        <a:rPr lang="en-US" sz="1000" b="0" i="0" u="none" strike="noStrike">
                          <a:solidFill>
                            <a:srgbClr val="000000"/>
                          </a:solidFill>
                          <a:effectLst/>
                          <a:latin typeface="Calibri" panose="020F0502020204030204" pitchFamily="34" charset="0"/>
                        </a:rPr>
                        <a:t>Yes</a:t>
                      </a:r>
                    </a:p>
                  </a:txBody>
                  <a:tcPr marL="5513" marR="5513" marT="5513"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r>
              <a:tr h="189897">
                <a:tc>
                  <a:txBody>
                    <a:bodyPr/>
                    <a:lstStyle/>
                    <a:p>
                      <a:pPr algn="ctr" fontAlgn="b"/>
                      <a:r>
                        <a:rPr lang="en-US" sz="1000" b="1" i="0" u="none" strike="noStrike">
                          <a:solidFill>
                            <a:srgbClr val="0D0D0D"/>
                          </a:solidFill>
                          <a:effectLst/>
                          <a:latin typeface="Microsoft Sans Serif" panose="020B0604020202020204" pitchFamily="34" charset="0"/>
                        </a:rPr>
                        <a:t>UZB</a:t>
                      </a:r>
                    </a:p>
                  </a:txBody>
                  <a:tcPr marL="5513" marR="5513" marT="5513"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anose="020F0502020204030204" pitchFamily="34" charset="0"/>
                        </a:rPr>
                        <a:t> </a:t>
                      </a:r>
                    </a:p>
                  </a:txBody>
                  <a:tcPr marL="5513" marR="5513" marT="551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anose="020F0502020204030204" pitchFamily="34" charset="0"/>
                        </a:rPr>
                        <a:t> </a:t>
                      </a:r>
                    </a:p>
                  </a:txBody>
                  <a:tcPr marL="5513" marR="5513" marT="551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anose="020F0502020204030204" pitchFamily="34" charset="0"/>
                        </a:rPr>
                        <a:t>Yes</a:t>
                      </a:r>
                    </a:p>
                  </a:txBody>
                  <a:tcPr marL="5513" marR="5513" marT="551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0000"/>
                    </a:solidFill>
                  </a:tcPr>
                </a:tc>
                <a:tc>
                  <a:txBody>
                    <a:bodyPr/>
                    <a:lstStyle/>
                    <a:p>
                      <a:pPr algn="ctr" fontAlgn="b"/>
                      <a:r>
                        <a:rPr lang="en-US" sz="1000" b="0" i="0" u="none" strike="noStrike">
                          <a:solidFill>
                            <a:srgbClr val="000000"/>
                          </a:solidFill>
                          <a:effectLst/>
                          <a:latin typeface="Calibri" panose="020F0502020204030204" pitchFamily="34" charset="0"/>
                        </a:rPr>
                        <a:t> </a:t>
                      </a:r>
                    </a:p>
                  </a:txBody>
                  <a:tcPr marL="5513" marR="5513" marT="551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anose="020F0502020204030204" pitchFamily="34" charset="0"/>
                        </a:rPr>
                        <a:t> </a:t>
                      </a:r>
                    </a:p>
                  </a:txBody>
                  <a:tcPr marL="5513" marR="5513" marT="551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anose="020F0502020204030204" pitchFamily="34" charset="0"/>
                        </a:rPr>
                        <a:t> </a:t>
                      </a:r>
                    </a:p>
                  </a:txBody>
                  <a:tcPr marL="5513" marR="5513" marT="551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anose="020F0502020204030204" pitchFamily="34" charset="0"/>
                        </a:rPr>
                        <a:t> </a:t>
                      </a:r>
                    </a:p>
                  </a:txBody>
                  <a:tcPr marL="5513" marR="5513" marT="551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anose="020F0502020204030204" pitchFamily="34" charset="0"/>
                        </a:rPr>
                        <a:t> </a:t>
                      </a:r>
                    </a:p>
                  </a:txBody>
                  <a:tcPr marL="5513" marR="5513" marT="551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anose="020F0502020204030204" pitchFamily="34" charset="0"/>
                        </a:rPr>
                        <a:t> </a:t>
                      </a:r>
                    </a:p>
                  </a:txBody>
                  <a:tcPr marL="5513" marR="5513" marT="5513"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3771">
                <a:tc>
                  <a:txBody>
                    <a:bodyPr/>
                    <a:lstStyle/>
                    <a:p>
                      <a:pPr algn="l" fontAlgn="b"/>
                      <a:r>
                        <a:rPr lang="en-US" sz="1000" b="1" i="0" u="none" strike="noStrike">
                          <a:solidFill>
                            <a:srgbClr val="FF0000"/>
                          </a:solidFill>
                          <a:effectLst/>
                          <a:latin typeface="Microsoft Sans Serif" panose="020B0604020202020204" pitchFamily="34" charset="0"/>
                        </a:rPr>
                        <a:t> </a:t>
                      </a:r>
                    </a:p>
                  </a:txBody>
                  <a:tcPr marL="5513" marR="5513" marT="5513" marB="0" anchor="b">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r" fontAlgn="b"/>
                      <a:r>
                        <a:rPr lang="en-US" sz="1000" b="1" i="0" u="none" strike="noStrike" dirty="0">
                          <a:solidFill>
                            <a:srgbClr val="000000"/>
                          </a:solidFill>
                          <a:effectLst/>
                          <a:latin typeface="Calibri" panose="020F0502020204030204" pitchFamily="34" charset="0"/>
                        </a:rPr>
                        <a:t>74%</a:t>
                      </a:r>
                    </a:p>
                  </a:txBody>
                  <a:tcPr marL="5513" marR="5513" marT="5513"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r" fontAlgn="b"/>
                      <a:r>
                        <a:rPr lang="en-US" sz="1000" b="1" i="0" u="none" strike="noStrike" dirty="0">
                          <a:solidFill>
                            <a:srgbClr val="000000"/>
                          </a:solidFill>
                          <a:effectLst/>
                          <a:latin typeface="Calibri" panose="020F0502020204030204" pitchFamily="34" charset="0"/>
                        </a:rPr>
                        <a:t>69%</a:t>
                      </a:r>
                    </a:p>
                  </a:txBody>
                  <a:tcPr marL="5513" marR="5513" marT="5513"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r" fontAlgn="b"/>
                      <a:r>
                        <a:rPr lang="en-US" sz="1000" b="1" i="0" u="none" strike="noStrike" dirty="0">
                          <a:solidFill>
                            <a:srgbClr val="000000"/>
                          </a:solidFill>
                          <a:effectLst/>
                          <a:latin typeface="Calibri" panose="020F0502020204030204" pitchFamily="34" charset="0"/>
                        </a:rPr>
                        <a:t>53%</a:t>
                      </a:r>
                    </a:p>
                  </a:txBody>
                  <a:tcPr marL="5513" marR="5513" marT="5513"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r" fontAlgn="b"/>
                      <a:r>
                        <a:rPr lang="en-US" sz="1000" b="1" i="0" u="none" strike="noStrike">
                          <a:solidFill>
                            <a:srgbClr val="000000"/>
                          </a:solidFill>
                          <a:effectLst/>
                          <a:latin typeface="Calibri" panose="020F0502020204030204" pitchFamily="34" charset="0"/>
                        </a:rPr>
                        <a:t>75%</a:t>
                      </a:r>
                    </a:p>
                  </a:txBody>
                  <a:tcPr marL="5513" marR="5513" marT="5513"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r" fontAlgn="b"/>
                      <a:r>
                        <a:rPr lang="en-US" sz="1000" b="1" i="0" u="none" strike="noStrike">
                          <a:solidFill>
                            <a:srgbClr val="000000"/>
                          </a:solidFill>
                          <a:effectLst/>
                          <a:latin typeface="Calibri" panose="020F0502020204030204" pitchFamily="34" charset="0"/>
                        </a:rPr>
                        <a:t>73%</a:t>
                      </a:r>
                    </a:p>
                  </a:txBody>
                  <a:tcPr marL="5513" marR="5513" marT="5513"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r" fontAlgn="b"/>
                      <a:r>
                        <a:rPr lang="en-US" sz="1000" b="1" i="0" u="none" strike="noStrike">
                          <a:solidFill>
                            <a:srgbClr val="000000"/>
                          </a:solidFill>
                          <a:effectLst/>
                          <a:latin typeface="Calibri" panose="020F0502020204030204" pitchFamily="34" charset="0"/>
                        </a:rPr>
                        <a:t>45%</a:t>
                      </a:r>
                    </a:p>
                  </a:txBody>
                  <a:tcPr marL="5513" marR="5513" marT="5513"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r" fontAlgn="b"/>
                      <a:r>
                        <a:rPr lang="en-US" sz="1000" b="1" i="0" u="none" strike="noStrike">
                          <a:solidFill>
                            <a:srgbClr val="000000"/>
                          </a:solidFill>
                          <a:effectLst/>
                          <a:latin typeface="Calibri" panose="020F0502020204030204" pitchFamily="34" charset="0"/>
                        </a:rPr>
                        <a:t>38%</a:t>
                      </a:r>
                    </a:p>
                  </a:txBody>
                  <a:tcPr marL="5513" marR="5513" marT="5513"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r" fontAlgn="b"/>
                      <a:r>
                        <a:rPr lang="en-US" sz="1000" b="1" i="0" u="none" strike="noStrike">
                          <a:solidFill>
                            <a:srgbClr val="000000"/>
                          </a:solidFill>
                          <a:effectLst/>
                          <a:latin typeface="Calibri" panose="020F0502020204030204" pitchFamily="34" charset="0"/>
                        </a:rPr>
                        <a:t>64%</a:t>
                      </a:r>
                    </a:p>
                  </a:txBody>
                  <a:tcPr marL="5513" marR="5513" marT="5513"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r" fontAlgn="b"/>
                      <a:r>
                        <a:rPr lang="en-US" sz="1000" b="1" i="0" u="none" strike="noStrike" dirty="0">
                          <a:solidFill>
                            <a:srgbClr val="000000"/>
                          </a:solidFill>
                          <a:effectLst/>
                          <a:latin typeface="Calibri" panose="020F0502020204030204" pitchFamily="34" charset="0"/>
                        </a:rPr>
                        <a:t>42%</a:t>
                      </a:r>
                    </a:p>
                  </a:txBody>
                  <a:tcPr marL="5513" marR="5513" marT="5513" marB="0" anchor="b">
                    <a:lnL>
                      <a:noFill/>
                    </a:lnL>
                    <a:lnR>
                      <a:noFill/>
                    </a:lnR>
                    <a:lnT w="12700" cap="flat" cmpd="sng" algn="ctr">
                      <a:solidFill>
                        <a:srgbClr val="000000"/>
                      </a:solidFill>
                      <a:prstDash val="solid"/>
                      <a:round/>
                      <a:headEnd type="none" w="med" len="med"/>
                      <a:tailEnd type="none" w="med" len="med"/>
                    </a:lnT>
                    <a:lnB>
                      <a:noFill/>
                    </a:lnB>
                  </a:tcPr>
                </a:tc>
              </a:tr>
            </a:tbl>
          </a:graphicData>
        </a:graphic>
      </p:graphicFrame>
      <p:graphicFrame>
        <p:nvGraphicFramePr>
          <p:cNvPr id="20" name="Table 19"/>
          <p:cNvGraphicFramePr>
            <a:graphicFrameLocks noGrp="1"/>
          </p:cNvGraphicFramePr>
          <p:nvPr>
            <p:extLst>
              <p:ext uri="{D42A27DB-BD31-4B8C-83A1-F6EECF244321}">
                <p14:modId xmlns:p14="http://schemas.microsoft.com/office/powerpoint/2010/main" val="3416213821"/>
              </p:ext>
            </p:extLst>
          </p:nvPr>
        </p:nvGraphicFramePr>
        <p:xfrm>
          <a:off x="4787900" y="1143000"/>
          <a:ext cx="4203700" cy="4511040"/>
        </p:xfrm>
        <a:graphic>
          <a:graphicData uri="http://schemas.openxmlformats.org/drawingml/2006/table">
            <a:tbl>
              <a:tblPr/>
              <a:tblGrid>
                <a:gridCol w="558800"/>
                <a:gridCol w="596900"/>
                <a:gridCol w="609600"/>
                <a:gridCol w="609600"/>
                <a:gridCol w="609600"/>
                <a:gridCol w="609600"/>
                <a:gridCol w="609600"/>
              </a:tblGrid>
              <a:tr h="236220">
                <a:tc>
                  <a:txBody>
                    <a:bodyPr/>
                    <a:lstStyle/>
                    <a:p>
                      <a:pPr algn="l" fontAlgn="b"/>
                      <a:r>
                        <a:rPr lang="en-US" sz="1100" b="1" i="0" u="none" strike="noStrike" dirty="0">
                          <a:solidFill>
                            <a:srgbClr val="000000"/>
                          </a:solidFill>
                          <a:effectLst/>
                          <a:latin typeface="Calibri" panose="020F0502020204030204" pitchFamily="34" charset="0"/>
                        </a:rPr>
                        <a:t> </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3">
                  <a:txBody>
                    <a:bodyPr/>
                    <a:lstStyle/>
                    <a:p>
                      <a:pPr algn="ctr" fontAlgn="b"/>
                      <a:r>
                        <a:rPr lang="en-US" sz="1000" b="1" i="1" u="none" strike="noStrike">
                          <a:solidFill>
                            <a:srgbClr val="000000"/>
                          </a:solidFill>
                          <a:effectLst/>
                          <a:latin typeface="Segoe UI" panose="020B0502040204020203" pitchFamily="34" charset="0"/>
                        </a:rPr>
                        <a:t>2016</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gridSpan="3">
                  <a:txBody>
                    <a:bodyPr/>
                    <a:lstStyle/>
                    <a:p>
                      <a:pPr algn="ctr" fontAlgn="b"/>
                      <a:r>
                        <a:rPr lang="en-US" sz="1000" b="1" i="0" u="none" strike="noStrike">
                          <a:solidFill>
                            <a:srgbClr val="000000"/>
                          </a:solidFill>
                          <a:effectLst/>
                          <a:latin typeface="Microsoft Sans Serif" panose="020B0604020202020204" pitchFamily="34" charset="0"/>
                        </a:rPr>
                        <a:t>2013</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r>
              <a:tr h="320040">
                <a:tc>
                  <a:txBody>
                    <a:bodyPr/>
                    <a:lstStyle/>
                    <a:p>
                      <a:pPr algn="ctr" fontAlgn="b"/>
                      <a:r>
                        <a:rPr lang="en-US" sz="1000" b="1" i="0" u="none" strike="noStrike">
                          <a:solidFill>
                            <a:srgbClr val="000000"/>
                          </a:solidFill>
                          <a:effectLst/>
                          <a:latin typeface="Microsoft Sans Serif" panose="020B0604020202020204" pitchFamily="34" charset="0"/>
                        </a:rPr>
                        <a:t>Country</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000" b="1" i="1" u="none" strike="noStrike">
                          <a:solidFill>
                            <a:srgbClr val="000000"/>
                          </a:solidFill>
                          <a:effectLst/>
                          <a:latin typeface="Segoe UI" panose="020B0502040204020203" pitchFamily="34" charset="0"/>
                        </a:rPr>
                        <a:t>SA &amp; IA</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000" b="1" i="1" u="none" strike="noStrike">
                          <a:solidFill>
                            <a:srgbClr val="000000"/>
                          </a:solidFill>
                          <a:effectLst/>
                          <a:latin typeface="Segoe UI" panose="020B0502040204020203" pitchFamily="34" charset="0"/>
                        </a:rPr>
                        <a:t>IA &amp; FI</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000" b="1" i="1" u="none" strike="noStrike">
                          <a:solidFill>
                            <a:srgbClr val="000000"/>
                          </a:solidFill>
                          <a:effectLst/>
                          <a:latin typeface="Segoe UI" panose="020B0502040204020203" pitchFamily="34" charset="0"/>
                        </a:rPr>
                        <a:t>SA &amp; FI</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000" b="1" i="1" u="none" strike="noStrike">
                          <a:solidFill>
                            <a:srgbClr val="000000"/>
                          </a:solidFill>
                          <a:effectLst/>
                          <a:latin typeface="Segoe UI" panose="020B0502040204020203" pitchFamily="34" charset="0"/>
                        </a:rPr>
                        <a:t>SA &amp; IA</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000" b="1" i="1" u="none" strike="noStrike">
                          <a:solidFill>
                            <a:srgbClr val="000000"/>
                          </a:solidFill>
                          <a:effectLst/>
                          <a:latin typeface="Segoe UI" panose="020B0502040204020203" pitchFamily="34" charset="0"/>
                        </a:rPr>
                        <a:t>IA &amp; FI</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000" b="1" i="1" u="none" strike="noStrike">
                          <a:solidFill>
                            <a:srgbClr val="000000"/>
                          </a:solidFill>
                          <a:effectLst/>
                          <a:latin typeface="Segoe UI" panose="020B0502040204020203" pitchFamily="34" charset="0"/>
                        </a:rPr>
                        <a:t>SA &amp; FI</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28600">
                <a:tc>
                  <a:txBody>
                    <a:bodyPr/>
                    <a:lstStyle/>
                    <a:p>
                      <a:pPr algn="ctr" fontAlgn="b"/>
                      <a:r>
                        <a:rPr lang="en-US" sz="1400" b="1" i="0" u="none" strike="noStrike">
                          <a:solidFill>
                            <a:srgbClr val="00B0F0"/>
                          </a:solidFill>
                          <a:effectLst/>
                          <a:latin typeface="Microsoft Sans Serif" panose="020B0604020202020204" pitchFamily="34" charset="0"/>
                        </a:rPr>
                        <a:t>ALB</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No</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ctr" fontAlgn="b"/>
                      <a:r>
                        <a:rPr lang="en-US" sz="1100" b="0" i="0" u="none" strike="noStrike">
                          <a:solidFill>
                            <a:srgbClr val="000000"/>
                          </a:solidFill>
                          <a:effectLst/>
                          <a:latin typeface="Calibri" panose="020F0502020204030204" pitchFamily="34" charset="0"/>
                        </a:rPr>
                        <a:t>No</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ctr" fontAlgn="b"/>
                      <a:r>
                        <a:rPr lang="en-US" sz="1100" b="0" i="0" u="none" strike="noStrike">
                          <a:solidFill>
                            <a:srgbClr val="000000"/>
                          </a:solidFill>
                          <a:effectLst/>
                          <a:latin typeface="Calibri" panose="020F0502020204030204" pitchFamily="34" charset="0"/>
                        </a:rPr>
                        <a:t>No</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ctr" fontAlgn="b"/>
                      <a:r>
                        <a:rPr lang="en-US" sz="1100" b="0" i="0" u="none" strike="noStrike">
                          <a:solidFill>
                            <a:srgbClr val="000000"/>
                          </a:solidFill>
                          <a:effectLst/>
                          <a:latin typeface="Calibri" panose="020F0502020204030204" pitchFamily="34" charset="0"/>
                        </a:rPr>
                        <a:t>Yes</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b"/>
                      <a:r>
                        <a:rPr lang="en-US" sz="1100" b="0" i="0" u="none" strike="noStrike">
                          <a:solidFill>
                            <a:srgbClr val="000000"/>
                          </a:solidFill>
                          <a:effectLst/>
                          <a:latin typeface="Calibri" panose="020F0502020204030204" pitchFamily="34" charset="0"/>
                        </a:rPr>
                        <a:t>Yes</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b"/>
                      <a:r>
                        <a:rPr lang="en-US" sz="1100" b="0" i="0" u="none" strike="noStrike">
                          <a:solidFill>
                            <a:srgbClr val="000000"/>
                          </a:solidFill>
                          <a:effectLst/>
                          <a:latin typeface="Calibri" panose="020F0502020204030204" pitchFamily="34" charset="0"/>
                        </a:rPr>
                        <a:t>Yes</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r>
              <a:tr h="289560">
                <a:tc>
                  <a:txBody>
                    <a:bodyPr/>
                    <a:lstStyle/>
                    <a:p>
                      <a:pPr algn="ctr" fontAlgn="b"/>
                      <a:r>
                        <a:rPr lang="en-US" sz="1400" b="1" i="0" u="none" strike="noStrike">
                          <a:solidFill>
                            <a:srgbClr val="FF0000"/>
                          </a:solidFill>
                          <a:effectLst/>
                          <a:latin typeface="Microsoft Sans Serif" panose="020B0604020202020204" pitchFamily="34" charset="0"/>
                        </a:rPr>
                        <a:t>ARM</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Yes</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b"/>
                      <a:r>
                        <a:rPr lang="en-US" sz="1100" b="0" i="0" u="none" strike="noStrike">
                          <a:solidFill>
                            <a:srgbClr val="000000"/>
                          </a:solidFill>
                          <a:effectLst/>
                          <a:latin typeface="Calibri" panose="020F0502020204030204" pitchFamily="34" charset="0"/>
                        </a:rPr>
                        <a:t>Yes</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b"/>
                      <a:r>
                        <a:rPr lang="en-US" sz="1100" b="0" i="0" u="none" strike="noStrike">
                          <a:solidFill>
                            <a:srgbClr val="000000"/>
                          </a:solidFill>
                          <a:effectLst/>
                          <a:latin typeface="Calibri" panose="020F0502020204030204" pitchFamily="34" charset="0"/>
                        </a:rPr>
                        <a:t>Yes</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b"/>
                      <a:r>
                        <a:rPr lang="en-US" sz="1100" b="0" i="0" u="none" strike="noStrike">
                          <a:solidFill>
                            <a:srgbClr val="000000"/>
                          </a:solidFill>
                          <a:effectLst/>
                          <a:latin typeface="Calibri" panose="020F0502020204030204" pitchFamily="34" charset="0"/>
                        </a:rPr>
                        <a:t>Yes</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b"/>
                      <a:r>
                        <a:rPr lang="en-US" sz="1100" b="0" i="0" u="none" strike="noStrike">
                          <a:solidFill>
                            <a:srgbClr val="000000"/>
                          </a:solidFill>
                          <a:effectLst/>
                          <a:latin typeface="Calibri" panose="020F0502020204030204" pitchFamily="34" charset="0"/>
                        </a:rPr>
                        <a:t>Yes</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b"/>
                      <a:r>
                        <a:rPr lang="en-US" sz="1100" b="0" i="0" u="none" strike="noStrike">
                          <a:solidFill>
                            <a:srgbClr val="000000"/>
                          </a:solidFill>
                          <a:effectLst/>
                          <a:latin typeface="Calibri" panose="020F0502020204030204" pitchFamily="34" charset="0"/>
                        </a:rPr>
                        <a:t>Yes</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r>
              <a:tr h="251460">
                <a:tc>
                  <a:txBody>
                    <a:bodyPr/>
                    <a:lstStyle/>
                    <a:p>
                      <a:pPr algn="ctr" fontAlgn="b"/>
                      <a:r>
                        <a:rPr lang="en-US" sz="1400" b="1" i="0" u="none" strike="noStrike">
                          <a:solidFill>
                            <a:srgbClr val="FF0000"/>
                          </a:solidFill>
                          <a:effectLst/>
                          <a:latin typeface="Microsoft Sans Serif" panose="020B0604020202020204" pitchFamily="34" charset="0"/>
                        </a:rPr>
                        <a:t>BIH</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No</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ctr" fontAlgn="b"/>
                      <a:r>
                        <a:rPr lang="en-US" sz="1100" b="0" i="0" u="none" strike="noStrike">
                          <a:solidFill>
                            <a:srgbClr val="000000"/>
                          </a:solidFill>
                          <a:effectLst/>
                          <a:latin typeface="Calibri" panose="020F0502020204030204" pitchFamily="34" charset="0"/>
                        </a:rPr>
                        <a:t>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No</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ctr" fontAlgn="b"/>
                      <a:r>
                        <a:rPr lang="en-US" sz="1100" b="0" i="0" u="none" strike="noStrike">
                          <a:solidFill>
                            <a:srgbClr val="000000"/>
                          </a:solidFill>
                          <a:effectLst/>
                          <a:latin typeface="Calibri" panose="020F0502020204030204" pitchFamily="34" charset="0"/>
                        </a:rPr>
                        <a:t>No</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ctr" fontAlgn="b"/>
                      <a:r>
                        <a:rPr lang="en-US" sz="1100" b="0" i="0" u="none" strike="noStrike">
                          <a:solidFill>
                            <a:srgbClr val="000000"/>
                          </a:solidFill>
                          <a:effectLst/>
                          <a:latin typeface="Calibri" panose="020F0502020204030204" pitchFamily="34" charset="0"/>
                        </a:rPr>
                        <a:t>No</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r>
              <a:tr h="297180">
                <a:tc>
                  <a:txBody>
                    <a:bodyPr/>
                    <a:lstStyle/>
                    <a:p>
                      <a:pPr algn="ctr" fontAlgn="b"/>
                      <a:r>
                        <a:rPr lang="en-US" sz="1400" b="1" i="0" u="none" strike="noStrike">
                          <a:solidFill>
                            <a:srgbClr val="FF0000"/>
                          </a:solidFill>
                          <a:effectLst/>
                          <a:latin typeface="Microsoft Sans Serif" panose="020B0604020202020204" pitchFamily="34" charset="0"/>
                        </a:rPr>
                        <a:t>BUL</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No</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ctr" fontAlgn="b"/>
                      <a:r>
                        <a:rPr lang="en-US" sz="1100" b="0" i="0" u="none" strike="noStrike">
                          <a:solidFill>
                            <a:srgbClr val="000000"/>
                          </a:solidFill>
                          <a:effectLst/>
                          <a:latin typeface="Calibri" panose="020F0502020204030204" pitchFamily="34" charset="0"/>
                        </a:rPr>
                        <a:t>No</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ctr" fontAlgn="b"/>
                      <a:r>
                        <a:rPr lang="en-US" sz="1100" b="0" i="0" u="none" strike="noStrike">
                          <a:solidFill>
                            <a:srgbClr val="000000"/>
                          </a:solidFill>
                          <a:effectLst/>
                          <a:latin typeface="Calibri" panose="020F0502020204030204" pitchFamily="34" charset="0"/>
                        </a:rPr>
                        <a:t>No</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ctr" fontAlgn="b"/>
                      <a:r>
                        <a:rPr lang="en-US" sz="1100" b="0" i="0" u="none" strike="noStrike">
                          <a:solidFill>
                            <a:srgbClr val="000000"/>
                          </a:solidFill>
                          <a:effectLst/>
                          <a:latin typeface="Calibri" panose="020F0502020204030204" pitchFamily="34" charset="0"/>
                        </a:rPr>
                        <a:t>Yes</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b"/>
                      <a:r>
                        <a:rPr lang="en-US" sz="1100" b="0" i="0" u="none" strike="noStrike">
                          <a:solidFill>
                            <a:srgbClr val="000000"/>
                          </a:solidFill>
                          <a:effectLst/>
                          <a:latin typeface="Calibri" panose="020F0502020204030204" pitchFamily="34" charset="0"/>
                        </a:rPr>
                        <a:t>No</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ctr" fontAlgn="b"/>
                      <a:r>
                        <a:rPr lang="en-US" sz="1100" b="0" i="0" u="none" strike="noStrike">
                          <a:solidFill>
                            <a:srgbClr val="000000"/>
                          </a:solidFill>
                          <a:effectLst/>
                          <a:latin typeface="Calibri" panose="020F0502020204030204" pitchFamily="34" charset="0"/>
                        </a:rPr>
                        <a:t>Yes</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r>
              <a:tr h="259080">
                <a:tc>
                  <a:txBody>
                    <a:bodyPr/>
                    <a:lstStyle/>
                    <a:p>
                      <a:pPr algn="ctr" fontAlgn="b"/>
                      <a:r>
                        <a:rPr lang="en-US" sz="1400" b="1" i="0" u="none" strike="noStrike">
                          <a:solidFill>
                            <a:srgbClr val="FF0000"/>
                          </a:solidFill>
                          <a:effectLst/>
                          <a:latin typeface="Microsoft Sans Serif" panose="020B0604020202020204" pitchFamily="34" charset="0"/>
                        </a:rPr>
                        <a:t>CRO</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No</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ctr" fontAlgn="b"/>
                      <a:r>
                        <a:rPr lang="en-US" sz="1100" b="0" i="0" u="none" strike="noStrike">
                          <a:solidFill>
                            <a:srgbClr val="000000"/>
                          </a:solidFill>
                          <a:effectLst/>
                          <a:latin typeface="Calibri" panose="020F0502020204030204" pitchFamily="34" charset="0"/>
                        </a:rPr>
                        <a:t>No</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ctr" fontAlgn="b"/>
                      <a:r>
                        <a:rPr lang="en-US" sz="1100" b="0" i="0" u="none" strike="noStrike">
                          <a:solidFill>
                            <a:srgbClr val="000000"/>
                          </a:solidFill>
                          <a:effectLst/>
                          <a:latin typeface="Calibri" panose="020F0502020204030204" pitchFamily="34" charset="0"/>
                        </a:rPr>
                        <a:t>No</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ctr" fontAlgn="b"/>
                      <a:r>
                        <a:rPr lang="en-US" sz="1100" b="0" i="0" u="none" strike="noStrike">
                          <a:solidFill>
                            <a:srgbClr val="000000"/>
                          </a:solidFill>
                          <a:effectLst/>
                          <a:latin typeface="Calibri" panose="020F0502020204030204" pitchFamily="34" charset="0"/>
                        </a:rPr>
                        <a:t>Yes</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b"/>
                      <a:r>
                        <a:rPr lang="en-US" sz="1100" b="0" i="0" u="none" strike="noStrike">
                          <a:solidFill>
                            <a:srgbClr val="000000"/>
                          </a:solidFill>
                          <a:effectLst/>
                          <a:latin typeface="Calibri" panose="020F0502020204030204" pitchFamily="34" charset="0"/>
                        </a:rPr>
                        <a:t>No</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ctr" fontAlgn="b"/>
                      <a:r>
                        <a:rPr lang="en-US" sz="1100" b="0" i="0" u="none" strike="noStrike">
                          <a:solidFill>
                            <a:srgbClr val="000000"/>
                          </a:solidFill>
                          <a:effectLst/>
                          <a:latin typeface="Calibri" panose="020F0502020204030204" pitchFamily="34" charset="0"/>
                        </a:rPr>
                        <a:t>No</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r>
              <a:tr h="259080">
                <a:tc>
                  <a:txBody>
                    <a:bodyPr/>
                    <a:lstStyle/>
                    <a:p>
                      <a:pPr algn="ctr" fontAlgn="b"/>
                      <a:r>
                        <a:rPr lang="en-US" sz="1400" b="1" i="0" u="none" strike="noStrike">
                          <a:solidFill>
                            <a:srgbClr val="00B0F0"/>
                          </a:solidFill>
                          <a:effectLst/>
                          <a:latin typeface="Microsoft Sans Serif" panose="020B0604020202020204" pitchFamily="34" charset="0"/>
                        </a:rPr>
                        <a:t>GEO</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No</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ctr" fontAlgn="b"/>
                      <a:r>
                        <a:rPr lang="en-US" sz="1100" b="0" i="0" u="none" strike="noStrike">
                          <a:solidFill>
                            <a:srgbClr val="000000"/>
                          </a:solidFill>
                          <a:effectLst/>
                          <a:latin typeface="Calibri" panose="020F0502020204030204" pitchFamily="34" charset="0"/>
                        </a:rPr>
                        <a:t>Yes</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b"/>
                      <a:r>
                        <a:rPr lang="en-US" sz="1100" b="0" i="0" u="none" strike="noStrike">
                          <a:solidFill>
                            <a:srgbClr val="000000"/>
                          </a:solidFill>
                          <a:effectLst/>
                          <a:latin typeface="Calibri" panose="020F0502020204030204" pitchFamily="34" charset="0"/>
                        </a:rPr>
                        <a:t>Yes</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b"/>
                      <a:r>
                        <a:rPr lang="en-US" sz="1100" b="0" i="0" u="none" strike="noStrike">
                          <a:solidFill>
                            <a:srgbClr val="000000"/>
                          </a:solidFill>
                          <a:effectLst/>
                          <a:latin typeface="Calibri" panose="020F0502020204030204" pitchFamily="34" charset="0"/>
                        </a:rPr>
                        <a:t>Yes</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b"/>
                      <a:r>
                        <a:rPr lang="en-US" sz="1100" b="0" i="0" u="none" strike="noStrike">
                          <a:solidFill>
                            <a:srgbClr val="000000"/>
                          </a:solidFill>
                          <a:effectLst/>
                          <a:latin typeface="Calibri" panose="020F0502020204030204" pitchFamily="34" charset="0"/>
                        </a:rPr>
                        <a:t>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 </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28600">
                <a:tc>
                  <a:txBody>
                    <a:bodyPr/>
                    <a:lstStyle/>
                    <a:p>
                      <a:pPr algn="ctr" fontAlgn="b"/>
                      <a:r>
                        <a:rPr lang="en-US" sz="1400" b="1" i="0" u="none" strike="noStrike">
                          <a:solidFill>
                            <a:srgbClr val="FF0000"/>
                          </a:solidFill>
                          <a:effectLst/>
                          <a:latin typeface="Microsoft Sans Serif" panose="020B0604020202020204" pitchFamily="34" charset="0"/>
                        </a:rPr>
                        <a:t>HUN</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No</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ctr" fontAlgn="b"/>
                      <a:r>
                        <a:rPr lang="en-US" sz="1100" b="0" i="0" u="none" strike="noStrike">
                          <a:solidFill>
                            <a:srgbClr val="000000"/>
                          </a:solidFill>
                          <a:effectLst/>
                          <a:latin typeface="Calibri" panose="020F0502020204030204" pitchFamily="34" charset="0"/>
                        </a:rPr>
                        <a:t>No</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ctr" fontAlgn="b"/>
                      <a:r>
                        <a:rPr lang="en-US" sz="1100" b="0" i="0" u="none" strike="noStrike">
                          <a:solidFill>
                            <a:srgbClr val="000000"/>
                          </a:solidFill>
                          <a:effectLst/>
                          <a:latin typeface="Calibri" panose="020F0502020204030204" pitchFamily="34" charset="0"/>
                        </a:rPr>
                        <a:t>No</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ctr" fontAlgn="b"/>
                      <a:r>
                        <a:rPr lang="en-US" sz="1100" b="0" i="0" u="none" strike="noStrike">
                          <a:solidFill>
                            <a:srgbClr val="000000"/>
                          </a:solidFill>
                          <a:effectLst/>
                          <a:latin typeface="Calibri" panose="020F0502020204030204" pitchFamily="34" charset="0"/>
                        </a:rPr>
                        <a:t>No</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ctr" fontAlgn="b"/>
                      <a:r>
                        <a:rPr lang="en-US" sz="1100" b="0" i="0" u="none" strike="noStrike">
                          <a:solidFill>
                            <a:srgbClr val="000000"/>
                          </a:solidFill>
                          <a:effectLst/>
                          <a:latin typeface="Calibri" panose="020F0502020204030204" pitchFamily="34" charset="0"/>
                        </a:rPr>
                        <a:t>No</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ctr" fontAlgn="b"/>
                      <a:r>
                        <a:rPr lang="en-US" sz="1100" b="0" i="0" u="none" strike="noStrike">
                          <a:solidFill>
                            <a:srgbClr val="000000"/>
                          </a:solidFill>
                          <a:effectLst/>
                          <a:latin typeface="Calibri" panose="020F0502020204030204" pitchFamily="34" charset="0"/>
                        </a:rPr>
                        <a:t>No</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r>
              <a:tr h="228600">
                <a:tc>
                  <a:txBody>
                    <a:bodyPr/>
                    <a:lstStyle/>
                    <a:p>
                      <a:pPr algn="ctr" fontAlgn="b"/>
                      <a:r>
                        <a:rPr lang="en-US" sz="1400" b="1" i="0" u="none" strike="noStrike">
                          <a:solidFill>
                            <a:srgbClr val="FF0000"/>
                          </a:solidFill>
                          <a:effectLst/>
                          <a:latin typeface="Microsoft Sans Serif" panose="020B0604020202020204" pitchFamily="34" charset="0"/>
                        </a:rPr>
                        <a:t>KAZ</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No</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ctr" fontAlgn="b"/>
                      <a:r>
                        <a:rPr lang="en-US" sz="1100" b="0" i="0" u="none" strike="noStrike">
                          <a:solidFill>
                            <a:srgbClr val="000000"/>
                          </a:solidFill>
                          <a:effectLst/>
                          <a:latin typeface="Calibri" panose="020F0502020204030204" pitchFamily="34" charset="0"/>
                        </a:rPr>
                        <a:t>No</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ctr" fontAlgn="b"/>
                      <a:r>
                        <a:rPr lang="en-US" sz="1100" b="0" i="0" u="none" strike="noStrike">
                          <a:solidFill>
                            <a:srgbClr val="000000"/>
                          </a:solidFill>
                          <a:effectLst/>
                          <a:latin typeface="Calibri" panose="020F0502020204030204" pitchFamily="34" charset="0"/>
                        </a:rPr>
                        <a:t>No</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ctr" fontAlgn="b"/>
                      <a:r>
                        <a:rPr lang="en-US" sz="1100" b="0" i="0" u="none" strike="noStrike">
                          <a:solidFill>
                            <a:srgbClr val="000000"/>
                          </a:solidFill>
                          <a:effectLst/>
                          <a:latin typeface="Calibri" panose="020F0502020204030204" pitchFamily="34" charset="0"/>
                        </a:rPr>
                        <a:t>Yes</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b"/>
                      <a:r>
                        <a:rPr lang="en-US" sz="1100" b="0" i="0" u="none" strike="noStrike">
                          <a:solidFill>
                            <a:srgbClr val="000000"/>
                          </a:solidFill>
                          <a:effectLst/>
                          <a:latin typeface="Calibri" panose="020F0502020204030204" pitchFamily="34" charset="0"/>
                        </a:rPr>
                        <a:t>Yes</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b"/>
                      <a:r>
                        <a:rPr lang="en-US" sz="1100" b="0" i="0" u="none" strike="noStrike">
                          <a:solidFill>
                            <a:srgbClr val="000000"/>
                          </a:solidFill>
                          <a:effectLst/>
                          <a:latin typeface="Calibri" panose="020F0502020204030204" pitchFamily="34" charset="0"/>
                        </a:rPr>
                        <a:t>Yes</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r>
              <a:tr h="289560">
                <a:tc>
                  <a:txBody>
                    <a:bodyPr/>
                    <a:lstStyle/>
                    <a:p>
                      <a:pPr algn="ctr" fontAlgn="b"/>
                      <a:r>
                        <a:rPr lang="en-US" sz="1400" b="1" i="0" u="none" strike="noStrike">
                          <a:solidFill>
                            <a:srgbClr val="FF0000"/>
                          </a:solidFill>
                          <a:effectLst/>
                          <a:latin typeface="Microsoft Sans Serif" panose="020B0604020202020204" pitchFamily="34" charset="0"/>
                        </a:rPr>
                        <a:t>KYR</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Yes</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b"/>
                      <a:r>
                        <a:rPr lang="en-US" sz="1100" b="0" i="0" u="none" strike="noStrike">
                          <a:solidFill>
                            <a:srgbClr val="000000"/>
                          </a:solidFill>
                          <a:effectLst/>
                          <a:latin typeface="Calibri" panose="020F0502020204030204" pitchFamily="34" charset="0"/>
                        </a:rPr>
                        <a:t>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No</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ctr" fontAlgn="b"/>
                      <a:r>
                        <a:rPr lang="en-US" sz="1100" b="0" i="0" u="none" strike="noStrike">
                          <a:solidFill>
                            <a:srgbClr val="000000"/>
                          </a:solidFill>
                          <a:effectLst/>
                          <a:latin typeface="Calibri" panose="020F0502020204030204" pitchFamily="34" charset="0"/>
                        </a:rPr>
                        <a:t>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 </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89560">
                <a:tc>
                  <a:txBody>
                    <a:bodyPr/>
                    <a:lstStyle/>
                    <a:p>
                      <a:pPr algn="ctr" fontAlgn="b"/>
                      <a:r>
                        <a:rPr lang="en-US" sz="1400" b="1" i="0" u="none" strike="noStrike">
                          <a:solidFill>
                            <a:srgbClr val="FF0000"/>
                          </a:solidFill>
                          <a:effectLst/>
                          <a:latin typeface="Microsoft Sans Serif" panose="020B0604020202020204" pitchFamily="34" charset="0"/>
                        </a:rPr>
                        <a:t>MOL</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No</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ctr" fontAlgn="b"/>
                      <a:r>
                        <a:rPr lang="en-US" sz="1100" b="0" i="0" u="none" strike="noStrike">
                          <a:solidFill>
                            <a:srgbClr val="000000"/>
                          </a:solidFill>
                          <a:effectLst/>
                          <a:latin typeface="Calibri" panose="020F0502020204030204" pitchFamily="34" charset="0"/>
                        </a:rPr>
                        <a:t>No</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ctr" fontAlgn="b"/>
                      <a:r>
                        <a:rPr lang="en-US" sz="1100" b="0" i="0" u="none" strike="noStrike">
                          <a:solidFill>
                            <a:srgbClr val="000000"/>
                          </a:solidFill>
                          <a:effectLst/>
                          <a:latin typeface="Calibri" panose="020F0502020204030204" pitchFamily="34" charset="0"/>
                        </a:rPr>
                        <a:t>No</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ctr" fontAlgn="b"/>
                      <a:r>
                        <a:rPr lang="en-US" sz="1100" b="0" i="0" u="none" strike="noStrike">
                          <a:solidFill>
                            <a:srgbClr val="000000"/>
                          </a:solidFill>
                          <a:effectLst/>
                          <a:latin typeface="Calibri" panose="020F0502020204030204" pitchFamily="34" charset="0"/>
                        </a:rPr>
                        <a:t>No</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ctr" fontAlgn="b"/>
                      <a:r>
                        <a:rPr lang="en-US" sz="1100" b="0" i="0" u="none" strike="noStrike">
                          <a:solidFill>
                            <a:srgbClr val="000000"/>
                          </a:solidFill>
                          <a:effectLst/>
                          <a:latin typeface="Calibri" panose="020F0502020204030204" pitchFamily="34" charset="0"/>
                        </a:rPr>
                        <a:t>No</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ctr" fontAlgn="b"/>
                      <a:r>
                        <a:rPr lang="en-US" sz="1100" b="0" i="0" u="none" strike="noStrike">
                          <a:solidFill>
                            <a:srgbClr val="000000"/>
                          </a:solidFill>
                          <a:effectLst/>
                          <a:latin typeface="Calibri" panose="020F0502020204030204" pitchFamily="34" charset="0"/>
                        </a:rPr>
                        <a:t>Yes</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r>
              <a:tr h="228600">
                <a:tc>
                  <a:txBody>
                    <a:bodyPr/>
                    <a:lstStyle/>
                    <a:p>
                      <a:pPr algn="ctr" fontAlgn="b"/>
                      <a:r>
                        <a:rPr lang="en-US" sz="1400" b="1" i="0" u="none" strike="noStrike">
                          <a:solidFill>
                            <a:srgbClr val="FF0000"/>
                          </a:solidFill>
                          <a:effectLst/>
                          <a:latin typeface="Microsoft Sans Serif" panose="020B0604020202020204" pitchFamily="34" charset="0"/>
                        </a:rPr>
                        <a:t>MON</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No</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ctr" fontAlgn="b"/>
                      <a:r>
                        <a:rPr lang="en-US" sz="1100" b="0" i="0" u="none" strike="noStrike">
                          <a:solidFill>
                            <a:srgbClr val="000000"/>
                          </a:solidFill>
                          <a:effectLst/>
                          <a:latin typeface="Calibri" panose="020F0502020204030204" pitchFamily="34" charset="0"/>
                        </a:rPr>
                        <a:t>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No</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ctr" fontAlgn="b"/>
                      <a:r>
                        <a:rPr lang="en-US" sz="1100" b="0" i="0" u="none" strike="noStrike">
                          <a:solidFill>
                            <a:srgbClr val="000000"/>
                          </a:solidFill>
                          <a:effectLst/>
                          <a:latin typeface="Calibri" panose="020F0502020204030204" pitchFamily="34" charset="0"/>
                        </a:rPr>
                        <a:t>No</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ctr" fontAlgn="b"/>
                      <a:r>
                        <a:rPr lang="en-US" sz="1100" b="0" i="0" u="none" strike="noStrike">
                          <a:solidFill>
                            <a:srgbClr val="000000"/>
                          </a:solidFill>
                          <a:effectLst/>
                          <a:latin typeface="Calibri" panose="020F0502020204030204" pitchFamily="34" charset="0"/>
                        </a:rPr>
                        <a:t>No</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r>
              <a:tr h="259080">
                <a:tc>
                  <a:txBody>
                    <a:bodyPr/>
                    <a:lstStyle/>
                    <a:p>
                      <a:pPr algn="ctr" fontAlgn="b"/>
                      <a:r>
                        <a:rPr lang="en-US" sz="1400" b="1" i="0" u="none" strike="noStrike">
                          <a:solidFill>
                            <a:srgbClr val="FF0000"/>
                          </a:solidFill>
                          <a:effectLst/>
                          <a:latin typeface="Microsoft Sans Serif" panose="020B0604020202020204" pitchFamily="34" charset="0"/>
                        </a:rPr>
                        <a:t>ROM</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No</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ctr" fontAlgn="b"/>
                      <a:r>
                        <a:rPr lang="en-US" sz="1100" b="0" i="0" u="none" strike="noStrike">
                          <a:solidFill>
                            <a:srgbClr val="000000"/>
                          </a:solidFill>
                          <a:effectLst/>
                          <a:latin typeface="Calibri" panose="020F0502020204030204" pitchFamily="34" charset="0"/>
                        </a:rPr>
                        <a:t>No</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ctr" fontAlgn="b"/>
                      <a:r>
                        <a:rPr lang="en-US" sz="1100" b="0" i="0" u="none" strike="noStrike">
                          <a:solidFill>
                            <a:srgbClr val="000000"/>
                          </a:solidFill>
                          <a:effectLst/>
                          <a:latin typeface="Calibri" panose="020F0502020204030204" pitchFamily="34" charset="0"/>
                        </a:rPr>
                        <a:t>No</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ctr" fontAlgn="b"/>
                      <a:r>
                        <a:rPr lang="en-US" sz="1100" b="0" i="0" u="none" strike="noStrike">
                          <a:solidFill>
                            <a:srgbClr val="000000"/>
                          </a:solidFill>
                          <a:effectLst/>
                          <a:latin typeface="Calibri" panose="020F0502020204030204" pitchFamily="34" charset="0"/>
                        </a:rPr>
                        <a:t>Yes</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b"/>
                      <a:r>
                        <a:rPr lang="en-US" sz="1100" b="0" i="0" u="none" strike="noStrike">
                          <a:solidFill>
                            <a:srgbClr val="000000"/>
                          </a:solidFill>
                          <a:effectLst/>
                          <a:latin typeface="Calibri" panose="020F0502020204030204" pitchFamily="34" charset="0"/>
                        </a:rPr>
                        <a:t>No</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ctr" fontAlgn="b"/>
                      <a:r>
                        <a:rPr lang="en-US" sz="1100" b="0" i="0" u="none" strike="noStrike">
                          <a:solidFill>
                            <a:srgbClr val="000000"/>
                          </a:solidFill>
                          <a:effectLst/>
                          <a:latin typeface="Calibri" panose="020F0502020204030204" pitchFamily="34" charset="0"/>
                        </a:rPr>
                        <a:t>No</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r>
              <a:tr h="289560">
                <a:tc>
                  <a:txBody>
                    <a:bodyPr/>
                    <a:lstStyle/>
                    <a:p>
                      <a:pPr algn="ctr" fontAlgn="b"/>
                      <a:r>
                        <a:rPr lang="en-US" sz="1400" b="1" i="0" u="none" strike="noStrike">
                          <a:solidFill>
                            <a:srgbClr val="FF0000"/>
                          </a:solidFill>
                          <a:effectLst/>
                          <a:latin typeface="Microsoft Sans Serif" panose="020B0604020202020204" pitchFamily="34" charset="0"/>
                        </a:rPr>
                        <a:t>RUS</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No</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ctr" fontAlgn="b"/>
                      <a:r>
                        <a:rPr lang="en-US" sz="1100" b="0" i="0" u="none" strike="noStrike">
                          <a:solidFill>
                            <a:srgbClr val="000000"/>
                          </a:solidFill>
                          <a:effectLst/>
                          <a:latin typeface="Calibri" panose="020F0502020204030204" pitchFamily="34" charset="0"/>
                        </a:rPr>
                        <a:t>Yes</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b"/>
                      <a:r>
                        <a:rPr lang="en-US" sz="1100" b="0" i="0" u="none" strike="noStrike">
                          <a:solidFill>
                            <a:srgbClr val="000000"/>
                          </a:solidFill>
                          <a:effectLst/>
                          <a:latin typeface="Calibri" panose="020F0502020204030204" pitchFamily="34" charset="0"/>
                        </a:rPr>
                        <a:t>Yes</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b"/>
                      <a:r>
                        <a:rPr lang="en-US" sz="1100" b="0" i="0" u="none" strike="noStrike">
                          <a:solidFill>
                            <a:srgbClr val="000000"/>
                          </a:solidFill>
                          <a:effectLst/>
                          <a:latin typeface="Calibri" panose="020F0502020204030204" pitchFamily="34" charset="0"/>
                        </a:rPr>
                        <a:t>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Yes</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r>
              <a:tr h="289560">
                <a:tc>
                  <a:txBody>
                    <a:bodyPr/>
                    <a:lstStyle/>
                    <a:p>
                      <a:pPr algn="ctr" fontAlgn="b"/>
                      <a:r>
                        <a:rPr lang="en-US" sz="1400" b="1" i="0" u="none" strike="noStrike">
                          <a:solidFill>
                            <a:srgbClr val="00B0F0"/>
                          </a:solidFill>
                          <a:effectLst/>
                          <a:latin typeface="Microsoft Sans Serif" panose="020B0604020202020204" pitchFamily="34" charset="0"/>
                        </a:rPr>
                        <a:t>UKR</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Yes</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b"/>
                      <a:r>
                        <a:rPr lang="en-US" sz="1100" b="0" i="0" u="none" strike="noStrike">
                          <a:solidFill>
                            <a:srgbClr val="000000"/>
                          </a:solidFill>
                          <a:effectLst/>
                          <a:latin typeface="Calibri" panose="020F0502020204030204" pitchFamily="34" charset="0"/>
                        </a:rPr>
                        <a:t>Yes</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b"/>
                      <a:r>
                        <a:rPr lang="en-US" sz="1100" b="0" i="0" u="none" strike="noStrike">
                          <a:solidFill>
                            <a:srgbClr val="000000"/>
                          </a:solidFill>
                          <a:effectLst/>
                          <a:latin typeface="Calibri" panose="020F0502020204030204" pitchFamily="34" charset="0"/>
                        </a:rPr>
                        <a:t>Yes</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b"/>
                      <a:r>
                        <a:rPr lang="en-US" sz="1100" b="0" i="0" u="none" strike="noStrike">
                          <a:solidFill>
                            <a:srgbClr val="000000"/>
                          </a:solidFill>
                          <a:effectLst/>
                          <a:latin typeface="Calibri" panose="020F0502020204030204" pitchFamily="34" charset="0"/>
                        </a:rPr>
                        <a:t>Yes</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b"/>
                      <a:r>
                        <a:rPr lang="en-US" sz="1100" b="0" i="0" u="none" strike="noStrike">
                          <a:solidFill>
                            <a:srgbClr val="000000"/>
                          </a:solidFill>
                          <a:effectLst/>
                          <a:latin typeface="Calibri" panose="020F0502020204030204" pitchFamily="34" charset="0"/>
                        </a:rPr>
                        <a:t>Yes</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b"/>
                      <a:r>
                        <a:rPr lang="en-US" sz="1100" b="0" i="0" u="none" strike="noStrike">
                          <a:solidFill>
                            <a:srgbClr val="000000"/>
                          </a:solidFill>
                          <a:effectLst/>
                          <a:latin typeface="Calibri" panose="020F0502020204030204" pitchFamily="34" charset="0"/>
                        </a:rPr>
                        <a:t>Yes</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r>
              <a:tr h="266700">
                <a:tc>
                  <a:txBody>
                    <a:bodyPr/>
                    <a:lstStyle/>
                    <a:p>
                      <a:pPr algn="l" fontAlgn="b"/>
                      <a:r>
                        <a:rPr lang="en-US" sz="1400" b="1" i="0" u="none" strike="noStrike" dirty="0">
                          <a:solidFill>
                            <a:srgbClr val="FF0000"/>
                          </a:solidFill>
                          <a:effectLst/>
                          <a:latin typeface="Microsoft Sans Serif" panose="020B0604020202020204" pitchFamily="34" charset="0"/>
                        </a:rPr>
                        <a:t> </a:t>
                      </a:r>
                    </a:p>
                  </a:txBody>
                  <a:tcPr marL="7620" marR="7620" marT="7620" marB="0" anchor="b">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r" fontAlgn="b"/>
                      <a:r>
                        <a:rPr lang="en-US" sz="1100" b="1" i="0" u="none" strike="noStrike" dirty="0">
                          <a:solidFill>
                            <a:srgbClr val="000000"/>
                          </a:solidFill>
                          <a:effectLst/>
                          <a:latin typeface="Calibri" panose="020F0502020204030204" pitchFamily="34" charset="0"/>
                        </a:rPr>
                        <a:t>79%</a:t>
                      </a:r>
                    </a:p>
                  </a:txBody>
                  <a:tcPr marL="7620" marR="7620" marT="7620" marB="0" anchor="b">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r" fontAlgn="b"/>
                      <a:r>
                        <a:rPr lang="en-US" sz="1100" b="1" i="0" u="none" strike="noStrike">
                          <a:solidFill>
                            <a:srgbClr val="000000"/>
                          </a:solidFill>
                          <a:effectLst/>
                          <a:latin typeface="Calibri" panose="020F0502020204030204" pitchFamily="34" charset="0"/>
                        </a:rPr>
                        <a:t>64%</a:t>
                      </a:r>
                    </a:p>
                  </a:txBody>
                  <a:tcPr marL="7620" marR="7620" marT="7620" marB="0" anchor="b">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r" fontAlgn="b"/>
                      <a:r>
                        <a:rPr lang="en-US" sz="1100" b="1" i="0" u="none" strike="noStrike">
                          <a:solidFill>
                            <a:srgbClr val="000000"/>
                          </a:solidFill>
                          <a:effectLst/>
                          <a:latin typeface="Calibri" panose="020F0502020204030204" pitchFamily="34" charset="0"/>
                        </a:rPr>
                        <a:t>64%</a:t>
                      </a:r>
                    </a:p>
                  </a:txBody>
                  <a:tcPr marL="7620" marR="7620" marT="7620" marB="0" anchor="b">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r" fontAlgn="b"/>
                      <a:r>
                        <a:rPr lang="en-US" sz="1100" b="1" i="0" u="none" strike="noStrike">
                          <a:solidFill>
                            <a:srgbClr val="000000"/>
                          </a:solidFill>
                          <a:effectLst/>
                          <a:latin typeface="Calibri" panose="020F0502020204030204" pitchFamily="34" charset="0"/>
                        </a:rPr>
                        <a:t>38%</a:t>
                      </a:r>
                    </a:p>
                  </a:txBody>
                  <a:tcPr marL="7620" marR="7620" marT="7620" marB="0" anchor="b">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r" fontAlgn="b"/>
                      <a:r>
                        <a:rPr lang="en-US" sz="1100" b="1" i="0" u="none" strike="noStrike">
                          <a:solidFill>
                            <a:srgbClr val="000000"/>
                          </a:solidFill>
                          <a:effectLst/>
                          <a:latin typeface="Calibri" panose="020F0502020204030204" pitchFamily="34" charset="0"/>
                        </a:rPr>
                        <a:t>64%</a:t>
                      </a:r>
                    </a:p>
                  </a:txBody>
                  <a:tcPr marL="7620" marR="7620" marT="7620" marB="0" anchor="b">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r" fontAlgn="b"/>
                      <a:r>
                        <a:rPr lang="en-US" sz="1100" b="1" i="0" u="none" strike="noStrike" dirty="0">
                          <a:solidFill>
                            <a:srgbClr val="000000"/>
                          </a:solidFill>
                          <a:effectLst/>
                          <a:latin typeface="Calibri" panose="020F0502020204030204" pitchFamily="34" charset="0"/>
                        </a:rPr>
                        <a:t>42%</a:t>
                      </a:r>
                    </a:p>
                  </a:txBody>
                  <a:tcPr marL="7620" marR="7620" marT="7620" marB="0" anchor="b">
                    <a:lnL>
                      <a:noFill/>
                    </a:lnL>
                    <a:lnR>
                      <a:noFill/>
                    </a:lnR>
                    <a:lnT w="6350" cap="flat" cmpd="sng" algn="ctr">
                      <a:solidFill>
                        <a:srgbClr val="000000"/>
                      </a:solidFill>
                      <a:prstDash val="solid"/>
                      <a:round/>
                      <a:headEnd type="none" w="med" len="med"/>
                      <a:tailEnd type="none" w="med" len="med"/>
                    </a:lnT>
                    <a:lnB>
                      <a:noFill/>
                    </a:lnB>
                    <a:solidFill>
                      <a:srgbClr val="FFFFFF"/>
                    </a:solidFill>
                  </a:tcPr>
                </a:tc>
              </a:tr>
            </a:tbl>
          </a:graphicData>
        </a:graphic>
      </p:graphicFrame>
    </p:spTree>
    <p:extLst>
      <p:ext uri="{BB962C8B-B14F-4D97-AF65-F5344CB8AC3E}">
        <p14:creationId xmlns:p14="http://schemas.microsoft.com/office/powerpoint/2010/main" val="99787593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457200" y="274638"/>
            <a:ext cx="8534400" cy="1143000"/>
          </a:xfrm>
        </p:spPr>
        <p:txBody>
          <a:bodyPr>
            <a:normAutofit/>
          </a:bodyPr>
          <a:lstStyle/>
          <a:p>
            <a:pPr algn="l"/>
            <a:r>
              <a:rPr lang="en-US" sz="2400" b="1" dirty="0" smtClean="0">
                <a:solidFill>
                  <a:srgbClr val="00B0F0"/>
                </a:solidFill>
              </a:rPr>
              <a:t>Clarity of the functional division between regulation </a:t>
            </a:r>
            <a:r>
              <a:rPr lang="en-US" sz="2400" b="1" dirty="0" smtClean="0">
                <a:solidFill>
                  <a:srgbClr val="00B0F0"/>
                </a:solidFill>
              </a:rPr>
              <a:t>institutions, 2013, 2014 and 2016</a:t>
            </a:r>
            <a:r>
              <a:rPr lang="en-US" sz="2400" b="1" dirty="0"/>
              <a:t/>
            </a:r>
            <a:br>
              <a:rPr lang="en-US" sz="2400" b="1" dirty="0"/>
            </a:br>
            <a:r>
              <a:rPr lang="en-US" sz="1800" b="1" i="1" u="sng" dirty="0" smtClean="0">
                <a:solidFill>
                  <a:schemeClr val="bg1">
                    <a:lumMod val="65000"/>
                  </a:schemeClr>
                </a:solidFill>
              </a:rPr>
              <a:t>Q12. How do you evaluate division of functions in your country between …</a:t>
            </a:r>
            <a:endParaRPr lang="en-US" sz="1800" dirty="0"/>
          </a:p>
        </p:txBody>
      </p:sp>
      <p:sp>
        <p:nvSpPr>
          <p:cNvPr id="2" name="Slide Number Placeholder 1"/>
          <p:cNvSpPr>
            <a:spLocks noGrp="1"/>
          </p:cNvSpPr>
          <p:nvPr>
            <p:ph type="sldNum" sz="quarter" idx="12"/>
          </p:nvPr>
        </p:nvSpPr>
        <p:spPr/>
        <p:txBody>
          <a:bodyPr/>
          <a:lstStyle/>
          <a:p>
            <a:fld id="{F0C9C90F-157F-4387-8D4E-43B6DE48BA7A}" type="slidenum">
              <a:rPr lang="en-US" smtClean="0"/>
              <a:pPr/>
              <a:t>14</a:t>
            </a:fld>
            <a:endParaRPr lang="en-US" dirty="0"/>
          </a:p>
        </p:txBody>
      </p:sp>
      <p:graphicFrame>
        <p:nvGraphicFramePr>
          <p:cNvPr id="8" name="Table 7"/>
          <p:cNvGraphicFramePr>
            <a:graphicFrameLocks noGrp="1"/>
          </p:cNvGraphicFramePr>
          <p:nvPr>
            <p:extLst>
              <p:ext uri="{D42A27DB-BD31-4B8C-83A1-F6EECF244321}">
                <p14:modId xmlns:p14="http://schemas.microsoft.com/office/powerpoint/2010/main" val="2987768385"/>
              </p:ext>
            </p:extLst>
          </p:nvPr>
        </p:nvGraphicFramePr>
        <p:xfrm>
          <a:off x="152400" y="1371600"/>
          <a:ext cx="4724400" cy="4953004"/>
        </p:xfrm>
        <a:graphic>
          <a:graphicData uri="http://schemas.openxmlformats.org/drawingml/2006/table">
            <a:tbl>
              <a:tblPr/>
              <a:tblGrid>
                <a:gridCol w="472440"/>
                <a:gridCol w="472440"/>
                <a:gridCol w="472440"/>
                <a:gridCol w="472440"/>
                <a:gridCol w="472440"/>
                <a:gridCol w="472440"/>
                <a:gridCol w="472440"/>
                <a:gridCol w="472440"/>
                <a:gridCol w="472440"/>
                <a:gridCol w="472440"/>
              </a:tblGrid>
              <a:tr h="193675">
                <a:tc>
                  <a:txBody>
                    <a:bodyPr/>
                    <a:lstStyle/>
                    <a:p>
                      <a:pPr algn="l" fontAlgn="b"/>
                      <a:r>
                        <a:rPr lang="en-US" sz="1000" b="0" i="0" u="none" strike="noStrike" dirty="0">
                          <a:solidFill>
                            <a:srgbClr val="000000"/>
                          </a:solidFill>
                          <a:effectLst/>
                          <a:latin typeface="Calibri" panose="020F0502020204030204" pitchFamily="34" charset="0"/>
                        </a:rPr>
                        <a:t> </a:t>
                      </a:r>
                    </a:p>
                  </a:txBody>
                  <a:tcPr marL="5722" marR="5722" marT="572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3">
                  <a:txBody>
                    <a:bodyPr/>
                    <a:lstStyle/>
                    <a:p>
                      <a:pPr algn="ctr" fontAlgn="b"/>
                      <a:r>
                        <a:rPr lang="en-US" sz="1000" b="1" i="1" u="none" strike="noStrike">
                          <a:solidFill>
                            <a:srgbClr val="000000"/>
                          </a:solidFill>
                          <a:effectLst/>
                          <a:latin typeface="Segoe UI" panose="020B0502040204020203" pitchFamily="34" charset="0"/>
                        </a:rPr>
                        <a:t>2016</a:t>
                      </a:r>
                    </a:p>
                  </a:txBody>
                  <a:tcPr marL="5722" marR="5722" marT="57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gridSpan="3">
                  <a:txBody>
                    <a:bodyPr/>
                    <a:lstStyle/>
                    <a:p>
                      <a:pPr algn="ctr" fontAlgn="b"/>
                      <a:r>
                        <a:rPr lang="en-US" sz="1000" b="1" i="1" u="none" strike="noStrike">
                          <a:solidFill>
                            <a:srgbClr val="000000"/>
                          </a:solidFill>
                          <a:effectLst/>
                          <a:latin typeface="Segoe UI" panose="020B0502040204020203" pitchFamily="34" charset="0"/>
                        </a:rPr>
                        <a:t>2014</a:t>
                      </a:r>
                    </a:p>
                  </a:txBody>
                  <a:tcPr marL="5722" marR="5722" marT="57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gridSpan="3">
                  <a:txBody>
                    <a:bodyPr/>
                    <a:lstStyle/>
                    <a:p>
                      <a:pPr algn="ctr" fontAlgn="b"/>
                      <a:r>
                        <a:rPr lang="en-US" sz="1000" b="1" i="1" u="none" strike="noStrike">
                          <a:solidFill>
                            <a:srgbClr val="000000"/>
                          </a:solidFill>
                          <a:effectLst/>
                          <a:latin typeface="Segoe UI" panose="020B0502040204020203" pitchFamily="34" charset="0"/>
                        </a:rPr>
                        <a:t>2013</a:t>
                      </a:r>
                    </a:p>
                  </a:txBody>
                  <a:tcPr marL="5722" marR="5722" marT="572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r>
              <a:tr h="262398">
                <a:tc>
                  <a:txBody>
                    <a:bodyPr/>
                    <a:lstStyle/>
                    <a:p>
                      <a:pPr algn="ctr" fontAlgn="b"/>
                      <a:r>
                        <a:rPr lang="en-US" sz="1000" b="1" i="0" u="none" strike="noStrike">
                          <a:solidFill>
                            <a:srgbClr val="000000"/>
                          </a:solidFill>
                          <a:effectLst/>
                          <a:latin typeface="Microsoft Sans Serif" panose="020B0604020202020204" pitchFamily="34" charset="0"/>
                        </a:rPr>
                        <a:t>Country</a:t>
                      </a:r>
                    </a:p>
                  </a:txBody>
                  <a:tcPr marL="5722" marR="5722" marT="572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1000" b="1" i="1" u="none" strike="noStrike">
                          <a:solidFill>
                            <a:srgbClr val="000000"/>
                          </a:solidFill>
                          <a:effectLst/>
                          <a:latin typeface="Segoe UI" panose="020B0502040204020203" pitchFamily="34" charset="0"/>
                        </a:rPr>
                        <a:t>SA &amp; IA</a:t>
                      </a:r>
                    </a:p>
                  </a:txBody>
                  <a:tcPr marL="5722" marR="5722" marT="57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1" i="1" u="none" strike="noStrike">
                          <a:solidFill>
                            <a:srgbClr val="000000"/>
                          </a:solidFill>
                          <a:effectLst/>
                          <a:latin typeface="Segoe UI" panose="020B0502040204020203" pitchFamily="34" charset="0"/>
                        </a:rPr>
                        <a:t>IA &amp; FI</a:t>
                      </a:r>
                    </a:p>
                  </a:txBody>
                  <a:tcPr marL="5722" marR="5722" marT="57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1" i="1" u="none" strike="noStrike">
                          <a:solidFill>
                            <a:srgbClr val="000000"/>
                          </a:solidFill>
                          <a:effectLst/>
                          <a:latin typeface="Segoe UI" panose="020B0502040204020203" pitchFamily="34" charset="0"/>
                        </a:rPr>
                        <a:t>SA &amp; FI</a:t>
                      </a:r>
                    </a:p>
                  </a:txBody>
                  <a:tcPr marL="5722" marR="5722" marT="57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1" i="1" u="none" strike="noStrike">
                          <a:solidFill>
                            <a:srgbClr val="000000"/>
                          </a:solidFill>
                          <a:effectLst/>
                          <a:latin typeface="Segoe UI" panose="020B0502040204020203" pitchFamily="34" charset="0"/>
                        </a:rPr>
                        <a:t>SA &amp; IA</a:t>
                      </a:r>
                    </a:p>
                  </a:txBody>
                  <a:tcPr marL="5722" marR="5722" marT="57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1" i="1" u="none" strike="noStrike">
                          <a:solidFill>
                            <a:srgbClr val="000000"/>
                          </a:solidFill>
                          <a:effectLst/>
                          <a:latin typeface="Segoe UI" panose="020B0502040204020203" pitchFamily="34" charset="0"/>
                        </a:rPr>
                        <a:t>IA &amp; FI</a:t>
                      </a:r>
                    </a:p>
                  </a:txBody>
                  <a:tcPr marL="5722" marR="5722" marT="57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1" i="1" u="none" strike="noStrike">
                          <a:solidFill>
                            <a:srgbClr val="000000"/>
                          </a:solidFill>
                          <a:effectLst/>
                          <a:latin typeface="Segoe UI" panose="020B0502040204020203" pitchFamily="34" charset="0"/>
                        </a:rPr>
                        <a:t>SA &amp; FI</a:t>
                      </a:r>
                    </a:p>
                  </a:txBody>
                  <a:tcPr marL="5722" marR="5722" marT="57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1" i="1" u="none" strike="noStrike">
                          <a:solidFill>
                            <a:srgbClr val="000000"/>
                          </a:solidFill>
                          <a:effectLst/>
                          <a:latin typeface="Segoe UI" panose="020B0502040204020203" pitchFamily="34" charset="0"/>
                        </a:rPr>
                        <a:t>SA &amp; IA</a:t>
                      </a:r>
                    </a:p>
                  </a:txBody>
                  <a:tcPr marL="5722" marR="5722" marT="57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1" i="1" u="none" strike="noStrike">
                          <a:solidFill>
                            <a:srgbClr val="000000"/>
                          </a:solidFill>
                          <a:effectLst/>
                          <a:latin typeface="Segoe UI" panose="020B0502040204020203" pitchFamily="34" charset="0"/>
                        </a:rPr>
                        <a:t>IA &amp; FI</a:t>
                      </a:r>
                    </a:p>
                  </a:txBody>
                  <a:tcPr marL="5722" marR="5722" marT="57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1" i="1" u="none" strike="noStrike">
                          <a:solidFill>
                            <a:srgbClr val="000000"/>
                          </a:solidFill>
                          <a:effectLst/>
                          <a:latin typeface="Segoe UI" panose="020B0502040204020203" pitchFamily="34" charset="0"/>
                        </a:rPr>
                        <a:t>SA &amp; FI</a:t>
                      </a:r>
                    </a:p>
                  </a:txBody>
                  <a:tcPr marL="5722" marR="5722" marT="572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9291">
                <a:tc>
                  <a:txBody>
                    <a:bodyPr/>
                    <a:lstStyle/>
                    <a:p>
                      <a:pPr algn="l" fontAlgn="b"/>
                      <a:r>
                        <a:rPr lang="en-US" sz="1000" b="1" i="0" u="none" strike="noStrike">
                          <a:solidFill>
                            <a:srgbClr val="00B0F0"/>
                          </a:solidFill>
                          <a:effectLst/>
                          <a:latin typeface="Microsoft Sans Serif" panose="020B0604020202020204" pitchFamily="34" charset="0"/>
                        </a:rPr>
                        <a:t>ALB</a:t>
                      </a:r>
                    </a:p>
                  </a:txBody>
                  <a:tcPr marL="5722" marR="5722" marT="572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1000" b="0" i="0" u="none" strike="noStrike">
                          <a:solidFill>
                            <a:srgbClr val="000000"/>
                          </a:solidFill>
                          <a:effectLst/>
                          <a:latin typeface="Calibri" panose="020F0502020204030204" pitchFamily="34" charset="0"/>
                        </a:rPr>
                        <a:t>2</a:t>
                      </a:r>
                    </a:p>
                  </a:txBody>
                  <a:tcPr marL="5722" marR="5722" marT="57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b"/>
                      <a:r>
                        <a:rPr lang="en-US" sz="1000" b="0" i="0" u="none" strike="noStrike">
                          <a:solidFill>
                            <a:srgbClr val="000000"/>
                          </a:solidFill>
                          <a:effectLst/>
                          <a:latin typeface="Calibri" panose="020F0502020204030204" pitchFamily="34" charset="0"/>
                        </a:rPr>
                        <a:t>3</a:t>
                      </a:r>
                    </a:p>
                  </a:txBody>
                  <a:tcPr marL="5722" marR="5722" marT="57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US" sz="1000" b="0" i="0" u="none" strike="noStrike">
                          <a:solidFill>
                            <a:srgbClr val="000000"/>
                          </a:solidFill>
                          <a:effectLst/>
                          <a:latin typeface="Calibri" panose="020F0502020204030204" pitchFamily="34" charset="0"/>
                        </a:rPr>
                        <a:t>2</a:t>
                      </a:r>
                    </a:p>
                  </a:txBody>
                  <a:tcPr marL="5722" marR="5722" marT="57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l" fontAlgn="b"/>
                      <a:r>
                        <a:rPr lang="en-US" sz="1000" b="0" i="0" u="none" strike="noStrike">
                          <a:solidFill>
                            <a:srgbClr val="000000"/>
                          </a:solidFill>
                          <a:effectLst/>
                          <a:latin typeface="Calibri" panose="020F0502020204030204" pitchFamily="34" charset="0"/>
                        </a:rPr>
                        <a:t> </a:t>
                      </a:r>
                    </a:p>
                  </a:txBody>
                  <a:tcPr marL="5722" marR="5722" marT="57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 </a:t>
                      </a:r>
                    </a:p>
                  </a:txBody>
                  <a:tcPr marL="5722" marR="5722" marT="57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 </a:t>
                      </a:r>
                    </a:p>
                  </a:txBody>
                  <a:tcPr marL="5722" marR="5722" marT="57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000" b="0" i="0" u="none" strike="noStrike">
                          <a:solidFill>
                            <a:srgbClr val="000000"/>
                          </a:solidFill>
                          <a:effectLst/>
                          <a:latin typeface="Calibri" panose="020F0502020204030204" pitchFamily="34" charset="0"/>
                        </a:rPr>
                        <a:t>2</a:t>
                      </a:r>
                    </a:p>
                  </a:txBody>
                  <a:tcPr marL="5722" marR="5722" marT="57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b"/>
                      <a:r>
                        <a:rPr lang="en-US" sz="1000" b="0" i="0" u="none" strike="noStrike">
                          <a:solidFill>
                            <a:srgbClr val="000000"/>
                          </a:solidFill>
                          <a:effectLst/>
                          <a:latin typeface="Calibri" panose="020F0502020204030204" pitchFamily="34" charset="0"/>
                        </a:rPr>
                        <a:t>2</a:t>
                      </a:r>
                    </a:p>
                  </a:txBody>
                  <a:tcPr marL="5722" marR="5722" marT="57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b"/>
                      <a:r>
                        <a:rPr lang="en-US" sz="1000" b="0" i="0" u="none" strike="noStrike">
                          <a:solidFill>
                            <a:srgbClr val="000000"/>
                          </a:solidFill>
                          <a:effectLst/>
                          <a:latin typeface="Calibri" panose="020F0502020204030204" pitchFamily="34" charset="0"/>
                        </a:rPr>
                        <a:t>2</a:t>
                      </a:r>
                    </a:p>
                  </a:txBody>
                  <a:tcPr marL="5722" marR="5722" marT="572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r>
              <a:tr h="237407">
                <a:tc>
                  <a:txBody>
                    <a:bodyPr/>
                    <a:lstStyle/>
                    <a:p>
                      <a:pPr algn="l" fontAlgn="b"/>
                      <a:r>
                        <a:rPr lang="en-US" sz="1000" b="1" i="0" u="none" strike="noStrike">
                          <a:solidFill>
                            <a:srgbClr val="FF0000"/>
                          </a:solidFill>
                          <a:effectLst/>
                          <a:latin typeface="Microsoft Sans Serif" panose="020B0604020202020204" pitchFamily="34" charset="0"/>
                        </a:rPr>
                        <a:t>ARM</a:t>
                      </a:r>
                    </a:p>
                  </a:txBody>
                  <a:tcPr marL="5722" marR="5722" marT="572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1000" b="0" i="0" u="none" strike="noStrike">
                          <a:solidFill>
                            <a:srgbClr val="000000"/>
                          </a:solidFill>
                          <a:effectLst/>
                          <a:latin typeface="Calibri" panose="020F0502020204030204" pitchFamily="34" charset="0"/>
                        </a:rPr>
                        <a:t>2</a:t>
                      </a:r>
                    </a:p>
                  </a:txBody>
                  <a:tcPr marL="5722" marR="5722" marT="57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b"/>
                      <a:r>
                        <a:rPr lang="en-US" sz="1000" b="0" i="0" u="none" strike="noStrike">
                          <a:solidFill>
                            <a:srgbClr val="000000"/>
                          </a:solidFill>
                          <a:effectLst/>
                          <a:latin typeface="Calibri" panose="020F0502020204030204" pitchFamily="34" charset="0"/>
                        </a:rPr>
                        <a:t>2</a:t>
                      </a:r>
                    </a:p>
                  </a:txBody>
                  <a:tcPr marL="5722" marR="5722" marT="57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b"/>
                      <a:r>
                        <a:rPr lang="en-US" sz="1000" b="0" i="0" u="none" strike="noStrike">
                          <a:solidFill>
                            <a:srgbClr val="000000"/>
                          </a:solidFill>
                          <a:effectLst/>
                          <a:latin typeface="Calibri" panose="020F0502020204030204" pitchFamily="34" charset="0"/>
                        </a:rPr>
                        <a:t>2</a:t>
                      </a:r>
                    </a:p>
                  </a:txBody>
                  <a:tcPr marL="5722" marR="5722" marT="57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b"/>
                      <a:r>
                        <a:rPr lang="en-US" sz="1000" b="0" i="0" u="none" strike="noStrike">
                          <a:solidFill>
                            <a:srgbClr val="000000"/>
                          </a:solidFill>
                          <a:effectLst/>
                          <a:latin typeface="Microsoft Sans Serif" panose="020B0604020202020204" pitchFamily="34" charset="0"/>
                        </a:rPr>
                        <a:t>2</a:t>
                      </a:r>
                    </a:p>
                  </a:txBody>
                  <a:tcPr marL="5722" marR="5722" marT="57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b"/>
                      <a:r>
                        <a:rPr lang="en-US" sz="1000" b="0" i="0" u="none" strike="noStrike">
                          <a:solidFill>
                            <a:srgbClr val="000000"/>
                          </a:solidFill>
                          <a:effectLst/>
                          <a:latin typeface="Microsoft Sans Serif" panose="020B0604020202020204" pitchFamily="34" charset="0"/>
                        </a:rPr>
                        <a:t>2</a:t>
                      </a:r>
                    </a:p>
                  </a:txBody>
                  <a:tcPr marL="5722" marR="5722" marT="57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b"/>
                      <a:r>
                        <a:rPr lang="en-US" sz="1000" b="0" i="0" u="none" strike="noStrike">
                          <a:solidFill>
                            <a:srgbClr val="000000"/>
                          </a:solidFill>
                          <a:effectLst/>
                          <a:latin typeface="Microsoft Sans Serif" panose="020B0604020202020204" pitchFamily="34" charset="0"/>
                        </a:rPr>
                        <a:t>1</a:t>
                      </a:r>
                    </a:p>
                  </a:txBody>
                  <a:tcPr marL="5722" marR="5722" marT="57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r" fontAlgn="b"/>
                      <a:r>
                        <a:rPr lang="en-US" sz="1000" b="0" i="0" u="none" strike="noStrike">
                          <a:solidFill>
                            <a:srgbClr val="000000"/>
                          </a:solidFill>
                          <a:effectLst/>
                          <a:latin typeface="Calibri" panose="020F0502020204030204" pitchFamily="34" charset="0"/>
                        </a:rPr>
                        <a:t>1</a:t>
                      </a:r>
                    </a:p>
                  </a:txBody>
                  <a:tcPr marL="5722" marR="5722" marT="57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r" fontAlgn="b"/>
                      <a:r>
                        <a:rPr lang="en-US" sz="1000" b="0" i="0" u="none" strike="noStrike">
                          <a:solidFill>
                            <a:srgbClr val="000000"/>
                          </a:solidFill>
                          <a:effectLst/>
                          <a:latin typeface="Calibri" panose="020F0502020204030204" pitchFamily="34" charset="0"/>
                        </a:rPr>
                        <a:t>2</a:t>
                      </a:r>
                    </a:p>
                  </a:txBody>
                  <a:tcPr marL="5722" marR="5722" marT="57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b"/>
                      <a:r>
                        <a:rPr lang="en-US" sz="1000" b="0" i="0" u="none" strike="noStrike">
                          <a:solidFill>
                            <a:srgbClr val="000000"/>
                          </a:solidFill>
                          <a:effectLst/>
                          <a:latin typeface="Calibri" panose="020F0502020204030204" pitchFamily="34" charset="0"/>
                        </a:rPr>
                        <a:t>1</a:t>
                      </a:r>
                    </a:p>
                  </a:txBody>
                  <a:tcPr marL="5722" marR="5722" marT="572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r>
              <a:tr h="206169">
                <a:tc>
                  <a:txBody>
                    <a:bodyPr/>
                    <a:lstStyle/>
                    <a:p>
                      <a:pPr algn="l" fontAlgn="b"/>
                      <a:r>
                        <a:rPr lang="en-US" sz="1000" b="1" i="0" u="none" strike="noStrike">
                          <a:solidFill>
                            <a:srgbClr val="FF0000"/>
                          </a:solidFill>
                          <a:effectLst/>
                          <a:latin typeface="Microsoft Sans Serif" panose="020B0604020202020204" pitchFamily="34" charset="0"/>
                        </a:rPr>
                        <a:t>BEL</a:t>
                      </a:r>
                    </a:p>
                  </a:txBody>
                  <a:tcPr marL="5722" marR="5722" marT="572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1000" b="0" i="0" u="none" strike="noStrike">
                          <a:solidFill>
                            <a:srgbClr val="000000"/>
                          </a:solidFill>
                          <a:effectLst/>
                          <a:latin typeface="Calibri" panose="020F0502020204030204" pitchFamily="34" charset="0"/>
                        </a:rPr>
                        <a:t> </a:t>
                      </a:r>
                    </a:p>
                  </a:txBody>
                  <a:tcPr marL="5722" marR="5722" marT="57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l" fontAlgn="b"/>
                      <a:r>
                        <a:rPr lang="en-US" sz="1000" b="0" i="0" u="none" strike="noStrike">
                          <a:solidFill>
                            <a:srgbClr val="000000"/>
                          </a:solidFill>
                          <a:effectLst/>
                          <a:latin typeface="Calibri" panose="020F0502020204030204" pitchFamily="34" charset="0"/>
                        </a:rPr>
                        <a:t> </a:t>
                      </a:r>
                    </a:p>
                  </a:txBody>
                  <a:tcPr marL="5722" marR="5722" marT="57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r" fontAlgn="b"/>
                      <a:r>
                        <a:rPr lang="en-US" sz="1000" b="0" i="0" u="none" strike="noStrike">
                          <a:solidFill>
                            <a:srgbClr val="000000"/>
                          </a:solidFill>
                          <a:effectLst/>
                          <a:latin typeface="Calibri" panose="020F0502020204030204" pitchFamily="34" charset="0"/>
                        </a:rPr>
                        <a:t>1</a:t>
                      </a:r>
                    </a:p>
                  </a:txBody>
                  <a:tcPr marL="5722" marR="5722" marT="57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l" fontAlgn="b"/>
                      <a:r>
                        <a:rPr lang="en-US" sz="1000" b="0" i="0" u="none" strike="noStrike">
                          <a:solidFill>
                            <a:srgbClr val="000000"/>
                          </a:solidFill>
                          <a:effectLst/>
                          <a:latin typeface="Calibri" panose="020F0502020204030204" pitchFamily="34" charset="0"/>
                        </a:rPr>
                        <a:t> </a:t>
                      </a:r>
                    </a:p>
                  </a:txBody>
                  <a:tcPr marL="5722" marR="5722" marT="57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 </a:t>
                      </a:r>
                    </a:p>
                  </a:txBody>
                  <a:tcPr marL="5722" marR="5722" marT="57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 </a:t>
                      </a:r>
                    </a:p>
                  </a:txBody>
                  <a:tcPr marL="5722" marR="5722" marT="57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 </a:t>
                      </a:r>
                    </a:p>
                  </a:txBody>
                  <a:tcPr marL="5722" marR="5722" marT="57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 </a:t>
                      </a:r>
                    </a:p>
                  </a:txBody>
                  <a:tcPr marL="5722" marR="5722" marT="57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 </a:t>
                      </a:r>
                    </a:p>
                  </a:txBody>
                  <a:tcPr marL="5722" marR="5722" marT="572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43654">
                <a:tc>
                  <a:txBody>
                    <a:bodyPr/>
                    <a:lstStyle/>
                    <a:p>
                      <a:pPr algn="l" fontAlgn="b"/>
                      <a:r>
                        <a:rPr lang="en-US" sz="1000" b="1" i="0" u="none" strike="noStrike">
                          <a:solidFill>
                            <a:srgbClr val="FF0000"/>
                          </a:solidFill>
                          <a:effectLst/>
                          <a:latin typeface="Microsoft Sans Serif" panose="020B0604020202020204" pitchFamily="34" charset="0"/>
                        </a:rPr>
                        <a:t>BIH</a:t>
                      </a:r>
                    </a:p>
                  </a:txBody>
                  <a:tcPr marL="5722" marR="5722" marT="572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1000" b="0" i="0" u="none" strike="noStrike">
                          <a:solidFill>
                            <a:srgbClr val="000000"/>
                          </a:solidFill>
                          <a:effectLst/>
                          <a:latin typeface="Calibri" panose="020F0502020204030204" pitchFamily="34" charset="0"/>
                        </a:rPr>
                        <a:t>2</a:t>
                      </a:r>
                    </a:p>
                  </a:txBody>
                  <a:tcPr marL="5722" marR="5722" marT="57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l" fontAlgn="b"/>
                      <a:r>
                        <a:rPr lang="en-US" sz="1000" b="0" i="0" u="none" strike="noStrike">
                          <a:solidFill>
                            <a:srgbClr val="000000"/>
                          </a:solidFill>
                          <a:effectLst/>
                          <a:latin typeface="Calibri" panose="020F0502020204030204" pitchFamily="34" charset="0"/>
                        </a:rPr>
                        <a:t> </a:t>
                      </a:r>
                    </a:p>
                  </a:txBody>
                  <a:tcPr marL="5722" marR="5722" marT="57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 </a:t>
                      </a:r>
                    </a:p>
                  </a:txBody>
                  <a:tcPr marL="5722" marR="5722" marT="57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000" b="0" i="0" u="none" strike="noStrike">
                          <a:solidFill>
                            <a:srgbClr val="000000"/>
                          </a:solidFill>
                          <a:effectLst/>
                          <a:latin typeface="Calibri" panose="020F0502020204030204" pitchFamily="34" charset="0"/>
                        </a:rPr>
                        <a:t>3</a:t>
                      </a:r>
                    </a:p>
                  </a:txBody>
                  <a:tcPr marL="5722" marR="5722" marT="57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US" sz="1000" b="0" i="0" u="none" strike="noStrike">
                          <a:solidFill>
                            <a:srgbClr val="000000"/>
                          </a:solidFill>
                          <a:effectLst/>
                          <a:latin typeface="Microsoft Sans Serif" panose="020B0604020202020204" pitchFamily="34" charset="0"/>
                        </a:rPr>
                        <a:t>2</a:t>
                      </a:r>
                    </a:p>
                  </a:txBody>
                  <a:tcPr marL="5722" marR="5722" marT="57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b"/>
                      <a:r>
                        <a:rPr lang="en-US" sz="1000" b="0" i="0" u="none" strike="noStrike">
                          <a:solidFill>
                            <a:srgbClr val="000000"/>
                          </a:solidFill>
                          <a:effectLst/>
                          <a:latin typeface="Microsoft Sans Serif" panose="020B0604020202020204" pitchFamily="34" charset="0"/>
                        </a:rPr>
                        <a:t>1</a:t>
                      </a:r>
                    </a:p>
                  </a:txBody>
                  <a:tcPr marL="5722" marR="5722" marT="57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r" fontAlgn="b"/>
                      <a:r>
                        <a:rPr lang="en-US" sz="1000" b="0" i="0" u="none" strike="noStrike">
                          <a:solidFill>
                            <a:srgbClr val="000000"/>
                          </a:solidFill>
                          <a:effectLst/>
                          <a:latin typeface="Calibri" panose="020F0502020204030204" pitchFamily="34" charset="0"/>
                        </a:rPr>
                        <a:t>3</a:t>
                      </a:r>
                    </a:p>
                  </a:txBody>
                  <a:tcPr marL="5722" marR="5722" marT="57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US" sz="1000" b="0" i="0" u="none" strike="noStrike">
                          <a:solidFill>
                            <a:srgbClr val="000000"/>
                          </a:solidFill>
                          <a:effectLst/>
                          <a:latin typeface="Calibri" panose="020F0502020204030204" pitchFamily="34" charset="0"/>
                        </a:rPr>
                        <a:t>1</a:t>
                      </a:r>
                    </a:p>
                  </a:txBody>
                  <a:tcPr marL="5722" marR="5722" marT="57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r" fontAlgn="b"/>
                      <a:r>
                        <a:rPr lang="en-US" sz="1000" b="0" i="0" u="none" strike="noStrike">
                          <a:solidFill>
                            <a:srgbClr val="000000"/>
                          </a:solidFill>
                          <a:effectLst/>
                          <a:latin typeface="Calibri" panose="020F0502020204030204" pitchFamily="34" charset="0"/>
                        </a:rPr>
                        <a:t>1</a:t>
                      </a:r>
                    </a:p>
                  </a:txBody>
                  <a:tcPr marL="5722" marR="5722" marT="572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r>
              <a:tr h="212417">
                <a:tc>
                  <a:txBody>
                    <a:bodyPr/>
                    <a:lstStyle/>
                    <a:p>
                      <a:pPr algn="l" fontAlgn="b"/>
                      <a:r>
                        <a:rPr lang="en-US" sz="1000" b="1" i="0" u="none" strike="noStrike">
                          <a:solidFill>
                            <a:srgbClr val="FF0000"/>
                          </a:solidFill>
                          <a:effectLst/>
                          <a:latin typeface="Microsoft Sans Serif" panose="020B0604020202020204" pitchFamily="34" charset="0"/>
                        </a:rPr>
                        <a:t>BUL</a:t>
                      </a:r>
                    </a:p>
                  </a:txBody>
                  <a:tcPr marL="5722" marR="5722" marT="572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1000" b="0" i="0" u="none" strike="noStrike">
                          <a:solidFill>
                            <a:srgbClr val="000000"/>
                          </a:solidFill>
                          <a:effectLst/>
                          <a:latin typeface="Calibri" panose="020F0502020204030204" pitchFamily="34" charset="0"/>
                        </a:rPr>
                        <a:t>3</a:t>
                      </a:r>
                    </a:p>
                  </a:txBody>
                  <a:tcPr marL="5722" marR="5722" marT="57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US" sz="1000" b="0" i="0" u="none" strike="noStrike">
                          <a:solidFill>
                            <a:srgbClr val="000000"/>
                          </a:solidFill>
                          <a:effectLst/>
                          <a:latin typeface="Calibri" panose="020F0502020204030204" pitchFamily="34" charset="0"/>
                        </a:rPr>
                        <a:t>3</a:t>
                      </a:r>
                    </a:p>
                  </a:txBody>
                  <a:tcPr marL="5722" marR="5722" marT="57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US" sz="1000" b="0" i="0" u="none" strike="noStrike">
                          <a:solidFill>
                            <a:srgbClr val="000000"/>
                          </a:solidFill>
                          <a:effectLst/>
                          <a:latin typeface="Calibri" panose="020F0502020204030204" pitchFamily="34" charset="0"/>
                        </a:rPr>
                        <a:t>3</a:t>
                      </a:r>
                    </a:p>
                  </a:txBody>
                  <a:tcPr marL="5722" marR="5722" marT="57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US" sz="1000" b="0" i="0" u="none" strike="noStrike">
                          <a:solidFill>
                            <a:srgbClr val="000000"/>
                          </a:solidFill>
                          <a:effectLst/>
                          <a:latin typeface="Microsoft Sans Serif" panose="020B0604020202020204" pitchFamily="34" charset="0"/>
                        </a:rPr>
                        <a:t>3</a:t>
                      </a:r>
                    </a:p>
                  </a:txBody>
                  <a:tcPr marL="5722" marR="5722" marT="57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US" sz="1000" b="0" i="0" u="none" strike="noStrike">
                          <a:solidFill>
                            <a:srgbClr val="000000"/>
                          </a:solidFill>
                          <a:effectLst/>
                          <a:latin typeface="Calibri" panose="020F0502020204030204" pitchFamily="34" charset="0"/>
                        </a:rPr>
                        <a:t>3</a:t>
                      </a:r>
                    </a:p>
                  </a:txBody>
                  <a:tcPr marL="5722" marR="5722" marT="57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US" sz="1000" b="0" i="0" u="none" strike="noStrike">
                          <a:solidFill>
                            <a:srgbClr val="000000"/>
                          </a:solidFill>
                          <a:effectLst/>
                          <a:latin typeface="Microsoft Sans Serif" panose="020B0604020202020204" pitchFamily="34" charset="0"/>
                        </a:rPr>
                        <a:t>2</a:t>
                      </a:r>
                    </a:p>
                  </a:txBody>
                  <a:tcPr marL="5722" marR="5722" marT="57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b"/>
                      <a:r>
                        <a:rPr lang="en-US" sz="1000" b="0" i="0" u="none" strike="noStrike">
                          <a:solidFill>
                            <a:srgbClr val="000000"/>
                          </a:solidFill>
                          <a:effectLst/>
                          <a:latin typeface="Calibri" panose="020F0502020204030204" pitchFamily="34" charset="0"/>
                        </a:rPr>
                        <a:t>3</a:t>
                      </a:r>
                    </a:p>
                  </a:txBody>
                  <a:tcPr marL="5722" marR="5722" marT="57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US" sz="1000" b="0" i="0" u="none" strike="noStrike">
                          <a:solidFill>
                            <a:srgbClr val="000000"/>
                          </a:solidFill>
                          <a:effectLst/>
                          <a:latin typeface="Calibri" panose="020F0502020204030204" pitchFamily="34" charset="0"/>
                        </a:rPr>
                        <a:t>3</a:t>
                      </a:r>
                    </a:p>
                  </a:txBody>
                  <a:tcPr marL="5722" marR="5722" marT="57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US" sz="1000" b="0" i="0" u="none" strike="noStrike">
                          <a:solidFill>
                            <a:srgbClr val="000000"/>
                          </a:solidFill>
                          <a:effectLst/>
                          <a:latin typeface="Calibri" panose="020F0502020204030204" pitchFamily="34" charset="0"/>
                        </a:rPr>
                        <a:t>3</a:t>
                      </a:r>
                    </a:p>
                  </a:txBody>
                  <a:tcPr marL="5722" marR="5722" marT="572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r>
              <a:tr h="212417">
                <a:tc>
                  <a:txBody>
                    <a:bodyPr/>
                    <a:lstStyle/>
                    <a:p>
                      <a:pPr algn="l" fontAlgn="b"/>
                      <a:r>
                        <a:rPr lang="en-US" sz="1000" b="1" i="0" u="none" strike="noStrike">
                          <a:solidFill>
                            <a:srgbClr val="FF0000"/>
                          </a:solidFill>
                          <a:effectLst/>
                          <a:latin typeface="Microsoft Sans Serif" panose="020B0604020202020204" pitchFamily="34" charset="0"/>
                        </a:rPr>
                        <a:t>CRO</a:t>
                      </a:r>
                    </a:p>
                  </a:txBody>
                  <a:tcPr marL="5722" marR="5722" marT="572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1000" b="0" i="0" u="none" strike="noStrike">
                          <a:solidFill>
                            <a:srgbClr val="000000"/>
                          </a:solidFill>
                          <a:effectLst/>
                          <a:latin typeface="Calibri" panose="020F0502020204030204" pitchFamily="34" charset="0"/>
                        </a:rPr>
                        <a:t>3</a:t>
                      </a:r>
                    </a:p>
                  </a:txBody>
                  <a:tcPr marL="5722" marR="5722" marT="57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US" sz="1000" b="0" i="0" u="none" strike="noStrike">
                          <a:solidFill>
                            <a:srgbClr val="000000"/>
                          </a:solidFill>
                          <a:effectLst/>
                          <a:latin typeface="Calibri" panose="020F0502020204030204" pitchFamily="34" charset="0"/>
                        </a:rPr>
                        <a:t>2</a:t>
                      </a:r>
                    </a:p>
                  </a:txBody>
                  <a:tcPr marL="5722" marR="5722" marT="57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b"/>
                      <a:r>
                        <a:rPr lang="en-US" sz="1000" b="0" i="0" u="none" strike="noStrike">
                          <a:solidFill>
                            <a:srgbClr val="000000"/>
                          </a:solidFill>
                          <a:effectLst/>
                          <a:latin typeface="Calibri" panose="020F0502020204030204" pitchFamily="34" charset="0"/>
                        </a:rPr>
                        <a:t>3</a:t>
                      </a:r>
                    </a:p>
                  </a:txBody>
                  <a:tcPr marL="5722" marR="5722" marT="57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US" sz="1000" b="0" i="0" u="none" strike="noStrike">
                          <a:solidFill>
                            <a:srgbClr val="000000"/>
                          </a:solidFill>
                          <a:effectLst/>
                          <a:latin typeface="Calibri" panose="020F0502020204030204" pitchFamily="34" charset="0"/>
                        </a:rPr>
                        <a:t>3</a:t>
                      </a:r>
                    </a:p>
                  </a:txBody>
                  <a:tcPr marL="5722" marR="5722" marT="57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US" sz="1000" b="0" i="0" u="none" strike="noStrike">
                          <a:solidFill>
                            <a:srgbClr val="000000"/>
                          </a:solidFill>
                          <a:effectLst/>
                          <a:latin typeface="Calibri" panose="020F0502020204030204" pitchFamily="34" charset="0"/>
                        </a:rPr>
                        <a:t>3</a:t>
                      </a:r>
                    </a:p>
                  </a:txBody>
                  <a:tcPr marL="5722" marR="5722" marT="57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US" sz="1000" b="0" i="0" u="none" strike="noStrike">
                          <a:solidFill>
                            <a:srgbClr val="000000"/>
                          </a:solidFill>
                          <a:effectLst/>
                          <a:latin typeface="Calibri" panose="020F0502020204030204" pitchFamily="34" charset="0"/>
                        </a:rPr>
                        <a:t>3</a:t>
                      </a:r>
                    </a:p>
                  </a:txBody>
                  <a:tcPr marL="5722" marR="5722" marT="57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US" sz="1000" b="0" i="0" u="none" strike="noStrike">
                          <a:solidFill>
                            <a:srgbClr val="000000"/>
                          </a:solidFill>
                          <a:effectLst/>
                          <a:latin typeface="Calibri" panose="020F0502020204030204" pitchFamily="34" charset="0"/>
                        </a:rPr>
                        <a:t>3</a:t>
                      </a:r>
                    </a:p>
                  </a:txBody>
                  <a:tcPr marL="5722" marR="5722" marT="57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US" sz="1000" b="0" i="0" u="none" strike="noStrike">
                          <a:solidFill>
                            <a:srgbClr val="000000"/>
                          </a:solidFill>
                          <a:effectLst/>
                          <a:latin typeface="Calibri" panose="020F0502020204030204" pitchFamily="34" charset="0"/>
                        </a:rPr>
                        <a:t>3</a:t>
                      </a:r>
                    </a:p>
                  </a:txBody>
                  <a:tcPr marL="5722" marR="5722" marT="57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US" sz="1000" b="0" i="0" u="none" strike="noStrike">
                          <a:solidFill>
                            <a:srgbClr val="000000"/>
                          </a:solidFill>
                          <a:effectLst/>
                          <a:latin typeface="Calibri" panose="020F0502020204030204" pitchFamily="34" charset="0"/>
                        </a:rPr>
                        <a:t>3</a:t>
                      </a:r>
                    </a:p>
                  </a:txBody>
                  <a:tcPr marL="5722" marR="5722" marT="572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r>
              <a:tr h="189291">
                <a:tc>
                  <a:txBody>
                    <a:bodyPr/>
                    <a:lstStyle/>
                    <a:p>
                      <a:pPr algn="l" fontAlgn="b"/>
                      <a:r>
                        <a:rPr lang="en-US" sz="1000" b="1" i="0" u="none" strike="noStrike">
                          <a:solidFill>
                            <a:srgbClr val="000000"/>
                          </a:solidFill>
                          <a:effectLst/>
                          <a:latin typeface="Microsoft Sans Serif" panose="020B0604020202020204" pitchFamily="34" charset="0"/>
                        </a:rPr>
                        <a:t>CZE</a:t>
                      </a:r>
                    </a:p>
                  </a:txBody>
                  <a:tcPr marL="5722" marR="5722" marT="572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1000" b="0" i="0" u="none" strike="noStrike">
                          <a:solidFill>
                            <a:srgbClr val="000000"/>
                          </a:solidFill>
                          <a:effectLst/>
                          <a:latin typeface="Calibri" panose="020F0502020204030204" pitchFamily="34" charset="0"/>
                        </a:rPr>
                        <a:t>3</a:t>
                      </a:r>
                    </a:p>
                  </a:txBody>
                  <a:tcPr marL="5722" marR="5722" marT="57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US" sz="1000" b="0" i="0" u="none" strike="noStrike">
                          <a:solidFill>
                            <a:srgbClr val="000000"/>
                          </a:solidFill>
                          <a:effectLst/>
                          <a:latin typeface="Calibri" panose="020F0502020204030204" pitchFamily="34" charset="0"/>
                        </a:rPr>
                        <a:t>2</a:t>
                      </a:r>
                    </a:p>
                  </a:txBody>
                  <a:tcPr marL="5722" marR="5722" marT="57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b"/>
                      <a:r>
                        <a:rPr lang="en-US" sz="1000" b="0" i="0" u="none" strike="noStrike">
                          <a:solidFill>
                            <a:srgbClr val="000000"/>
                          </a:solidFill>
                          <a:effectLst/>
                          <a:latin typeface="Calibri" panose="020F0502020204030204" pitchFamily="34" charset="0"/>
                        </a:rPr>
                        <a:t>3</a:t>
                      </a:r>
                    </a:p>
                  </a:txBody>
                  <a:tcPr marL="5722" marR="5722" marT="57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l" fontAlgn="b"/>
                      <a:r>
                        <a:rPr lang="en-US" sz="1000" b="0" i="0" u="none" strike="noStrike">
                          <a:solidFill>
                            <a:srgbClr val="000000"/>
                          </a:solidFill>
                          <a:effectLst/>
                          <a:latin typeface="Calibri" panose="020F0502020204030204" pitchFamily="34" charset="0"/>
                        </a:rPr>
                        <a:t> </a:t>
                      </a:r>
                    </a:p>
                  </a:txBody>
                  <a:tcPr marL="5722" marR="5722" marT="57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 </a:t>
                      </a:r>
                    </a:p>
                  </a:txBody>
                  <a:tcPr marL="5722" marR="5722" marT="57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 </a:t>
                      </a:r>
                    </a:p>
                  </a:txBody>
                  <a:tcPr marL="5722" marR="5722" marT="57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 </a:t>
                      </a:r>
                    </a:p>
                  </a:txBody>
                  <a:tcPr marL="5722" marR="5722" marT="57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 </a:t>
                      </a:r>
                    </a:p>
                  </a:txBody>
                  <a:tcPr marL="5722" marR="5722" marT="57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 </a:t>
                      </a:r>
                    </a:p>
                  </a:txBody>
                  <a:tcPr marL="5722" marR="5722" marT="572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9291">
                <a:tc>
                  <a:txBody>
                    <a:bodyPr/>
                    <a:lstStyle/>
                    <a:p>
                      <a:pPr algn="l" fontAlgn="b"/>
                      <a:r>
                        <a:rPr lang="en-US" sz="1000" b="1" i="0" u="none" strike="noStrike">
                          <a:solidFill>
                            <a:srgbClr val="00B0F0"/>
                          </a:solidFill>
                          <a:effectLst/>
                          <a:latin typeface="Microsoft Sans Serif" panose="020B0604020202020204" pitchFamily="34" charset="0"/>
                        </a:rPr>
                        <a:t>GEO</a:t>
                      </a:r>
                    </a:p>
                  </a:txBody>
                  <a:tcPr marL="5722" marR="5722" marT="572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1000" b="0" i="0" u="none" strike="noStrike">
                          <a:solidFill>
                            <a:srgbClr val="000000"/>
                          </a:solidFill>
                          <a:effectLst/>
                          <a:latin typeface="Calibri" panose="020F0502020204030204" pitchFamily="34" charset="0"/>
                        </a:rPr>
                        <a:t>3</a:t>
                      </a:r>
                    </a:p>
                  </a:txBody>
                  <a:tcPr marL="5722" marR="5722" marT="57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US" sz="1000" b="0" i="0" u="none" strike="noStrike">
                          <a:solidFill>
                            <a:srgbClr val="000000"/>
                          </a:solidFill>
                          <a:effectLst/>
                          <a:latin typeface="Calibri" panose="020F0502020204030204" pitchFamily="34" charset="0"/>
                        </a:rPr>
                        <a:t>2</a:t>
                      </a:r>
                    </a:p>
                  </a:txBody>
                  <a:tcPr marL="5722" marR="5722" marT="57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b"/>
                      <a:r>
                        <a:rPr lang="en-US" sz="1000" b="0" i="0" u="none" strike="noStrike">
                          <a:solidFill>
                            <a:srgbClr val="000000"/>
                          </a:solidFill>
                          <a:effectLst/>
                          <a:latin typeface="Calibri" panose="020F0502020204030204" pitchFamily="34" charset="0"/>
                        </a:rPr>
                        <a:t>2</a:t>
                      </a:r>
                    </a:p>
                  </a:txBody>
                  <a:tcPr marL="5722" marR="5722" marT="57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l" fontAlgn="b"/>
                      <a:r>
                        <a:rPr lang="en-US" sz="1000" b="0" i="0" u="none" strike="noStrike">
                          <a:solidFill>
                            <a:srgbClr val="000000"/>
                          </a:solidFill>
                          <a:effectLst/>
                          <a:latin typeface="Calibri" panose="020F0502020204030204" pitchFamily="34" charset="0"/>
                        </a:rPr>
                        <a:t> </a:t>
                      </a:r>
                    </a:p>
                  </a:txBody>
                  <a:tcPr marL="5722" marR="5722" marT="57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 </a:t>
                      </a:r>
                    </a:p>
                  </a:txBody>
                  <a:tcPr marL="5722" marR="5722" marT="57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 </a:t>
                      </a:r>
                    </a:p>
                  </a:txBody>
                  <a:tcPr marL="5722" marR="5722" marT="57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000" b="0" i="0" u="none" strike="noStrike">
                          <a:solidFill>
                            <a:srgbClr val="000000"/>
                          </a:solidFill>
                          <a:effectLst/>
                          <a:latin typeface="Calibri" panose="020F0502020204030204" pitchFamily="34" charset="0"/>
                        </a:rPr>
                        <a:t>2</a:t>
                      </a:r>
                    </a:p>
                  </a:txBody>
                  <a:tcPr marL="5722" marR="5722" marT="57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l" fontAlgn="b"/>
                      <a:r>
                        <a:rPr lang="en-US" sz="1000" b="0" i="0" u="none" strike="noStrike">
                          <a:solidFill>
                            <a:srgbClr val="000000"/>
                          </a:solidFill>
                          <a:effectLst/>
                          <a:latin typeface="Calibri" panose="020F0502020204030204" pitchFamily="34" charset="0"/>
                        </a:rPr>
                        <a:t> </a:t>
                      </a:r>
                    </a:p>
                  </a:txBody>
                  <a:tcPr marL="5722" marR="5722" marT="57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 </a:t>
                      </a:r>
                    </a:p>
                  </a:txBody>
                  <a:tcPr marL="5722" marR="5722" marT="572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37407">
                <a:tc>
                  <a:txBody>
                    <a:bodyPr/>
                    <a:lstStyle/>
                    <a:p>
                      <a:pPr algn="l" fontAlgn="b"/>
                      <a:r>
                        <a:rPr lang="en-US" sz="1000" b="1" i="0" u="none" strike="noStrike">
                          <a:solidFill>
                            <a:srgbClr val="FF0000"/>
                          </a:solidFill>
                          <a:effectLst/>
                          <a:latin typeface="Microsoft Sans Serif" panose="020B0604020202020204" pitchFamily="34" charset="0"/>
                        </a:rPr>
                        <a:t>HUN</a:t>
                      </a:r>
                    </a:p>
                  </a:txBody>
                  <a:tcPr marL="5722" marR="5722" marT="572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1000" b="0" i="0" u="none" strike="noStrike">
                          <a:solidFill>
                            <a:srgbClr val="000000"/>
                          </a:solidFill>
                          <a:effectLst/>
                          <a:latin typeface="Calibri" panose="020F0502020204030204" pitchFamily="34" charset="0"/>
                        </a:rPr>
                        <a:t>2</a:t>
                      </a:r>
                    </a:p>
                  </a:txBody>
                  <a:tcPr marL="5722" marR="5722" marT="57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b"/>
                      <a:r>
                        <a:rPr lang="en-US" sz="1000" b="0" i="0" u="none" strike="noStrike">
                          <a:solidFill>
                            <a:srgbClr val="000000"/>
                          </a:solidFill>
                          <a:effectLst/>
                          <a:latin typeface="Calibri" panose="020F0502020204030204" pitchFamily="34" charset="0"/>
                        </a:rPr>
                        <a:t>3</a:t>
                      </a:r>
                    </a:p>
                  </a:txBody>
                  <a:tcPr marL="5722" marR="5722" marT="57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US" sz="1000" b="0" i="0" u="none" strike="noStrike">
                          <a:solidFill>
                            <a:srgbClr val="000000"/>
                          </a:solidFill>
                          <a:effectLst/>
                          <a:latin typeface="Calibri" panose="020F0502020204030204" pitchFamily="34" charset="0"/>
                        </a:rPr>
                        <a:t>1</a:t>
                      </a:r>
                    </a:p>
                  </a:txBody>
                  <a:tcPr marL="5722" marR="5722" marT="57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r" fontAlgn="b"/>
                      <a:r>
                        <a:rPr lang="en-US" sz="1000" b="0" i="0" u="none" strike="noStrike">
                          <a:solidFill>
                            <a:srgbClr val="000000"/>
                          </a:solidFill>
                          <a:effectLst/>
                          <a:latin typeface="Calibri" panose="020F0502020204030204" pitchFamily="34" charset="0"/>
                        </a:rPr>
                        <a:t>3</a:t>
                      </a:r>
                    </a:p>
                  </a:txBody>
                  <a:tcPr marL="5722" marR="5722" marT="57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US" sz="1000" b="0" i="0" u="none" strike="noStrike">
                          <a:solidFill>
                            <a:srgbClr val="000000"/>
                          </a:solidFill>
                          <a:effectLst/>
                          <a:latin typeface="Calibri" panose="020F0502020204030204" pitchFamily="34" charset="0"/>
                        </a:rPr>
                        <a:t>3</a:t>
                      </a:r>
                    </a:p>
                  </a:txBody>
                  <a:tcPr marL="5722" marR="5722" marT="57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US" sz="1000" b="0" i="0" u="none" strike="noStrike">
                          <a:solidFill>
                            <a:srgbClr val="000000"/>
                          </a:solidFill>
                          <a:effectLst/>
                          <a:latin typeface="Calibri" panose="020F0502020204030204" pitchFamily="34" charset="0"/>
                        </a:rPr>
                        <a:t>2</a:t>
                      </a:r>
                    </a:p>
                  </a:txBody>
                  <a:tcPr marL="5722" marR="5722" marT="57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b"/>
                      <a:r>
                        <a:rPr lang="en-US" sz="1000" b="0" i="0" u="none" strike="noStrike">
                          <a:solidFill>
                            <a:srgbClr val="000000"/>
                          </a:solidFill>
                          <a:effectLst/>
                          <a:latin typeface="Calibri" panose="020F0502020204030204" pitchFamily="34" charset="0"/>
                        </a:rPr>
                        <a:t>2</a:t>
                      </a:r>
                    </a:p>
                  </a:txBody>
                  <a:tcPr marL="5722" marR="5722" marT="57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b"/>
                      <a:r>
                        <a:rPr lang="en-US" sz="1000" b="0" i="0" u="none" strike="noStrike">
                          <a:solidFill>
                            <a:srgbClr val="000000"/>
                          </a:solidFill>
                          <a:effectLst/>
                          <a:latin typeface="Calibri" panose="020F0502020204030204" pitchFamily="34" charset="0"/>
                        </a:rPr>
                        <a:t>2</a:t>
                      </a:r>
                    </a:p>
                  </a:txBody>
                  <a:tcPr marL="5722" marR="5722" marT="57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b"/>
                      <a:r>
                        <a:rPr lang="en-US" sz="1000" b="0" i="0" u="none" strike="noStrike">
                          <a:solidFill>
                            <a:srgbClr val="000000"/>
                          </a:solidFill>
                          <a:effectLst/>
                          <a:latin typeface="Calibri" panose="020F0502020204030204" pitchFamily="34" charset="0"/>
                        </a:rPr>
                        <a:t>1</a:t>
                      </a:r>
                    </a:p>
                  </a:txBody>
                  <a:tcPr marL="5722" marR="5722" marT="572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r>
              <a:tr h="237407">
                <a:tc>
                  <a:txBody>
                    <a:bodyPr/>
                    <a:lstStyle/>
                    <a:p>
                      <a:pPr algn="l" fontAlgn="b"/>
                      <a:r>
                        <a:rPr lang="en-US" sz="1000" b="1" i="0" u="none" strike="noStrike">
                          <a:solidFill>
                            <a:srgbClr val="FF0000"/>
                          </a:solidFill>
                          <a:effectLst/>
                          <a:latin typeface="Microsoft Sans Serif" panose="020B0604020202020204" pitchFamily="34" charset="0"/>
                        </a:rPr>
                        <a:t>KAZ</a:t>
                      </a:r>
                    </a:p>
                  </a:txBody>
                  <a:tcPr marL="5722" marR="5722" marT="572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1000" b="0" i="0" u="none" strike="noStrike">
                          <a:solidFill>
                            <a:srgbClr val="000000"/>
                          </a:solidFill>
                          <a:effectLst/>
                          <a:latin typeface="Calibri" panose="020F0502020204030204" pitchFamily="34" charset="0"/>
                        </a:rPr>
                        <a:t>3</a:t>
                      </a:r>
                    </a:p>
                  </a:txBody>
                  <a:tcPr marL="5722" marR="5722" marT="57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US" sz="1000" b="0" i="0" u="none" strike="noStrike">
                          <a:solidFill>
                            <a:srgbClr val="000000"/>
                          </a:solidFill>
                          <a:effectLst/>
                          <a:latin typeface="Calibri" panose="020F0502020204030204" pitchFamily="34" charset="0"/>
                        </a:rPr>
                        <a:t>3</a:t>
                      </a:r>
                    </a:p>
                  </a:txBody>
                  <a:tcPr marL="5722" marR="5722" marT="57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US" sz="1000" b="0" i="0" u="none" strike="noStrike">
                          <a:solidFill>
                            <a:srgbClr val="000000"/>
                          </a:solidFill>
                          <a:effectLst/>
                          <a:latin typeface="Calibri" panose="020F0502020204030204" pitchFamily="34" charset="0"/>
                        </a:rPr>
                        <a:t>3</a:t>
                      </a:r>
                    </a:p>
                  </a:txBody>
                  <a:tcPr marL="5722" marR="5722" marT="57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US" sz="1000" b="0" i="0" u="none" strike="noStrike">
                          <a:solidFill>
                            <a:srgbClr val="000000"/>
                          </a:solidFill>
                          <a:effectLst/>
                          <a:latin typeface="Calibri" panose="020F0502020204030204" pitchFamily="34" charset="0"/>
                        </a:rPr>
                        <a:t>3</a:t>
                      </a:r>
                    </a:p>
                  </a:txBody>
                  <a:tcPr marL="5722" marR="5722" marT="57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US" sz="1000" b="0" i="0" u="none" strike="noStrike">
                          <a:solidFill>
                            <a:srgbClr val="000000"/>
                          </a:solidFill>
                          <a:effectLst/>
                          <a:latin typeface="Calibri" panose="020F0502020204030204" pitchFamily="34" charset="0"/>
                        </a:rPr>
                        <a:t>2</a:t>
                      </a:r>
                    </a:p>
                  </a:txBody>
                  <a:tcPr marL="5722" marR="5722" marT="57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b"/>
                      <a:r>
                        <a:rPr lang="en-US" sz="1000" b="0" i="0" u="none" strike="noStrike">
                          <a:solidFill>
                            <a:srgbClr val="000000"/>
                          </a:solidFill>
                          <a:effectLst/>
                          <a:latin typeface="Calibri" panose="020F0502020204030204" pitchFamily="34" charset="0"/>
                        </a:rPr>
                        <a:t>3</a:t>
                      </a:r>
                    </a:p>
                  </a:txBody>
                  <a:tcPr marL="5722" marR="5722" marT="57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US" sz="1000" b="0" i="0" u="none" strike="noStrike">
                          <a:solidFill>
                            <a:srgbClr val="000000"/>
                          </a:solidFill>
                          <a:effectLst/>
                          <a:latin typeface="Calibri" panose="020F0502020204030204" pitchFamily="34" charset="0"/>
                        </a:rPr>
                        <a:t>2</a:t>
                      </a:r>
                    </a:p>
                  </a:txBody>
                  <a:tcPr marL="5722" marR="5722" marT="57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b"/>
                      <a:r>
                        <a:rPr lang="en-US" sz="1000" b="0" i="0" u="none" strike="noStrike">
                          <a:solidFill>
                            <a:srgbClr val="000000"/>
                          </a:solidFill>
                          <a:effectLst/>
                          <a:latin typeface="Calibri" panose="020F0502020204030204" pitchFamily="34" charset="0"/>
                        </a:rPr>
                        <a:t>2</a:t>
                      </a:r>
                    </a:p>
                  </a:txBody>
                  <a:tcPr marL="5722" marR="5722" marT="57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b"/>
                      <a:r>
                        <a:rPr lang="en-US" sz="1000" b="0" i="0" u="none" strike="noStrike">
                          <a:solidFill>
                            <a:srgbClr val="000000"/>
                          </a:solidFill>
                          <a:effectLst/>
                          <a:latin typeface="Calibri" panose="020F0502020204030204" pitchFamily="34" charset="0"/>
                        </a:rPr>
                        <a:t>2</a:t>
                      </a:r>
                    </a:p>
                  </a:txBody>
                  <a:tcPr marL="5722" marR="5722" marT="572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r>
              <a:tr h="189291">
                <a:tc>
                  <a:txBody>
                    <a:bodyPr/>
                    <a:lstStyle/>
                    <a:p>
                      <a:pPr algn="l" fontAlgn="b"/>
                      <a:r>
                        <a:rPr lang="en-US" sz="1000" b="1" i="0" u="none" strike="noStrike">
                          <a:solidFill>
                            <a:srgbClr val="0D0D0D"/>
                          </a:solidFill>
                          <a:effectLst/>
                          <a:latin typeface="Microsoft Sans Serif" panose="020B0604020202020204" pitchFamily="34" charset="0"/>
                        </a:rPr>
                        <a:t>KOS</a:t>
                      </a:r>
                    </a:p>
                  </a:txBody>
                  <a:tcPr marL="5722" marR="5722" marT="572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1000" b="0" i="0" u="none" strike="noStrike">
                          <a:solidFill>
                            <a:srgbClr val="000000"/>
                          </a:solidFill>
                          <a:effectLst/>
                          <a:latin typeface="Calibri" panose="020F0502020204030204" pitchFamily="34" charset="0"/>
                        </a:rPr>
                        <a:t>3</a:t>
                      </a:r>
                    </a:p>
                  </a:txBody>
                  <a:tcPr marL="5722" marR="5722" marT="57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US" sz="1000" b="0" i="0" u="none" strike="noStrike">
                          <a:solidFill>
                            <a:srgbClr val="000000"/>
                          </a:solidFill>
                          <a:effectLst/>
                          <a:latin typeface="Calibri" panose="020F0502020204030204" pitchFamily="34" charset="0"/>
                        </a:rPr>
                        <a:t>1</a:t>
                      </a:r>
                    </a:p>
                  </a:txBody>
                  <a:tcPr marL="5722" marR="5722" marT="57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r" fontAlgn="b"/>
                      <a:r>
                        <a:rPr lang="en-US" sz="1000" b="0" i="0" u="none" strike="noStrike">
                          <a:solidFill>
                            <a:srgbClr val="000000"/>
                          </a:solidFill>
                          <a:effectLst/>
                          <a:latin typeface="Calibri" panose="020F0502020204030204" pitchFamily="34" charset="0"/>
                        </a:rPr>
                        <a:t>1</a:t>
                      </a:r>
                    </a:p>
                  </a:txBody>
                  <a:tcPr marL="5722" marR="5722" marT="57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l" fontAlgn="b"/>
                      <a:r>
                        <a:rPr lang="en-US" sz="1000" b="0" i="0" u="none" strike="noStrike">
                          <a:solidFill>
                            <a:srgbClr val="000000"/>
                          </a:solidFill>
                          <a:effectLst/>
                          <a:latin typeface="Calibri" panose="020F0502020204030204" pitchFamily="34" charset="0"/>
                        </a:rPr>
                        <a:t> </a:t>
                      </a:r>
                    </a:p>
                  </a:txBody>
                  <a:tcPr marL="5722" marR="5722" marT="57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 </a:t>
                      </a:r>
                    </a:p>
                  </a:txBody>
                  <a:tcPr marL="5722" marR="5722" marT="57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 </a:t>
                      </a:r>
                    </a:p>
                  </a:txBody>
                  <a:tcPr marL="5722" marR="5722" marT="57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 </a:t>
                      </a:r>
                    </a:p>
                  </a:txBody>
                  <a:tcPr marL="5722" marR="5722" marT="57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 </a:t>
                      </a:r>
                    </a:p>
                  </a:txBody>
                  <a:tcPr marL="5722" marR="5722" marT="57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 </a:t>
                      </a:r>
                    </a:p>
                  </a:txBody>
                  <a:tcPr marL="5722" marR="5722" marT="572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12417">
                <a:tc>
                  <a:txBody>
                    <a:bodyPr/>
                    <a:lstStyle/>
                    <a:p>
                      <a:pPr algn="l" fontAlgn="b"/>
                      <a:r>
                        <a:rPr lang="en-US" sz="1000" b="1" i="0" u="none" strike="noStrike">
                          <a:solidFill>
                            <a:srgbClr val="FF0000"/>
                          </a:solidFill>
                          <a:effectLst/>
                          <a:latin typeface="Microsoft Sans Serif" panose="020B0604020202020204" pitchFamily="34" charset="0"/>
                        </a:rPr>
                        <a:t>KYR</a:t>
                      </a:r>
                    </a:p>
                  </a:txBody>
                  <a:tcPr marL="5722" marR="5722" marT="572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1000" b="0" i="0" u="none" strike="noStrike">
                          <a:solidFill>
                            <a:srgbClr val="000000"/>
                          </a:solidFill>
                          <a:effectLst/>
                          <a:latin typeface="Calibri" panose="020F0502020204030204" pitchFamily="34" charset="0"/>
                        </a:rPr>
                        <a:t>2</a:t>
                      </a:r>
                    </a:p>
                  </a:txBody>
                  <a:tcPr marL="5722" marR="5722" marT="57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l" fontAlgn="b"/>
                      <a:r>
                        <a:rPr lang="en-US" sz="1000" b="0" i="0" u="none" strike="noStrike">
                          <a:solidFill>
                            <a:srgbClr val="000000"/>
                          </a:solidFill>
                          <a:effectLst/>
                          <a:latin typeface="Calibri" panose="020F0502020204030204" pitchFamily="34" charset="0"/>
                        </a:rPr>
                        <a:t> </a:t>
                      </a:r>
                    </a:p>
                  </a:txBody>
                  <a:tcPr marL="5722" marR="5722" marT="57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l" fontAlgn="b"/>
                      <a:r>
                        <a:rPr lang="en-US" sz="1000" b="0" i="0" u="none" strike="noStrike">
                          <a:solidFill>
                            <a:srgbClr val="000000"/>
                          </a:solidFill>
                          <a:effectLst/>
                          <a:latin typeface="Calibri" panose="020F0502020204030204" pitchFamily="34" charset="0"/>
                        </a:rPr>
                        <a:t> </a:t>
                      </a:r>
                    </a:p>
                  </a:txBody>
                  <a:tcPr marL="5722" marR="5722" marT="57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r" fontAlgn="b"/>
                      <a:r>
                        <a:rPr lang="en-US" sz="1000" b="0" i="0" u="none" strike="noStrike">
                          <a:solidFill>
                            <a:srgbClr val="000000"/>
                          </a:solidFill>
                          <a:effectLst/>
                          <a:latin typeface="Microsoft Sans Serif" panose="020B0604020202020204" pitchFamily="34" charset="0"/>
                        </a:rPr>
                        <a:t>2</a:t>
                      </a:r>
                    </a:p>
                  </a:txBody>
                  <a:tcPr marL="5722" marR="5722" marT="57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l" fontAlgn="b"/>
                      <a:r>
                        <a:rPr lang="en-US" sz="1000" b="0" i="0" u="none" strike="noStrike">
                          <a:solidFill>
                            <a:srgbClr val="000000"/>
                          </a:solidFill>
                          <a:effectLst/>
                          <a:latin typeface="Calibri" panose="020F0502020204030204" pitchFamily="34" charset="0"/>
                        </a:rPr>
                        <a:t> </a:t>
                      </a:r>
                    </a:p>
                  </a:txBody>
                  <a:tcPr marL="5722" marR="5722" marT="57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l" fontAlgn="b"/>
                      <a:r>
                        <a:rPr lang="en-US" sz="1000" b="0" i="0" u="none" strike="noStrike">
                          <a:solidFill>
                            <a:srgbClr val="000000"/>
                          </a:solidFill>
                          <a:effectLst/>
                          <a:latin typeface="Calibri" panose="020F0502020204030204" pitchFamily="34" charset="0"/>
                        </a:rPr>
                        <a:t> </a:t>
                      </a:r>
                    </a:p>
                  </a:txBody>
                  <a:tcPr marL="5722" marR="5722" marT="57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r" fontAlgn="b"/>
                      <a:r>
                        <a:rPr lang="en-US" sz="1000" b="0" i="0" u="none" strike="noStrike">
                          <a:solidFill>
                            <a:srgbClr val="000000"/>
                          </a:solidFill>
                          <a:effectLst/>
                          <a:latin typeface="Calibri" panose="020F0502020204030204" pitchFamily="34" charset="0"/>
                        </a:rPr>
                        <a:t>2</a:t>
                      </a:r>
                    </a:p>
                  </a:txBody>
                  <a:tcPr marL="5722" marR="5722" marT="57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l" fontAlgn="b"/>
                      <a:r>
                        <a:rPr lang="en-US" sz="1000" b="0" i="0" u="none" strike="noStrike">
                          <a:solidFill>
                            <a:srgbClr val="000000"/>
                          </a:solidFill>
                          <a:effectLst/>
                          <a:latin typeface="Calibri" panose="020F0502020204030204" pitchFamily="34" charset="0"/>
                        </a:rPr>
                        <a:t> </a:t>
                      </a:r>
                    </a:p>
                  </a:txBody>
                  <a:tcPr marL="5722" marR="5722" marT="57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l" fontAlgn="b"/>
                      <a:r>
                        <a:rPr lang="en-US" sz="1000" b="0" i="0" u="none" strike="noStrike">
                          <a:solidFill>
                            <a:srgbClr val="000000"/>
                          </a:solidFill>
                          <a:effectLst/>
                          <a:latin typeface="Calibri" panose="020F0502020204030204" pitchFamily="34" charset="0"/>
                        </a:rPr>
                        <a:t> </a:t>
                      </a:r>
                    </a:p>
                  </a:txBody>
                  <a:tcPr marL="5722" marR="5722" marT="572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r>
              <a:tr h="237407">
                <a:tc>
                  <a:txBody>
                    <a:bodyPr/>
                    <a:lstStyle/>
                    <a:p>
                      <a:pPr algn="l" fontAlgn="b"/>
                      <a:r>
                        <a:rPr lang="en-US" sz="1000" b="1" i="0" u="none" strike="noStrike">
                          <a:solidFill>
                            <a:srgbClr val="7030A0"/>
                          </a:solidFill>
                          <a:effectLst/>
                          <a:latin typeface="Microsoft Sans Serif" panose="020B0604020202020204" pitchFamily="34" charset="0"/>
                        </a:rPr>
                        <a:t>MAC</a:t>
                      </a:r>
                    </a:p>
                  </a:txBody>
                  <a:tcPr marL="5722" marR="5722" marT="572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1000" b="0" i="0" u="none" strike="noStrike">
                          <a:solidFill>
                            <a:srgbClr val="000000"/>
                          </a:solidFill>
                          <a:effectLst/>
                          <a:latin typeface="Calibri" panose="020F0502020204030204" pitchFamily="34" charset="0"/>
                        </a:rPr>
                        <a:t>3</a:t>
                      </a:r>
                    </a:p>
                  </a:txBody>
                  <a:tcPr marL="5722" marR="5722" marT="57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US" sz="1000" b="0" i="0" u="none" strike="noStrike">
                          <a:solidFill>
                            <a:srgbClr val="000000"/>
                          </a:solidFill>
                          <a:effectLst/>
                          <a:latin typeface="Calibri" panose="020F0502020204030204" pitchFamily="34" charset="0"/>
                        </a:rPr>
                        <a:t>3</a:t>
                      </a:r>
                    </a:p>
                  </a:txBody>
                  <a:tcPr marL="5722" marR="5722" marT="57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US" sz="1000" b="0" i="0" u="none" strike="noStrike">
                          <a:solidFill>
                            <a:srgbClr val="000000"/>
                          </a:solidFill>
                          <a:effectLst/>
                          <a:latin typeface="Calibri" panose="020F0502020204030204" pitchFamily="34" charset="0"/>
                        </a:rPr>
                        <a:t>3</a:t>
                      </a:r>
                    </a:p>
                  </a:txBody>
                  <a:tcPr marL="5722" marR="5722" marT="57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US" sz="1000" b="0" i="0" u="none" strike="noStrike">
                          <a:solidFill>
                            <a:srgbClr val="000000"/>
                          </a:solidFill>
                          <a:effectLst/>
                          <a:latin typeface="Calibri" panose="020F0502020204030204" pitchFamily="34" charset="0"/>
                        </a:rPr>
                        <a:t>3</a:t>
                      </a:r>
                    </a:p>
                  </a:txBody>
                  <a:tcPr marL="5722" marR="5722" marT="57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US" sz="1000" b="0" i="0" u="none" strike="noStrike">
                          <a:solidFill>
                            <a:srgbClr val="000000"/>
                          </a:solidFill>
                          <a:effectLst/>
                          <a:latin typeface="Calibri" panose="020F0502020204030204" pitchFamily="34" charset="0"/>
                        </a:rPr>
                        <a:t>2</a:t>
                      </a:r>
                    </a:p>
                  </a:txBody>
                  <a:tcPr marL="5722" marR="5722" marT="57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b"/>
                      <a:r>
                        <a:rPr lang="en-US" sz="1000" b="0" i="0" u="none" strike="noStrike">
                          <a:solidFill>
                            <a:srgbClr val="000000"/>
                          </a:solidFill>
                          <a:effectLst/>
                          <a:latin typeface="Calibri" panose="020F0502020204030204" pitchFamily="34" charset="0"/>
                        </a:rPr>
                        <a:t>2</a:t>
                      </a:r>
                    </a:p>
                  </a:txBody>
                  <a:tcPr marL="5722" marR="5722" marT="57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l" fontAlgn="b"/>
                      <a:r>
                        <a:rPr lang="en-US" sz="1000" b="0" i="0" u="none" strike="noStrike">
                          <a:solidFill>
                            <a:srgbClr val="000000"/>
                          </a:solidFill>
                          <a:effectLst/>
                          <a:latin typeface="Calibri" panose="020F0502020204030204" pitchFamily="34" charset="0"/>
                        </a:rPr>
                        <a:t> </a:t>
                      </a:r>
                    </a:p>
                  </a:txBody>
                  <a:tcPr marL="5722" marR="5722" marT="57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 </a:t>
                      </a:r>
                    </a:p>
                  </a:txBody>
                  <a:tcPr marL="5722" marR="5722" marT="57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 </a:t>
                      </a:r>
                    </a:p>
                  </a:txBody>
                  <a:tcPr marL="5722" marR="5722" marT="572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37407">
                <a:tc>
                  <a:txBody>
                    <a:bodyPr/>
                    <a:lstStyle/>
                    <a:p>
                      <a:pPr algn="l" fontAlgn="b"/>
                      <a:r>
                        <a:rPr lang="en-US" sz="1000" b="1" i="0" u="none" strike="noStrike">
                          <a:solidFill>
                            <a:srgbClr val="FF0000"/>
                          </a:solidFill>
                          <a:effectLst/>
                          <a:latin typeface="Microsoft Sans Serif" panose="020B0604020202020204" pitchFamily="34" charset="0"/>
                        </a:rPr>
                        <a:t>MOL</a:t>
                      </a:r>
                    </a:p>
                  </a:txBody>
                  <a:tcPr marL="5722" marR="5722" marT="572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1000" b="0" i="0" u="none" strike="noStrike">
                          <a:solidFill>
                            <a:srgbClr val="000000"/>
                          </a:solidFill>
                          <a:effectLst/>
                          <a:latin typeface="Calibri" panose="020F0502020204030204" pitchFamily="34" charset="0"/>
                        </a:rPr>
                        <a:t>3</a:t>
                      </a:r>
                    </a:p>
                  </a:txBody>
                  <a:tcPr marL="5722" marR="5722" marT="57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US" sz="1000" b="0" i="0" u="none" strike="noStrike">
                          <a:solidFill>
                            <a:srgbClr val="000000"/>
                          </a:solidFill>
                          <a:effectLst/>
                          <a:latin typeface="Calibri" panose="020F0502020204030204" pitchFamily="34" charset="0"/>
                        </a:rPr>
                        <a:t>3</a:t>
                      </a:r>
                    </a:p>
                  </a:txBody>
                  <a:tcPr marL="5722" marR="5722" marT="57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US" sz="1000" b="0" i="0" u="none" strike="noStrike">
                          <a:solidFill>
                            <a:srgbClr val="000000"/>
                          </a:solidFill>
                          <a:effectLst/>
                          <a:latin typeface="Calibri" panose="020F0502020204030204" pitchFamily="34" charset="0"/>
                        </a:rPr>
                        <a:t>3</a:t>
                      </a:r>
                    </a:p>
                  </a:txBody>
                  <a:tcPr marL="5722" marR="5722" marT="57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US" sz="1000" b="0" i="0" u="none" strike="noStrike">
                          <a:solidFill>
                            <a:srgbClr val="000000"/>
                          </a:solidFill>
                          <a:effectLst/>
                          <a:latin typeface="Calibri" panose="020F0502020204030204" pitchFamily="34" charset="0"/>
                        </a:rPr>
                        <a:t>3</a:t>
                      </a:r>
                    </a:p>
                  </a:txBody>
                  <a:tcPr marL="5722" marR="5722" marT="57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US" sz="1000" b="0" i="0" u="none" strike="noStrike">
                          <a:solidFill>
                            <a:srgbClr val="000000"/>
                          </a:solidFill>
                          <a:effectLst/>
                          <a:latin typeface="Calibri" panose="020F0502020204030204" pitchFamily="34" charset="0"/>
                        </a:rPr>
                        <a:t>3</a:t>
                      </a:r>
                    </a:p>
                  </a:txBody>
                  <a:tcPr marL="5722" marR="5722" marT="57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US" sz="1000" b="0" i="0" u="none" strike="noStrike">
                          <a:solidFill>
                            <a:srgbClr val="000000"/>
                          </a:solidFill>
                          <a:effectLst/>
                          <a:latin typeface="Calibri" panose="020F0502020204030204" pitchFamily="34" charset="0"/>
                        </a:rPr>
                        <a:t>2</a:t>
                      </a:r>
                    </a:p>
                  </a:txBody>
                  <a:tcPr marL="5722" marR="5722" marT="57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b"/>
                      <a:r>
                        <a:rPr lang="en-US" sz="1000" b="0" i="0" u="none" strike="noStrike">
                          <a:solidFill>
                            <a:srgbClr val="000000"/>
                          </a:solidFill>
                          <a:effectLst/>
                          <a:latin typeface="Calibri" panose="020F0502020204030204" pitchFamily="34" charset="0"/>
                        </a:rPr>
                        <a:t>2</a:t>
                      </a:r>
                    </a:p>
                  </a:txBody>
                  <a:tcPr marL="5722" marR="5722" marT="57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b"/>
                      <a:r>
                        <a:rPr lang="en-US" sz="1000" b="0" i="0" u="none" strike="noStrike">
                          <a:solidFill>
                            <a:srgbClr val="000000"/>
                          </a:solidFill>
                          <a:effectLst/>
                          <a:latin typeface="Calibri" panose="020F0502020204030204" pitchFamily="34" charset="0"/>
                        </a:rPr>
                        <a:t>2</a:t>
                      </a:r>
                    </a:p>
                  </a:txBody>
                  <a:tcPr marL="5722" marR="5722" marT="57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b"/>
                      <a:r>
                        <a:rPr lang="en-US" sz="1000" b="0" i="0" u="none" strike="noStrike">
                          <a:solidFill>
                            <a:srgbClr val="000000"/>
                          </a:solidFill>
                          <a:effectLst/>
                          <a:latin typeface="Calibri" panose="020F0502020204030204" pitchFamily="34" charset="0"/>
                        </a:rPr>
                        <a:t>2</a:t>
                      </a:r>
                    </a:p>
                  </a:txBody>
                  <a:tcPr marL="5722" marR="5722" marT="572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r>
              <a:tr h="218665">
                <a:tc>
                  <a:txBody>
                    <a:bodyPr/>
                    <a:lstStyle/>
                    <a:p>
                      <a:pPr algn="l" fontAlgn="b"/>
                      <a:r>
                        <a:rPr lang="en-US" sz="1000" b="1" i="0" u="none" strike="noStrike">
                          <a:solidFill>
                            <a:srgbClr val="FF0000"/>
                          </a:solidFill>
                          <a:effectLst/>
                          <a:latin typeface="Microsoft Sans Serif" panose="020B0604020202020204" pitchFamily="34" charset="0"/>
                        </a:rPr>
                        <a:t>MON</a:t>
                      </a:r>
                    </a:p>
                  </a:txBody>
                  <a:tcPr marL="5722" marR="5722" marT="572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1000" b="0" i="0" u="none" strike="noStrike">
                          <a:solidFill>
                            <a:srgbClr val="000000"/>
                          </a:solidFill>
                          <a:effectLst/>
                          <a:latin typeface="Calibri" panose="020F0502020204030204" pitchFamily="34" charset="0"/>
                        </a:rPr>
                        <a:t>3</a:t>
                      </a:r>
                    </a:p>
                  </a:txBody>
                  <a:tcPr marL="5722" marR="5722" marT="57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l" fontAlgn="b"/>
                      <a:r>
                        <a:rPr lang="en-US" sz="1000" b="0" i="0" u="none" strike="noStrike">
                          <a:solidFill>
                            <a:srgbClr val="000000"/>
                          </a:solidFill>
                          <a:effectLst/>
                          <a:latin typeface="Calibri" panose="020F0502020204030204" pitchFamily="34" charset="0"/>
                        </a:rPr>
                        <a:t> </a:t>
                      </a:r>
                    </a:p>
                  </a:txBody>
                  <a:tcPr marL="5722" marR="5722" marT="57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l" fontAlgn="b"/>
                      <a:r>
                        <a:rPr lang="en-US" sz="1000" b="0" i="0" u="none" strike="noStrike">
                          <a:solidFill>
                            <a:srgbClr val="000000"/>
                          </a:solidFill>
                          <a:effectLst/>
                          <a:latin typeface="Calibri" panose="020F0502020204030204" pitchFamily="34" charset="0"/>
                        </a:rPr>
                        <a:t> </a:t>
                      </a:r>
                    </a:p>
                  </a:txBody>
                  <a:tcPr marL="5722" marR="5722" marT="57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r" fontAlgn="b"/>
                      <a:r>
                        <a:rPr lang="en-US" sz="1000" b="0" i="0" u="none" strike="noStrike">
                          <a:solidFill>
                            <a:srgbClr val="000000"/>
                          </a:solidFill>
                          <a:effectLst/>
                          <a:latin typeface="Calibri" panose="020F0502020204030204" pitchFamily="34" charset="0"/>
                        </a:rPr>
                        <a:t>3</a:t>
                      </a:r>
                    </a:p>
                  </a:txBody>
                  <a:tcPr marL="5722" marR="5722" marT="57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US" sz="1000" b="0" i="0" u="none" strike="noStrike">
                          <a:solidFill>
                            <a:srgbClr val="000000"/>
                          </a:solidFill>
                          <a:effectLst/>
                          <a:latin typeface="Calibri" panose="020F0502020204030204" pitchFamily="34" charset="0"/>
                        </a:rPr>
                        <a:t>3</a:t>
                      </a:r>
                    </a:p>
                  </a:txBody>
                  <a:tcPr marL="5722" marR="5722" marT="57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US" sz="1000" b="0" i="0" u="none" strike="noStrike">
                          <a:solidFill>
                            <a:srgbClr val="000000"/>
                          </a:solidFill>
                          <a:effectLst/>
                          <a:latin typeface="Calibri" panose="020F0502020204030204" pitchFamily="34" charset="0"/>
                        </a:rPr>
                        <a:t>3</a:t>
                      </a:r>
                    </a:p>
                  </a:txBody>
                  <a:tcPr marL="5722" marR="5722" marT="57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US" sz="1000" b="0" i="0" u="none" strike="noStrike">
                          <a:solidFill>
                            <a:srgbClr val="000000"/>
                          </a:solidFill>
                          <a:effectLst/>
                          <a:latin typeface="Calibri" panose="020F0502020204030204" pitchFamily="34" charset="0"/>
                        </a:rPr>
                        <a:t>3</a:t>
                      </a:r>
                    </a:p>
                  </a:txBody>
                  <a:tcPr marL="5722" marR="5722" marT="57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US" sz="1000" b="0" i="0" u="none" strike="noStrike">
                          <a:solidFill>
                            <a:srgbClr val="000000"/>
                          </a:solidFill>
                          <a:effectLst/>
                          <a:latin typeface="Calibri" panose="020F0502020204030204" pitchFamily="34" charset="0"/>
                        </a:rPr>
                        <a:t>2</a:t>
                      </a:r>
                    </a:p>
                  </a:txBody>
                  <a:tcPr marL="5722" marR="5722" marT="57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b"/>
                      <a:r>
                        <a:rPr lang="en-US" sz="1000" b="0" i="0" u="none" strike="noStrike">
                          <a:solidFill>
                            <a:srgbClr val="000000"/>
                          </a:solidFill>
                          <a:effectLst/>
                          <a:latin typeface="Calibri" panose="020F0502020204030204" pitchFamily="34" charset="0"/>
                        </a:rPr>
                        <a:t>2</a:t>
                      </a:r>
                    </a:p>
                  </a:txBody>
                  <a:tcPr marL="5722" marR="5722" marT="572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r>
              <a:tr h="237407">
                <a:tc>
                  <a:txBody>
                    <a:bodyPr/>
                    <a:lstStyle/>
                    <a:p>
                      <a:pPr algn="l" fontAlgn="b"/>
                      <a:r>
                        <a:rPr lang="en-US" sz="1000" b="1" i="0" u="none" strike="noStrike">
                          <a:solidFill>
                            <a:srgbClr val="FF0000"/>
                          </a:solidFill>
                          <a:effectLst/>
                          <a:latin typeface="Microsoft Sans Serif" panose="020B0604020202020204" pitchFamily="34" charset="0"/>
                        </a:rPr>
                        <a:t>ROM</a:t>
                      </a:r>
                    </a:p>
                  </a:txBody>
                  <a:tcPr marL="5722" marR="5722" marT="572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1000" b="0" i="0" u="none" strike="noStrike">
                          <a:solidFill>
                            <a:srgbClr val="000000"/>
                          </a:solidFill>
                          <a:effectLst/>
                          <a:latin typeface="Calibri" panose="020F0502020204030204" pitchFamily="34" charset="0"/>
                        </a:rPr>
                        <a:t>3</a:t>
                      </a:r>
                    </a:p>
                  </a:txBody>
                  <a:tcPr marL="5722" marR="5722" marT="57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US" sz="1000" b="0" i="0" u="none" strike="noStrike">
                          <a:solidFill>
                            <a:srgbClr val="000000"/>
                          </a:solidFill>
                          <a:effectLst/>
                          <a:latin typeface="Calibri" panose="020F0502020204030204" pitchFamily="34" charset="0"/>
                        </a:rPr>
                        <a:t>3</a:t>
                      </a:r>
                    </a:p>
                  </a:txBody>
                  <a:tcPr marL="5722" marR="5722" marT="57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US" sz="1000" b="0" i="0" u="none" strike="noStrike">
                          <a:solidFill>
                            <a:srgbClr val="000000"/>
                          </a:solidFill>
                          <a:effectLst/>
                          <a:latin typeface="Calibri" panose="020F0502020204030204" pitchFamily="34" charset="0"/>
                        </a:rPr>
                        <a:t>3</a:t>
                      </a:r>
                    </a:p>
                  </a:txBody>
                  <a:tcPr marL="5722" marR="5722" marT="57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US" sz="1000" b="0" i="0" u="none" strike="noStrike">
                          <a:solidFill>
                            <a:srgbClr val="000000"/>
                          </a:solidFill>
                          <a:effectLst/>
                          <a:latin typeface="Calibri" panose="020F0502020204030204" pitchFamily="34" charset="0"/>
                        </a:rPr>
                        <a:t>3</a:t>
                      </a:r>
                    </a:p>
                  </a:txBody>
                  <a:tcPr marL="5722" marR="5722" marT="57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US" sz="1000" b="0" i="0" u="none" strike="noStrike">
                          <a:solidFill>
                            <a:srgbClr val="000000"/>
                          </a:solidFill>
                          <a:effectLst/>
                          <a:latin typeface="Calibri" panose="020F0502020204030204" pitchFamily="34" charset="0"/>
                        </a:rPr>
                        <a:t>2</a:t>
                      </a:r>
                    </a:p>
                  </a:txBody>
                  <a:tcPr marL="5722" marR="5722" marT="57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b"/>
                      <a:r>
                        <a:rPr lang="en-US" sz="1000" b="0" i="0" u="none" strike="noStrike">
                          <a:solidFill>
                            <a:srgbClr val="000000"/>
                          </a:solidFill>
                          <a:effectLst/>
                          <a:latin typeface="Calibri" panose="020F0502020204030204" pitchFamily="34" charset="0"/>
                        </a:rPr>
                        <a:t>3</a:t>
                      </a:r>
                    </a:p>
                  </a:txBody>
                  <a:tcPr marL="5722" marR="5722" marT="57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US" sz="1000" b="0" i="0" u="none" strike="noStrike">
                          <a:solidFill>
                            <a:srgbClr val="000000"/>
                          </a:solidFill>
                          <a:effectLst/>
                          <a:latin typeface="Calibri" panose="020F0502020204030204" pitchFamily="34" charset="0"/>
                        </a:rPr>
                        <a:t>3</a:t>
                      </a:r>
                    </a:p>
                  </a:txBody>
                  <a:tcPr marL="5722" marR="5722" marT="57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l" fontAlgn="b"/>
                      <a:r>
                        <a:rPr lang="en-US" sz="1000" b="0" i="0" u="none" strike="noStrike">
                          <a:solidFill>
                            <a:srgbClr val="000000"/>
                          </a:solidFill>
                          <a:effectLst/>
                          <a:latin typeface="Calibri" panose="020F0502020204030204" pitchFamily="34" charset="0"/>
                        </a:rPr>
                        <a:t> </a:t>
                      </a:r>
                    </a:p>
                  </a:txBody>
                  <a:tcPr marL="5722" marR="5722" marT="57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 </a:t>
                      </a:r>
                    </a:p>
                  </a:txBody>
                  <a:tcPr marL="5722" marR="5722" marT="572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43654">
                <a:tc>
                  <a:txBody>
                    <a:bodyPr/>
                    <a:lstStyle/>
                    <a:p>
                      <a:pPr algn="l" fontAlgn="b"/>
                      <a:r>
                        <a:rPr lang="en-US" sz="1000" b="1" i="0" u="none" strike="noStrike">
                          <a:solidFill>
                            <a:srgbClr val="FF0000"/>
                          </a:solidFill>
                          <a:effectLst/>
                          <a:latin typeface="Microsoft Sans Serif" panose="020B0604020202020204" pitchFamily="34" charset="0"/>
                        </a:rPr>
                        <a:t>RUS</a:t>
                      </a:r>
                    </a:p>
                  </a:txBody>
                  <a:tcPr marL="5722" marR="5722" marT="572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1000" b="0" i="0" u="none" strike="noStrike">
                          <a:solidFill>
                            <a:srgbClr val="000000"/>
                          </a:solidFill>
                          <a:effectLst/>
                          <a:latin typeface="Calibri" panose="020F0502020204030204" pitchFamily="34" charset="0"/>
                        </a:rPr>
                        <a:t>2</a:t>
                      </a:r>
                    </a:p>
                  </a:txBody>
                  <a:tcPr marL="5722" marR="5722" marT="57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b"/>
                      <a:r>
                        <a:rPr lang="en-US" sz="1000" b="0" i="0" u="none" strike="noStrike">
                          <a:solidFill>
                            <a:srgbClr val="000000"/>
                          </a:solidFill>
                          <a:effectLst/>
                          <a:latin typeface="Calibri" panose="020F0502020204030204" pitchFamily="34" charset="0"/>
                        </a:rPr>
                        <a:t>2</a:t>
                      </a:r>
                    </a:p>
                  </a:txBody>
                  <a:tcPr marL="5722" marR="5722" marT="57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b"/>
                      <a:r>
                        <a:rPr lang="en-US" sz="1000" b="0" i="0" u="none" strike="noStrike">
                          <a:solidFill>
                            <a:srgbClr val="000000"/>
                          </a:solidFill>
                          <a:effectLst/>
                          <a:latin typeface="Calibri" panose="020F0502020204030204" pitchFamily="34" charset="0"/>
                        </a:rPr>
                        <a:t>2</a:t>
                      </a:r>
                    </a:p>
                  </a:txBody>
                  <a:tcPr marL="5722" marR="5722" marT="57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b"/>
                      <a:r>
                        <a:rPr lang="en-US" sz="1000" b="0" i="0" u="none" strike="noStrike">
                          <a:solidFill>
                            <a:srgbClr val="000000"/>
                          </a:solidFill>
                          <a:effectLst/>
                          <a:latin typeface="Microsoft Sans Serif" panose="020B0604020202020204" pitchFamily="34" charset="0"/>
                        </a:rPr>
                        <a:t>2</a:t>
                      </a:r>
                    </a:p>
                  </a:txBody>
                  <a:tcPr marL="5722" marR="5722" marT="57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b"/>
                      <a:r>
                        <a:rPr lang="en-US" sz="1000" b="0" i="0" u="none" strike="noStrike">
                          <a:solidFill>
                            <a:srgbClr val="000000"/>
                          </a:solidFill>
                          <a:effectLst/>
                          <a:latin typeface="Calibri" panose="020F0502020204030204" pitchFamily="34" charset="0"/>
                        </a:rPr>
                        <a:t>3</a:t>
                      </a:r>
                    </a:p>
                  </a:txBody>
                  <a:tcPr marL="5722" marR="5722" marT="57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US" sz="1000" b="0" i="0" u="none" strike="noStrike">
                          <a:solidFill>
                            <a:srgbClr val="000000"/>
                          </a:solidFill>
                          <a:effectLst/>
                          <a:latin typeface="Calibri" panose="020F0502020204030204" pitchFamily="34" charset="0"/>
                        </a:rPr>
                        <a:t>2</a:t>
                      </a:r>
                    </a:p>
                  </a:txBody>
                  <a:tcPr marL="5722" marR="5722" marT="57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l" fontAlgn="b"/>
                      <a:r>
                        <a:rPr lang="en-US" sz="1000" b="0" i="0" u="none" strike="noStrike">
                          <a:solidFill>
                            <a:srgbClr val="000000"/>
                          </a:solidFill>
                          <a:effectLst/>
                          <a:latin typeface="Calibri" panose="020F0502020204030204" pitchFamily="34" charset="0"/>
                        </a:rPr>
                        <a:t> </a:t>
                      </a:r>
                    </a:p>
                  </a:txBody>
                  <a:tcPr marL="5722" marR="5722" marT="57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 </a:t>
                      </a:r>
                    </a:p>
                  </a:txBody>
                  <a:tcPr marL="5722" marR="5722" marT="57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000" b="0" i="0" u="none" strike="noStrike">
                          <a:solidFill>
                            <a:srgbClr val="000000"/>
                          </a:solidFill>
                          <a:effectLst/>
                          <a:latin typeface="Calibri" panose="020F0502020204030204" pitchFamily="34" charset="0"/>
                        </a:rPr>
                        <a:t>2</a:t>
                      </a:r>
                    </a:p>
                  </a:txBody>
                  <a:tcPr marL="5722" marR="5722" marT="572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r>
              <a:tr h="189291">
                <a:tc>
                  <a:txBody>
                    <a:bodyPr/>
                    <a:lstStyle/>
                    <a:p>
                      <a:pPr algn="l" fontAlgn="b"/>
                      <a:r>
                        <a:rPr lang="en-US" sz="1000" b="1" i="0" u="none" strike="noStrike">
                          <a:solidFill>
                            <a:srgbClr val="0D0D0D"/>
                          </a:solidFill>
                          <a:effectLst/>
                          <a:latin typeface="Microsoft Sans Serif" panose="020B0604020202020204" pitchFamily="34" charset="0"/>
                        </a:rPr>
                        <a:t>TAJ</a:t>
                      </a:r>
                    </a:p>
                  </a:txBody>
                  <a:tcPr marL="5722" marR="5722" marT="572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1000" b="0" i="0" u="none" strike="noStrike">
                          <a:solidFill>
                            <a:srgbClr val="000000"/>
                          </a:solidFill>
                          <a:effectLst/>
                          <a:latin typeface="Calibri" panose="020F0502020204030204" pitchFamily="34" charset="0"/>
                        </a:rPr>
                        <a:t>2</a:t>
                      </a:r>
                    </a:p>
                  </a:txBody>
                  <a:tcPr marL="5722" marR="5722" marT="57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b"/>
                      <a:r>
                        <a:rPr lang="en-US" sz="1000" b="0" i="0" u="none" strike="noStrike">
                          <a:solidFill>
                            <a:srgbClr val="000000"/>
                          </a:solidFill>
                          <a:effectLst/>
                          <a:latin typeface="Calibri" panose="020F0502020204030204" pitchFamily="34" charset="0"/>
                        </a:rPr>
                        <a:t>2</a:t>
                      </a:r>
                    </a:p>
                  </a:txBody>
                  <a:tcPr marL="5722" marR="5722" marT="57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l" fontAlgn="b"/>
                      <a:r>
                        <a:rPr lang="en-US" sz="1000" b="0" i="0" u="none" strike="noStrike">
                          <a:solidFill>
                            <a:srgbClr val="000000"/>
                          </a:solidFill>
                          <a:effectLst/>
                          <a:latin typeface="Calibri" panose="020F0502020204030204" pitchFamily="34" charset="0"/>
                        </a:rPr>
                        <a:t> </a:t>
                      </a:r>
                    </a:p>
                  </a:txBody>
                  <a:tcPr marL="5722" marR="5722" marT="57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 </a:t>
                      </a:r>
                    </a:p>
                  </a:txBody>
                  <a:tcPr marL="5722" marR="5722" marT="57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 </a:t>
                      </a:r>
                    </a:p>
                  </a:txBody>
                  <a:tcPr marL="5722" marR="5722" marT="57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 </a:t>
                      </a:r>
                    </a:p>
                  </a:txBody>
                  <a:tcPr marL="5722" marR="5722" marT="57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 </a:t>
                      </a:r>
                    </a:p>
                  </a:txBody>
                  <a:tcPr marL="5722" marR="5722" marT="57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 </a:t>
                      </a:r>
                    </a:p>
                  </a:txBody>
                  <a:tcPr marL="5722" marR="5722" marT="57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 </a:t>
                      </a:r>
                    </a:p>
                  </a:txBody>
                  <a:tcPr marL="5722" marR="5722" marT="572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9291">
                <a:tc>
                  <a:txBody>
                    <a:bodyPr/>
                    <a:lstStyle/>
                    <a:p>
                      <a:pPr algn="l" fontAlgn="b"/>
                      <a:r>
                        <a:rPr lang="en-US" sz="1000" b="1" i="0" u="none" strike="noStrike">
                          <a:solidFill>
                            <a:srgbClr val="0D0D0D"/>
                          </a:solidFill>
                          <a:effectLst/>
                          <a:latin typeface="Microsoft Sans Serif" panose="020B0604020202020204" pitchFamily="34" charset="0"/>
                        </a:rPr>
                        <a:t>TUR</a:t>
                      </a:r>
                    </a:p>
                  </a:txBody>
                  <a:tcPr marL="5722" marR="5722" marT="572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1000" b="0" i="0" u="none" strike="noStrike">
                          <a:solidFill>
                            <a:srgbClr val="000000"/>
                          </a:solidFill>
                          <a:effectLst/>
                          <a:latin typeface="Calibri" panose="020F0502020204030204" pitchFamily="34" charset="0"/>
                        </a:rPr>
                        <a:t>2</a:t>
                      </a:r>
                    </a:p>
                  </a:txBody>
                  <a:tcPr marL="5722" marR="5722" marT="57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b"/>
                      <a:r>
                        <a:rPr lang="en-US" sz="1000" b="0" i="0" u="none" strike="noStrike">
                          <a:solidFill>
                            <a:srgbClr val="000000"/>
                          </a:solidFill>
                          <a:effectLst/>
                          <a:latin typeface="Calibri" panose="020F0502020204030204" pitchFamily="34" charset="0"/>
                        </a:rPr>
                        <a:t>2</a:t>
                      </a:r>
                    </a:p>
                  </a:txBody>
                  <a:tcPr marL="5722" marR="5722" marT="57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b"/>
                      <a:r>
                        <a:rPr lang="en-US" sz="1000" b="0" i="0" u="none" strike="noStrike">
                          <a:solidFill>
                            <a:srgbClr val="000000"/>
                          </a:solidFill>
                          <a:effectLst/>
                          <a:latin typeface="Calibri" panose="020F0502020204030204" pitchFamily="34" charset="0"/>
                        </a:rPr>
                        <a:t>2</a:t>
                      </a:r>
                    </a:p>
                  </a:txBody>
                  <a:tcPr marL="5722" marR="5722" marT="57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l" fontAlgn="b"/>
                      <a:r>
                        <a:rPr lang="en-US" sz="1000" b="0" i="0" u="none" strike="noStrike">
                          <a:solidFill>
                            <a:srgbClr val="000000"/>
                          </a:solidFill>
                          <a:effectLst/>
                          <a:latin typeface="Calibri" panose="020F0502020204030204" pitchFamily="34" charset="0"/>
                        </a:rPr>
                        <a:t> </a:t>
                      </a:r>
                    </a:p>
                  </a:txBody>
                  <a:tcPr marL="5722" marR="5722" marT="57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 </a:t>
                      </a:r>
                    </a:p>
                  </a:txBody>
                  <a:tcPr marL="5722" marR="5722" marT="57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 </a:t>
                      </a:r>
                    </a:p>
                  </a:txBody>
                  <a:tcPr marL="5722" marR="5722" marT="57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 </a:t>
                      </a:r>
                    </a:p>
                  </a:txBody>
                  <a:tcPr marL="5722" marR="5722" marT="57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 </a:t>
                      </a:r>
                    </a:p>
                  </a:txBody>
                  <a:tcPr marL="5722" marR="5722" marT="57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 </a:t>
                      </a:r>
                    </a:p>
                  </a:txBody>
                  <a:tcPr marL="5722" marR="5722" marT="572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93675">
                <a:tc>
                  <a:txBody>
                    <a:bodyPr/>
                    <a:lstStyle/>
                    <a:p>
                      <a:pPr algn="l" fontAlgn="b"/>
                      <a:r>
                        <a:rPr lang="en-US" sz="1000" b="1" i="0" u="none" strike="noStrike">
                          <a:solidFill>
                            <a:srgbClr val="00B0F0"/>
                          </a:solidFill>
                          <a:effectLst/>
                          <a:latin typeface="Microsoft Sans Serif" panose="020B0604020202020204" pitchFamily="34" charset="0"/>
                        </a:rPr>
                        <a:t>UKR</a:t>
                      </a:r>
                    </a:p>
                  </a:txBody>
                  <a:tcPr marL="5722" marR="5722" marT="572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1000" b="0" i="0" u="none" strike="noStrike">
                          <a:solidFill>
                            <a:srgbClr val="000000"/>
                          </a:solidFill>
                          <a:effectLst/>
                          <a:latin typeface="Calibri" panose="020F0502020204030204" pitchFamily="34" charset="0"/>
                        </a:rPr>
                        <a:t>2</a:t>
                      </a:r>
                    </a:p>
                  </a:txBody>
                  <a:tcPr marL="5722" marR="5722" marT="57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b"/>
                      <a:r>
                        <a:rPr lang="en-US" sz="1000" b="0" i="0" u="none" strike="noStrike">
                          <a:solidFill>
                            <a:srgbClr val="000000"/>
                          </a:solidFill>
                          <a:effectLst/>
                          <a:latin typeface="Calibri" panose="020F0502020204030204" pitchFamily="34" charset="0"/>
                        </a:rPr>
                        <a:t>2</a:t>
                      </a:r>
                    </a:p>
                  </a:txBody>
                  <a:tcPr marL="5722" marR="5722" marT="57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b"/>
                      <a:r>
                        <a:rPr lang="en-US" sz="1000" b="0" i="0" u="none" strike="noStrike">
                          <a:solidFill>
                            <a:srgbClr val="000000"/>
                          </a:solidFill>
                          <a:effectLst/>
                          <a:latin typeface="Calibri" panose="020F0502020204030204" pitchFamily="34" charset="0"/>
                        </a:rPr>
                        <a:t>2</a:t>
                      </a:r>
                    </a:p>
                  </a:txBody>
                  <a:tcPr marL="5722" marR="5722" marT="57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l" fontAlgn="b"/>
                      <a:r>
                        <a:rPr lang="en-US" sz="1000" b="0" i="0" u="none" strike="noStrike">
                          <a:solidFill>
                            <a:srgbClr val="000000"/>
                          </a:solidFill>
                          <a:effectLst/>
                          <a:latin typeface="Calibri" panose="020F0502020204030204" pitchFamily="34" charset="0"/>
                        </a:rPr>
                        <a:t> </a:t>
                      </a:r>
                    </a:p>
                  </a:txBody>
                  <a:tcPr marL="5722" marR="5722" marT="57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 </a:t>
                      </a:r>
                    </a:p>
                  </a:txBody>
                  <a:tcPr marL="5722" marR="5722" marT="57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 </a:t>
                      </a:r>
                    </a:p>
                  </a:txBody>
                  <a:tcPr marL="5722" marR="5722" marT="57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000" b="0" i="0" u="none" strike="noStrike">
                          <a:solidFill>
                            <a:srgbClr val="000000"/>
                          </a:solidFill>
                          <a:effectLst/>
                          <a:latin typeface="Calibri" panose="020F0502020204030204" pitchFamily="34" charset="0"/>
                        </a:rPr>
                        <a:t>3</a:t>
                      </a:r>
                    </a:p>
                  </a:txBody>
                  <a:tcPr marL="5722" marR="5722" marT="57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US" sz="1000" b="0" i="0" u="none" strike="noStrike">
                          <a:solidFill>
                            <a:srgbClr val="000000"/>
                          </a:solidFill>
                          <a:effectLst/>
                          <a:latin typeface="Calibri" panose="020F0502020204030204" pitchFamily="34" charset="0"/>
                        </a:rPr>
                        <a:t>3</a:t>
                      </a:r>
                    </a:p>
                  </a:txBody>
                  <a:tcPr marL="5722" marR="5722" marT="57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US" sz="1000" b="0" i="0" u="none" strike="noStrike">
                          <a:solidFill>
                            <a:srgbClr val="000000"/>
                          </a:solidFill>
                          <a:effectLst/>
                          <a:latin typeface="Calibri" panose="020F0502020204030204" pitchFamily="34" charset="0"/>
                        </a:rPr>
                        <a:t>1</a:t>
                      </a:r>
                    </a:p>
                  </a:txBody>
                  <a:tcPr marL="5722" marR="5722" marT="572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r>
              <a:tr h="193675">
                <a:tc>
                  <a:txBody>
                    <a:bodyPr/>
                    <a:lstStyle/>
                    <a:p>
                      <a:pPr algn="l" fontAlgn="b"/>
                      <a:r>
                        <a:rPr lang="en-US" sz="1000" b="1" i="0" u="none" strike="noStrike">
                          <a:solidFill>
                            <a:srgbClr val="0D0D0D"/>
                          </a:solidFill>
                          <a:effectLst/>
                          <a:latin typeface="Microsoft Sans Serif" panose="020B0604020202020204" pitchFamily="34" charset="0"/>
                        </a:rPr>
                        <a:t>UZB</a:t>
                      </a:r>
                    </a:p>
                  </a:txBody>
                  <a:tcPr marL="5722" marR="5722" marT="572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1000" b="0" i="0" u="none" strike="noStrike">
                          <a:solidFill>
                            <a:srgbClr val="000000"/>
                          </a:solidFill>
                          <a:effectLst/>
                          <a:latin typeface="Calibri" panose="020F0502020204030204" pitchFamily="34" charset="0"/>
                        </a:rPr>
                        <a:t> </a:t>
                      </a:r>
                    </a:p>
                  </a:txBody>
                  <a:tcPr marL="5722" marR="5722" marT="57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l" fontAlgn="b"/>
                      <a:r>
                        <a:rPr lang="en-US" sz="1000" b="0" i="0" u="none" strike="noStrike">
                          <a:solidFill>
                            <a:srgbClr val="000000"/>
                          </a:solidFill>
                          <a:effectLst/>
                          <a:latin typeface="Calibri" panose="020F0502020204030204" pitchFamily="34" charset="0"/>
                        </a:rPr>
                        <a:t> </a:t>
                      </a:r>
                    </a:p>
                  </a:txBody>
                  <a:tcPr marL="5722" marR="5722" marT="57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r" fontAlgn="b"/>
                      <a:r>
                        <a:rPr lang="en-US" sz="1000" b="0" i="0" u="none" strike="noStrike">
                          <a:solidFill>
                            <a:srgbClr val="000000"/>
                          </a:solidFill>
                          <a:effectLst/>
                          <a:latin typeface="Calibri" panose="020F0502020204030204" pitchFamily="34" charset="0"/>
                        </a:rPr>
                        <a:t>2</a:t>
                      </a:r>
                    </a:p>
                  </a:txBody>
                  <a:tcPr marL="5722" marR="5722" marT="57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b"/>
                      <a:r>
                        <a:rPr lang="en-US" sz="1000" b="0" i="0" u="none" strike="noStrike">
                          <a:solidFill>
                            <a:srgbClr val="000000"/>
                          </a:solidFill>
                          <a:effectLst/>
                          <a:latin typeface="Calibri" panose="020F0502020204030204" pitchFamily="34" charset="0"/>
                        </a:rPr>
                        <a:t> </a:t>
                      </a:r>
                    </a:p>
                  </a:txBody>
                  <a:tcPr marL="5722" marR="5722" marT="57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 </a:t>
                      </a:r>
                    </a:p>
                  </a:txBody>
                  <a:tcPr marL="5722" marR="5722" marT="57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 </a:t>
                      </a:r>
                    </a:p>
                  </a:txBody>
                  <a:tcPr marL="5722" marR="5722" marT="57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 </a:t>
                      </a:r>
                    </a:p>
                  </a:txBody>
                  <a:tcPr marL="5722" marR="5722" marT="57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 </a:t>
                      </a:r>
                    </a:p>
                  </a:txBody>
                  <a:tcPr marL="5722" marR="5722" marT="57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000" b="0" i="0" u="none" strike="noStrike" dirty="0">
                          <a:solidFill>
                            <a:srgbClr val="000000"/>
                          </a:solidFill>
                          <a:effectLst/>
                          <a:latin typeface="Calibri" panose="020F0502020204030204" pitchFamily="34" charset="0"/>
                        </a:rPr>
                        <a:t> </a:t>
                      </a:r>
                    </a:p>
                  </a:txBody>
                  <a:tcPr marL="5722" marR="5722" marT="572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graphicFrame>
        <p:nvGraphicFramePr>
          <p:cNvPr id="11" name="Table 10"/>
          <p:cNvGraphicFramePr>
            <a:graphicFrameLocks noGrp="1"/>
          </p:cNvGraphicFramePr>
          <p:nvPr>
            <p:extLst>
              <p:ext uri="{D42A27DB-BD31-4B8C-83A1-F6EECF244321}">
                <p14:modId xmlns:p14="http://schemas.microsoft.com/office/powerpoint/2010/main" val="126285746"/>
              </p:ext>
            </p:extLst>
          </p:nvPr>
        </p:nvGraphicFramePr>
        <p:xfrm>
          <a:off x="5181601" y="1371600"/>
          <a:ext cx="3911599" cy="4511040"/>
        </p:xfrm>
        <a:graphic>
          <a:graphicData uri="http://schemas.openxmlformats.org/drawingml/2006/table">
            <a:tbl>
              <a:tblPr/>
              <a:tblGrid>
                <a:gridCol w="575941"/>
                <a:gridCol w="575941"/>
                <a:gridCol w="503948"/>
                <a:gridCol w="527946"/>
                <a:gridCol w="575941"/>
                <a:gridCol w="575941"/>
                <a:gridCol w="575941"/>
              </a:tblGrid>
              <a:tr h="236220">
                <a:tc>
                  <a:txBody>
                    <a:bodyPr/>
                    <a:lstStyle/>
                    <a:p>
                      <a:pPr algn="l" fontAlgn="b"/>
                      <a:r>
                        <a:rPr lang="en-US" sz="1100" b="0" i="0" u="none" strike="noStrike" dirty="0">
                          <a:solidFill>
                            <a:srgbClr val="000000"/>
                          </a:solidFill>
                          <a:effectLst/>
                          <a:latin typeface="Calibri" panose="020F0502020204030204" pitchFamily="34" charset="0"/>
                        </a:rPr>
                        <a:t> </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3">
                  <a:txBody>
                    <a:bodyPr/>
                    <a:lstStyle/>
                    <a:p>
                      <a:pPr algn="ctr" fontAlgn="b"/>
                      <a:r>
                        <a:rPr lang="en-US" sz="1000" b="1" i="1" u="none" strike="noStrike">
                          <a:solidFill>
                            <a:srgbClr val="000000"/>
                          </a:solidFill>
                          <a:effectLst/>
                          <a:latin typeface="Segoe UI" panose="020B0502040204020203" pitchFamily="34" charset="0"/>
                        </a:rPr>
                        <a:t>2016</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gridSpan="3">
                  <a:txBody>
                    <a:bodyPr/>
                    <a:lstStyle/>
                    <a:p>
                      <a:pPr algn="ctr" fontAlgn="b"/>
                      <a:r>
                        <a:rPr lang="en-US" sz="1000" b="1" i="1" u="none" strike="noStrike">
                          <a:solidFill>
                            <a:srgbClr val="000000"/>
                          </a:solidFill>
                          <a:effectLst/>
                          <a:latin typeface="Segoe UI" panose="020B0502040204020203" pitchFamily="34" charset="0"/>
                        </a:rPr>
                        <a:t>2013</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r>
              <a:tr h="320040">
                <a:tc>
                  <a:txBody>
                    <a:bodyPr/>
                    <a:lstStyle/>
                    <a:p>
                      <a:pPr algn="ctr" fontAlgn="b"/>
                      <a:r>
                        <a:rPr lang="en-US" sz="1000" b="1" i="0" u="none" strike="noStrike">
                          <a:solidFill>
                            <a:srgbClr val="000000"/>
                          </a:solidFill>
                          <a:effectLst/>
                          <a:latin typeface="Microsoft Sans Serif" panose="020B0604020202020204" pitchFamily="34" charset="0"/>
                        </a:rPr>
                        <a:t>Country</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1" i="1" u="none" strike="noStrike">
                          <a:solidFill>
                            <a:srgbClr val="000000"/>
                          </a:solidFill>
                          <a:effectLst/>
                          <a:latin typeface="Segoe UI" panose="020B0502040204020203" pitchFamily="34" charset="0"/>
                        </a:rPr>
                        <a:t>SA &amp; IA</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1" i="1" u="none" strike="noStrike">
                          <a:solidFill>
                            <a:srgbClr val="000000"/>
                          </a:solidFill>
                          <a:effectLst/>
                          <a:latin typeface="Segoe UI" panose="020B0502040204020203" pitchFamily="34" charset="0"/>
                        </a:rPr>
                        <a:t>IA &amp; FI</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1" i="1" u="none" strike="noStrike">
                          <a:solidFill>
                            <a:srgbClr val="000000"/>
                          </a:solidFill>
                          <a:effectLst/>
                          <a:latin typeface="Segoe UI" panose="020B0502040204020203" pitchFamily="34" charset="0"/>
                        </a:rPr>
                        <a:t>SA &amp; FI</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1" i="1" u="none" strike="noStrike">
                          <a:solidFill>
                            <a:srgbClr val="000000"/>
                          </a:solidFill>
                          <a:effectLst/>
                          <a:latin typeface="Segoe UI" panose="020B0502040204020203" pitchFamily="34" charset="0"/>
                        </a:rPr>
                        <a:t>SA &amp; IA</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1" i="1" u="none" strike="noStrike">
                          <a:solidFill>
                            <a:srgbClr val="000000"/>
                          </a:solidFill>
                          <a:effectLst/>
                          <a:latin typeface="Segoe UI" panose="020B0502040204020203" pitchFamily="34" charset="0"/>
                        </a:rPr>
                        <a:t>IA &amp; FI</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1" i="1" u="none" strike="noStrike">
                          <a:solidFill>
                            <a:srgbClr val="000000"/>
                          </a:solidFill>
                          <a:effectLst/>
                          <a:latin typeface="Segoe UI" panose="020B0502040204020203" pitchFamily="34" charset="0"/>
                        </a:rPr>
                        <a:t>SA &amp; FI</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28600">
                <a:tc>
                  <a:txBody>
                    <a:bodyPr/>
                    <a:lstStyle/>
                    <a:p>
                      <a:pPr algn="l" fontAlgn="b"/>
                      <a:r>
                        <a:rPr lang="en-US" sz="1400" b="1" i="0" u="none" strike="noStrike">
                          <a:solidFill>
                            <a:srgbClr val="00B0F0"/>
                          </a:solidFill>
                          <a:effectLst/>
                          <a:latin typeface="Microsoft Sans Serif" panose="020B0604020202020204" pitchFamily="34" charset="0"/>
                        </a:rPr>
                        <a:t>ALB</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1100" b="0" i="0" u="none" strike="noStrike">
                          <a:solidFill>
                            <a:srgbClr val="000000"/>
                          </a:solidFill>
                          <a:effectLst/>
                          <a:latin typeface="Calibri" panose="020F0502020204030204" pitchFamily="34" charset="0"/>
                        </a:rPr>
                        <a:t>2</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b"/>
                      <a:r>
                        <a:rPr lang="en-US" sz="1100" b="0" i="0" u="none" strike="noStrike">
                          <a:solidFill>
                            <a:srgbClr val="000000"/>
                          </a:solidFill>
                          <a:effectLst/>
                          <a:latin typeface="Calibri" panose="020F0502020204030204" pitchFamily="34" charset="0"/>
                        </a:rPr>
                        <a:t>3</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US" sz="1100" b="0" i="0" u="none" strike="noStrike">
                          <a:solidFill>
                            <a:srgbClr val="000000"/>
                          </a:solidFill>
                          <a:effectLst/>
                          <a:latin typeface="Calibri" panose="020F0502020204030204" pitchFamily="34" charset="0"/>
                        </a:rPr>
                        <a:t>2</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b"/>
                      <a:r>
                        <a:rPr lang="en-US" sz="1100" b="0" i="0" u="none" strike="noStrike">
                          <a:solidFill>
                            <a:srgbClr val="000000"/>
                          </a:solidFill>
                          <a:effectLst/>
                          <a:latin typeface="Calibri" panose="020F0502020204030204" pitchFamily="34" charset="0"/>
                        </a:rPr>
                        <a:t>2</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b"/>
                      <a:r>
                        <a:rPr lang="en-US" sz="1100" b="0" i="0" u="none" strike="noStrike">
                          <a:solidFill>
                            <a:srgbClr val="000000"/>
                          </a:solidFill>
                          <a:effectLst/>
                          <a:latin typeface="Calibri" panose="020F0502020204030204" pitchFamily="34" charset="0"/>
                        </a:rPr>
                        <a:t>2</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b"/>
                      <a:r>
                        <a:rPr lang="en-US" sz="1100" b="0" i="0" u="none" strike="noStrike">
                          <a:solidFill>
                            <a:srgbClr val="000000"/>
                          </a:solidFill>
                          <a:effectLst/>
                          <a:latin typeface="Calibri" panose="020F0502020204030204" pitchFamily="34" charset="0"/>
                        </a:rPr>
                        <a:t>2</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r>
              <a:tr h="289560">
                <a:tc>
                  <a:txBody>
                    <a:bodyPr/>
                    <a:lstStyle/>
                    <a:p>
                      <a:pPr algn="l" fontAlgn="b"/>
                      <a:r>
                        <a:rPr lang="en-US" sz="1400" b="1" i="0" u="none" strike="noStrike">
                          <a:solidFill>
                            <a:srgbClr val="FF0000"/>
                          </a:solidFill>
                          <a:effectLst/>
                          <a:latin typeface="Microsoft Sans Serif" panose="020B0604020202020204" pitchFamily="34" charset="0"/>
                        </a:rPr>
                        <a:t>ARM</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1100" b="0" i="0" u="none" strike="noStrike">
                          <a:solidFill>
                            <a:srgbClr val="000000"/>
                          </a:solidFill>
                          <a:effectLst/>
                          <a:latin typeface="Calibri" panose="020F0502020204030204" pitchFamily="34" charset="0"/>
                        </a:rPr>
                        <a:t>2</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b"/>
                      <a:r>
                        <a:rPr lang="en-US" sz="1100" b="0" i="0" u="none" strike="noStrike">
                          <a:solidFill>
                            <a:srgbClr val="000000"/>
                          </a:solidFill>
                          <a:effectLst/>
                          <a:latin typeface="Calibri" panose="020F0502020204030204" pitchFamily="34" charset="0"/>
                        </a:rPr>
                        <a:t>2</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b"/>
                      <a:r>
                        <a:rPr lang="en-US" sz="1100" b="0" i="0" u="none" strike="noStrike">
                          <a:solidFill>
                            <a:srgbClr val="000000"/>
                          </a:solidFill>
                          <a:effectLst/>
                          <a:latin typeface="Calibri" panose="020F0502020204030204" pitchFamily="34" charset="0"/>
                        </a:rPr>
                        <a:t>2</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b"/>
                      <a:r>
                        <a:rPr lang="en-US" sz="1100" b="0" i="0" u="none" strike="noStrike">
                          <a:solidFill>
                            <a:srgbClr val="000000"/>
                          </a:solidFill>
                          <a:effectLst/>
                          <a:latin typeface="Calibri" panose="020F0502020204030204" pitchFamily="34" charset="0"/>
                        </a:rPr>
                        <a:t>1</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2</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b"/>
                      <a:r>
                        <a:rPr lang="en-US" sz="1100" b="0" i="0" u="none" strike="noStrike">
                          <a:solidFill>
                            <a:srgbClr val="000000"/>
                          </a:solidFill>
                          <a:effectLst/>
                          <a:latin typeface="Calibri" panose="020F0502020204030204" pitchFamily="34" charset="0"/>
                        </a:rPr>
                        <a:t>1</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r>
              <a:tr h="251460">
                <a:tc>
                  <a:txBody>
                    <a:bodyPr/>
                    <a:lstStyle/>
                    <a:p>
                      <a:pPr algn="l" fontAlgn="b"/>
                      <a:r>
                        <a:rPr lang="en-US" sz="1400" b="1" i="0" u="none" strike="noStrike">
                          <a:solidFill>
                            <a:srgbClr val="FF0000"/>
                          </a:solidFill>
                          <a:effectLst/>
                          <a:latin typeface="Microsoft Sans Serif" panose="020B0604020202020204" pitchFamily="34" charset="0"/>
                        </a:rPr>
                        <a:t>BIH</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1100" b="0" i="0" u="none" strike="noStrike">
                          <a:solidFill>
                            <a:srgbClr val="000000"/>
                          </a:solidFill>
                          <a:effectLst/>
                          <a:latin typeface="Calibri" panose="020F0502020204030204" pitchFamily="34" charset="0"/>
                        </a:rPr>
                        <a:t>2</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3</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US" sz="1100" b="0" i="0" u="none" strike="noStrike">
                          <a:solidFill>
                            <a:srgbClr val="000000"/>
                          </a:solidFill>
                          <a:effectLst/>
                          <a:latin typeface="Calibri" panose="020F0502020204030204" pitchFamily="34" charset="0"/>
                        </a:rPr>
                        <a:t>1</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1</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r>
              <a:tr h="297180">
                <a:tc>
                  <a:txBody>
                    <a:bodyPr/>
                    <a:lstStyle/>
                    <a:p>
                      <a:pPr algn="l" fontAlgn="b"/>
                      <a:r>
                        <a:rPr lang="en-US" sz="1400" b="1" i="0" u="none" strike="noStrike">
                          <a:solidFill>
                            <a:srgbClr val="FF0000"/>
                          </a:solidFill>
                          <a:effectLst/>
                          <a:latin typeface="Microsoft Sans Serif" panose="020B0604020202020204" pitchFamily="34" charset="0"/>
                        </a:rPr>
                        <a:t>BUL</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1100" b="0" i="0" u="none" strike="noStrike">
                          <a:solidFill>
                            <a:srgbClr val="000000"/>
                          </a:solidFill>
                          <a:effectLst/>
                          <a:latin typeface="Calibri" panose="020F0502020204030204" pitchFamily="34" charset="0"/>
                        </a:rPr>
                        <a:t>3</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US" sz="1100" b="0" i="0" u="none" strike="noStrike">
                          <a:solidFill>
                            <a:srgbClr val="000000"/>
                          </a:solidFill>
                          <a:effectLst/>
                          <a:latin typeface="Calibri" panose="020F0502020204030204" pitchFamily="34" charset="0"/>
                        </a:rPr>
                        <a:t>3</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US" sz="1100" b="0" i="0" u="none" strike="noStrike">
                          <a:solidFill>
                            <a:srgbClr val="000000"/>
                          </a:solidFill>
                          <a:effectLst/>
                          <a:latin typeface="Calibri" panose="020F0502020204030204" pitchFamily="34" charset="0"/>
                        </a:rPr>
                        <a:t>3</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US" sz="1100" b="0" i="0" u="none" strike="noStrike">
                          <a:solidFill>
                            <a:srgbClr val="000000"/>
                          </a:solidFill>
                          <a:effectLst/>
                          <a:latin typeface="Calibri" panose="020F0502020204030204" pitchFamily="34" charset="0"/>
                        </a:rPr>
                        <a:t>3</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US" sz="1100" b="0" i="0" u="none" strike="noStrike">
                          <a:solidFill>
                            <a:srgbClr val="000000"/>
                          </a:solidFill>
                          <a:effectLst/>
                          <a:latin typeface="Calibri" panose="020F0502020204030204" pitchFamily="34" charset="0"/>
                        </a:rPr>
                        <a:t>3</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US" sz="1100" b="0" i="0" u="none" strike="noStrike">
                          <a:solidFill>
                            <a:srgbClr val="000000"/>
                          </a:solidFill>
                          <a:effectLst/>
                          <a:latin typeface="Calibri" panose="020F0502020204030204" pitchFamily="34" charset="0"/>
                        </a:rPr>
                        <a:t>3</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r>
              <a:tr h="259080">
                <a:tc>
                  <a:txBody>
                    <a:bodyPr/>
                    <a:lstStyle/>
                    <a:p>
                      <a:pPr algn="l" fontAlgn="b"/>
                      <a:r>
                        <a:rPr lang="en-US" sz="1400" b="1" i="0" u="none" strike="noStrike">
                          <a:solidFill>
                            <a:srgbClr val="FF0000"/>
                          </a:solidFill>
                          <a:effectLst/>
                          <a:latin typeface="Microsoft Sans Serif" panose="020B0604020202020204" pitchFamily="34" charset="0"/>
                        </a:rPr>
                        <a:t>CRO</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1100" b="0" i="0" u="none" strike="noStrike">
                          <a:solidFill>
                            <a:srgbClr val="000000"/>
                          </a:solidFill>
                          <a:effectLst/>
                          <a:latin typeface="Calibri" panose="020F0502020204030204" pitchFamily="34" charset="0"/>
                        </a:rPr>
                        <a:t>3</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US" sz="1100" b="0" i="0" u="none" strike="noStrike">
                          <a:solidFill>
                            <a:srgbClr val="000000"/>
                          </a:solidFill>
                          <a:effectLst/>
                          <a:latin typeface="Calibri" panose="020F0502020204030204" pitchFamily="34" charset="0"/>
                        </a:rPr>
                        <a:t>2</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b"/>
                      <a:r>
                        <a:rPr lang="en-US" sz="1100" b="0" i="0" u="none" strike="noStrike">
                          <a:solidFill>
                            <a:srgbClr val="000000"/>
                          </a:solidFill>
                          <a:effectLst/>
                          <a:latin typeface="Calibri" panose="020F0502020204030204" pitchFamily="34" charset="0"/>
                        </a:rPr>
                        <a:t>3</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US" sz="1100" b="0" i="0" u="none" strike="noStrike">
                          <a:solidFill>
                            <a:srgbClr val="000000"/>
                          </a:solidFill>
                          <a:effectLst/>
                          <a:latin typeface="Calibri" panose="020F0502020204030204" pitchFamily="34" charset="0"/>
                        </a:rPr>
                        <a:t>3</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US" sz="1100" b="0" i="0" u="none" strike="noStrike">
                          <a:solidFill>
                            <a:srgbClr val="000000"/>
                          </a:solidFill>
                          <a:effectLst/>
                          <a:latin typeface="Calibri" panose="020F0502020204030204" pitchFamily="34" charset="0"/>
                        </a:rPr>
                        <a:t>3</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US" sz="1100" b="0" i="0" u="none" strike="noStrike">
                          <a:solidFill>
                            <a:srgbClr val="000000"/>
                          </a:solidFill>
                          <a:effectLst/>
                          <a:latin typeface="Calibri" panose="020F0502020204030204" pitchFamily="34" charset="0"/>
                        </a:rPr>
                        <a:t>3</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r>
              <a:tr h="259080">
                <a:tc>
                  <a:txBody>
                    <a:bodyPr/>
                    <a:lstStyle/>
                    <a:p>
                      <a:pPr algn="l" fontAlgn="b"/>
                      <a:r>
                        <a:rPr lang="en-US" sz="1400" b="1" i="0" u="none" strike="noStrike">
                          <a:solidFill>
                            <a:srgbClr val="00B0F0"/>
                          </a:solidFill>
                          <a:effectLst/>
                          <a:latin typeface="Microsoft Sans Serif" panose="020B0604020202020204" pitchFamily="34" charset="0"/>
                        </a:rPr>
                        <a:t>GEO</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1100" b="0" i="0" u="none" strike="noStrike">
                          <a:solidFill>
                            <a:srgbClr val="000000"/>
                          </a:solidFill>
                          <a:effectLst/>
                          <a:latin typeface="Calibri" panose="020F0502020204030204" pitchFamily="34" charset="0"/>
                        </a:rPr>
                        <a:t>3</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US" sz="1100" b="0" i="0" u="none" strike="noStrike">
                          <a:solidFill>
                            <a:srgbClr val="000000"/>
                          </a:solidFill>
                          <a:effectLst/>
                          <a:latin typeface="Calibri" panose="020F0502020204030204" pitchFamily="34" charset="0"/>
                        </a:rPr>
                        <a:t>2</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b"/>
                      <a:r>
                        <a:rPr lang="en-US" sz="1100" b="0" i="0" u="none" strike="noStrike">
                          <a:solidFill>
                            <a:srgbClr val="000000"/>
                          </a:solidFill>
                          <a:effectLst/>
                          <a:latin typeface="Calibri" panose="020F0502020204030204" pitchFamily="34" charset="0"/>
                        </a:rPr>
                        <a:t>2</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b"/>
                      <a:r>
                        <a:rPr lang="en-US" sz="1100" b="0" i="0" u="none" strike="noStrike">
                          <a:solidFill>
                            <a:srgbClr val="000000"/>
                          </a:solidFill>
                          <a:effectLst/>
                          <a:latin typeface="Calibri" panose="020F0502020204030204" pitchFamily="34" charset="0"/>
                        </a:rPr>
                        <a:t>2</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 </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28600">
                <a:tc>
                  <a:txBody>
                    <a:bodyPr/>
                    <a:lstStyle/>
                    <a:p>
                      <a:pPr algn="l" fontAlgn="b"/>
                      <a:r>
                        <a:rPr lang="en-US" sz="1400" b="1" i="0" u="none" strike="noStrike">
                          <a:solidFill>
                            <a:srgbClr val="FF0000"/>
                          </a:solidFill>
                          <a:effectLst/>
                          <a:latin typeface="Microsoft Sans Serif" panose="020B0604020202020204" pitchFamily="34" charset="0"/>
                        </a:rPr>
                        <a:t>HUN</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1100" b="0" i="0" u="none" strike="noStrike">
                          <a:solidFill>
                            <a:srgbClr val="000000"/>
                          </a:solidFill>
                          <a:effectLst/>
                          <a:latin typeface="Calibri" panose="020F0502020204030204" pitchFamily="34" charset="0"/>
                        </a:rPr>
                        <a:t>2</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b"/>
                      <a:r>
                        <a:rPr lang="en-US" sz="1100" b="0" i="0" u="none" strike="noStrike">
                          <a:solidFill>
                            <a:srgbClr val="000000"/>
                          </a:solidFill>
                          <a:effectLst/>
                          <a:latin typeface="Calibri" panose="020F0502020204030204" pitchFamily="34" charset="0"/>
                        </a:rPr>
                        <a:t>3</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US" sz="1100" b="0" i="0" u="none" strike="noStrike">
                          <a:solidFill>
                            <a:srgbClr val="000000"/>
                          </a:solidFill>
                          <a:effectLst/>
                          <a:latin typeface="Calibri" panose="020F0502020204030204" pitchFamily="34" charset="0"/>
                        </a:rPr>
                        <a:t>1</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2</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b"/>
                      <a:r>
                        <a:rPr lang="en-US" sz="1100" b="0" i="0" u="none" strike="noStrike">
                          <a:solidFill>
                            <a:srgbClr val="000000"/>
                          </a:solidFill>
                          <a:effectLst/>
                          <a:latin typeface="Calibri" panose="020F0502020204030204" pitchFamily="34" charset="0"/>
                        </a:rPr>
                        <a:t>2</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b"/>
                      <a:r>
                        <a:rPr lang="en-US" sz="1100" b="0" i="0" u="none" strike="noStrike">
                          <a:solidFill>
                            <a:srgbClr val="000000"/>
                          </a:solidFill>
                          <a:effectLst/>
                          <a:latin typeface="Calibri" panose="020F0502020204030204" pitchFamily="34" charset="0"/>
                        </a:rPr>
                        <a:t>1</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r>
              <a:tr h="228600">
                <a:tc>
                  <a:txBody>
                    <a:bodyPr/>
                    <a:lstStyle/>
                    <a:p>
                      <a:pPr algn="l" fontAlgn="b"/>
                      <a:r>
                        <a:rPr lang="en-US" sz="1400" b="1" i="0" u="none" strike="noStrike">
                          <a:solidFill>
                            <a:srgbClr val="FF0000"/>
                          </a:solidFill>
                          <a:effectLst/>
                          <a:latin typeface="Microsoft Sans Serif" panose="020B0604020202020204" pitchFamily="34" charset="0"/>
                        </a:rPr>
                        <a:t>KAZ</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1100" b="0" i="0" u="none" strike="noStrike">
                          <a:solidFill>
                            <a:srgbClr val="000000"/>
                          </a:solidFill>
                          <a:effectLst/>
                          <a:latin typeface="Calibri" panose="020F0502020204030204" pitchFamily="34" charset="0"/>
                        </a:rPr>
                        <a:t>3</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US" sz="1100" b="0" i="0" u="none" strike="noStrike">
                          <a:solidFill>
                            <a:srgbClr val="000000"/>
                          </a:solidFill>
                          <a:effectLst/>
                          <a:latin typeface="Calibri" panose="020F0502020204030204" pitchFamily="34" charset="0"/>
                        </a:rPr>
                        <a:t>3</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US" sz="1100" b="0" i="0" u="none" strike="noStrike">
                          <a:solidFill>
                            <a:srgbClr val="000000"/>
                          </a:solidFill>
                          <a:effectLst/>
                          <a:latin typeface="Calibri" panose="020F0502020204030204" pitchFamily="34" charset="0"/>
                        </a:rPr>
                        <a:t>3</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US" sz="1100" b="0" i="0" u="none" strike="noStrike">
                          <a:solidFill>
                            <a:srgbClr val="000000"/>
                          </a:solidFill>
                          <a:effectLst/>
                          <a:latin typeface="Calibri" panose="020F0502020204030204" pitchFamily="34" charset="0"/>
                        </a:rPr>
                        <a:t>2</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b"/>
                      <a:r>
                        <a:rPr lang="en-US" sz="1100" b="0" i="0" u="none" strike="noStrike">
                          <a:solidFill>
                            <a:srgbClr val="000000"/>
                          </a:solidFill>
                          <a:effectLst/>
                          <a:latin typeface="Calibri" panose="020F0502020204030204" pitchFamily="34" charset="0"/>
                        </a:rPr>
                        <a:t>2</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b"/>
                      <a:r>
                        <a:rPr lang="en-US" sz="1100" b="0" i="0" u="none" strike="noStrike">
                          <a:solidFill>
                            <a:srgbClr val="000000"/>
                          </a:solidFill>
                          <a:effectLst/>
                          <a:latin typeface="Calibri" panose="020F0502020204030204" pitchFamily="34" charset="0"/>
                        </a:rPr>
                        <a:t>2</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r>
              <a:tr h="289560">
                <a:tc>
                  <a:txBody>
                    <a:bodyPr/>
                    <a:lstStyle/>
                    <a:p>
                      <a:pPr algn="l" fontAlgn="b"/>
                      <a:r>
                        <a:rPr lang="en-US" sz="1400" b="1" i="0" u="none" strike="noStrike">
                          <a:solidFill>
                            <a:srgbClr val="FF0000"/>
                          </a:solidFill>
                          <a:effectLst/>
                          <a:latin typeface="Microsoft Sans Serif" panose="020B0604020202020204" pitchFamily="34" charset="0"/>
                        </a:rPr>
                        <a:t>KYR</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1100" b="0" i="0" u="none" strike="noStrike">
                          <a:solidFill>
                            <a:srgbClr val="000000"/>
                          </a:solidFill>
                          <a:effectLst/>
                          <a:latin typeface="Calibri" panose="020F0502020204030204" pitchFamily="34" charset="0"/>
                        </a:rPr>
                        <a:t>2</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r" fontAlgn="b"/>
                      <a:r>
                        <a:rPr lang="en-US" sz="1100" b="0" i="0" u="none" strike="noStrike">
                          <a:solidFill>
                            <a:srgbClr val="000000"/>
                          </a:solidFill>
                          <a:effectLst/>
                          <a:latin typeface="Calibri" panose="020F0502020204030204" pitchFamily="34" charset="0"/>
                        </a:rPr>
                        <a:t>2</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r>
              <a:tr h="289560">
                <a:tc>
                  <a:txBody>
                    <a:bodyPr/>
                    <a:lstStyle/>
                    <a:p>
                      <a:pPr algn="l" fontAlgn="b"/>
                      <a:r>
                        <a:rPr lang="en-US" sz="1400" b="1" i="0" u="none" strike="noStrike">
                          <a:solidFill>
                            <a:srgbClr val="FF0000"/>
                          </a:solidFill>
                          <a:effectLst/>
                          <a:latin typeface="Microsoft Sans Serif" panose="020B0604020202020204" pitchFamily="34" charset="0"/>
                        </a:rPr>
                        <a:t>MOL</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1100" b="0" i="0" u="none" strike="noStrike">
                          <a:solidFill>
                            <a:srgbClr val="000000"/>
                          </a:solidFill>
                          <a:effectLst/>
                          <a:latin typeface="Calibri" panose="020F0502020204030204" pitchFamily="34" charset="0"/>
                        </a:rPr>
                        <a:t>3</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US" sz="1100" b="0" i="0" u="none" strike="noStrike">
                          <a:solidFill>
                            <a:srgbClr val="000000"/>
                          </a:solidFill>
                          <a:effectLst/>
                          <a:latin typeface="Calibri" panose="020F0502020204030204" pitchFamily="34" charset="0"/>
                        </a:rPr>
                        <a:t>3</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US" sz="1100" b="0" i="0" u="none" strike="noStrike">
                          <a:solidFill>
                            <a:srgbClr val="000000"/>
                          </a:solidFill>
                          <a:effectLst/>
                          <a:latin typeface="Calibri" panose="020F0502020204030204" pitchFamily="34" charset="0"/>
                        </a:rPr>
                        <a:t>3</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US" sz="1100" b="0" i="0" u="none" strike="noStrike">
                          <a:solidFill>
                            <a:srgbClr val="000000"/>
                          </a:solidFill>
                          <a:effectLst/>
                          <a:latin typeface="Calibri" panose="020F0502020204030204" pitchFamily="34" charset="0"/>
                        </a:rPr>
                        <a:t>2</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b"/>
                      <a:r>
                        <a:rPr lang="en-US" sz="1100" b="0" i="0" u="none" strike="noStrike">
                          <a:solidFill>
                            <a:srgbClr val="000000"/>
                          </a:solidFill>
                          <a:effectLst/>
                          <a:latin typeface="Calibri" panose="020F0502020204030204" pitchFamily="34" charset="0"/>
                        </a:rPr>
                        <a:t>2</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b"/>
                      <a:r>
                        <a:rPr lang="en-US" sz="1100" b="0" i="0" u="none" strike="noStrike">
                          <a:solidFill>
                            <a:srgbClr val="000000"/>
                          </a:solidFill>
                          <a:effectLst/>
                          <a:latin typeface="Calibri" panose="020F0502020204030204" pitchFamily="34" charset="0"/>
                        </a:rPr>
                        <a:t>2</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r>
              <a:tr h="228600">
                <a:tc>
                  <a:txBody>
                    <a:bodyPr/>
                    <a:lstStyle/>
                    <a:p>
                      <a:pPr algn="l" fontAlgn="b"/>
                      <a:r>
                        <a:rPr lang="en-US" sz="1400" b="1" i="0" u="none" strike="noStrike">
                          <a:solidFill>
                            <a:srgbClr val="FF0000"/>
                          </a:solidFill>
                          <a:effectLst/>
                          <a:latin typeface="Microsoft Sans Serif" panose="020B0604020202020204" pitchFamily="34" charset="0"/>
                        </a:rPr>
                        <a:t>MON</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1100" b="0" i="0" u="none" strike="noStrike">
                          <a:solidFill>
                            <a:srgbClr val="000000"/>
                          </a:solidFill>
                          <a:effectLst/>
                          <a:latin typeface="Calibri" panose="020F0502020204030204" pitchFamily="34" charset="0"/>
                        </a:rPr>
                        <a:t>3</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r" fontAlgn="b"/>
                      <a:r>
                        <a:rPr lang="en-US" sz="1100" b="0" i="0" u="none" strike="noStrike">
                          <a:solidFill>
                            <a:srgbClr val="000000"/>
                          </a:solidFill>
                          <a:effectLst/>
                          <a:latin typeface="Calibri" panose="020F0502020204030204" pitchFamily="34" charset="0"/>
                        </a:rPr>
                        <a:t>3</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US" sz="1100" b="0" i="0" u="none" strike="noStrike">
                          <a:solidFill>
                            <a:srgbClr val="000000"/>
                          </a:solidFill>
                          <a:effectLst/>
                          <a:latin typeface="Calibri" panose="020F0502020204030204" pitchFamily="34" charset="0"/>
                        </a:rPr>
                        <a:t>2</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b"/>
                      <a:r>
                        <a:rPr lang="en-US" sz="1100" b="0" i="0" u="none" strike="noStrike">
                          <a:solidFill>
                            <a:srgbClr val="000000"/>
                          </a:solidFill>
                          <a:effectLst/>
                          <a:latin typeface="Calibri" panose="020F0502020204030204" pitchFamily="34" charset="0"/>
                        </a:rPr>
                        <a:t>2</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r>
              <a:tr h="259080">
                <a:tc>
                  <a:txBody>
                    <a:bodyPr/>
                    <a:lstStyle/>
                    <a:p>
                      <a:pPr algn="l" fontAlgn="b"/>
                      <a:r>
                        <a:rPr lang="en-US" sz="1400" b="1" i="0" u="none" strike="noStrike">
                          <a:solidFill>
                            <a:srgbClr val="FF0000"/>
                          </a:solidFill>
                          <a:effectLst/>
                          <a:latin typeface="Microsoft Sans Serif" panose="020B0604020202020204" pitchFamily="34" charset="0"/>
                        </a:rPr>
                        <a:t>ROM</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1100" b="0" i="0" u="none" strike="noStrike">
                          <a:solidFill>
                            <a:srgbClr val="000000"/>
                          </a:solidFill>
                          <a:effectLst/>
                          <a:latin typeface="Calibri" panose="020F0502020204030204" pitchFamily="34" charset="0"/>
                        </a:rPr>
                        <a:t>3</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US" sz="1100" b="0" i="0" u="none" strike="noStrike">
                          <a:solidFill>
                            <a:srgbClr val="000000"/>
                          </a:solidFill>
                          <a:effectLst/>
                          <a:latin typeface="Calibri" panose="020F0502020204030204" pitchFamily="34" charset="0"/>
                        </a:rPr>
                        <a:t>3</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US" sz="1100" b="0" i="0" u="none" strike="noStrike">
                          <a:solidFill>
                            <a:srgbClr val="000000"/>
                          </a:solidFill>
                          <a:effectLst/>
                          <a:latin typeface="Calibri" panose="020F0502020204030204" pitchFamily="34" charset="0"/>
                        </a:rPr>
                        <a:t>3</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US" sz="1100" b="0" i="0" u="none" strike="noStrike">
                          <a:solidFill>
                            <a:srgbClr val="000000"/>
                          </a:solidFill>
                          <a:effectLst/>
                          <a:latin typeface="Calibri" panose="020F0502020204030204" pitchFamily="34" charset="0"/>
                        </a:rPr>
                        <a:t>3</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 </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89560">
                <a:tc>
                  <a:txBody>
                    <a:bodyPr/>
                    <a:lstStyle/>
                    <a:p>
                      <a:pPr algn="l" fontAlgn="b"/>
                      <a:r>
                        <a:rPr lang="en-US" sz="1400" b="1" i="0" u="none" strike="noStrike">
                          <a:solidFill>
                            <a:srgbClr val="FF0000"/>
                          </a:solidFill>
                          <a:effectLst/>
                          <a:latin typeface="Microsoft Sans Serif" panose="020B0604020202020204" pitchFamily="34" charset="0"/>
                        </a:rPr>
                        <a:t>RUS</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1100" b="0" i="0" u="none" strike="noStrike">
                          <a:solidFill>
                            <a:srgbClr val="000000"/>
                          </a:solidFill>
                          <a:effectLst/>
                          <a:latin typeface="Calibri" panose="020F0502020204030204" pitchFamily="34" charset="0"/>
                        </a:rPr>
                        <a:t>2</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b"/>
                      <a:r>
                        <a:rPr lang="en-US" sz="1100" b="0" i="0" u="none" strike="noStrike">
                          <a:solidFill>
                            <a:srgbClr val="000000"/>
                          </a:solidFill>
                          <a:effectLst/>
                          <a:latin typeface="Calibri" panose="020F0502020204030204" pitchFamily="34" charset="0"/>
                        </a:rPr>
                        <a:t>2</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b"/>
                      <a:r>
                        <a:rPr lang="en-US" sz="1100" b="0" i="0" u="none" strike="noStrike">
                          <a:solidFill>
                            <a:srgbClr val="000000"/>
                          </a:solidFill>
                          <a:effectLst/>
                          <a:latin typeface="Calibri" panose="020F0502020204030204" pitchFamily="34" charset="0"/>
                        </a:rPr>
                        <a:t>2</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2</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r>
              <a:tr h="289560">
                <a:tc>
                  <a:txBody>
                    <a:bodyPr/>
                    <a:lstStyle/>
                    <a:p>
                      <a:pPr algn="l" fontAlgn="b"/>
                      <a:r>
                        <a:rPr lang="en-US" sz="1400" b="1" i="0" u="none" strike="noStrike">
                          <a:solidFill>
                            <a:srgbClr val="00B0F0"/>
                          </a:solidFill>
                          <a:effectLst/>
                          <a:latin typeface="Microsoft Sans Serif" panose="020B0604020202020204" pitchFamily="34" charset="0"/>
                        </a:rPr>
                        <a:t>UKR</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1100" b="0" i="0" u="none" strike="noStrike">
                          <a:solidFill>
                            <a:srgbClr val="000000"/>
                          </a:solidFill>
                          <a:effectLst/>
                          <a:latin typeface="Calibri" panose="020F0502020204030204" pitchFamily="34" charset="0"/>
                        </a:rPr>
                        <a:t>2</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b"/>
                      <a:r>
                        <a:rPr lang="en-US" sz="1100" b="0" i="0" u="none" strike="noStrike">
                          <a:solidFill>
                            <a:srgbClr val="000000"/>
                          </a:solidFill>
                          <a:effectLst/>
                          <a:latin typeface="Calibri" panose="020F0502020204030204" pitchFamily="34" charset="0"/>
                        </a:rPr>
                        <a:t>2</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b"/>
                      <a:r>
                        <a:rPr lang="en-US" sz="1100" b="0" i="0" u="none" strike="noStrike">
                          <a:solidFill>
                            <a:srgbClr val="000000"/>
                          </a:solidFill>
                          <a:effectLst/>
                          <a:latin typeface="Calibri" panose="020F0502020204030204" pitchFamily="34" charset="0"/>
                        </a:rPr>
                        <a:t>2</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b"/>
                      <a:r>
                        <a:rPr lang="en-US" sz="1100" b="0" i="0" u="none" strike="noStrike">
                          <a:solidFill>
                            <a:srgbClr val="000000"/>
                          </a:solidFill>
                          <a:effectLst/>
                          <a:latin typeface="Calibri" panose="020F0502020204030204" pitchFamily="34" charset="0"/>
                        </a:rPr>
                        <a:t>3</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US" sz="1100" b="0" i="0" u="none" strike="noStrike">
                          <a:solidFill>
                            <a:srgbClr val="000000"/>
                          </a:solidFill>
                          <a:effectLst/>
                          <a:latin typeface="Calibri" panose="020F0502020204030204" pitchFamily="34" charset="0"/>
                        </a:rPr>
                        <a:t>3</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US" sz="1100" b="0" i="0" u="none" strike="noStrike">
                          <a:solidFill>
                            <a:srgbClr val="000000"/>
                          </a:solidFill>
                          <a:effectLst/>
                          <a:latin typeface="Calibri" panose="020F0502020204030204" pitchFamily="34" charset="0"/>
                        </a:rPr>
                        <a:t>1</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r>
              <a:tr h="266700">
                <a:tc>
                  <a:txBody>
                    <a:bodyPr/>
                    <a:lstStyle/>
                    <a:p>
                      <a:pPr algn="l" fontAlgn="b"/>
                      <a:r>
                        <a:rPr lang="en-US" sz="1400" b="1" i="0" u="none" strike="noStrike" dirty="0">
                          <a:solidFill>
                            <a:srgbClr val="FF0000"/>
                          </a:solidFill>
                          <a:effectLst/>
                          <a:latin typeface="Microsoft Sans Serif" panose="020B0604020202020204" pitchFamily="34" charset="0"/>
                        </a:rPr>
                        <a:t> </a:t>
                      </a:r>
                    </a:p>
                  </a:txBody>
                  <a:tcPr marL="7620" marR="7620" marT="762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1100" b="0" i="0" u="none" strike="noStrike">
                          <a:solidFill>
                            <a:srgbClr val="000000"/>
                          </a:solidFill>
                          <a:effectLst/>
                          <a:latin typeface="Calibri" panose="020F0502020204030204" pitchFamily="34" charset="0"/>
                        </a:rPr>
                        <a:t>50%</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43%</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36%</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43%</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21%</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14%</a:t>
                      </a:r>
                    </a:p>
                  </a:txBody>
                  <a:tcPr marL="7620" marR="7620" marT="762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12" name="TextBox 11"/>
          <p:cNvSpPr txBox="1"/>
          <p:nvPr/>
        </p:nvSpPr>
        <p:spPr>
          <a:xfrm>
            <a:off x="5105401" y="5943600"/>
            <a:ext cx="3124199" cy="738664"/>
          </a:xfrm>
          <a:prstGeom prst="rect">
            <a:avLst/>
          </a:prstGeom>
          <a:solidFill>
            <a:schemeClr val="bg1">
              <a:lumMod val="75000"/>
            </a:schemeClr>
          </a:solidFill>
        </p:spPr>
        <p:txBody>
          <a:bodyPr wrap="square" rtlCol="0">
            <a:spAutoFit/>
          </a:bodyPr>
          <a:lstStyle/>
          <a:p>
            <a:r>
              <a:rPr lang="en-US" sz="1400" b="1" dirty="0" smtClean="0">
                <a:solidFill>
                  <a:srgbClr val="00B050"/>
                </a:solidFill>
              </a:rPr>
              <a:t>Sufficient </a:t>
            </a:r>
            <a:r>
              <a:rPr lang="en-US" sz="1400" b="1" dirty="0">
                <a:solidFill>
                  <a:srgbClr val="00B050"/>
                </a:solidFill>
              </a:rPr>
              <a:t>and clear</a:t>
            </a:r>
          </a:p>
          <a:p>
            <a:r>
              <a:rPr lang="en-US" sz="1400" b="1" dirty="0">
                <a:solidFill>
                  <a:srgbClr val="FFFF00"/>
                </a:solidFill>
              </a:rPr>
              <a:t>Insufficiently clear, needs improvement</a:t>
            </a:r>
          </a:p>
          <a:p>
            <a:r>
              <a:rPr lang="en-US" sz="1400" b="1" dirty="0" smtClean="0">
                <a:solidFill>
                  <a:srgbClr val="FF0000"/>
                </a:solidFill>
              </a:rPr>
              <a:t>Unclear</a:t>
            </a:r>
            <a:endParaRPr lang="en-US" sz="1400" b="1" dirty="0"/>
          </a:p>
        </p:txBody>
      </p:sp>
    </p:spTree>
    <p:extLst>
      <p:ext uri="{BB962C8B-B14F-4D97-AF65-F5344CB8AC3E}">
        <p14:creationId xmlns:p14="http://schemas.microsoft.com/office/powerpoint/2010/main" val="26211728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txBox="1">
            <a:spLocks/>
          </p:cNvSpPr>
          <p:nvPr/>
        </p:nvSpPr>
        <p:spPr>
          <a:xfrm>
            <a:off x="228600" y="274638"/>
            <a:ext cx="8763000" cy="1335088"/>
          </a:xfrm>
          <a:prstGeom prst="rect">
            <a:avLst/>
          </a:prstGeom>
        </p:spPr>
        <p:txBody>
          <a:bodyPr>
            <a:normAutofit lnSpcReduction="1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sz="2400" b="1" dirty="0" smtClean="0">
                <a:solidFill>
                  <a:srgbClr val="00B0F0"/>
                </a:solidFill>
              </a:rPr>
              <a:t>Understanding of differences in functions of regulation </a:t>
            </a:r>
            <a:r>
              <a:rPr lang="en-US" sz="2400" b="1" dirty="0" smtClean="0">
                <a:solidFill>
                  <a:srgbClr val="00B0F0"/>
                </a:solidFill>
              </a:rPr>
              <a:t>institutions by heads of budget organizations and SA, IA and FI specialists</a:t>
            </a:r>
            <a:r>
              <a:rPr lang="en-US" sz="2400" b="1" dirty="0" smtClean="0"/>
              <a:t/>
            </a:r>
            <a:br>
              <a:rPr lang="en-US" sz="2400" b="1" dirty="0" smtClean="0"/>
            </a:br>
            <a:r>
              <a:rPr lang="en-US" sz="1800" b="1" i="1" u="sng" dirty="0" smtClean="0">
                <a:solidFill>
                  <a:schemeClr val="bg1">
                    <a:lumMod val="65000"/>
                  </a:schemeClr>
                </a:solidFill>
              </a:rPr>
              <a:t>QQ.19 – 19.1. How do you rate the degree of understanding of differences in functions  … by  heads of budget organizations and by specialists working for SA, IA and FI</a:t>
            </a:r>
            <a:endParaRPr lang="en-US" sz="1800" dirty="0"/>
          </a:p>
        </p:txBody>
      </p:sp>
      <p:sp>
        <p:nvSpPr>
          <p:cNvPr id="4" name="Slide Number Placeholder 3"/>
          <p:cNvSpPr>
            <a:spLocks noGrp="1"/>
          </p:cNvSpPr>
          <p:nvPr>
            <p:ph type="sldNum" sz="quarter" idx="12"/>
          </p:nvPr>
        </p:nvSpPr>
        <p:spPr/>
        <p:txBody>
          <a:bodyPr/>
          <a:lstStyle/>
          <a:p>
            <a:fld id="{F0C9C90F-157F-4387-8D4E-43B6DE48BA7A}" type="slidenum">
              <a:rPr lang="en-US" smtClean="0"/>
              <a:pPr/>
              <a:t>15</a:t>
            </a:fld>
            <a:endParaRPr lang="en-US" dirty="0"/>
          </a:p>
        </p:txBody>
      </p:sp>
      <p:sp>
        <p:nvSpPr>
          <p:cNvPr id="11" name="Rectangle 10"/>
          <p:cNvSpPr/>
          <p:nvPr/>
        </p:nvSpPr>
        <p:spPr>
          <a:xfrm>
            <a:off x="1883742" y="1609726"/>
            <a:ext cx="774571" cy="369332"/>
          </a:xfrm>
          <a:prstGeom prst="rect">
            <a:avLst/>
          </a:prstGeom>
        </p:spPr>
        <p:txBody>
          <a:bodyPr wrap="none">
            <a:spAutoFit/>
          </a:bodyPr>
          <a:lstStyle/>
          <a:p>
            <a:r>
              <a:rPr lang="en-US" b="1" dirty="0" smtClean="0">
                <a:solidFill>
                  <a:srgbClr val="00B0F0"/>
                </a:solidFill>
              </a:rPr>
              <a:t>Heads</a:t>
            </a:r>
            <a:endParaRPr lang="en-US" dirty="0"/>
          </a:p>
        </p:txBody>
      </p:sp>
      <p:sp>
        <p:nvSpPr>
          <p:cNvPr id="12" name="Rectangle 11"/>
          <p:cNvSpPr/>
          <p:nvPr/>
        </p:nvSpPr>
        <p:spPr>
          <a:xfrm>
            <a:off x="6307433" y="1640206"/>
            <a:ext cx="1171154" cy="369332"/>
          </a:xfrm>
          <a:prstGeom prst="rect">
            <a:avLst/>
          </a:prstGeom>
        </p:spPr>
        <p:txBody>
          <a:bodyPr wrap="none">
            <a:spAutoFit/>
          </a:bodyPr>
          <a:lstStyle/>
          <a:p>
            <a:r>
              <a:rPr lang="en-US" b="1" dirty="0" smtClean="0">
                <a:solidFill>
                  <a:srgbClr val="00B0F0"/>
                </a:solidFill>
              </a:rPr>
              <a:t>Specialists</a:t>
            </a:r>
            <a:endParaRPr lang="en-US" dirty="0"/>
          </a:p>
        </p:txBody>
      </p:sp>
      <p:grpSp>
        <p:nvGrpSpPr>
          <p:cNvPr id="2" name="Group 1"/>
          <p:cNvGrpSpPr/>
          <p:nvPr/>
        </p:nvGrpSpPr>
        <p:grpSpPr>
          <a:xfrm>
            <a:off x="-36404" y="1690688"/>
            <a:ext cx="9232791" cy="5243512"/>
            <a:chOff x="-36404" y="809625"/>
            <a:chExt cx="9232791" cy="5243512"/>
          </a:xfrm>
        </p:grpSpPr>
        <p:graphicFrame>
          <p:nvGraphicFramePr>
            <p:cNvPr id="13" name="Chart 12"/>
            <p:cNvGraphicFramePr>
              <a:graphicFrameLocks/>
            </p:cNvGraphicFramePr>
            <p:nvPr>
              <p:extLst>
                <p:ext uri="{D42A27DB-BD31-4B8C-83A1-F6EECF244321}">
                  <p14:modId xmlns:p14="http://schemas.microsoft.com/office/powerpoint/2010/main" val="521624910"/>
                </p:ext>
              </p:extLst>
            </p:nvPr>
          </p:nvGraphicFramePr>
          <p:xfrm>
            <a:off x="-36404" y="809625"/>
            <a:ext cx="4614862" cy="5243512"/>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4" name="Chart 13"/>
            <p:cNvGraphicFramePr>
              <a:graphicFrameLocks/>
            </p:cNvGraphicFramePr>
            <p:nvPr>
              <p:extLst>
                <p:ext uri="{D42A27DB-BD31-4B8C-83A1-F6EECF244321}">
                  <p14:modId xmlns:p14="http://schemas.microsoft.com/office/powerpoint/2010/main" val="306281430"/>
                </p:ext>
              </p:extLst>
            </p:nvPr>
          </p:nvGraphicFramePr>
          <p:xfrm>
            <a:off x="4581525" y="809625"/>
            <a:ext cx="4614862" cy="5243512"/>
          </p:xfrm>
          <a:graphic>
            <a:graphicData uri="http://schemas.openxmlformats.org/drawingml/2006/chart">
              <c:chart xmlns:c="http://schemas.openxmlformats.org/drawingml/2006/chart" xmlns:r="http://schemas.openxmlformats.org/officeDocument/2006/relationships" r:id="rId3"/>
            </a:graphicData>
          </a:graphic>
        </p:graphicFrame>
      </p:grpSp>
    </p:spTree>
    <p:extLst>
      <p:ext uri="{BB962C8B-B14F-4D97-AF65-F5344CB8AC3E}">
        <p14:creationId xmlns:p14="http://schemas.microsoft.com/office/powerpoint/2010/main" val="262955231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txBox="1">
            <a:spLocks/>
          </p:cNvSpPr>
          <p:nvPr/>
        </p:nvSpPr>
        <p:spPr>
          <a:xfrm>
            <a:off x="228600" y="274638"/>
            <a:ext cx="8763000" cy="1335088"/>
          </a:xfrm>
          <a:prstGeom prst="rect">
            <a:avLst/>
          </a:prstGeom>
        </p:spPr>
        <p:txBody>
          <a:bodyPr>
            <a:normAutofit lnSpcReduction="1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sz="2400" b="1" dirty="0" smtClean="0">
                <a:solidFill>
                  <a:srgbClr val="00B0F0"/>
                </a:solidFill>
              </a:rPr>
              <a:t>Understanding of differences in functions of regulation </a:t>
            </a:r>
            <a:r>
              <a:rPr lang="en-US" sz="2400" b="1" dirty="0" smtClean="0">
                <a:solidFill>
                  <a:srgbClr val="00B0F0"/>
                </a:solidFill>
              </a:rPr>
              <a:t>institutions by heads of budget organizations and SA, IA and FI specialists</a:t>
            </a:r>
            <a:r>
              <a:rPr lang="en-US" sz="2400" b="1" dirty="0" smtClean="0"/>
              <a:t/>
            </a:r>
            <a:br>
              <a:rPr lang="en-US" sz="2400" b="1" dirty="0" smtClean="0"/>
            </a:br>
            <a:r>
              <a:rPr lang="en-US" sz="1800" b="1" i="1" u="sng" dirty="0" smtClean="0">
                <a:solidFill>
                  <a:schemeClr val="bg1">
                    <a:lumMod val="65000"/>
                  </a:schemeClr>
                </a:solidFill>
              </a:rPr>
              <a:t>QQ.19 – 19.1. How do you rate the degree of understanding of differences in functions  … by  heads of budget organizations and by specialists working for SA, IA and FI</a:t>
            </a:r>
            <a:endParaRPr lang="en-US" sz="1800" dirty="0"/>
          </a:p>
        </p:txBody>
      </p:sp>
      <p:sp>
        <p:nvSpPr>
          <p:cNvPr id="4" name="Slide Number Placeholder 3"/>
          <p:cNvSpPr>
            <a:spLocks noGrp="1"/>
          </p:cNvSpPr>
          <p:nvPr>
            <p:ph type="sldNum" sz="quarter" idx="12"/>
          </p:nvPr>
        </p:nvSpPr>
        <p:spPr/>
        <p:txBody>
          <a:bodyPr/>
          <a:lstStyle/>
          <a:p>
            <a:fld id="{F0C9C90F-157F-4387-8D4E-43B6DE48BA7A}" type="slidenum">
              <a:rPr lang="en-US" smtClean="0"/>
              <a:pPr/>
              <a:t>16</a:t>
            </a:fld>
            <a:endParaRPr lang="en-US" dirty="0"/>
          </a:p>
        </p:txBody>
      </p:sp>
      <p:grpSp>
        <p:nvGrpSpPr>
          <p:cNvPr id="10" name="Group 9"/>
          <p:cNvGrpSpPr/>
          <p:nvPr/>
        </p:nvGrpSpPr>
        <p:grpSpPr>
          <a:xfrm>
            <a:off x="-47624" y="1609726"/>
            <a:ext cx="9239249" cy="5248274"/>
            <a:chOff x="-47624" y="804863"/>
            <a:chExt cx="9239249" cy="5248274"/>
          </a:xfrm>
        </p:grpSpPr>
        <p:graphicFrame>
          <p:nvGraphicFramePr>
            <p:cNvPr id="8" name="Chart 7"/>
            <p:cNvGraphicFramePr>
              <a:graphicFrameLocks/>
            </p:cNvGraphicFramePr>
            <p:nvPr>
              <p:extLst>
                <p:ext uri="{D42A27DB-BD31-4B8C-83A1-F6EECF244321}">
                  <p14:modId xmlns:p14="http://schemas.microsoft.com/office/powerpoint/2010/main" val="2216471753"/>
                </p:ext>
              </p:extLst>
            </p:nvPr>
          </p:nvGraphicFramePr>
          <p:xfrm>
            <a:off x="-47624" y="804863"/>
            <a:ext cx="4614862" cy="5243512"/>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9" name="Chart 8"/>
            <p:cNvGraphicFramePr>
              <a:graphicFrameLocks/>
            </p:cNvGraphicFramePr>
            <p:nvPr>
              <p:extLst>
                <p:ext uri="{D42A27DB-BD31-4B8C-83A1-F6EECF244321}">
                  <p14:modId xmlns:p14="http://schemas.microsoft.com/office/powerpoint/2010/main" val="1993723767"/>
                </p:ext>
              </p:extLst>
            </p:nvPr>
          </p:nvGraphicFramePr>
          <p:xfrm>
            <a:off x="4576763" y="809625"/>
            <a:ext cx="4614862" cy="5243512"/>
          </p:xfrm>
          <a:graphic>
            <a:graphicData uri="http://schemas.openxmlformats.org/drawingml/2006/chart">
              <c:chart xmlns:c="http://schemas.openxmlformats.org/drawingml/2006/chart" xmlns:r="http://schemas.openxmlformats.org/officeDocument/2006/relationships" r:id="rId3"/>
            </a:graphicData>
          </a:graphic>
        </p:graphicFrame>
      </p:grpSp>
      <p:sp>
        <p:nvSpPr>
          <p:cNvPr id="11" name="Rectangle 10"/>
          <p:cNvSpPr/>
          <p:nvPr/>
        </p:nvSpPr>
        <p:spPr>
          <a:xfrm>
            <a:off x="1883742" y="1609726"/>
            <a:ext cx="774571" cy="369332"/>
          </a:xfrm>
          <a:prstGeom prst="rect">
            <a:avLst/>
          </a:prstGeom>
        </p:spPr>
        <p:txBody>
          <a:bodyPr wrap="none">
            <a:spAutoFit/>
          </a:bodyPr>
          <a:lstStyle/>
          <a:p>
            <a:r>
              <a:rPr lang="en-US" b="1" dirty="0" smtClean="0">
                <a:solidFill>
                  <a:srgbClr val="00B0F0"/>
                </a:solidFill>
              </a:rPr>
              <a:t>Heads</a:t>
            </a:r>
            <a:endParaRPr lang="en-US" dirty="0"/>
          </a:p>
        </p:txBody>
      </p:sp>
      <p:sp>
        <p:nvSpPr>
          <p:cNvPr id="12" name="Rectangle 11"/>
          <p:cNvSpPr/>
          <p:nvPr/>
        </p:nvSpPr>
        <p:spPr>
          <a:xfrm>
            <a:off x="6307433" y="1640206"/>
            <a:ext cx="1171154" cy="369332"/>
          </a:xfrm>
          <a:prstGeom prst="rect">
            <a:avLst/>
          </a:prstGeom>
        </p:spPr>
        <p:txBody>
          <a:bodyPr wrap="none">
            <a:spAutoFit/>
          </a:bodyPr>
          <a:lstStyle/>
          <a:p>
            <a:r>
              <a:rPr lang="en-US" b="1" dirty="0" smtClean="0">
                <a:solidFill>
                  <a:srgbClr val="00B0F0"/>
                </a:solidFill>
              </a:rPr>
              <a:t>Specialists</a:t>
            </a:r>
            <a:endParaRPr lang="en-US" dirty="0"/>
          </a:p>
        </p:txBody>
      </p:sp>
    </p:spTree>
    <p:extLst>
      <p:ext uri="{BB962C8B-B14F-4D97-AF65-F5344CB8AC3E}">
        <p14:creationId xmlns:p14="http://schemas.microsoft.com/office/powerpoint/2010/main" val="53301598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152400" y="0"/>
            <a:ext cx="8839200" cy="1143000"/>
          </a:xfrm>
          <a:prstGeom prst="rect">
            <a:avLst/>
          </a:prstGeom>
        </p:spPr>
        <p:txBody>
          <a:bodyP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sz="2400" b="1" dirty="0" smtClean="0">
                <a:solidFill>
                  <a:srgbClr val="00B0F0"/>
                </a:solidFill>
              </a:rPr>
              <a:t>Cooperation </a:t>
            </a:r>
            <a:r>
              <a:rPr lang="en-US" sz="2400" b="1" dirty="0" smtClean="0">
                <a:solidFill>
                  <a:srgbClr val="00B0F0"/>
                </a:solidFill>
              </a:rPr>
              <a:t>between regulation </a:t>
            </a:r>
            <a:r>
              <a:rPr lang="en-US" sz="2400" b="1" dirty="0" smtClean="0">
                <a:solidFill>
                  <a:srgbClr val="00B0F0"/>
                </a:solidFill>
              </a:rPr>
              <a:t>institutions, 2016 and 2013</a:t>
            </a:r>
            <a:r>
              <a:rPr lang="en-US" sz="2400" b="1" dirty="0" smtClean="0"/>
              <a:t/>
            </a:r>
            <a:br>
              <a:rPr lang="en-US" sz="2400" b="1" dirty="0" smtClean="0"/>
            </a:br>
            <a:r>
              <a:rPr lang="en-US" sz="1800" b="1" i="1" u="sng" dirty="0" smtClean="0">
                <a:solidFill>
                  <a:schemeClr val="bg1">
                    <a:lumMod val="65000"/>
                  </a:schemeClr>
                </a:solidFill>
              </a:rPr>
              <a:t>Q20. How do you evaluate cooperation in your country between </a:t>
            </a:r>
            <a:r>
              <a:rPr lang="en-US" sz="1800" b="1" i="1" u="sng" dirty="0" smtClean="0">
                <a:solidFill>
                  <a:schemeClr val="bg1">
                    <a:lumMod val="65000"/>
                  </a:schemeClr>
                </a:solidFill>
              </a:rPr>
              <a:t>…</a:t>
            </a:r>
            <a:endParaRPr lang="en-US" sz="1800" b="1" i="1" u="sng" dirty="0" smtClean="0">
              <a:solidFill>
                <a:schemeClr val="bg1">
                  <a:lumMod val="65000"/>
                </a:schemeClr>
              </a:solidFill>
            </a:endParaRPr>
          </a:p>
        </p:txBody>
      </p:sp>
      <p:sp>
        <p:nvSpPr>
          <p:cNvPr id="2" name="Slide Number Placeholder 1"/>
          <p:cNvSpPr>
            <a:spLocks noGrp="1"/>
          </p:cNvSpPr>
          <p:nvPr>
            <p:ph type="sldNum" sz="quarter" idx="12"/>
          </p:nvPr>
        </p:nvSpPr>
        <p:spPr/>
        <p:txBody>
          <a:bodyPr/>
          <a:lstStyle/>
          <a:p>
            <a:fld id="{F0C9C90F-157F-4387-8D4E-43B6DE48BA7A}" type="slidenum">
              <a:rPr lang="en-US" smtClean="0"/>
              <a:pPr/>
              <a:t>17</a:t>
            </a:fld>
            <a:endParaRPr lang="en-US" dirty="0"/>
          </a:p>
        </p:txBody>
      </p:sp>
      <p:grpSp>
        <p:nvGrpSpPr>
          <p:cNvPr id="12" name="Group 11"/>
          <p:cNvGrpSpPr/>
          <p:nvPr/>
        </p:nvGrpSpPr>
        <p:grpSpPr>
          <a:xfrm>
            <a:off x="152400" y="1022350"/>
            <a:ext cx="8610600" cy="5334000"/>
            <a:chOff x="152400" y="762000"/>
            <a:chExt cx="8610600" cy="5334000"/>
          </a:xfrm>
        </p:grpSpPr>
        <p:grpSp>
          <p:nvGrpSpPr>
            <p:cNvPr id="7" name="Group 6"/>
            <p:cNvGrpSpPr/>
            <p:nvPr/>
          </p:nvGrpSpPr>
          <p:grpSpPr>
            <a:xfrm>
              <a:off x="152400" y="1143000"/>
              <a:ext cx="8610600" cy="4953000"/>
              <a:chOff x="0" y="0"/>
              <a:chExt cx="9501186" cy="5472112"/>
            </a:xfrm>
          </p:grpSpPr>
          <p:graphicFrame>
            <p:nvGraphicFramePr>
              <p:cNvPr id="8" name="Chart 7"/>
              <p:cNvGraphicFramePr>
                <a:graphicFrameLocks/>
              </p:cNvGraphicFramePr>
              <p:nvPr>
                <p:extLst>
                  <p:ext uri="{D42A27DB-BD31-4B8C-83A1-F6EECF244321}">
                    <p14:modId xmlns:p14="http://schemas.microsoft.com/office/powerpoint/2010/main" val="620777338"/>
                  </p:ext>
                </p:extLst>
              </p:nvPr>
            </p:nvGraphicFramePr>
            <p:xfrm>
              <a:off x="0" y="4762"/>
              <a:ext cx="3595687" cy="5462587"/>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9" name="Chart 8"/>
              <p:cNvGraphicFramePr>
                <a:graphicFrameLocks/>
              </p:cNvGraphicFramePr>
              <p:nvPr>
                <p:extLst>
                  <p:ext uri="{D42A27DB-BD31-4B8C-83A1-F6EECF244321}">
                    <p14:modId xmlns:p14="http://schemas.microsoft.com/office/powerpoint/2010/main" val="1611225818"/>
                  </p:ext>
                </p:extLst>
              </p:nvPr>
            </p:nvGraphicFramePr>
            <p:xfrm>
              <a:off x="3595688" y="9525"/>
              <a:ext cx="2971799" cy="5462587"/>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0" name="Chart 9"/>
              <p:cNvGraphicFramePr>
                <a:graphicFrameLocks/>
              </p:cNvGraphicFramePr>
              <p:nvPr>
                <p:extLst>
                  <p:ext uri="{D42A27DB-BD31-4B8C-83A1-F6EECF244321}">
                    <p14:modId xmlns:p14="http://schemas.microsoft.com/office/powerpoint/2010/main" val="614257232"/>
                  </p:ext>
                </p:extLst>
              </p:nvPr>
            </p:nvGraphicFramePr>
            <p:xfrm>
              <a:off x="6529387" y="0"/>
              <a:ext cx="2971799" cy="5462587"/>
            </p:xfrm>
            <a:graphic>
              <a:graphicData uri="http://schemas.openxmlformats.org/drawingml/2006/chart">
                <c:chart xmlns:c="http://schemas.openxmlformats.org/drawingml/2006/chart" xmlns:r="http://schemas.openxmlformats.org/officeDocument/2006/relationships" r:id="rId4"/>
              </a:graphicData>
            </a:graphic>
          </p:graphicFrame>
        </p:grpSp>
        <p:sp>
          <p:nvSpPr>
            <p:cNvPr id="11" name="TextBox 10"/>
            <p:cNvSpPr txBox="1"/>
            <p:nvPr/>
          </p:nvSpPr>
          <p:spPr>
            <a:xfrm>
              <a:off x="685800" y="762000"/>
              <a:ext cx="7467600" cy="400110"/>
            </a:xfrm>
            <a:prstGeom prst="rect">
              <a:avLst/>
            </a:prstGeom>
            <a:noFill/>
          </p:spPr>
          <p:txBody>
            <a:bodyPr wrap="square" rtlCol="0">
              <a:spAutoFit/>
            </a:bodyPr>
            <a:lstStyle/>
            <a:p>
              <a:r>
                <a:rPr lang="en-US" sz="2000" b="1" dirty="0" smtClean="0">
                  <a:solidFill>
                    <a:srgbClr val="00B0F0"/>
                  </a:solidFill>
                </a:rPr>
                <a:t>             SA &amp; IA                                  SA &amp; FI                                  IA &amp; FI</a:t>
              </a:r>
              <a:endParaRPr lang="en-US" sz="2000" b="1" dirty="0">
                <a:solidFill>
                  <a:srgbClr val="00B0F0"/>
                </a:solidFill>
              </a:endParaRPr>
            </a:p>
          </p:txBody>
        </p:sp>
      </p:grpSp>
    </p:spTree>
    <p:extLst>
      <p:ext uri="{BB962C8B-B14F-4D97-AF65-F5344CB8AC3E}">
        <p14:creationId xmlns:p14="http://schemas.microsoft.com/office/powerpoint/2010/main" val="394200501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152400" y="0"/>
            <a:ext cx="8839200" cy="1143000"/>
          </a:xfrm>
          <a:prstGeom prst="rect">
            <a:avLst/>
          </a:prstGeom>
        </p:spPr>
        <p:txBody>
          <a:bodyP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sz="2400" b="1" dirty="0" smtClean="0">
                <a:solidFill>
                  <a:srgbClr val="00B0F0"/>
                </a:solidFill>
              </a:rPr>
              <a:t>Cooperation </a:t>
            </a:r>
            <a:r>
              <a:rPr lang="en-US" sz="2400" b="1" dirty="0" smtClean="0">
                <a:solidFill>
                  <a:srgbClr val="00B0F0"/>
                </a:solidFill>
              </a:rPr>
              <a:t>between regulation </a:t>
            </a:r>
            <a:r>
              <a:rPr lang="en-US" sz="2400" b="1" dirty="0" smtClean="0">
                <a:solidFill>
                  <a:srgbClr val="00B0F0"/>
                </a:solidFill>
              </a:rPr>
              <a:t>institutions, 2016, 2014 and 2013</a:t>
            </a:r>
            <a:r>
              <a:rPr lang="en-US" sz="2400" b="1" dirty="0" smtClean="0"/>
              <a:t/>
            </a:r>
            <a:br>
              <a:rPr lang="en-US" sz="2400" b="1" dirty="0" smtClean="0"/>
            </a:br>
            <a:r>
              <a:rPr lang="en-US" sz="1800" b="1" i="1" u="sng" dirty="0" smtClean="0">
                <a:solidFill>
                  <a:schemeClr val="bg1">
                    <a:lumMod val="65000"/>
                  </a:schemeClr>
                </a:solidFill>
              </a:rPr>
              <a:t>Q20. How do you evaluate cooperation in your country between …</a:t>
            </a:r>
          </a:p>
          <a:p>
            <a:pPr algn="l"/>
            <a:r>
              <a:rPr lang="en-US" sz="1800" b="1" i="1" u="sng" dirty="0" smtClean="0">
                <a:solidFill>
                  <a:schemeClr val="bg1">
                    <a:lumMod val="65000"/>
                  </a:schemeClr>
                </a:solidFill>
              </a:rPr>
              <a:t>QQ. 21-23. How is cooperation between institutions implemented …</a:t>
            </a:r>
            <a:endParaRPr lang="en-US" sz="1800" dirty="0"/>
          </a:p>
        </p:txBody>
      </p:sp>
      <p:sp>
        <p:nvSpPr>
          <p:cNvPr id="6" name="Rectangle 5"/>
          <p:cNvSpPr/>
          <p:nvPr/>
        </p:nvSpPr>
        <p:spPr>
          <a:xfrm>
            <a:off x="228600" y="6172200"/>
            <a:ext cx="3505200" cy="646331"/>
          </a:xfrm>
          <a:prstGeom prst="rect">
            <a:avLst/>
          </a:prstGeom>
          <a:solidFill>
            <a:schemeClr val="bg1">
              <a:lumMod val="75000"/>
            </a:schemeClr>
          </a:solidFill>
        </p:spPr>
        <p:txBody>
          <a:bodyPr wrap="square">
            <a:spAutoFit/>
          </a:bodyPr>
          <a:lstStyle/>
          <a:p>
            <a:r>
              <a:rPr lang="en-US" sz="1200" b="1" dirty="0">
                <a:solidFill>
                  <a:srgbClr val="00B050"/>
                </a:solidFill>
              </a:rPr>
              <a:t>Sufficient and clear</a:t>
            </a:r>
          </a:p>
          <a:p>
            <a:r>
              <a:rPr lang="en-US" sz="1200" b="1" dirty="0">
                <a:solidFill>
                  <a:srgbClr val="FFFF00"/>
                </a:solidFill>
              </a:rPr>
              <a:t>Insufficiently clear, needs </a:t>
            </a:r>
            <a:r>
              <a:rPr lang="en-US" sz="1200" b="1" dirty="0" smtClean="0">
                <a:solidFill>
                  <a:srgbClr val="FFFF00"/>
                </a:solidFill>
              </a:rPr>
              <a:t>improvement</a:t>
            </a:r>
          </a:p>
          <a:p>
            <a:r>
              <a:rPr lang="en-US" sz="1200" b="1" dirty="0" smtClean="0">
                <a:solidFill>
                  <a:srgbClr val="FF0000"/>
                </a:solidFill>
              </a:rPr>
              <a:t>Rather bad</a:t>
            </a:r>
            <a:endParaRPr lang="en-US" sz="1200" b="1" dirty="0">
              <a:solidFill>
                <a:srgbClr val="FF0000"/>
              </a:solidFill>
            </a:endParaRPr>
          </a:p>
        </p:txBody>
      </p:sp>
      <p:sp>
        <p:nvSpPr>
          <p:cNvPr id="2" name="Slide Number Placeholder 1"/>
          <p:cNvSpPr>
            <a:spLocks noGrp="1"/>
          </p:cNvSpPr>
          <p:nvPr>
            <p:ph type="sldNum" sz="quarter" idx="12"/>
          </p:nvPr>
        </p:nvSpPr>
        <p:spPr/>
        <p:txBody>
          <a:bodyPr/>
          <a:lstStyle/>
          <a:p>
            <a:fld id="{F0C9C90F-157F-4387-8D4E-43B6DE48BA7A}" type="slidenum">
              <a:rPr lang="en-US" smtClean="0"/>
              <a:pPr/>
              <a:t>18</a:t>
            </a:fld>
            <a:endParaRPr lang="en-US" dirty="0"/>
          </a:p>
        </p:txBody>
      </p:sp>
      <p:graphicFrame>
        <p:nvGraphicFramePr>
          <p:cNvPr id="8" name="Table 7"/>
          <p:cNvGraphicFramePr>
            <a:graphicFrameLocks noGrp="1"/>
          </p:cNvGraphicFramePr>
          <p:nvPr>
            <p:extLst>
              <p:ext uri="{D42A27DB-BD31-4B8C-83A1-F6EECF244321}">
                <p14:modId xmlns:p14="http://schemas.microsoft.com/office/powerpoint/2010/main" val="3508011204"/>
              </p:ext>
            </p:extLst>
          </p:nvPr>
        </p:nvGraphicFramePr>
        <p:xfrm>
          <a:off x="304800" y="1050919"/>
          <a:ext cx="3429000" cy="5121282"/>
        </p:xfrm>
        <a:graphic>
          <a:graphicData uri="http://schemas.openxmlformats.org/drawingml/2006/table">
            <a:tbl>
              <a:tblPr/>
              <a:tblGrid>
                <a:gridCol w="798286"/>
                <a:gridCol w="889000"/>
                <a:gridCol w="870857"/>
                <a:gridCol w="870857"/>
              </a:tblGrid>
              <a:tr h="186557">
                <a:tc>
                  <a:txBody>
                    <a:bodyPr/>
                    <a:lstStyle/>
                    <a:p>
                      <a:pPr algn="l" fontAlgn="b"/>
                      <a:r>
                        <a:rPr lang="en-US" sz="1100" b="0" i="0" u="none" strike="noStrike">
                          <a:solidFill>
                            <a:srgbClr val="000000"/>
                          </a:solidFill>
                          <a:effectLst/>
                          <a:latin typeface="Calibri" panose="020F0502020204030204" pitchFamily="34" charset="0"/>
                        </a:rPr>
                        <a:t> </a:t>
                      </a:r>
                    </a:p>
                  </a:txBody>
                  <a:tcPr marL="5318" marR="5318" marT="5318"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rowSpan="2">
                  <a:txBody>
                    <a:bodyPr/>
                    <a:lstStyle/>
                    <a:p>
                      <a:pPr algn="ctr" fontAlgn="b"/>
                      <a:r>
                        <a:rPr lang="en-US" sz="1100" b="1" i="1" u="none" strike="noStrike">
                          <a:solidFill>
                            <a:srgbClr val="000000"/>
                          </a:solidFill>
                          <a:effectLst/>
                          <a:latin typeface="Segoe UI" panose="020B0502040204020203" pitchFamily="34" charset="0"/>
                        </a:rPr>
                        <a:t>SA &amp; IA</a:t>
                      </a:r>
                    </a:p>
                  </a:txBody>
                  <a:tcPr marL="5318" marR="5318" marT="5318"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fontAlgn="b"/>
                      <a:r>
                        <a:rPr lang="en-US" sz="1100" b="1" i="1" u="none" strike="noStrike">
                          <a:solidFill>
                            <a:srgbClr val="000000"/>
                          </a:solidFill>
                          <a:effectLst/>
                          <a:latin typeface="Segoe UI" panose="020B0502040204020203" pitchFamily="34" charset="0"/>
                        </a:rPr>
                        <a:t>SA &amp; FI</a:t>
                      </a:r>
                    </a:p>
                  </a:txBody>
                  <a:tcPr marL="5318" marR="5318" marT="531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fontAlgn="b"/>
                      <a:r>
                        <a:rPr lang="en-US" sz="1100" b="1" i="1" u="none" strike="noStrike">
                          <a:solidFill>
                            <a:srgbClr val="000000"/>
                          </a:solidFill>
                          <a:effectLst/>
                          <a:latin typeface="Segoe UI" panose="020B0502040204020203" pitchFamily="34" charset="0"/>
                        </a:rPr>
                        <a:t>IA &amp; FI</a:t>
                      </a:r>
                    </a:p>
                  </a:txBody>
                  <a:tcPr marL="5318" marR="5318" marT="5318"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52754">
                <a:tc>
                  <a:txBody>
                    <a:bodyPr/>
                    <a:lstStyle/>
                    <a:p>
                      <a:pPr algn="ctr" fontAlgn="b"/>
                      <a:r>
                        <a:rPr lang="en-US" sz="1100" b="1" i="0" u="none" strike="noStrike">
                          <a:solidFill>
                            <a:srgbClr val="000000"/>
                          </a:solidFill>
                          <a:effectLst/>
                          <a:latin typeface="Microsoft Sans Serif" panose="020B0604020202020204" pitchFamily="34" charset="0"/>
                        </a:rPr>
                        <a:t> </a:t>
                      </a:r>
                    </a:p>
                  </a:txBody>
                  <a:tcPr marL="5318" marR="5318" marT="5318"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r>
              <a:tr h="180539">
                <a:tc>
                  <a:txBody>
                    <a:bodyPr/>
                    <a:lstStyle/>
                    <a:p>
                      <a:pPr algn="l" fontAlgn="b"/>
                      <a:r>
                        <a:rPr lang="en-US" sz="1100" b="1" i="0" u="none" strike="noStrike">
                          <a:solidFill>
                            <a:srgbClr val="00B0F0"/>
                          </a:solidFill>
                          <a:effectLst/>
                          <a:latin typeface="Microsoft Sans Serif" panose="020B0604020202020204" pitchFamily="34" charset="0"/>
                        </a:rPr>
                        <a:t>ALB</a:t>
                      </a:r>
                    </a:p>
                  </a:txBody>
                  <a:tcPr marL="5318" marR="5318" marT="5318"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r" fontAlgn="b"/>
                      <a:r>
                        <a:rPr lang="en-US" sz="1100" b="0" i="0" u="none" strike="noStrike">
                          <a:solidFill>
                            <a:srgbClr val="000000"/>
                          </a:solidFill>
                          <a:effectLst/>
                          <a:latin typeface="Calibri" panose="020F0502020204030204" pitchFamily="34" charset="0"/>
                        </a:rPr>
                        <a:t>2</a:t>
                      </a:r>
                    </a:p>
                  </a:txBody>
                  <a:tcPr marL="5318" marR="5318" marT="531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B84"/>
                    </a:solidFill>
                  </a:tcPr>
                </a:tc>
                <a:tc>
                  <a:txBody>
                    <a:bodyPr/>
                    <a:lstStyle/>
                    <a:p>
                      <a:pPr algn="r" fontAlgn="b"/>
                      <a:r>
                        <a:rPr lang="en-US" sz="1100" b="0" i="0" u="none" strike="noStrike">
                          <a:solidFill>
                            <a:srgbClr val="000000"/>
                          </a:solidFill>
                          <a:effectLst/>
                          <a:latin typeface="Calibri" panose="020F0502020204030204" pitchFamily="34" charset="0"/>
                        </a:rPr>
                        <a:t>3</a:t>
                      </a:r>
                    </a:p>
                  </a:txBody>
                  <a:tcPr marL="5318" marR="5318" marT="531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3BE7B"/>
                    </a:solidFill>
                  </a:tcPr>
                </a:tc>
                <a:tc>
                  <a:txBody>
                    <a:bodyPr/>
                    <a:lstStyle/>
                    <a:p>
                      <a:pPr algn="r" fontAlgn="b"/>
                      <a:r>
                        <a:rPr lang="en-US" sz="1100" b="0" i="0" u="none" strike="noStrike">
                          <a:solidFill>
                            <a:srgbClr val="000000"/>
                          </a:solidFill>
                          <a:effectLst/>
                          <a:latin typeface="Calibri" panose="020F0502020204030204" pitchFamily="34" charset="0"/>
                        </a:rPr>
                        <a:t>2</a:t>
                      </a:r>
                    </a:p>
                  </a:txBody>
                  <a:tcPr marL="5318" marR="5318" marT="5318"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B84"/>
                    </a:solidFill>
                  </a:tcPr>
                </a:tc>
              </a:tr>
              <a:tr h="228682">
                <a:tc>
                  <a:txBody>
                    <a:bodyPr/>
                    <a:lstStyle/>
                    <a:p>
                      <a:pPr algn="l" fontAlgn="b"/>
                      <a:r>
                        <a:rPr lang="en-US" sz="1100" b="1" i="0" u="none" strike="noStrike">
                          <a:solidFill>
                            <a:srgbClr val="FF0000"/>
                          </a:solidFill>
                          <a:effectLst/>
                          <a:latin typeface="Microsoft Sans Serif" panose="020B0604020202020204" pitchFamily="34" charset="0"/>
                        </a:rPr>
                        <a:t>ARM</a:t>
                      </a:r>
                    </a:p>
                  </a:txBody>
                  <a:tcPr marL="5318" marR="5318" marT="5318"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3</a:t>
                      </a:r>
                    </a:p>
                  </a:txBody>
                  <a:tcPr marL="5318" marR="5318" marT="531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3BE7B"/>
                    </a:solidFill>
                  </a:tcPr>
                </a:tc>
                <a:tc>
                  <a:txBody>
                    <a:bodyPr/>
                    <a:lstStyle/>
                    <a:p>
                      <a:pPr algn="r" fontAlgn="b"/>
                      <a:r>
                        <a:rPr lang="en-US" sz="1100" b="0" i="0" u="none" strike="noStrike">
                          <a:solidFill>
                            <a:srgbClr val="000000"/>
                          </a:solidFill>
                          <a:effectLst/>
                          <a:latin typeface="Calibri" panose="020F0502020204030204" pitchFamily="34" charset="0"/>
                        </a:rPr>
                        <a:t>3</a:t>
                      </a:r>
                    </a:p>
                  </a:txBody>
                  <a:tcPr marL="5318" marR="5318" marT="531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3BE7B"/>
                    </a:solidFill>
                  </a:tcPr>
                </a:tc>
                <a:tc>
                  <a:txBody>
                    <a:bodyPr/>
                    <a:lstStyle/>
                    <a:p>
                      <a:pPr algn="r" fontAlgn="b"/>
                      <a:r>
                        <a:rPr lang="en-US" sz="1100" b="0" i="0" u="none" strike="noStrike">
                          <a:solidFill>
                            <a:srgbClr val="000000"/>
                          </a:solidFill>
                          <a:effectLst/>
                          <a:latin typeface="Calibri" panose="020F0502020204030204" pitchFamily="34" charset="0"/>
                        </a:rPr>
                        <a:t>2</a:t>
                      </a:r>
                    </a:p>
                  </a:txBody>
                  <a:tcPr marL="5318" marR="5318" marT="5318"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B84"/>
                    </a:solidFill>
                  </a:tcPr>
                </a:tc>
              </a:tr>
              <a:tr h="198592">
                <a:tc>
                  <a:txBody>
                    <a:bodyPr/>
                    <a:lstStyle/>
                    <a:p>
                      <a:pPr algn="l" fontAlgn="b"/>
                      <a:r>
                        <a:rPr lang="en-US" sz="1100" b="1" i="0" u="none" strike="noStrike">
                          <a:solidFill>
                            <a:srgbClr val="000000"/>
                          </a:solidFill>
                          <a:effectLst/>
                          <a:latin typeface="Microsoft Sans Serif" panose="020B0604020202020204" pitchFamily="34" charset="0"/>
                        </a:rPr>
                        <a:t>BEL</a:t>
                      </a:r>
                    </a:p>
                  </a:txBody>
                  <a:tcPr marL="5318" marR="5318" marT="5318"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1100" b="0" i="0" u="none" strike="noStrike">
                          <a:solidFill>
                            <a:srgbClr val="000000"/>
                          </a:solidFill>
                          <a:effectLst/>
                          <a:latin typeface="Calibri" panose="020F0502020204030204" pitchFamily="34" charset="0"/>
                        </a:rPr>
                        <a:t> </a:t>
                      </a:r>
                    </a:p>
                  </a:txBody>
                  <a:tcPr marL="5318" marR="5318" marT="531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 </a:t>
                      </a:r>
                    </a:p>
                  </a:txBody>
                  <a:tcPr marL="5318" marR="5318" marT="531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1</a:t>
                      </a:r>
                    </a:p>
                  </a:txBody>
                  <a:tcPr marL="5318" marR="5318" marT="5318"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696B"/>
                    </a:solidFill>
                  </a:tcPr>
                </a:tc>
              </a:tr>
              <a:tr h="234700">
                <a:tc>
                  <a:txBody>
                    <a:bodyPr/>
                    <a:lstStyle/>
                    <a:p>
                      <a:pPr algn="l" fontAlgn="b"/>
                      <a:r>
                        <a:rPr lang="en-US" sz="1100" b="1" i="0" u="none" strike="noStrike">
                          <a:solidFill>
                            <a:srgbClr val="FF0000"/>
                          </a:solidFill>
                          <a:effectLst/>
                          <a:latin typeface="Microsoft Sans Serif" panose="020B0604020202020204" pitchFamily="34" charset="0"/>
                        </a:rPr>
                        <a:t>BIH</a:t>
                      </a:r>
                    </a:p>
                  </a:txBody>
                  <a:tcPr marL="5318" marR="5318" marT="5318"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2</a:t>
                      </a:r>
                    </a:p>
                  </a:txBody>
                  <a:tcPr marL="5318" marR="5318" marT="531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B84"/>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5318" marR="5318" marT="531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 </a:t>
                      </a:r>
                    </a:p>
                  </a:txBody>
                  <a:tcPr marL="5318" marR="5318" marT="5318"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4611">
                <a:tc>
                  <a:txBody>
                    <a:bodyPr/>
                    <a:lstStyle/>
                    <a:p>
                      <a:pPr algn="l" fontAlgn="b"/>
                      <a:r>
                        <a:rPr lang="en-US" sz="1100" b="1" i="0" u="none" strike="noStrike">
                          <a:solidFill>
                            <a:srgbClr val="FF0000"/>
                          </a:solidFill>
                          <a:effectLst/>
                          <a:latin typeface="Microsoft Sans Serif" panose="020B0604020202020204" pitchFamily="34" charset="0"/>
                        </a:rPr>
                        <a:t>BUL</a:t>
                      </a:r>
                    </a:p>
                  </a:txBody>
                  <a:tcPr marL="5318" marR="5318" marT="5318"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3</a:t>
                      </a:r>
                    </a:p>
                  </a:txBody>
                  <a:tcPr marL="5318" marR="5318" marT="531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3BE7B"/>
                    </a:solidFill>
                  </a:tcPr>
                </a:tc>
                <a:tc>
                  <a:txBody>
                    <a:bodyPr/>
                    <a:lstStyle/>
                    <a:p>
                      <a:pPr algn="r" fontAlgn="b"/>
                      <a:r>
                        <a:rPr lang="en-US" sz="1100" b="0" i="0" u="none" strike="noStrike">
                          <a:solidFill>
                            <a:srgbClr val="000000"/>
                          </a:solidFill>
                          <a:effectLst/>
                          <a:latin typeface="Calibri" panose="020F0502020204030204" pitchFamily="34" charset="0"/>
                        </a:rPr>
                        <a:t>3</a:t>
                      </a:r>
                    </a:p>
                  </a:txBody>
                  <a:tcPr marL="5318" marR="5318" marT="531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3BE7B"/>
                    </a:solidFill>
                  </a:tcPr>
                </a:tc>
                <a:tc>
                  <a:txBody>
                    <a:bodyPr/>
                    <a:lstStyle/>
                    <a:p>
                      <a:pPr algn="r" fontAlgn="b"/>
                      <a:r>
                        <a:rPr lang="en-US" sz="1100" b="0" i="0" u="none" strike="noStrike">
                          <a:solidFill>
                            <a:srgbClr val="000000"/>
                          </a:solidFill>
                          <a:effectLst/>
                          <a:latin typeface="Calibri" panose="020F0502020204030204" pitchFamily="34" charset="0"/>
                        </a:rPr>
                        <a:t>3</a:t>
                      </a:r>
                    </a:p>
                  </a:txBody>
                  <a:tcPr marL="5318" marR="5318" marT="5318"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3BE7B"/>
                    </a:solidFill>
                  </a:tcPr>
                </a:tc>
              </a:tr>
              <a:tr h="204611">
                <a:tc>
                  <a:txBody>
                    <a:bodyPr/>
                    <a:lstStyle/>
                    <a:p>
                      <a:pPr algn="l" fontAlgn="b"/>
                      <a:r>
                        <a:rPr lang="en-US" sz="1100" b="1" i="0" u="none" strike="noStrike">
                          <a:solidFill>
                            <a:srgbClr val="FF0000"/>
                          </a:solidFill>
                          <a:effectLst/>
                          <a:latin typeface="Microsoft Sans Serif" panose="020B0604020202020204" pitchFamily="34" charset="0"/>
                        </a:rPr>
                        <a:t>CRO</a:t>
                      </a:r>
                    </a:p>
                  </a:txBody>
                  <a:tcPr marL="5318" marR="5318" marT="5318"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3</a:t>
                      </a:r>
                    </a:p>
                  </a:txBody>
                  <a:tcPr marL="5318" marR="5318" marT="531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3BE7B"/>
                    </a:solidFill>
                  </a:tcPr>
                </a:tc>
                <a:tc>
                  <a:txBody>
                    <a:bodyPr/>
                    <a:lstStyle/>
                    <a:p>
                      <a:pPr algn="r" fontAlgn="b"/>
                      <a:r>
                        <a:rPr lang="en-US" sz="1100" b="0" i="0" u="none" strike="noStrike">
                          <a:solidFill>
                            <a:srgbClr val="000000"/>
                          </a:solidFill>
                          <a:effectLst/>
                          <a:latin typeface="Calibri" panose="020F0502020204030204" pitchFamily="34" charset="0"/>
                        </a:rPr>
                        <a:t>2</a:t>
                      </a:r>
                    </a:p>
                  </a:txBody>
                  <a:tcPr marL="5318" marR="5318" marT="531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B84"/>
                    </a:solidFill>
                  </a:tcPr>
                </a:tc>
                <a:tc>
                  <a:txBody>
                    <a:bodyPr/>
                    <a:lstStyle/>
                    <a:p>
                      <a:pPr algn="r" fontAlgn="b"/>
                      <a:r>
                        <a:rPr lang="en-US" sz="1100" b="0" i="0" u="none" strike="noStrike">
                          <a:solidFill>
                            <a:srgbClr val="000000"/>
                          </a:solidFill>
                          <a:effectLst/>
                          <a:latin typeface="Calibri" panose="020F0502020204030204" pitchFamily="34" charset="0"/>
                        </a:rPr>
                        <a:t>3</a:t>
                      </a:r>
                    </a:p>
                  </a:txBody>
                  <a:tcPr marL="5318" marR="5318" marT="5318"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3BE7B"/>
                    </a:solidFill>
                  </a:tcPr>
                </a:tc>
              </a:tr>
              <a:tr h="180539">
                <a:tc>
                  <a:txBody>
                    <a:bodyPr/>
                    <a:lstStyle/>
                    <a:p>
                      <a:pPr algn="l" fontAlgn="b"/>
                      <a:r>
                        <a:rPr lang="en-US" sz="1100" b="1" i="0" u="none" strike="noStrike">
                          <a:solidFill>
                            <a:srgbClr val="000000"/>
                          </a:solidFill>
                          <a:effectLst/>
                          <a:latin typeface="Microsoft Sans Serif" panose="020B0604020202020204" pitchFamily="34" charset="0"/>
                        </a:rPr>
                        <a:t>CZE</a:t>
                      </a:r>
                    </a:p>
                  </a:txBody>
                  <a:tcPr marL="5318" marR="5318" marT="5318"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3</a:t>
                      </a:r>
                    </a:p>
                  </a:txBody>
                  <a:tcPr marL="5318" marR="5318" marT="531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3BE7B"/>
                    </a:solidFill>
                  </a:tcPr>
                </a:tc>
                <a:tc>
                  <a:txBody>
                    <a:bodyPr/>
                    <a:lstStyle/>
                    <a:p>
                      <a:pPr algn="r" fontAlgn="b"/>
                      <a:r>
                        <a:rPr lang="en-US" sz="1100" b="0" i="0" u="none" strike="noStrike">
                          <a:solidFill>
                            <a:srgbClr val="000000"/>
                          </a:solidFill>
                          <a:effectLst/>
                          <a:latin typeface="Calibri" panose="020F0502020204030204" pitchFamily="34" charset="0"/>
                        </a:rPr>
                        <a:t>3</a:t>
                      </a:r>
                    </a:p>
                  </a:txBody>
                  <a:tcPr marL="5318" marR="5318" marT="531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3BE7B"/>
                    </a:solidFill>
                  </a:tcPr>
                </a:tc>
                <a:tc>
                  <a:txBody>
                    <a:bodyPr/>
                    <a:lstStyle/>
                    <a:p>
                      <a:pPr algn="r" fontAlgn="b"/>
                      <a:r>
                        <a:rPr lang="en-US" sz="1100" b="0" i="0" u="none" strike="noStrike">
                          <a:solidFill>
                            <a:srgbClr val="000000"/>
                          </a:solidFill>
                          <a:effectLst/>
                          <a:latin typeface="Calibri" panose="020F0502020204030204" pitchFamily="34" charset="0"/>
                        </a:rPr>
                        <a:t>3</a:t>
                      </a:r>
                    </a:p>
                  </a:txBody>
                  <a:tcPr marL="5318" marR="5318" marT="5318"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3BE7B"/>
                    </a:solidFill>
                  </a:tcPr>
                </a:tc>
              </a:tr>
              <a:tr h="180539">
                <a:tc>
                  <a:txBody>
                    <a:bodyPr/>
                    <a:lstStyle/>
                    <a:p>
                      <a:pPr algn="l" fontAlgn="b"/>
                      <a:r>
                        <a:rPr lang="en-US" sz="1100" b="1" i="0" u="none" strike="noStrike">
                          <a:solidFill>
                            <a:srgbClr val="00B0F0"/>
                          </a:solidFill>
                          <a:effectLst/>
                          <a:latin typeface="Microsoft Sans Serif" panose="020B0604020202020204" pitchFamily="34" charset="0"/>
                        </a:rPr>
                        <a:t>GEO</a:t>
                      </a:r>
                    </a:p>
                  </a:txBody>
                  <a:tcPr marL="5318" marR="5318" marT="5318"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2</a:t>
                      </a:r>
                    </a:p>
                  </a:txBody>
                  <a:tcPr marL="5318" marR="5318" marT="531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B84"/>
                    </a:solidFill>
                  </a:tcPr>
                </a:tc>
                <a:tc>
                  <a:txBody>
                    <a:bodyPr/>
                    <a:lstStyle/>
                    <a:p>
                      <a:pPr algn="r" fontAlgn="b"/>
                      <a:r>
                        <a:rPr lang="en-US" sz="1100" b="0" i="0" u="none" strike="noStrike">
                          <a:solidFill>
                            <a:srgbClr val="000000"/>
                          </a:solidFill>
                          <a:effectLst/>
                          <a:latin typeface="Calibri" panose="020F0502020204030204" pitchFamily="34" charset="0"/>
                        </a:rPr>
                        <a:t>2</a:t>
                      </a:r>
                    </a:p>
                  </a:txBody>
                  <a:tcPr marL="5318" marR="5318" marT="531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B84"/>
                    </a:solidFill>
                  </a:tcPr>
                </a:tc>
                <a:tc>
                  <a:txBody>
                    <a:bodyPr/>
                    <a:lstStyle/>
                    <a:p>
                      <a:pPr algn="r" fontAlgn="b"/>
                      <a:r>
                        <a:rPr lang="en-US" sz="1100" b="0" i="0" u="none" strike="noStrike">
                          <a:solidFill>
                            <a:srgbClr val="000000"/>
                          </a:solidFill>
                          <a:effectLst/>
                          <a:latin typeface="Calibri" panose="020F0502020204030204" pitchFamily="34" charset="0"/>
                        </a:rPr>
                        <a:t>1</a:t>
                      </a:r>
                    </a:p>
                  </a:txBody>
                  <a:tcPr marL="5318" marR="5318" marT="5318"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696B"/>
                    </a:solidFill>
                  </a:tcPr>
                </a:tc>
              </a:tr>
              <a:tr h="228682">
                <a:tc>
                  <a:txBody>
                    <a:bodyPr/>
                    <a:lstStyle/>
                    <a:p>
                      <a:pPr algn="l" fontAlgn="b"/>
                      <a:r>
                        <a:rPr lang="en-US" sz="1100" b="1" i="0" u="none" strike="noStrike">
                          <a:solidFill>
                            <a:srgbClr val="FF0000"/>
                          </a:solidFill>
                          <a:effectLst/>
                          <a:latin typeface="Microsoft Sans Serif" panose="020B0604020202020204" pitchFamily="34" charset="0"/>
                        </a:rPr>
                        <a:t>HUN</a:t>
                      </a:r>
                    </a:p>
                  </a:txBody>
                  <a:tcPr marL="5318" marR="5318" marT="5318"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2</a:t>
                      </a:r>
                    </a:p>
                  </a:txBody>
                  <a:tcPr marL="5318" marR="5318" marT="531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B84"/>
                    </a:solidFill>
                  </a:tcPr>
                </a:tc>
                <a:tc>
                  <a:txBody>
                    <a:bodyPr/>
                    <a:lstStyle/>
                    <a:p>
                      <a:pPr algn="r" fontAlgn="b"/>
                      <a:r>
                        <a:rPr lang="en-US" sz="1100" b="0" i="0" u="none" strike="noStrike">
                          <a:solidFill>
                            <a:srgbClr val="000000"/>
                          </a:solidFill>
                          <a:effectLst/>
                          <a:latin typeface="Calibri" panose="020F0502020204030204" pitchFamily="34" charset="0"/>
                        </a:rPr>
                        <a:t>3</a:t>
                      </a:r>
                    </a:p>
                  </a:txBody>
                  <a:tcPr marL="5318" marR="5318" marT="531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3BE7B"/>
                    </a:solidFill>
                  </a:tcPr>
                </a:tc>
                <a:tc>
                  <a:txBody>
                    <a:bodyPr/>
                    <a:lstStyle/>
                    <a:p>
                      <a:pPr algn="r" fontAlgn="b"/>
                      <a:r>
                        <a:rPr lang="en-US" sz="1100" b="0" i="0" u="none" strike="noStrike">
                          <a:solidFill>
                            <a:srgbClr val="000000"/>
                          </a:solidFill>
                          <a:effectLst/>
                          <a:latin typeface="Calibri" panose="020F0502020204030204" pitchFamily="34" charset="0"/>
                        </a:rPr>
                        <a:t>2</a:t>
                      </a:r>
                    </a:p>
                  </a:txBody>
                  <a:tcPr marL="5318" marR="5318" marT="5318"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B84"/>
                    </a:solidFill>
                  </a:tcPr>
                </a:tc>
              </a:tr>
              <a:tr h="228682">
                <a:tc>
                  <a:txBody>
                    <a:bodyPr/>
                    <a:lstStyle/>
                    <a:p>
                      <a:pPr algn="l" fontAlgn="b"/>
                      <a:r>
                        <a:rPr lang="en-US" sz="1100" b="1" i="0" u="none" strike="noStrike">
                          <a:solidFill>
                            <a:srgbClr val="FF0000"/>
                          </a:solidFill>
                          <a:effectLst/>
                          <a:latin typeface="Microsoft Sans Serif" panose="020B0604020202020204" pitchFamily="34" charset="0"/>
                        </a:rPr>
                        <a:t>KAZ</a:t>
                      </a:r>
                    </a:p>
                  </a:txBody>
                  <a:tcPr marL="5318" marR="5318" marT="5318"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3</a:t>
                      </a:r>
                    </a:p>
                  </a:txBody>
                  <a:tcPr marL="5318" marR="5318" marT="531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3BE7B"/>
                    </a:solidFill>
                  </a:tcPr>
                </a:tc>
                <a:tc>
                  <a:txBody>
                    <a:bodyPr/>
                    <a:lstStyle/>
                    <a:p>
                      <a:pPr algn="r" fontAlgn="b"/>
                      <a:r>
                        <a:rPr lang="en-US" sz="1100" b="0" i="0" u="none" strike="noStrike">
                          <a:solidFill>
                            <a:srgbClr val="000000"/>
                          </a:solidFill>
                          <a:effectLst/>
                          <a:latin typeface="Calibri" panose="020F0502020204030204" pitchFamily="34" charset="0"/>
                        </a:rPr>
                        <a:t>3</a:t>
                      </a:r>
                    </a:p>
                  </a:txBody>
                  <a:tcPr marL="5318" marR="5318" marT="531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3BE7B"/>
                    </a:solidFill>
                  </a:tcPr>
                </a:tc>
                <a:tc>
                  <a:txBody>
                    <a:bodyPr/>
                    <a:lstStyle/>
                    <a:p>
                      <a:pPr algn="r" fontAlgn="b"/>
                      <a:r>
                        <a:rPr lang="en-US" sz="1100" b="0" i="0" u="none" strike="noStrike">
                          <a:solidFill>
                            <a:srgbClr val="000000"/>
                          </a:solidFill>
                          <a:effectLst/>
                          <a:latin typeface="Calibri" panose="020F0502020204030204" pitchFamily="34" charset="0"/>
                        </a:rPr>
                        <a:t>3</a:t>
                      </a:r>
                    </a:p>
                  </a:txBody>
                  <a:tcPr marL="5318" marR="5318" marT="5318"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3BE7B"/>
                    </a:solidFill>
                  </a:tcPr>
                </a:tc>
              </a:tr>
              <a:tr h="180539">
                <a:tc>
                  <a:txBody>
                    <a:bodyPr/>
                    <a:lstStyle/>
                    <a:p>
                      <a:pPr algn="l" fontAlgn="b"/>
                      <a:r>
                        <a:rPr lang="en-US" sz="1100" b="1" i="0" u="none" strike="noStrike">
                          <a:solidFill>
                            <a:srgbClr val="0D0D0D"/>
                          </a:solidFill>
                          <a:effectLst/>
                          <a:latin typeface="Microsoft Sans Serif" panose="020B0604020202020204" pitchFamily="34" charset="0"/>
                        </a:rPr>
                        <a:t>KOS</a:t>
                      </a:r>
                    </a:p>
                  </a:txBody>
                  <a:tcPr marL="5318" marR="5318" marT="5318"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2</a:t>
                      </a:r>
                    </a:p>
                  </a:txBody>
                  <a:tcPr marL="5318" marR="5318" marT="531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B84"/>
                    </a:solidFill>
                  </a:tcPr>
                </a:tc>
                <a:tc>
                  <a:txBody>
                    <a:bodyPr/>
                    <a:lstStyle/>
                    <a:p>
                      <a:pPr algn="r" fontAlgn="b"/>
                      <a:r>
                        <a:rPr lang="en-US" sz="1100" b="0" i="0" u="none" strike="noStrike">
                          <a:solidFill>
                            <a:srgbClr val="000000"/>
                          </a:solidFill>
                          <a:effectLst/>
                          <a:latin typeface="Calibri" panose="020F0502020204030204" pitchFamily="34" charset="0"/>
                        </a:rPr>
                        <a:t>1</a:t>
                      </a:r>
                    </a:p>
                  </a:txBody>
                  <a:tcPr marL="5318" marR="5318" marT="531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696B"/>
                    </a:solidFill>
                  </a:tcPr>
                </a:tc>
                <a:tc>
                  <a:txBody>
                    <a:bodyPr/>
                    <a:lstStyle/>
                    <a:p>
                      <a:pPr algn="r" fontAlgn="b"/>
                      <a:r>
                        <a:rPr lang="en-US" sz="1100" b="0" i="0" u="none" strike="noStrike">
                          <a:solidFill>
                            <a:srgbClr val="000000"/>
                          </a:solidFill>
                          <a:effectLst/>
                          <a:latin typeface="Calibri" panose="020F0502020204030204" pitchFamily="34" charset="0"/>
                        </a:rPr>
                        <a:t>1</a:t>
                      </a:r>
                    </a:p>
                  </a:txBody>
                  <a:tcPr marL="5318" marR="5318" marT="5318"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696B"/>
                    </a:solidFill>
                  </a:tcPr>
                </a:tc>
              </a:tr>
              <a:tr h="204611">
                <a:tc>
                  <a:txBody>
                    <a:bodyPr/>
                    <a:lstStyle/>
                    <a:p>
                      <a:pPr algn="l" fontAlgn="b"/>
                      <a:r>
                        <a:rPr lang="en-US" sz="1100" b="1" i="0" u="none" strike="noStrike">
                          <a:solidFill>
                            <a:srgbClr val="FF0000"/>
                          </a:solidFill>
                          <a:effectLst/>
                          <a:latin typeface="Microsoft Sans Serif" panose="020B0604020202020204" pitchFamily="34" charset="0"/>
                        </a:rPr>
                        <a:t>KYR</a:t>
                      </a:r>
                    </a:p>
                  </a:txBody>
                  <a:tcPr marL="5318" marR="5318" marT="5318"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2</a:t>
                      </a:r>
                    </a:p>
                  </a:txBody>
                  <a:tcPr marL="5318" marR="5318" marT="531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B84"/>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5318" marR="5318" marT="531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 </a:t>
                      </a:r>
                    </a:p>
                  </a:txBody>
                  <a:tcPr marL="5318" marR="5318" marT="5318"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28682">
                <a:tc>
                  <a:txBody>
                    <a:bodyPr/>
                    <a:lstStyle/>
                    <a:p>
                      <a:pPr algn="l" fontAlgn="b"/>
                      <a:r>
                        <a:rPr lang="en-US" sz="1100" b="1" i="0" u="none" strike="noStrike">
                          <a:solidFill>
                            <a:srgbClr val="7030A0"/>
                          </a:solidFill>
                          <a:effectLst/>
                          <a:latin typeface="Microsoft Sans Serif" panose="020B0604020202020204" pitchFamily="34" charset="0"/>
                        </a:rPr>
                        <a:t>MAC</a:t>
                      </a:r>
                    </a:p>
                  </a:txBody>
                  <a:tcPr marL="5318" marR="5318" marT="5318"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3</a:t>
                      </a:r>
                    </a:p>
                  </a:txBody>
                  <a:tcPr marL="5318" marR="5318" marT="531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3BE7B"/>
                    </a:solidFill>
                  </a:tcPr>
                </a:tc>
                <a:tc>
                  <a:txBody>
                    <a:bodyPr/>
                    <a:lstStyle/>
                    <a:p>
                      <a:pPr algn="r" fontAlgn="b"/>
                      <a:r>
                        <a:rPr lang="en-US" sz="1100" b="0" i="0" u="none" strike="noStrike">
                          <a:solidFill>
                            <a:srgbClr val="000000"/>
                          </a:solidFill>
                          <a:effectLst/>
                          <a:latin typeface="Calibri" panose="020F0502020204030204" pitchFamily="34" charset="0"/>
                        </a:rPr>
                        <a:t>2</a:t>
                      </a:r>
                    </a:p>
                  </a:txBody>
                  <a:tcPr marL="5318" marR="5318" marT="531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B84"/>
                    </a:solidFill>
                  </a:tcPr>
                </a:tc>
                <a:tc>
                  <a:txBody>
                    <a:bodyPr/>
                    <a:lstStyle/>
                    <a:p>
                      <a:pPr algn="r" fontAlgn="b"/>
                      <a:r>
                        <a:rPr lang="en-US" sz="1100" b="0" i="0" u="none" strike="noStrike">
                          <a:solidFill>
                            <a:srgbClr val="000000"/>
                          </a:solidFill>
                          <a:effectLst/>
                          <a:latin typeface="Calibri" panose="020F0502020204030204" pitchFamily="34" charset="0"/>
                        </a:rPr>
                        <a:t>2</a:t>
                      </a:r>
                    </a:p>
                  </a:txBody>
                  <a:tcPr marL="5318" marR="5318" marT="5318"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B84"/>
                    </a:solidFill>
                  </a:tcPr>
                </a:tc>
              </a:tr>
              <a:tr h="228682">
                <a:tc>
                  <a:txBody>
                    <a:bodyPr/>
                    <a:lstStyle/>
                    <a:p>
                      <a:pPr algn="l" fontAlgn="b"/>
                      <a:r>
                        <a:rPr lang="en-US" sz="1100" b="1" i="0" u="none" strike="noStrike">
                          <a:solidFill>
                            <a:srgbClr val="FF0000"/>
                          </a:solidFill>
                          <a:effectLst/>
                          <a:latin typeface="Microsoft Sans Serif" panose="020B0604020202020204" pitchFamily="34" charset="0"/>
                        </a:rPr>
                        <a:t>MOL</a:t>
                      </a:r>
                    </a:p>
                  </a:txBody>
                  <a:tcPr marL="5318" marR="5318" marT="5318"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2</a:t>
                      </a:r>
                    </a:p>
                  </a:txBody>
                  <a:tcPr marL="5318" marR="5318" marT="531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B84"/>
                    </a:solidFill>
                  </a:tcPr>
                </a:tc>
                <a:tc>
                  <a:txBody>
                    <a:bodyPr/>
                    <a:lstStyle/>
                    <a:p>
                      <a:pPr algn="r" fontAlgn="b"/>
                      <a:r>
                        <a:rPr lang="en-US" sz="1100" b="0" i="0" u="none" strike="noStrike">
                          <a:solidFill>
                            <a:srgbClr val="000000"/>
                          </a:solidFill>
                          <a:effectLst/>
                          <a:latin typeface="Calibri" panose="020F0502020204030204" pitchFamily="34" charset="0"/>
                        </a:rPr>
                        <a:t>2</a:t>
                      </a:r>
                    </a:p>
                  </a:txBody>
                  <a:tcPr marL="5318" marR="5318" marT="531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B84"/>
                    </a:solidFill>
                  </a:tcPr>
                </a:tc>
                <a:tc>
                  <a:txBody>
                    <a:bodyPr/>
                    <a:lstStyle/>
                    <a:p>
                      <a:pPr algn="r" fontAlgn="b"/>
                      <a:r>
                        <a:rPr lang="en-US" sz="1100" b="0" i="0" u="none" strike="noStrike">
                          <a:solidFill>
                            <a:srgbClr val="000000"/>
                          </a:solidFill>
                          <a:effectLst/>
                          <a:latin typeface="Calibri" panose="020F0502020204030204" pitchFamily="34" charset="0"/>
                        </a:rPr>
                        <a:t>3</a:t>
                      </a:r>
                    </a:p>
                  </a:txBody>
                  <a:tcPr marL="5318" marR="5318" marT="5318"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3BE7B"/>
                    </a:solidFill>
                  </a:tcPr>
                </a:tc>
              </a:tr>
              <a:tr h="210628">
                <a:tc>
                  <a:txBody>
                    <a:bodyPr/>
                    <a:lstStyle/>
                    <a:p>
                      <a:pPr algn="l" fontAlgn="b"/>
                      <a:r>
                        <a:rPr lang="en-US" sz="1100" b="1" i="0" u="none" strike="noStrike">
                          <a:solidFill>
                            <a:srgbClr val="FF0000"/>
                          </a:solidFill>
                          <a:effectLst/>
                          <a:latin typeface="Microsoft Sans Serif" panose="020B0604020202020204" pitchFamily="34" charset="0"/>
                        </a:rPr>
                        <a:t>MON</a:t>
                      </a:r>
                    </a:p>
                  </a:txBody>
                  <a:tcPr marL="5318" marR="5318" marT="5318"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3</a:t>
                      </a:r>
                    </a:p>
                  </a:txBody>
                  <a:tcPr marL="5318" marR="5318" marT="531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3BE7B"/>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5318" marR="5318" marT="531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 </a:t>
                      </a:r>
                    </a:p>
                  </a:txBody>
                  <a:tcPr marL="5318" marR="5318" marT="5318"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28682">
                <a:tc>
                  <a:txBody>
                    <a:bodyPr/>
                    <a:lstStyle/>
                    <a:p>
                      <a:pPr algn="l" fontAlgn="b"/>
                      <a:r>
                        <a:rPr lang="en-US" sz="1100" b="1" i="0" u="none" strike="noStrike">
                          <a:solidFill>
                            <a:srgbClr val="FF0000"/>
                          </a:solidFill>
                          <a:effectLst/>
                          <a:latin typeface="Microsoft Sans Serif" panose="020B0604020202020204" pitchFamily="34" charset="0"/>
                        </a:rPr>
                        <a:t>ROM</a:t>
                      </a:r>
                    </a:p>
                  </a:txBody>
                  <a:tcPr marL="5318" marR="5318" marT="5318"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3</a:t>
                      </a:r>
                    </a:p>
                  </a:txBody>
                  <a:tcPr marL="5318" marR="5318" marT="531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3BE7B"/>
                    </a:solidFill>
                  </a:tcPr>
                </a:tc>
                <a:tc>
                  <a:txBody>
                    <a:bodyPr/>
                    <a:lstStyle/>
                    <a:p>
                      <a:pPr algn="r" fontAlgn="b"/>
                      <a:r>
                        <a:rPr lang="en-US" sz="1100" b="0" i="0" u="none" strike="noStrike">
                          <a:solidFill>
                            <a:srgbClr val="000000"/>
                          </a:solidFill>
                          <a:effectLst/>
                          <a:latin typeface="Calibri" panose="020F0502020204030204" pitchFamily="34" charset="0"/>
                        </a:rPr>
                        <a:t>3</a:t>
                      </a:r>
                    </a:p>
                  </a:txBody>
                  <a:tcPr marL="5318" marR="5318" marT="531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3BE7B"/>
                    </a:solidFill>
                  </a:tcPr>
                </a:tc>
                <a:tc>
                  <a:txBody>
                    <a:bodyPr/>
                    <a:lstStyle/>
                    <a:p>
                      <a:pPr algn="r" fontAlgn="b"/>
                      <a:r>
                        <a:rPr lang="en-US" sz="1100" b="0" i="0" u="none" strike="noStrike">
                          <a:solidFill>
                            <a:srgbClr val="000000"/>
                          </a:solidFill>
                          <a:effectLst/>
                          <a:latin typeface="Calibri" panose="020F0502020204030204" pitchFamily="34" charset="0"/>
                        </a:rPr>
                        <a:t>3</a:t>
                      </a:r>
                    </a:p>
                  </a:txBody>
                  <a:tcPr marL="5318" marR="5318" marT="5318"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3BE7B"/>
                    </a:solidFill>
                  </a:tcPr>
                </a:tc>
              </a:tr>
              <a:tr h="234700">
                <a:tc>
                  <a:txBody>
                    <a:bodyPr/>
                    <a:lstStyle/>
                    <a:p>
                      <a:pPr algn="l" fontAlgn="b"/>
                      <a:r>
                        <a:rPr lang="en-US" sz="1100" b="1" i="0" u="none" strike="noStrike">
                          <a:solidFill>
                            <a:srgbClr val="FF0000"/>
                          </a:solidFill>
                          <a:effectLst/>
                          <a:latin typeface="Microsoft Sans Serif" panose="020B0604020202020204" pitchFamily="34" charset="0"/>
                        </a:rPr>
                        <a:t>RUS</a:t>
                      </a:r>
                    </a:p>
                  </a:txBody>
                  <a:tcPr marL="5318" marR="5318" marT="5318"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2</a:t>
                      </a:r>
                    </a:p>
                  </a:txBody>
                  <a:tcPr marL="5318" marR="5318" marT="531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B84"/>
                    </a:solidFill>
                  </a:tcPr>
                </a:tc>
                <a:tc>
                  <a:txBody>
                    <a:bodyPr/>
                    <a:lstStyle/>
                    <a:p>
                      <a:pPr algn="r" fontAlgn="b"/>
                      <a:r>
                        <a:rPr lang="en-US" sz="1100" b="0" i="0" u="none" strike="noStrike">
                          <a:solidFill>
                            <a:srgbClr val="000000"/>
                          </a:solidFill>
                          <a:effectLst/>
                          <a:latin typeface="Calibri" panose="020F0502020204030204" pitchFamily="34" charset="0"/>
                        </a:rPr>
                        <a:t>2</a:t>
                      </a:r>
                    </a:p>
                  </a:txBody>
                  <a:tcPr marL="5318" marR="5318" marT="531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B84"/>
                    </a:solidFill>
                  </a:tcPr>
                </a:tc>
                <a:tc>
                  <a:txBody>
                    <a:bodyPr/>
                    <a:lstStyle/>
                    <a:p>
                      <a:pPr algn="r" fontAlgn="b"/>
                      <a:r>
                        <a:rPr lang="en-US" sz="1100" b="0" i="0" u="none" strike="noStrike">
                          <a:solidFill>
                            <a:srgbClr val="000000"/>
                          </a:solidFill>
                          <a:effectLst/>
                          <a:latin typeface="Calibri" panose="020F0502020204030204" pitchFamily="34" charset="0"/>
                        </a:rPr>
                        <a:t>2</a:t>
                      </a:r>
                    </a:p>
                  </a:txBody>
                  <a:tcPr marL="5318" marR="5318" marT="5318"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B84"/>
                    </a:solidFill>
                  </a:tcPr>
                </a:tc>
              </a:tr>
              <a:tr h="180539">
                <a:tc>
                  <a:txBody>
                    <a:bodyPr/>
                    <a:lstStyle/>
                    <a:p>
                      <a:pPr algn="l" fontAlgn="b"/>
                      <a:r>
                        <a:rPr lang="en-US" sz="1100" b="1" i="0" u="none" strike="noStrike">
                          <a:solidFill>
                            <a:srgbClr val="0D0D0D"/>
                          </a:solidFill>
                          <a:effectLst/>
                          <a:latin typeface="Microsoft Sans Serif" panose="020B0604020202020204" pitchFamily="34" charset="0"/>
                        </a:rPr>
                        <a:t>TAJ</a:t>
                      </a:r>
                    </a:p>
                  </a:txBody>
                  <a:tcPr marL="5318" marR="5318" marT="5318"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3</a:t>
                      </a:r>
                    </a:p>
                  </a:txBody>
                  <a:tcPr marL="5318" marR="5318" marT="531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3BE7B"/>
                    </a:solidFill>
                  </a:tcPr>
                </a:tc>
                <a:tc>
                  <a:txBody>
                    <a:bodyPr/>
                    <a:lstStyle/>
                    <a:p>
                      <a:pPr algn="r" fontAlgn="b"/>
                      <a:r>
                        <a:rPr lang="en-US" sz="1100" b="0" i="0" u="none" strike="noStrike">
                          <a:solidFill>
                            <a:srgbClr val="000000"/>
                          </a:solidFill>
                          <a:effectLst/>
                          <a:latin typeface="Calibri" panose="020F0502020204030204" pitchFamily="34" charset="0"/>
                        </a:rPr>
                        <a:t>2</a:t>
                      </a:r>
                    </a:p>
                  </a:txBody>
                  <a:tcPr marL="5318" marR="5318" marT="531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B84"/>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5318" marR="5318" marT="5318"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0539">
                <a:tc>
                  <a:txBody>
                    <a:bodyPr/>
                    <a:lstStyle/>
                    <a:p>
                      <a:pPr algn="l" fontAlgn="b"/>
                      <a:r>
                        <a:rPr lang="en-US" sz="1100" b="1" i="0" u="none" strike="noStrike">
                          <a:solidFill>
                            <a:srgbClr val="0D0D0D"/>
                          </a:solidFill>
                          <a:effectLst/>
                          <a:latin typeface="Microsoft Sans Serif" panose="020B0604020202020204" pitchFamily="34" charset="0"/>
                        </a:rPr>
                        <a:t>TUR</a:t>
                      </a:r>
                    </a:p>
                  </a:txBody>
                  <a:tcPr marL="5318" marR="5318" marT="5318"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2</a:t>
                      </a:r>
                    </a:p>
                  </a:txBody>
                  <a:tcPr marL="5318" marR="5318" marT="531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B84"/>
                    </a:solidFill>
                  </a:tcPr>
                </a:tc>
                <a:tc>
                  <a:txBody>
                    <a:bodyPr/>
                    <a:lstStyle/>
                    <a:p>
                      <a:pPr algn="r" fontAlgn="b"/>
                      <a:r>
                        <a:rPr lang="en-US" sz="1100" b="0" i="0" u="none" strike="noStrike">
                          <a:solidFill>
                            <a:srgbClr val="000000"/>
                          </a:solidFill>
                          <a:effectLst/>
                          <a:latin typeface="Calibri" panose="020F0502020204030204" pitchFamily="34" charset="0"/>
                        </a:rPr>
                        <a:t>2</a:t>
                      </a:r>
                    </a:p>
                  </a:txBody>
                  <a:tcPr marL="5318" marR="5318" marT="531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B84"/>
                    </a:solidFill>
                  </a:tcPr>
                </a:tc>
                <a:tc>
                  <a:txBody>
                    <a:bodyPr/>
                    <a:lstStyle/>
                    <a:p>
                      <a:pPr algn="r" fontAlgn="b"/>
                      <a:r>
                        <a:rPr lang="en-US" sz="1100" b="0" i="0" u="none" strike="noStrike">
                          <a:solidFill>
                            <a:srgbClr val="000000"/>
                          </a:solidFill>
                          <a:effectLst/>
                          <a:latin typeface="Calibri" panose="020F0502020204030204" pitchFamily="34" charset="0"/>
                        </a:rPr>
                        <a:t>2</a:t>
                      </a:r>
                    </a:p>
                  </a:txBody>
                  <a:tcPr marL="5318" marR="5318" marT="5318"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B84"/>
                    </a:solidFill>
                  </a:tcPr>
                </a:tc>
              </a:tr>
              <a:tr h="186557">
                <a:tc>
                  <a:txBody>
                    <a:bodyPr/>
                    <a:lstStyle/>
                    <a:p>
                      <a:pPr algn="l" fontAlgn="b"/>
                      <a:r>
                        <a:rPr lang="en-US" sz="1100" b="1" i="0" u="none" strike="noStrike">
                          <a:solidFill>
                            <a:srgbClr val="00B0F0"/>
                          </a:solidFill>
                          <a:effectLst/>
                          <a:latin typeface="Microsoft Sans Serif" panose="020B0604020202020204" pitchFamily="34" charset="0"/>
                        </a:rPr>
                        <a:t>UKR</a:t>
                      </a:r>
                    </a:p>
                  </a:txBody>
                  <a:tcPr marL="5318" marR="5318" marT="5318"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US" sz="1100" b="0" i="0" u="none" strike="noStrike">
                          <a:solidFill>
                            <a:srgbClr val="000000"/>
                          </a:solidFill>
                          <a:effectLst/>
                          <a:latin typeface="Calibri" panose="020F0502020204030204" pitchFamily="34" charset="0"/>
                        </a:rPr>
                        <a:t>2</a:t>
                      </a:r>
                    </a:p>
                  </a:txBody>
                  <a:tcPr marL="5318" marR="5318" marT="531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B84"/>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5318" marR="5318" marT="531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 </a:t>
                      </a:r>
                    </a:p>
                  </a:txBody>
                  <a:tcPr marL="5318" marR="5318" marT="5318"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6557">
                <a:tc>
                  <a:txBody>
                    <a:bodyPr/>
                    <a:lstStyle/>
                    <a:p>
                      <a:pPr algn="l" fontAlgn="b"/>
                      <a:r>
                        <a:rPr lang="en-US" sz="1100" b="1" i="0" u="none" strike="noStrike">
                          <a:solidFill>
                            <a:srgbClr val="0D0D0D"/>
                          </a:solidFill>
                          <a:effectLst/>
                          <a:latin typeface="Microsoft Sans Serif" panose="020B0604020202020204" pitchFamily="34" charset="0"/>
                        </a:rPr>
                        <a:t>UZB</a:t>
                      </a:r>
                    </a:p>
                  </a:txBody>
                  <a:tcPr marL="5318" marR="5318" marT="5318"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 </a:t>
                      </a:r>
                    </a:p>
                  </a:txBody>
                  <a:tcPr marL="5318" marR="5318" marT="531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2</a:t>
                      </a:r>
                    </a:p>
                  </a:txBody>
                  <a:tcPr marL="5318" marR="5318" marT="531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EB84"/>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5318" marR="5318" marT="5318"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0539">
                <a:tc>
                  <a:txBody>
                    <a:bodyPr/>
                    <a:lstStyle/>
                    <a:p>
                      <a:pPr algn="l" fontAlgn="b"/>
                      <a:r>
                        <a:rPr lang="en-US" sz="1100" b="1" i="0" u="none" strike="noStrike">
                          <a:solidFill>
                            <a:srgbClr val="FF0000"/>
                          </a:solidFill>
                          <a:effectLst/>
                          <a:latin typeface="Microsoft Sans Serif" panose="020B0604020202020204" pitchFamily="34" charset="0"/>
                        </a:rPr>
                        <a:t> </a:t>
                      </a:r>
                    </a:p>
                  </a:txBody>
                  <a:tcPr marL="5318" marR="5318" marT="5318" marB="0" anchor="b">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ctr" fontAlgn="b"/>
                      <a:r>
                        <a:rPr lang="en-US" sz="1100" b="0" i="0" u="none" strike="noStrike" dirty="0">
                          <a:solidFill>
                            <a:srgbClr val="000000"/>
                          </a:solidFill>
                          <a:effectLst/>
                          <a:latin typeface="Calibri" panose="020F0502020204030204" pitchFamily="34" charset="0"/>
                        </a:rPr>
                        <a:t>9/19</a:t>
                      </a:r>
                    </a:p>
                  </a:txBody>
                  <a:tcPr marL="5318" marR="5318" marT="5318" marB="0" anchor="b">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ctr" fontAlgn="b"/>
                      <a:r>
                        <a:rPr lang="en-US" sz="1100" b="0" i="0" u="none" strike="noStrike">
                          <a:solidFill>
                            <a:srgbClr val="000000"/>
                          </a:solidFill>
                          <a:effectLst/>
                          <a:latin typeface="Calibri" panose="020F0502020204030204" pitchFamily="34" charset="0"/>
                        </a:rPr>
                        <a:t>7/16</a:t>
                      </a:r>
                    </a:p>
                  </a:txBody>
                  <a:tcPr marL="5318" marR="5318" marT="5318" marB="0" anchor="b">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ctr" fontAlgn="b"/>
                      <a:r>
                        <a:rPr lang="en-US" sz="1100" b="0" i="0" u="none" strike="noStrike">
                          <a:solidFill>
                            <a:srgbClr val="000000"/>
                          </a:solidFill>
                          <a:effectLst/>
                          <a:latin typeface="Calibri" panose="020F0502020204030204" pitchFamily="34" charset="0"/>
                        </a:rPr>
                        <a:t>6/16</a:t>
                      </a:r>
                    </a:p>
                  </a:txBody>
                  <a:tcPr marL="5318" marR="5318" marT="5318" marB="0" anchor="b">
                    <a:lnL>
                      <a:noFill/>
                    </a:lnL>
                    <a:lnR>
                      <a:noFill/>
                    </a:lnR>
                    <a:lnT w="12700" cap="flat" cmpd="sng" algn="ctr">
                      <a:solidFill>
                        <a:srgbClr val="000000"/>
                      </a:solidFill>
                      <a:prstDash val="solid"/>
                      <a:round/>
                      <a:headEnd type="none" w="med" len="med"/>
                      <a:tailEnd type="none" w="med" len="med"/>
                    </a:lnT>
                    <a:lnB>
                      <a:noFill/>
                    </a:lnB>
                    <a:solidFill>
                      <a:srgbClr val="FFFFFF"/>
                    </a:solidFill>
                  </a:tcPr>
                </a:tc>
              </a:tr>
              <a:tr h="180539">
                <a:tc>
                  <a:txBody>
                    <a:bodyPr/>
                    <a:lstStyle/>
                    <a:p>
                      <a:pPr algn="l" fontAlgn="b"/>
                      <a:r>
                        <a:rPr lang="en-US" sz="1100" b="1" i="0" u="none" strike="noStrike">
                          <a:solidFill>
                            <a:srgbClr val="FF0000"/>
                          </a:solidFill>
                          <a:effectLst/>
                          <a:latin typeface="Microsoft Sans Serif" panose="020B0604020202020204" pitchFamily="34" charset="0"/>
                        </a:rPr>
                        <a:t> </a:t>
                      </a:r>
                    </a:p>
                  </a:txBody>
                  <a:tcPr marL="5318" marR="5318" marT="5318" marB="0" anchor="b">
                    <a:lnL>
                      <a:noFill/>
                    </a:lnL>
                    <a:lnR>
                      <a:noFill/>
                    </a:lnR>
                    <a:lnT>
                      <a:noFill/>
                    </a:lnT>
                    <a:lnB>
                      <a:noFill/>
                    </a:lnB>
                    <a:solidFill>
                      <a:srgbClr val="FFFFFF"/>
                    </a:solidFill>
                  </a:tcPr>
                </a:tc>
                <a:tc>
                  <a:txBody>
                    <a:bodyPr/>
                    <a:lstStyle/>
                    <a:p>
                      <a:pPr algn="ctr" fontAlgn="b"/>
                      <a:r>
                        <a:rPr lang="en-US" sz="1100" b="0" i="0" u="none" strike="noStrike">
                          <a:solidFill>
                            <a:srgbClr val="000000"/>
                          </a:solidFill>
                          <a:effectLst/>
                          <a:latin typeface="Calibri" panose="020F0502020204030204" pitchFamily="34" charset="0"/>
                        </a:rPr>
                        <a:t>47%</a:t>
                      </a:r>
                    </a:p>
                  </a:txBody>
                  <a:tcPr marL="5318" marR="5318" marT="5318" marB="0" anchor="b">
                    <a:lnL>
                      <a:noFill/>
                    </a:lnL>
                    <a:lnR>
                      <a:noFill/>
                    </a:lnR>
                    <a:lnT>
                      <a:noFill/>
                    </a:lnT>
                    <a:lnB>
                      <a:noFill/>
                    </a:lnB>
                    <a:solidFill>
                      <a:srgbClr val="FFFFFF"/>
                    </a:solidFill>
                  </a:tcPr>
                </a:tc>
                <a:tc>
                  <a:txBody>
                    <a:bodyPr/>
                    <a:lstStyle/>
                    <a:p>
                      <a:pPr algn="ctr" fontAlgn="b"/>
                      <a:r>
                        <a:rPr lang="en-US" sz="1100" b="0" i="0" u="none" strike="noStrike" dirty="0">
                          <a:solidFill>
                            <a:srgbClr val="000000"/>
                          </a:solidFill>
                          <a:effectLst/>
                          <a:latin typeface="Calibri" panose="020F0502020204030204" pitchFamily="34" charset="0"/>
                        </a:rPr>
                        <a:t>44%</a:t>
                      </a:r>
                    </a:p>
                  </a:txBody>
                  <a:tcPr marL="5318" marR="5318" marT="5318" marB="0" anchor="b">
                    <a:lnL>
                      <a:noFill/>
                    </a:lnL>
                    <a:lnR>
                      <a:noFill/>
                    </a:lnR>
                    <a:lnT>
                      <a:noFill/>
                    </a:lnT>
                    <a:lnB>
                      <a:noFill/>
                    </a:lnB>
                    <a:solidFill>
                      <a:srgbClr val="FFFFFF"/>
                    </a:solidFill>
                  </a:tcPr>
                </a:tc>
                <a:tc>
                  <a:txBody>
                    <a:bodyPr/>
                    <a:lstStyle/>
                    <a:p>
                      <a:pPr algn="ctr" fontAlgn="b"/>
                      <a:r>
                        <a:rPr lang="en-US" sz="1100" b="0" i="0" u="none" strike="noStrike" dirty="0">
                          <a:solidFill>
                            <a:srgbClr val="000000"/>
                          </a:solidFill>
                          <a:effectLst/>
                          <a:latin typeface="Calibri" panose="020F0502020204030204" pitchFamily="34" charset="0"/>
                        </a:rPr>
                        <a:t>38%</a:t>
                      </a:r>
                    </a:p>
                  </a:txBody>
                  <a:tcPr marL="5318" marR="5318" marT="5318" marB="0" anchor="b">
                    <a:lnL>
                      <a:noFill/>
                    </a:lnL>
                    <a:lnR>
                      <a:noFill/>
                    </a:lnR>
                    <a:lnT>
                      <a:noFill/>
                    </a:lnT>
                    <a:lnB>
                      <a:noFill/>
                    </a:lnB>
                    <a:solidFill>
                      <a:srgbClr val="FFFFFF"/>
                    </a:solidFill>
                  </a:tcPr>
                </a:tc>
              </a:tr>
            </a:tbl>
          </a:graphicData>
        </a:graphic>
      </p:graphicFrame>
      <p:graphicFrame>
        <p:nvGraphicFramePr>
          <p:cNvPr id="11" name="Table 10"/>
          <p:cNvGraphicFramePr>
            <a:graphicFrameLocks noGrp="1"/>
          </p:cNvGraphicFramePr>
          <p:nvPr>
            <p:extLst>
              <p:ext uri="{D42A27DB-BD31-4B8C-83A1-F6EECF244321}">
                <p14:modId xmlns:p14="http://schemas.microsoft.com/office/powerpoint/2010/main" val="177219528"/>
              </p:ext>
            </p:extLst>
          </p:nvPr>
        </p:nvGraphicFramePr>
        <p:xfrm>
          <a:off x="4191001" y="1062347"/>
          <a:ext cx="4343398" cy="5186052"/>
        </p:xfrm>
        <a:graphic>
          <a:graphicData uri="http://schemas.openxmlformats.org/drawingml/2006/table">
            <a:tbl>
              <a:tblPr/>
              <a:tblGrid>
                <a:gridCol w="2965756"/>
                <a:gridCol w="459214"/>
                <a:gridCol w="459214"/>
                <a:gridCol w="459214"/>
              </a:tblGrid>
              <a:tr h="271588">
                <a:tc>
                  <a:txBody>
                    <a:bodyPr/>
                    <a:lstStyle/>
                    <a:p>
                      <a:pPr algn="l" fontAlgn="b"/>
                      <a:r>
                        <a:rPr lang="en-US" sz="1200" b="0" i="0" u="none" strike="noStrike">
                          <a:solidFill>
                            <a:srgbClr val="000000"/>
                          </a:solidFill>
                          <a:effectLst/>
                          <a:latin typeface="Calibri" panose="020F0502020204030204" pitchFamily="34" charset="0"/>
                        </a:rPr>
                        <a:t> </a:t>
                      </a:r>
                    </a:p>
                  </a:txBody>
                  <a:tcPr marL="5643" marR="5643" marT="564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gridSpan="3">
                  <a:txBody>
                    <a:bodyPr/>
                    <a:lstStyle/>
                    <a:p>
                      <a:pPr algn="ctr" fontAlgn="b"/>
                      <a:r>
                        <a:rPr lang="en-US" sz="1200" b="0" i="0" u="none" strike="noStrike">
                          <a:solidFill>
                            <a:srgbClr val="000000"/>
                          </a:solidFill>
                          <a:effectLst/>
                          <a:latin typeface="Calibri" panose="020F0502020204030204" pitchFamily="34" charset="0"/>
                        </a:rPr>
                        <a:t>SA &amp; IA</a:t>
                      </a:r>
                    </a:p>
                  </a:txBody>
                  <a:tcPr marL="5643" marR="5643" marT="564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lang="en-US"/>
                    </a:p>
                  </a:txBody>
                  <a:tcPr/>
                </a:tc>
                <a:tc hMerge="1">
                  <a:txBody>
                    <a:bodyPr/>
                    <a:lstStyle/>
                    <a:p>
                      <a:endParaRPr lang="en-US"/>
                    </a:p>
                  </a:txBody>
                  <a:tcPr/>
                </a:tc>
              </a:tr>
              <a:tr h="200459">
                <a:tc>
                  <a:txBody>
                    <a:bodyPr/>
                    <a:lstStyle/>
                    <a:p>
                      <a:pPr algn="l" fontAlgn="b"/>
                      <a:r>
                        <a:rPr lang="en-US" sz="1200" b="0" i="0" u="none" strike="noStrike">
                          <a:solidFill>
                            <a:srgbClr val="000000"/>
                          </a:solidFill>
                          <a:effectLst/>
                          <a:latin typeface="Calibri" panose="020F0502020204030204" pitchFamily="34" charset="0"/>
                        </a:rPr>
                        <a:t> </a:t>
                      </a:r>
                    </a:p>
                  </a:txBody>
                  <a:tcPr marL="5643" marR="5643" marT="564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r" fontAlgn="b"/>
                      <a:r>
                        <a:rPr lang="en-US" sz="1200" b="0" i="0" u="none" strike="noStrike">
                          <a:solidFill>
                            <a:srgbClr val="000000"/>
                          </a:solidFill>
                          <a:effectLst/>
                          <a:latin typeface="Calibri" panose="020F0502020204030204" pitchFamily="34" charset="0"/>
                        </a:rPr>
                        <a:t>2016</a:t>
                      </a:r>
                    </a:p>
                  </a:txBody>
                  <a:tcPr marL="5643" marR="5643" marT="5643"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1200" b="0" i="0" u="none" strike="noStrike">
                          <a:solidFill>
                            <a:srgbClr val="000000"/>
                          </a:solidFill>
                          <a:effectLst/>
                          <a:latin typeface="Calibri" panose="020F0502020204030204" pitchFamily="34" charset="0"/>
                        </a:rPr>
                        <a:t>2014</a:t>
                      </a:r>
                    </a:p>
                  </a:txBody>
                  <a:tcPr marL="5643" marR="5643" marT="56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1200" b="0" i="0" u="none" strike="noStrike">
                          <a:solidFill>
                            <a:srgbClr val="000000"/>
                          </a:solidFill>
                          <a:effectLst/>
                          <a:latin typeface="Calibri" panose="020F0502020204030204" pitchFamily="34" charset="0"/>
                        </a:rPr>
                        <a:t>2013</a:t>
                      </a:r>
                    </a:p>
                  </a:txBody>
                  <a:tcPr marL="5643" marR="5643" marT="5643"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245723">
                <a:tc>
                  <a:txBody>
                    <a:bodyPr/>
                    <a:lstStyle/>
                    <a:p>
                      <a:pPr algn="l" fontAlgn="b"/>
                      <a:r>
                        <a:rPr lang="en-US" sz="1200" b="0" i="0" u="none" strike="noStrike">
                          <a:solidFill>
                            <a:srgbClr val="000000"/>
                          </a:solidFill>
                          <a:effectLst/>
                          <a:latin typeface="Calibri" panose="020F0502020204030204" pitchFamily="34" charset="0"/>
                        </a:rPr>
                        <a:t>Coordination of plans</a:t>
                      </a:r>
                    </a:p>
                  </a:txBody>
                  <a:tcPr marL="5643" marR="5643" marT="564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r" fontAlgn="b"/>
                      <a:r>
                        <a:rPr lang="en-US" sz="1200" b="0" i="0" u="none" strike="noStrike">
                          <a:solidFill>
                            <a:srgbClr val="000000"/>
                          </a:solidFill>
                          <a:effectLst/>
                          <a:latin typeface="Calibri" panose="020F0502020204030204" pitchFamily="34" charset="0"/>
                        </a:rPr>
                        <a:t>26%</a:t>
                      </a:r>
                    </a:p>
                  </a:txBody>
                  <a:tcPr marL="5643" marR="5643" marT="5643"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696B"/>
                    </a:solidFill>
                  </a:tcPr>
                </a:tc>
                <a:tc>
                  <a:txBody>
                    <a:bodyPr/>
                    <a:lstStyle/>
                    <a:p>
                      <a:pPr algn="r" fontAlgn="b"/>
                      <a:r>
                        <a:rPr lang="en-US" sz="1200" b="0" i="0" u="none" strike="noStrike">
                          <a:solidFill>
                            <a:srgbClr val="000000"/>
                          </a:solidFill>
                          <a:effectLst/>
                          <a:latin typeface="Calibri" panose="020F0502020204030204" pitchFamily="34" charset="0"/>
                        </a:rPr>
                        <a:t>50%</a:t>
                      </a:r>
                    </a:p>
                  </a:txBody>
                  <a:tcPr marL="5643" marR="5643" marT="56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3BE7B"/>
                    </a:solidFill>
                  </a:tcPr>
                </a:tc>
                <a:tc>
                  <a:txBody>
                    <a:bodyPr/>
                    <a:lstStyle/>
                    <a:p>
                      <a:pPr algn="r" fontAlgn="b"/>
                      <a:r>
                        <a:rPr lang="en-US" sz="1200" b="0" i="0" u="none" strike="noStrike">
                          <a:solidFill>
                            <a:srgbClr val="000000"/>
                          </a:solidFill>
                          <a:effectLst/>
                          <a:latin typeface="Calibri" panose="020F0502020204030204" pitchFamily="34" charset="0"/>
                        </a:rPr>
                        <a:t>47%</a:t>
                      </a:r>
                    </a:p>
                  </a:txBody>
                  <a:tcPr marL="5643" marR="5643" marT="5643"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8B278"/>
                    </a:solidFill>
                  </a:tcPr>
                </a:tc>
              </a:tr>
              <a:tr h="252189">
                <a:tc>
                  <a:txBody>
                    <a:bodyPr/>
                    <a:lstStyle/>
                    <a:p>
                      <a:pPr algn="l" fontAlgn="b"/>
                      <a:r>
                        <a:rPr lang="en-US" sz="1200" b="0" i="0" u="none" strike="noStrike">
                          <a:solidFill>
                            <a:srgbClr val="000000"/>
                          </a:solidFill>
                          <a:effectLst/>
                          <a:latin typeface="Calibri" panose="020F0502020204030204" pitchFamily="34" charset="0"/>
                        </a:rPr>
                        <a:t>Exchange of reports, other information </a:t>
                      </a:r>
                    </a:p>
                  </a:txBody>
                  <a:tcPr marL="5643" marR="5643" marT="564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b"/>
                      <a:r>
                        <a:rPr lang="en-US" sz="1200" b="0" i="0" u="none" strike="noStrike">
                          <a:solidFill>
                            <a:srgbClr val="000000"/>
                          </a:solidFill>
                          <a:effectLst/>
                          <a:latin typeface="Calibri" panose="020F0502020204030204" pitchFamily="34" charset="0"/>
                        </a:rPr>
                        <a:t>74%</a:t>
                      </a:r>
                    </a:p>
                  </a:txBody>
                  <a:tcPr marL="5643" marR="5643" marT="5643"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1B679"/>
                    </a:solidFill>
                  </a:tcPr>
                </a:tc>
                <a:tc>
                  <a:txBody>
                    <a:bodyPr/>
                    <a:lstStyle/>
                    <a:p>
                      <a:pPr algn="r" fontAlgn="b"/>
                      <a:r>
                        <a:rPr lang="en-US" sz="1200" b="0" i="0" u="none" strike="noStrike">
                          <a:solidFill>
                            <a:srgbClr val="000000"/>
                          </a:solidFill>
                          <a:effectLst/>
                          <a:latin typeface="Calibri" panose="020F0502020204030204" pitchFamily="34" charset="0"/>
                        </a:rPr>
                        <a:t>75%</a:t>
                      </a:r>
                    </a:p>
                  </a:txBody>
                  <a:tcPr marL="5643" marR="5643" marT="56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3BE7B"/>
                    </a:solidFill>
                  </a:tcPr>
                </a:tc>
                <a:tc>
                  <a:txBody>
                    <a:bodyPr/>
                    <a:lstStyle/>
                    <a:p>
                      <a:pPr algn="r" fontAlgn="b"/>
                      <a:r>
                        <a:rPr lang="en-US" sz="1200" b="0" i="0" u="none" strike="noStrike">
                          <a:solidFill>
                            <a:srgbClr val="000000"/>
                          </a:solidFill>
                          <a:effectLst/>
                          <a:latin typeface="Calibri" panose="020F0502020204030204" pitchFamily="34" charset="0"/>
                        </a:rPr>
                        <a:t>60%</a:t>
                      </a:r>
                    </a:p>
                  </a:txBody>
                  <a:tcPr marL="5643" marR="5643" marT="5643"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696B"/>
                    </a:solidFill>
                  </a:tcPr>
                </a:tc>
              </a:tr>
              <a:tr h="252189">
                <a:tc>
                  <a:txBody>
                    <a:bodyPr/>
                    <a:lstStyle/>
                    <a:p>
                      <a:pPr algn="l" fontAlgn="b"/>
                      <a:r>
                        <a:rPr lang="fr-FR" sz="1200" b="0" i="0" u="none" strike="noStrike">
                          <a:solidFill>
                            <a:srgbClr val="000000"/>
                          </a:solidFill>
                          <a:effectLst/>
                          <a:latin typeface="Calibri" panose="020F0502020204030204" pitchFamily="34" charset="0"/>
                        </a:rPr>
                        <a:t>Participation in commissions, councils, etc</a:t>
                      </a:r>
                    </a:p>
                  </a:txBody>
                  <a:tcPr marL="5643" marR="5643" marT="564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b"/>
                      <a:r>
                        <a:rPr lang="en-US" sz="1200" b="0" i="0" u="none" strike="noStrike">
                          <a:solidFill>
                            <a:srgbClr val="000000"/>
                          </a:solidFill>
                          <a:effectLst/>
                          <a:latin typeface="Calibri" panose="020F0502020204030204" pitchFamily="34" charset="0"/>
                        </a:rPr>
                        <a:t>21%</a:t>
                      </a:r>
                    </a:p>
                  </a:txBody>
                  <a:tcPr marL="5643" marR="5643" marT="5643"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696B"/>
                    </a:solidFill>
                  </a:tcPr>
                </a:tc>
                <a:tc>
                  <a:txBody>
                    <a:bodyPr/>
                    <a:lstStyle/>
                    <a:p>
                      <a:pPr algn="r" fontAlgn="b"/>
                      <a:r>
                        <a:rPr lang="en-US" sz="1200" b="0" i="0" u="none" strike="noStrike">
                          <a:solidFill>
                            <a:srgbClr val="000000"/>
                          </a:solidFill>
                          <a:effectLst/>
                          <a:latin typeface="Calibri" panose="020F0502020204030204" pitchFamily="34" charset="0"/>
                        </a:rPr>
                        <a:t>42%</a:t>
                      </a:r>
                    </a:p>
                  </a:txBody>
                  <a:tcPr marL="5643" marR="5643" marT="56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1AD77"/>
                    </a:solidFill>
                  </a:tcPr>
                </a:tc>
                <a:tc>
                  <a:txBody>
                    <a:bodyPr/>
                    <a:lstStyle/>
                    <a:p>
                      <a:pPr algn="r" fontAlgn="b"/>
                      <a:r>
                        <a:rPr lang="en-US" sz="1200" b="0" i="0" u="none" strike="noStrike">
                          <a:solidFill>
                            <a:srgbClr val="000000"/>
                          </a:solidFill>
                          <a:effectLst/>
                          <a:latin typeface="Calibri" panose="020F0502020204030204" pitchFamily="34" charset="0"/>
                        </a:rPr>
                        <a:t>47%</a:t>
                      </a:r>
                    </a:p>
                  </a:txBody>
                  <a:tcPr marL="5643" marR="5643" marT="5643"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3BE7B"/>
                    </a:solidFill>
                  </a:tcPr>
                </a:tc>
              </a:tr>
              <a:tr h="219858">
                <a:tc>
                  <a:txBody>
                    <a:bodyPr/>
                    <a:lstStyle/>
                    <a:p>
                      <a:pPr algn="l" fontAlgn="b"/>
                      <a:r>
                        <a:rPr lang="en-US" sz="1200" b="0" i="0" u="none" strike="noStrike">
                          <a:solidFill>
                            <a:srgbClr val="000000"/>
                          </a:solidFill>
                          <a:effectLst/>
                          <a:latin typeface="Calibri" panose="020F0502020204030204" pitchFamily="34" charset="0"/>
                        </a:rPr>
                        <a:t>Joint control measures </a:t>
                      </a:r>
                    </a:p>
                  </a:txBody>
                  <a:tcPr marL="5643" marR="5643" marT="564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b"/>
                      <a:r>
                        <a:rPr lang="en-US" sz="1200" b="0" i="0" u="none" strike="noStrike">
                          <a:solidFill>
                            <a:srgbClr val="000000"/>
                          </a:solidFill>
                          <a:effectLst/>
                          <a:latin typeface="Calibri" panose="020F0502020204030204" pitchFamily="34" charset="0"/>
                        </a:rPr>
                        <a:t>16%</a:t>
                      </a:r>
                    </a:p>
                  </a:txBody>
                  <a:tcPr marL="5643" marR="5643" marT="5643"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A9E75"/>
                    </a:solidFill>
                  </a:tcPr>
                </a:tc>
                <a:tc>
                  <a:txBody>
                    <a:bodyPr/>
                    <a:lstStyle/>
                    <a:p>
                      <a:pPr algn="r" fontAlgn="b"/>
                      <a:r>
                        <a:rPr lang="en-US" sz="1200" b="0" i="0" u="none" strike="noStrike">
                          <a:solidFill>
                            <a:srgbClr val="000000"/>
                          </a:solidFill>
                          <a:effectLst/>
                          <a:latin typeface="Calibri" panose="020F0502020204030204" pitchFamily="34" charset="0"/>
                        </a:rPr>
                        <a:t>25%</a:t>
                      </a:r>
                    </a:p>
                  </a:txBody>
                  <a:tcPr marL="5643" marR="5643" marT="56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3BE7B"/>
                    </a:solidFill>
                  </a:tcPr>
                </a:tc>
                <a:tc>
                  <a:txBody>
                    <a:bodyPr/>
                    <a:lstStyle/>
                    <a:p>
                      <a:pPr algn="r" fontAlgn="b"/>
                      <a:r>
                        <a:rPr lang="en-US" sz="1200" b="0" i="0" u="none" strike="noStrike">
                          <a:solidFill>
                            <a:srgbClr val="000000"/>
                          </a:solidFill>
                          <a:effectLst/>
                          <a:latin typeface="Calibri" panose="020F0502020204030204" pitchFamily="34" charset="0"/>
                        </a:rPr>
                        <a:t>0%</a:t>
                      </a:r>
                    </a:p>
                  </a:txBody>
                  <a:tcPr marL="5643" marR="5643" marT="5643"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696B"/>
                    </a:solidFill>
                  </a:tcPr>
                </a:tc>
              </a:tr>
              <a:tr h="226324">
                <a:tc>
                  <a:txBody>
                    <a:bodyPr/>
                    <a:lstStyle/>
                    <a:p>
                      <a:pPr algn="l" fontAlgn="b"/>
                      <a:r>
                        <a:rPr lang="en-US" sz="1200" b="0" i="0" u="none" strike="noStrike">
                          <a:solidFill>
                            <a:srgbClr val="000000"/>
                          </a:solidFill>
                          <a:effectLst/>
                          <a:latin typeface="Calibri" panose="020F0502020204030204" pitchFamily="34" charset="0"/>
                        </a:rPr>
                        <a:t>Systematic use of reports/ work results</a:t>
                      </a:r>
                    </a:p>
                  </a:txBody>
                  <a:tcPr marL="5643" marR="5643" marT="564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r" fontAlgn="b"/>
                      <a:r>
                        <a:rPr lang="en-US" sz="1200" b="0" i="0" u="none" strike="noStrike">
                          <a:solidFill>
                            <a:srgbClr val="000000"/>
                          </a:solidFill>
                          <a:effectLst/>
                          <a:latin typeface="Calibri" panose="020F0502020204030204" pitchFamily="34" charset="0"/>
                        </a:rPr>
                        <a:t>47%</a:t>
                      </a:r>
                    </a:p>
                  </a:txBody>
                  <a:tcPr marL="5643" marR="5643" marT="5643"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4B479"/>
                    </a:solidFill>
                  </a:tcPr>
                </a:tc>
                <a:tc>
                  <a:txBody>
                    <a:bodyPr/>
                    <a:lstStyle/>
                    <a:p>
                      <a:pPr algn="r" fontAlgn="b"/>
                      <a:r>
                        <a:rPr lang="en-US" sz="1200" b="0" i="0" u="none" strike="noStrike">
                          <a:solidFill>
                            <a:srgbClr val="000000"/>
                          </a:solidFill>
                          <a:effectLst/>
                          <a:latin typeface="Calibri" panose="020F0502020204030204" pitchFamily="34" charset="0"/>
                        </a:rPr>
                        <a:t>50%</a:t>
                      </a:r>
                    </a:p>
                  </a:txBody>
                  <a:tcPr marL="5643" marR="5643" marT="56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3BE7B"/>
                    </a:solidFill>
                  </a:tcPr>
                </a:tc>
                <a:tc>
                  <a:txBody>
                    <a:bodyPr/>
                    <a:lstStyle/>
                    <a:p>
                      <a:pPr algn="r" fontAlgn="b"/>
                      <a:r>
                        <a:rPr lang="en-US" sz="1200" b="0" i="0" u="none" strike="noStrike">
                          <a:solidFill>
                            <a:srgbClr val="000000"/>
                          </a:solidFill>
                          <a:effectLst/>
                          <a:latin typeface="Calibri" panose="020F0502020204030204" pitchFamily="34" charset="0"/>
                        </a:rPr>
                        <a:t>27%</a:t>
                      </a:r>
                    </a:p>
                  </a:txBody>
                  <a:tcPr marL="5643" marR="5643" marT="5643"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696B"/>
                    </a:solidFill>
                  </a:tcPr>
                </a:tc>
              </a:tr>
              <a:tr h="200459">
                <a:tc>
                  <a:txBody>
                    <a:bodyPr/>
                    <a:lstStyle/>
                    <a:p>
                      <a:pPr algn="l" fontAlgn="b"/>
                      <a:r>
                        <a:rPr lang="en-US" sz="1200" b="0" i="0" u="none" strike="noStrike">
                          <a:solidFill>
                            <a:srgbClr val="000000"/>
                          </a:solidFill>
                          <a:effectLst/>
                          <a:latin typeface="Calibri" panose="020F0502020204030204" pitchFamily="34" charset="0"/>
                        </a:rPr>
                        <a:t> </a:t>
                      </a:r>
                    </a:p>
                  </a:txBody>
                  <a:tcPr marL="5643" marR="5643" marT="5643"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1200" b="0" i="0" u="none" strike="noStrike">
                          <a:solidFill>
                            <a:srgbClr val="000000"/>
                          </a:solidFill>
                          <a:effectLst/>
                          <a:latin typeface="Calibri" panose="020F0502020204030204" pitchFamily="34" charset="0"/>
                        </a:rPr>
                        <a:t> </a:t>
                      </a:r>
                    </a:p>
                  </a:txBody>
                  <a:tcPr marL="5643" marR="5643" marT="5643" marB="0" anchor="b">
                    <a:lnL>
                      <a:noFill/>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1200" b="0" i="0" u="none" strike="noStrike">
                          <a:solidFill>
                            <a:srgbClr val="000000"/>
                          </a:solidFill>
                          <a:effectLst/>
                          <a:latin typeface="Calibri" panose="020F0502020204030204" pitchFamily="34" charset="0"/>
                        </a:rPr>
                        <a:t> </a:t>
                      </a:r>
                    </a:p>
                  </a:txBody>
                  <a:tcPr marL="5643" marR="5643" marT="5643" marB="0" anchor="b">
                    <a:lnL>
                      <a:noFill/>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1200" b="0" i="0" u="none" strike="noStrike">
                          <a:solidFill>
                            <a:srgbClr val="000000"/>
                          </a:solidFill>
                          <a:effectLst/>
                          <a:latin typeface="Calibri" panose="020F0502020204030204" pitchFamily="34" charset="0"/>
                        </a:rPr>
                        <a:t> </a:t>
                      </a:r>
                    </a:p>
                  </a:txBody>
                  <a:tcPr marL="5643" marR="5643" marT="5643" marB="0" anchor="b">
                    <a:lnL>
                      <a:noFill/>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193992">
                <a:tc>
                  <a:txBody>
                    <a:bodyPr/>
                    <a:lstStyle/>
                    <a:p>
                      <a:pPr algn="l" fontAlgn="b"/>
                      <a:r>
                        <a:rPr lang="en-US" sz="1200" b="0" i="0" u="none" strike="noStrike">
                          <a:solidFill>
                            <a:srgbClr val="000000"/>
                          </a:solidFill>
                          <a:effectLst/>
                          <a:latin typeface="Calibri" panose="020F0502020204030204" pitchFamily="34" charset="0"/>
                        </a:rPr>
                        <a:t> </a:t>
                      </a:r>
                    </a:p>
                  </a:txBody>
                  <a:tcPr marL="5643" marR="5643" marT="564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gridSpan="3">
                  <a:txBody>
                    <a:bodyPr/>
                    <a:lstStyle/>
                    <a:p>
                      <a:pPr algn="ctr" fontAlgn="b"/>
                      <a:r>
                        <a:rPr lang="en-US" sz="1200" b="0" i="0" u="none" strike="noStrike">
                          <a:solidFill>
                            <a:srgbClr val="000000"/>
                          </a:solidFill>
                          <a:effectLst/>
                          <a:latin typeface="Calibri" panose="020F0502020204030204" pitchFamily="34" charset="0"/>
                        </a:rPr>
                        <a:t>SA &amp; FI</a:t>
                      </a:r>
                    </a:p>
                  </a:txBody>
                  <a:tcPr marL="5643" marR="5643" marT="564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lang="en-US"/>
                    </a:p>
                  </a:txBody>
                  <a:tcPr/>
                </a:tc>
                <a:tc hMerge="1">
                  <a:txBody>
                    <a:bodyPr/>
                    <a:lstStyle/>
                    <a:p>
                      <a:endParaRPr lang="en-US"/>
                    </a:p>
                  </a:txBody>
                  <a:tcPr/>
                </a:tc>
              </a:tr>
              <a:tr h="252189">
                <a:tc>
                  <a:txBody>
                    <a:bodyPr/>
                    <a:lstStyle/>
                    <a:p>
                      <a:pPr algn="l" fontAlgn="b"/>
                      <a:r>
                        <a:rPr lang="en-US" sz="1200" b="0" i="0" u="none" strike="noStrike">
                          <a:solidFill>
                            <a:srgbClr val="000000"/>
                          </a:solidFill>
                          <a:effectLst/>
                          <a:latin typeface="Calibri" panose="020F0502020204030204" pitchFamily="34" charset="0"/>
                        </a:rPr>
                        <a:t> </a:t>
                      </a:r>
                    </a:p>
                  </a:txBody>
                  <a:tcPr marL="5643" marR="5643" marT="564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r" fontAlgn="b"/>
                      <a:r>
                        <a:rPr lang="en-US" sz="1200" b="0" i="0" u="none" strike="noStrike">
                          <a:solidFill>
                            <a:srgbClr val="000000"/>
                          </a:solidFill>
                          <a:effectLst/>
                          <a:latin typeface="Calibri" panose="020F0502020204030204" pitchFamily="34" charset="0"/>
                        </a:rPr>
                        <a:t>2016</a:t>
                      </a:r>
                    </a:p>
                  </a:txBody>
                  <a:tcPr marL="5643" marR="5643" marT="5643"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1200" b="0" i="0" u="none" strike="noStrike">
                          <a:solidFill>
                            <a:srgbClr val="000000"/>
                          </a:solidFill>
                          <a:effectLst/>
                          <a:latin typeface="Calibri" panose="020F0502020204030204" pitchFamily="34" charset="0"/>
                        </a:rPr>
                        <a:t>2014</a:t>
                      </a:r>
                    </a:p>
                  </a:txBody>
                  <a:tcPr marL="5643" marR="5643" marT="56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1200" b="0" i="0" u="none" strike="noStrike">
                          <a:solidFill>
                            <a:srgbClr val="000000"/>
                          </a:solidFill>
                          <a:effectLst/>
                          <a:latin typeface="Calibri" panose="020F0502020204030204" pitchFamily="34" charset="0"/>
                        </a:rPr>
                        <a:t>2013</a:t>
                      </a:r>
                    </a:p>
                  </a:txBody>
                  <a:tcPr marL="5643" marR="5643" marT="5643"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245723">
                <a:tc>
                  <a:txBody>
                    <a:bodyPr/>
                    <a:lstStyle/>
                    <a:p>
                      <a:pPr algn="l" fontAlgn="b"/>
                      <a:r>
                        <a:rPr lang="en-US" sz="1200" b="0" i="0" u="none" strike="noStrike">
                          <a:solidFill>
                            <a:srgbClr val="000000"/>
                          </a:solidFill>
                          <a:effectLst/>
                          <a:latin typeface="Calibri" panose="020F0502020204030204" pitchFamily="34" charset="0"/>
                        </a:rPr>
                        <a:t>Coordination of plans</a:t>
                      </a:r>
                    </a:p>
                  </a:txBody>
                  <a:tcPr marL="5643" marR="5643" marT="564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r" fontAlgn="b"/>
                      <a:r>
                        <a:rPr lang="en-US" sz="1200" b="0" i="0" u="none" strike="noStrike">
                          <a:solidFill>
                            <a:srgbClr val="000000"/>
                          </a:solidFill>
                          <a:effectLst/>
                          <a:latin typeface="Calibri" panose="020F0502020204030204" pitchFamily="34" charset="0"/>
                        </a:rPr>
                        <a:t>31%</a:t>
                      </a:r>
                    </a:p>
                  </a:txBody>
                  <a:tcPr marL="5643" marR="5643" marT="5643"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28870"/>
                    </a:solidFill>
                  </a:tcPr>
                </a:tc>
                <a:tc>
                  <a:txBody>
                    <a:bodyPr/>
                    <a:lstStyle/>
                    <a:p>
                      <a:pPr algn="r" fontAlgn="b"/>
                      <a:r>
                        <a:rPr lang="en-US" sz="1200" b="0" i="0" u="none" strike="noStrike">
                          <a:solidFill>
                            <a:srgbClr val="000000"/>
                          </a:solidFill>
                          <a:effectLst/>
                          <a:latin typeface="Calibri" panose="020F0502020204030204" pitchFamily="34" charset="0"/>
                        </a:rPr>
                        <a:t>45%</a:t>
                      </a:r>
                    </a:p>
                  </a:txBody>
                  <a:tcPr marL="5643" marR="5643" marT="56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3BE7B"/>
                    </a:solidFill>
                  </a:tcPr>
                </a:tc>
                <a:tc>
                  <a:txBody>
                    <a:bodyPr/>
                    <a:lstStyle/>
                    <a:p>
                      <a:pPr algn="r" fontAlgn="b"/>
                      <a:r>
                        <a:rPr lang="en-US" sz="1200" b="0" i="0" u="none" strike="noStrike">
                          <a:solidFill>
                            <a:srgbClr val="000000"/>
                          </a:solidFill>
                          <a:effectLst/>
                          <a:latin typeface="Calibri" panose="020F0502020204030204" pitchFamily="34" charset="0"/>
                        </a:rPr>
                        <a:t>23%</a:t>
                      </a:r>
                    </a:p>
                  </a:txBody>
                  <a:tcPr marL="5643" marR="5643" marT="5643"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696B"/>
                    </a:solidFill>
                  </a:tcPr>
                </a:tc>
              </a:tr>
              <a:tr h="193992">
                <a:tc>
                  <a:txBody>
                    <a:bodyPr/>
                    <a:lstStyle/>
                    <a:p>
                      <a:pPr algn="l" fontAlgn="b"/>
                      <a:r>
                        <a:rPr lang="en-US" sz="1200" b="0" i="0" u="none" strike="noStrike">
                          <a:solidFill>
                            <a:srgbClr val="000000"/>
                          </a:solidFill>
                          <a:effectLst/>
                          <a:latin typeface="Calibri" panose="020F0502020204030204" pitchFamily="34" charset="0"/>
                        </a:rPr>
                        <a:t>Exchange of reports, other information </a:t>
                      </a:r>
                    </a:p>
                  </a:txBody>
                  <a:tcPr marL="5643" marR="5643" marT="564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b"/>
                      <a:r>
                        <a:rPr lang="en-US" sz="1200" b="0" i="0" u="none" strike="noStrike">
                          <a:solidFill>
                            <a:srgbClr val="000000"/>
                          </a:solidFill>
                          <a:effectLst/>
                          <a:latin typeface="Calibri" panose="020F0502020204030204" pitchFamily="34" charset="0"/>
                        </a:rPr>
                        <a:t>56%</a:t>
                      </a:r>
                    </a:p>
                  </a:txBody>
                  <a:tcPr marL="5643" marR="5643" marT="5643"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B8B71"/>
                    </a:solidFill>
                  </a:tcPr>
                </a:tc>
                <a:tc>
                  <a:txBody>
                    <a:bodyPr/>
                    <a:lstStyle/>
                    <a:p>
                      <a:pPr algn="r" fontAlgn="b"/>
                      <a:r>
                        <a:rPr lang="en-US" sz="1200" b="0" i="0" u="none" strike="noStrike">
                          <a:solidFill>
                            <a:srgbClr val="000000"/>
                          </a:solidFill>
                          <a:effectLst/>
                          <a:latin typeface="Calibri" panose="020F0502020204030204" pitchFamily="34" charset="0"/>
                        </a:rPr>
                        <a:t>82%</a:t>
                      </a:r>
                    </a:p>
                  </a:txBody>
                  <a:tcPr marL="5643" marR="5643" marT="56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3BE7B"/>
                    </a:solidFill>
                  </a:tcPr>
                </a:tc>
                <a:tc>
                  <a:txBody>
                    <a:bodyPr/>
                    <a:lstStyle/>
                    <a:p>
                      <a:pPr algn="r" fontAlgn="b"/>
                      <a:r>
                        <a:rPr lang="en-US" sz="1200" b="0" i="0" u="none" strike="noStrike">
                          <a:solidFill>
                            <a:srgbClr val="000000"/>
                          </a:solidFill>
                          <a:effectLst/>
                          <a:latin typeface="Calibri" panose="020F0502020204030204" pitchFamily="34" charset="0"/>
                        </a:rPr>
                        <a:t>38%</a:t>
                      </a:r>
                    </a:p>
                  </a:txBody>
                  <a:tcPr marL="5643" marR="5643" marT="5643"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696B"/>
                    </a:solidFill>
                  </a:tcPr>
                </a:tc>
              </a:tr>
              <a:tr h="219858">
                <a:tc>
                  <a:txBody>
                    <a:bodyPr/>
                    <a:lstStyle/>
                    <a:p>
                      <a:pPr algn="l" fontAlgn="b"/>
                      <a:r>
                        <a:rPr lang="fr-FR" sz="1200" b="0" i="0" u="none" strike="noStrike">
                          <a:solidFill>
                            <a:srgbClr val="000000"/>
                          </a:solidFill>
                          <a:effectLst/>
                          <a:latin typeface="Calibri" panose="020F0502020204030204" pitchFamily="34" charset="0"/>
                        </a:rPr>
                        <a:t>Participation in commissions, councils, etc</a:t>
                      </a:r>
                    </a:p>
                  </a:txBody>
                  <a:tcPr marL="5643" marR="5643" marT="564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b"/>
                      <a:r>
                        <a:rPr lang="en-US" sz="1200" b="0" i="0" u="none" strike="noStrike">
                          <a:solidFill>
                            <a:srgbClr val="000000"/>
                          </a:solidFill>
                          <a:effectLst/>
                          <a:latin typeface="Calibri" panose="020F0502020204030204" pitchFamily="34" charset="0"/>
                        </a:rPr>
                        <a:t>25%</a:t>
                      </a:r>
                    </a:p>
                  </a:txBody>
                  <a:tcPr marL="5643" marR="5643" marT="5643"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48F72"/>
                    </a:solidFill>
                  </a:tcPr>
                </a:tc>
                <a:tc>
                  <a:txBody>
                    <a:bodyPr/>
                    <a:lstStyle/>
                    <a:p>
                      <a:pPr algn="r" fontAlgn="b"/>
                      <a:r>
                        <a:rPr lang="en-US" sz="1200" b="0" i="0" u="none" strike="noStrike">
                          <a:solidFill>
                            <a:srgbClr val="000000"/>
                          </a:solidFill>
                          <a:effectLst/>
                          <a:latin typeface="Calibri" panose="020F0502020204030204" pitchFamily="34" charset="0"/>
                        </a:rPr>
                        <a:t>36%</a:t>
                      </a:r>
                    </a:p>
                  </a:txBody>
                  <a:tcPr marL="5643" marR="5643" marT="56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3BE7B"/>
                    </a:solidFill>
                  </a:tcPr>
                </a:tc>
                <a:tc>
                  <a:txBody>
                    <a:bodyPr/>
                    <a:lstStyle/>
                    <a:p>
                      <a:pPr algn="r" fontAlgn="b"/>
                      <a:r>
                        <a:rPr lang="en-US" sz="1200" b="0" i="0" u="none" strike="noStrike">
                          <a:solidFill>
                            <a:srgbClr val="000000"/>
                          </a:solidFill>
                          <a:effectLst/>
                          <a:latin typeface="Calibri" panose="020F0502020204030204" pitchFamily="34" charset="0"/>
                        </a:rPr>
                        <a:t>15%</a:t>
                      </a:r>
                    </a:p>
                  </a:txBody>
                  <a:tcPr marL="5643" marR="5643" marT="5643"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696B"/>
                    </a:solidFill>
                  </a:tcPr>
                </a:tc>
              </a:tr>
              <a:tr h="245723">
                <a:tc>
                  <a:txBody>
                    <a:bodyPr/>
                    <a:lstStyle/>
                    <a:p>
                      <a:pPr algn="l" fontAlgn="b"/>
                      <a:r>
                        <a:rPr lang="en-US" sz="1200" b="0" i="0" u="none" strike="noStrike">
                          <a:solidFill>
                            <a:srgbClr val="000000"/>
                          </a:solidFill>
                          <a:effectLst/>
                          <a:latin typeface="Calibri" panose="020F0502020204030204" pitchFamily="34" charset="0"/>
                        </a:rPr>
                        <a:t>Joint control measures </a:t>
                      </a:r>
                    </a:p>
                  </a:txBody>
                  <a:tcPr marL="5643" marR="5643" marT="564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b"/>
                      <a:r>
                        <a:rPr lang="en-US" sz="1200" b="0" i="0" u="none" strike="noStrike">
                          <a:solidFill>
                            <a:srgbClr val="000000"/>
                          </a:solidFill>
                          <a:effectLst/>
                          <a:latin typeface="Calibri" panose="020F0502020204030204" pitchFamily="34" charset="0"/>
                        </a:rPr>
                        <a:t>19%</a:t>
                      </a:r>
                    </a:p>
                  </a:txBody>
                  <a:tcPr marL="5643" marR="5643" marT="5643"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3BE7B"/>
                    </a:solidFill>
                  </a:tcPr>
                </a:tc>
                <a:tc>
                  <a:txBody>
                    <a:bodyPr/>
                    <a:lstStyle/>
                    <a:p>
                      <a:pPr algn="r" fontAlgn="b"/>
                      <a:r>
                        <a:rPr lang="en-US" sz="1200" b="0" i="0" u="none" strike="noStrike">
                          <a:solidFill>
                            <a:srgbClr val="000000"/>
                          </a:solidFill>
                          <a:effectLst/>
                          <a:latin typeface="Calibri" panose="020F0502020204030204" pitchFamily="34" charset="0"/>
                        </a:rPr>
                        <a:t>18%</a:t>
                      </a:r>
                    </a:p>
                  </a:txBody>
                  <a:tcPr marL="5643" marR="5643" marT="56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DAF78"/>
                    </a:solidFill>
                  </a:tcPr>
                </a:tc>
                <a:tc>
                  <a:txBody>
                    <a:bodyPr/>
                    <a:lstStyle/>
                    <a:p>
                      <a:pPr algn="r" fontAlgn="b"/>
                      <a:r>
                        <a:rPr lang="en-US" sz="1200" b="0" i="0" u="none" strike="noStrike">
                          <a:solidFill>
                            <a:srgbClr val="000000"/>
                          </a:solidFill>
                          <a:effectLst/>
                          <a:latin typeface="Calibri" panose="020F0502020204030204" pitchFamily="34" charset="0"/>
                        </a:rPr>
                        <a:t>15%</a:t>
                      </a:r>
                    </a:p>
                  </a:txBody>
                  <a:tcPr marL="5643" marR="5643" marT="5643"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696B"/>
                    </a:solidFill>
                  </a:tcPr>
                </a:tc>
              </a:tr>
              <a:tr h="252189">
                <a:tc>
                  <a:txBody>
                    <a:bodyPr/>
                    <a:lstStyle/>
                    <a:p>
                      <a:pPr algn="l" fontAlgn="b"/>
                      <a:r>
                        <a:rPr lang="en-US" sz="1200" b="0" i="0" u="none" strike="noStrike">
                          <a:solidFill>
                            <a:srgbClr val="000000"/>
                          </a:solidFill>
                          <a:effectLst/>
                          <a:latin typeface="Calibri" panose="020F0502020204030204" pitchFamily="34" charset="0"/>
                        </a:rPr>
                        <a:t>Systematic use of reports/ work results</a:t>
                      </a:r>
                    </a:p>
                  </a:txBody>
                  <a:tcPr marL="5643" marR="5643" marT="564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r" fontAlgn="b"/>
                      <a:r>
                        <a:rPr lang="en-US" sz="1200" b="0" i="0" u="none" strike="noStrike">
                          <a:solidFill>
                            <a:srgbClr val="000000"/>
                          </a:solidFill>
                          <a:effectLst/>
                          <a:latin typeface="Calibri" panose="020F0502020204030204" pitchFamily="34" charset="0"/>
                        </a:rPr>
                        <a:t>19%</a:t>
                      </a:r>
                    </a:p>
                  </a:txBody>
                  <a:tcPr marL="5643" marR="5643" marT="5643"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696B"/>
                    </a:solidFill>
                  </a:tcPr>
                </a:tc>
                <a:tc>
                  <a:txBody>
                    <a:bodyPr/>
                    <a:lstStyle/>
                    <a:p>
                      <a:pPr algn="r" fontAlgn="b"/>
                      <a:r>
                        <a:rPr lang="en-US" sz="1200" b="0" i="0" u="none" strike="noStrike">
                          <a:solidFill>
                            <a:srgbClr val="000000"/>
                          </a:solidFill>
                          <a:effectLst/>
                          <a:latin typeface="Calibri" panose="020F0502020204030204" pitchFamily="34" charset="0"/>
                        </a:rPr>
                        <a:t>45%</a:t>
                      </a:r>
                    </a:p>
                  </a:txBody>
                  <a:tcPr marL="5643" marR="5643" marT="56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3BE7B"/>
                    </a:solidFill>
                  </a:tcPr>
                </a:tc>
                <a:tc>
                  <a:txBody>
                    <a:bodyPr/>
                    <a:lstStyle/>
                    <a:p>
                      <a:pPr algn="r" fontAlgn="b"/>
                      <a:r>
                        <a:rPr lang="en-US" sz="1200" b="0" i="0" u="none" strike="noStrike">
                          <a:solidFill>
                            <a:srgbClr val="000000"/>
                          </a:solidFill>
                          <a:effectLst/>
                          <a:latin typeface="Calibri" panose="020F0502020204030204" pitchFamily="34" charset="0"/>
                        </a:rPr>
                        <a:t>23%</a:t>
                      </a:r>
                    </a:p>
                  </a:txBody>
                  <a:tcPr marL="5643" marR="5643" marT="5643"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0766D"/>
                    </a:solidFill>
                  </a:tcPr>
                </a:tc>
              </a:tr>
              <a:tr h="226324">
                <a:tc>
                  <a:txBody>
                    <a:bodyPr/>
                    <a:lstStyle/>
                    <a:p>
                      <a:pPr algn="l" fontAlgn="b"/>
                      <a:r>
                        <a:rPr lang="en-US" sz="1200" b="0" i="0" u="none" strike="noStrike">
                          <a:solidFill>
                            <a:srgbClr val="000000"/>
                          </a:solidFill>
                          <a:effectLst/>
                          <a:latin typeface="Calibri" panose="020F0502020204030204" pitchFamily="34" charset="0"/>
                        </a:rPr>
                        <a:t> </a:t>
                      </a:r>
                    </a:p>
                  </a:txBody>
                  <a:tcPr marL="5643" marR="5643" marT="5643"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1200" b="0" i="0" u="none" strike="noStrike">
                          <a:solidFill>
                            <a:srgbClr val="000000"/>
                          </a:solidFill>
                          <a:effectLst/>
                          <a:latin typeface="Calibri" panose="020F0502020204030204" pitchFamily="34" charset="0"/>
                        </a:rPr>
                        <a:t> </a:t>
                      </a:r>
                    </a:p>
                  </a:txBody>
                  <a:tcPr marL="5643" marR="5643" marT="5643" marB="0" anchor="b">
                    <a:lnL>
                      <a:noFill/>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1200" b="0" i="0" u="none" strike="noStrike">
                          <a:solidFill>
                            <a:srgbClr val="000000"/>
                          </a:solidFill>
                          <a:effectLst/>
                          <a:latin typeface="Calibri" panose="020F0502020204030204" pitchFamily="34" charset="0"/>
                        </a:rPr>
                        <a:t> </a:t>
                      </a:r>
                    </a:p>
                  </a:txBody>
                  <a:tcPr marL="5643" marR="5643" marT="5643" marB="0" anchor="b">
                    <a:lnL>
                      <a:noFill/>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1200" b="0" i="0" u="none" strike="noStrike">
                          <a:solidFill>
                            <a:srgbClr val="000000"/>
                          </a:solidFill>
                          <a:effectLst/>
                          <a:latin typeface="Calibri" panose="020F0502020204030204" pitchFamily="34" charset="0"/>
                        </a:rPr>
                        <a:t> </a:t>
                      </a:r>
                    </a:p>
                  </a:txBody>
                  <a:tcPr marL="5643" marR="5643" marT="5643" marB="0" anchor="b">
                    <a:lnL>
                      <a:noFill/>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45723">
                <a:tc>
                  <a:txBody>
                    <a:bodyPr/>
                    <a:lstStyle/>
                    <a:p>
                      <a:pPr algn="l" fontAlgn="b"/>
                      <a:r>
                        <a:rPr lang="en-US" sz="1200" b="0" i="0" u="none" strike="noStrike">
                          <a:solidFill>
                            <a:srgbClr val="000000"/>
                          </a:solidFill>
                          <a:effectLst/>
                          <a:latin typeface="Calibri" panose="020F0502020204030204" pitchFamily="34" charset="0"/>
                        </a:rPr>
                        <a:t> </a:t>
                      </a:r>
                    </a:p>
                  </a:txBody>
                  <a:tcPr marL="5643" marR="5643" marT="564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gridSpan="3">
                  <a:txBody>
                    <a:bodyPr/>
                    <a:lstStyle/>
                    <a:p>
                      <a:pPr algn="ctr" fontAlgn="b"/>
                      <a:r>
                        <a:rPr lang="en-US" sz="1200" b="0" i="0" u="none" strike="noStrike">
                          <a:solidFill>
                            <a:srgbClr val="000000"/>
                          </a:solidFill>
                          <a:effectLst/>
                          <a:latin typeface="Calibri" panose="020F0502020204030204" pitchFamily="34" charset="0"/>
                        </a:rPr>
                        <a:t>IA &amp; FI </a:t>
                      </a:r>
                    </a:p>
                  </a:txBody>
                  <a:tcPr marL="5643" marR="5643" marT="564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lang="en-US"/>
                    </a:p>
                  </a:txBody>
                  <a:tcPr/>
                </a:tc>
                <a:tc hMerge="1">
                  <a:txBody>
                    <a:bodyPr/>
                    <a:lstStyle/>
                    <a:p>
                      <a:endParaRPr lang="en-US"/>
                    </a:p>
                  </a:txBody>
                  <a:tcPr/>
                </a:tc>
              </a:tr>
              <a:tr h="252189">
                <a:tc>
                  <a:txBody>
                    <a:bodyPr/>
                    <a:lstStyle/>
                    <a:p>
                      <a:pPr algn="l" fontAlgn="b"/>
                      <a:r>
                        <a:rPr lang="en-US" sz="1200" b="0" i="0" u="none" strike="noStrike">
                          <a:solidFill>
                            <a:srgbClr val="000000"/>
                          </a:solidFill>
                          <a:effectLst/>
                          <a:latin typeface="Calibri" panose="020F0502020204030204" pitchFamily="34" charset="0"/>
                        </a:rPr>
                        <a:t> </a:t>
                      </a:r>
                    </a:p>
                  </a:txBody>
                  <a:tcPr marL="5643" marR="5643" marT="564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r" fontAlgn="b"/>
                      <a:r>
                        <a:rPr lang="en-US" sz="1200" b="0" i="0" u="none" strike="noStrike">
                          <a:solidFill>
                            <a:srgbClr val="000000"/>
                          </a:solidFill>
                          <a:effectLst/>
                          <a:latin typeface="Calibri" panose="020F0502020204030204" pitchFamily="34" charset="0"/>
                        </a:rPr>
                        <a:t>2016</a:t>
                      </a:r>
                    </a:p>
                  </a:txBody>
                  <a:tcPr marL="5643" marR="5643" marT="5643"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1200" b="0" i="0" u="none" strike="noStrike">
                          <a:solidFill>
                            <a:srgbClr val="000000"/>
                          </a:solidFill>
                          <a:effectLst/>
                          <a:latin typeface="Calibri" panose="020F0502020204030204" pitchFamily="34" charset="0"/>
                        </a:rPr>
                        <a:t>2014</a:t>
                      </a:r>
                    </a:p>
                  </a:txBody>
                  <a:tcPr marL="5643" marR="5643" marT="56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1200" b="0" i="0" u="none" strike="noStrike">
                          <a:solidFill>
                            <a:srgbClr val="000000"/>
                          </a:solidFill>
                          <a:effectLst/>
                          <a:latin typeface="Calibri" panose="020F0502020204030204" pitchFamily="34" charset="0"/>
                        </a:rPr>
                        <a:t>2013</a:t>
                      </a:r>
                    </a:p>
                  </a:txBody>
                  <a:tcPr marL="5643" marR="5643" marT="5643"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193992">
                <a:tc>
                  <a:txBody>
                    <a:bodyPr/>
                    <a:lstStyle/>
                    <a:p>
                      <a:pPr algn="l" fontAlgn="b"/>
                      <a:r>
                        <a:rPr lang="en-US" sz="1200" b="0" i="0" u="none" strike="noStrike">
                          <a:solidFill>
                            <a:srgbClr val="000000"/>
                          </a:solidFill>
                          <a:effectLst/>
                          <a:latin typeface="Calibri" panose="020F0502020204030204" pitchFamily="34" charset="0"/>
                        </a:rPr>
                        <a:t>Coordination of plans</a:t>
                      </a:r>
                    </a:p>
                  </a:txBody>
                  <a:tcPr marL="5643" marR="5643" marT="564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r" fontAlgn="b"/>
                      <a:r>
                        <a:rPr lang="en-US" sz="1200" b="0" i="0" u="none" strike="noStrike">
                          <a:solidFill>
                            <a:srgbClr val="000000"/>
                          </a:solidFill>
                          <a:effectLst/>
                          <a:latin typeface="Calibri" panose="020F0502020204030204" pitchFamily="34" charset="0"/>
                        </a:rPr>
                        <a:t>25%</a:t>
                      </a:r>
                    </a:p>
                  </a:txBody>
                  <a:tcPr marL="5643" marR="5643" marT="5643"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58F72"/>
                    </a:solidFill>
                  </a:tcPr>
                </a:tc>
                <a:tc>
                  <a:txBody>
                    <a:bodyPr/>
                    <a:lstStyle/>
                    <a:p>
                      <a:pPr algn="r" fontAlgn="b"/>
                      <a:r>
                        <a:rPr lang="en-US" sz="1200" b="0" i="0" u="none" strike="noStrike">
                          <a:solidFill>
                            <a:srgbClr val="000000"/>
                          </a:solidFill>
                          <a:effectLst/>
                          <a:latin typeface="Calibri" panose="020F0502020204030204" pitchFamily="34" charset="0"/>
                        </a:rPr>
                        <a:t>18%</a:t>
                      </a:r>
                    </a:p>
                  </a:txBody>
                  <a:tcPr marL="5643" marR="5643" marT="56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696B"/>
                    </a:solidFill>
                  </a:tcPr>
                </a:tc>
                <a:tc>
                  <a:txBody>
                    <a:bodyPr/>
                    <a:lstStyle/>
                    <a:p>
                      <a:pPr algn="r" fontAlgn="b"/>
                      <a:r>
                        <a:rPr lang="en-US" sz="1200" b="0" i="0" u="none" strike="noStrike">
                          <a:solidFill>
                            <a:srgbClr val="000000"/>
                          </a:solidFill>
                          <a:effectLst/>
                          <a:latin typeface="Calibri" panose="020F0502020204030204" pitchFamily="34" charset="0"/>
                        </a:rPr>
                        <a:t>33%</a:t>
                      </a:r>
                    </a:p>
                  </a:txBody>
                  <a:tcPr marL="5643" marR="5643" marT="5643"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3BE7B"/>
                    </a:solidFill>
                  </a:tcPr>
                </a:tc>
              </a:tr>
              <a:tr h="193992">
                <a:tc>
                  <a:txBody>
                    <a:bodyPr/>
                    <a:lstStyle/>
                    <a:p>
                      <a:pPr algn="l" fontAlgn="b"/>
                      <a:r>
                        <a:rPr lang="en-US" sz="1200" b="0" i="0" u="none" strike="noStrike">
                          <a:solidFill>
                            <a:srgbClr val="000000"/>
                          </a:solidFill>
                          <a:effectLst/>
                          <a:latin typeface="Calibri" panose="020F0502020204030204" pitchFamily="34" charset="0"/>
                        </a:rPr>
                        <a:t>Exchange of reports, other information </a:t>
                      </a:r>
                    </a:p>
                  </a:txBody>
                  <a:tcPr marL="5643" marR="5643" marT="564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b"/>
                      <a:r>
                        <a:rPr lang="en-US" sz="1200" b="0" i="0" u="none" strike="noStrike">
                          <a:solidFill>
                            <a:srgbClr val="000000"/>
                          </a:solidFill>
                          <a:effectLst/>
                          <a:latin typeface="Calibri" panose="020F0502020204030204" pitchFamily="34" charset="0"/>
                        </a:rPr>
                        <a:t>50%</a:t>
                      </a:r>
                    </a:p>
                  </a:txBody>
                  <a:tcPr marL="5643" marR="5643" marT="5643"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8A075"/>
                    </a:solidFill>
                  </a:tcPr>
                </a:tc>
                <a:tc>
                  <a:txBody>
                    <a:bodyPr/>
                    <a:lstStyle/>
                    <a:p>
                      <a:pPr algn="r" fontAlgn="b"/>
                      <a:r>
                        <a:rPr lang="en-US" sz="1200" b="0" i="0" u="none" strike="noStrike">
                          <a:solidFill>
                            <a:srgbClr val="000000"/>
                          </a:solidFill>
                          <a:effectLst/>
                          <a:latin typeface="Calibri" panose="020F0502020204030204" pitchFamily="34" charset="0"/>
                        </a:rPr>
                        <a:t>55%</a:t>
                      </a:r>
                    </a:p>
                  </a:txBody>
                  <a:tcPr marL="5643" marR="5643" marT="56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3BE7B"/>
                    </a:solidFill>
                  </a:tcPr>
                </a:tc>
                <a:tc>
                  <a:txBody>
                    <a:bodyPr/>
                    <a:lstStyle/>
                    <a:p>
                      <a:pPr algn="r" fontAlgn="b"/>
                      <a:r>
                        <a:rPr lang="en-US" sz="1200" b="0" i="0" u="none" strike="noStrike">
                          <a:solidFill>
                            <a:srgbClr val="000000"/>
                          </a:solidFill>
                          <a:effectLst/>
                          <a:latin typeface="Calibri" panose="020F0502020204030204" pitchFamily="34" charset="0"/>
                        </a:rPr>
                        <a:t>42%</a:t>
                      </a:r>
                    </a:p>
                  </a:txBody>
                  <a:tcPr marL="5643" marR="5643" marT="5643"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696B"/>
                    </a:solidFill>
                  </a:tcPr>
                </a:tc>
              </a:tr>
              <a:tr h="200459">
                <a:tc>
                  <a:txBody>
                    <a:bodyPr/>
                    <a:lstStyle/>
                    <a:p>
                      <a:pPr algn="l" fontAlgn="b"/>
                      <a:r>
                        <a:rPr lang="fr-FR" sz="1200" b="0" i="0" u="none" strike="noStrike">
                          <a:solidFill>
                            <a:srgbClr val="000000"/>
                          </a:solidFill>
                          <a:effectLst/>
                          <a:latin typeface="Calibri" panose="020F0502020204030204" pitchFamily="34" charset="0"/>
                        </a:rPr>
                        <a:t>Participation in commissions, councils, etc</a:t>
                      </a:r>
                    </a:p>
                  </a:txBody>
                  <a:tcPr marL="5643" marR="5643" marT="564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b"/>
                      <a:r>
                        <a:rPr lang="en-US" sz="1200" b="0" i="0" u="none" strike="noStrike">
                          <a:solidFill>
                            <a:srgbClr val="000000"/>
                          </a:solidFill>
                          <a:effectLst/>
                          <a:latin typeface="Calibri" panose="020F0502020204030204" pitchFamily="34" charset="0"/>
                        </a:rPr>
                        <a:t>25%</a:t>
                      </a:r>
                    </a:p>
                  </a:txBody>
                  <a:tcPr marL="5643" marR="5643" marT="5643"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98C71"/>
                    </a:solidFill>
                  </a:tcPr>
                </a:tc>
                <a:tc>
                  <a:txBody>
                    <a:bodyPr/>
                    <a:lstStyle/>
                    <a:p>
                      <a:pPr algn="r" fontAlgn="b"/>
                      <a:r>
                        <a:rPr lang="en-US" sz="1200" b="0" i="0" u="none" strike="noStrike">
                          <a:solidFill>
                            <a:srgbClr val="000000"/>
                          </a:solidFill>
                          <a:effectLst/>
                          <a:latin typeface="Calibri" panose="020F0502020204030204" pitchFamily="34" charset="0"/>
                        </a:rPr>
                        <a:t>36%</a:t>
                      </a:r>
                    </a:p>
                  </a:txBody>
                  <a:tcPr marL="5643" marR="5643" marT="56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3BE7B"/>
                    </a:solidFill>
                  </a:tcPr>
                </a:tc>
                <a:tc>
                  <a:txBody>
                    <a:bodyPr/>
                    <a:lstStyle/>
                    <a:p>
                      <a:pPr algn="r" fontAlgn="b"/>
                      <a:r>
                        <a:rPr lang="en-US" sz="1200" b="0" i="0" u="none" strike="noStrike">
                          <a:solidFill>
                            <a:srgbClr val="000000"/>
                          </a:solidFill>
                          <a:effectLst/>
                          <a:latin typeface="Calibri" panose="020F0502020204030204" pitchFamily="34" charset="0"/>
                        </a:rPr>
                        <a:t>17%</a:t>
                      </a:r>
                    </a:p>
                  </a:txBody>
                  <a:tcPr marL="5643" marR="5643" marT="5643"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696B"/>
                    </a:solidFill>
                  </a:tcPr>
                </a:tc>
              </a:tr>
              <a:tr h="200459">
                <a:tc>
                  <a:txBody>
                    <a:bodyPr/>
                    <a:lstStyle/>
                    <a:p>
                      <a:pPr algn="l" fontAlgn="b"/>
                      <a:r>
                        <a:rPr lang="en-US" sz="1200" b="0" i="0" u="none" strike="noStrike">
                          <a:solidFill>
                            <a:srgbClr val="000000"/>
                          </a:solidFill>
                          <a:effectLst/>
                          <a:latin typeface="Calibri" panose="020F0502020204030204" pitchFamily="34" charset="0"/>
                        </a:rPr>
                        <a:t>Joint control measures </a:t>
                      </a:r>
                    </a:p>
                  </a:txBody>
                  <a:tcPr marL="5643" marR="5643" marT="564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b"/>
                      <a:r>
                        <a:rPr lang="en-US" sz="1200" b="0" i="0" u="none" strike="noStrike">
                          <a:solidFill>
                            <a:srgbClr val="000000"/>
                          </a:solidFill>
                          <a:effectLst/>
                          <a:latin typeface="Calibri" panose="020F0502020204030204" pitchFamily="34" charset="0"/>
                        </a:rPr>
                        <a:t>19%</a:t>
                      </a:r>
                    </a:p>
                  </a:txBody>
                  <a:tcPr marL="5643" marR="5643" marT="5643"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36C6B"/>
                    </a:solidFill>
                  </a:tcPr>
                </a:tc>
                <a:tc>
                  <a:txBody>
                    <a:bodyPr/>
                    <a:lstStyle/>
                    <a:p>
                      <a:pPr algn="r" fontAlgn="b"/>
                      <a:r>
                        <a:rPr lang="en-US" sz="1200" b="0" i="0" u="none" strike="noStrike">
                          <a:solidFill>
                            <a:srgbClr val="000000"/>
                          </a:solidFill>
                          <a:effectLst/>
                          <a:latin typeface="Calibri" panose="020F0502020204030204" pitchFamily="34" charset="0"/>
                        </a:rPr>
                        <a:t>18%</a:t>
                      </a:r>
                    </a:p>
                  </a:txBody>
                  <a:tcPr marL="5643" marR="5643" marT="56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696B"/>
                    </a:solidFill>
                  </a:tcPr>
                </a:tc>
                <a:tc>
                  <a:txBody>
                    <a:bodyPr/>
                    <a:lstStyle/>
                    <a:p>
                      <a:pPr algn="r" fontAlgn="b"/>
                      <a:r>
                        <a:rPr lang="en-US" sz="1200" b="0" i="0" u="none" strike="noStrike">
                          <a:solidFill>
                            <a:srgbClr val="000000"/>
                          </a:solidFill>
                          <a:effectLst/>
                          <a:latin typeface="Calibri" panose="020F0502020204030204" pitchFamily="34" charset="0"/>
                        </a:rPr>
                        <a:t>33%</a:t>
                      </a:r>
                    </a:p>
                  </a:txBody>
                  <a:tcPr marL="5643" marR="5643" marT="5643"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3BE7B"/>
                    </a:solidFill>
                  </a:tcPr>
                </a:tc>
              </a:tr>
              <a:tr h="200459">
                <a:tc>
                  <a:txBody>
                    <a:bodyPr/>
                    <a:lstStyle/>
                    <a:p>
                      <a:pPr algn="l" fontAlgn="b"/>
                      <a:r>
                        <a:rPr lang="en-US" sz="1200" b="0" i="0" u="none" strike="noStrike" dirty="0">
                          <a:solidFill>
                            <a:srgbClr val="000000"/>
                          </a:solidFill>
                          <a:effectLst/>
                          <a:latin typeface="Calibri" panose="020F0502020204030204" pitchFamily="34" charset="0"/>
                        </a:rPr>
                        <a:t>Systematic use of reports/ work results</a:t>
                      </a:r>
                    </a:p>
                  </a:txBody>
                  <a:tcPr marL="5643" marR="5643" marT="564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r" fontAlgn="b"/>
                      <a:r>
                        <a:rPr lang="en-US" sz="1200" b="0" i="0" u="none" strike="noStrike" dirty="0">
                          <a:solidFill>
                            <a:srgbClr val="000000"/>
                          </a:solidFill>
                          <a:effectLst/>
                          <a:latin typeface="Calibri" panose="020F0502020204030204" pitchFamily="34" charset="0"/>
                        </a:rPr>
                        <a:t>25%</a:t>
                      </a:r>
                    </a:p>
                  </a:txBody>
                  <a:tcPr marL="5643" marR="5643" marT="5643"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696B"/>
                    </a:solidFill>
                  </a:tcPr>
                </a:tc>
                <a:tc>
                  <a:txBody>
                    <a:bodyPr/>
                    <a:lstStyle/>
                    <a:p>
                      <a:pPr algn="r" fontAlgn="b"/>
                      <a:r>
                        <a:rPr lang="en-US" sz="1200" b="0" i="0" u="none" strike="noStrike" dirty="0">
                          <a:solidFill>
                            <a:srgbClr val="000000"/>
                          </a:solidFill>
                          <a:effectLst/>
                          <a:latin typeface="Calibri" panose="020F0502020204030204" pitchFamily="34" charset="0"/>
                        </a:rPr>
                        <a:t>55%</a:t>
                      </a:r>
                    </a:p>
                  </a:txBody>
                  <a:tcPr marL="5643" marR="5643" marT="564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3BE7B"/>
                    </a:solidFill>
                  </a:tcPr>
                </a:tc>
                <a:tc>
                  <a:txBody>
                    <a:bodyPr/>
                    <a:lstStyle/>
                    <a:p>
                      <a:pPr algn="r" fontAlgn="b"/>
                      <a:r>
                        <a:rPr lang="en-US" sz="1200" b="0" i="0" u="none" strike="noStrike" dirty="0">
                          <a:solidFill>
                            <a:srgbClr val="000000"/>
                          </a:solidFill>
                          <a:effectLst/>
                          <a:latin typeface="Calibri" panose="020F0502020204030204" pitchFamily="34" charset="0"/>
                        </a:rPr>
                        <a:t>33%</a:t>
                      </a:r>
                    </a:p>
                  </a:txBody>
                  <a:tcPr marL="5643" marR="5643" marT="5643"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E806F"/>
                    </a:solidFill>
                  </a:tcPr>
                </a:tc>
              </a:tr>
            </a:tbl>
          </a:graphicData>
        </a:graphic>
      </p:graphicFrame>
    </p:spTree>
    <p:extLst>
      <p:ext uri="{BB962C8B-B14F-4D97-AF65-F5344CB8AC3E}">
        <p14:creationId xmlns:p14="http://schemas.microsoft.com/office/powerpoint/2010/main" val="203701096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152400" y="152400"/>
            <a:ext cx="8839200" cy="1143000"/>
          </a:xfrm>
          <a:prstGeom prst="rect">
            <a:avLst/>
          </a:prstGeom>
        </p:spPr>
        <p:txBody>
          <a:bodyP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sz="2400" b="1" dirty="0" smtClean="0">
                <a:solidFill>
                  <a:srgbClr val="00B0F0"/>
                </a:solidFill>
              </a:rPr>
              <a:t>Access to information </a:t>
            </a:r>
          </a:p>
          <a:p>
            <a:pPr algn="l"/>
            <a:r>
              <a:rPr lang="en-US" sz="1800" b="1" i="1" u="sng" dirty="0" smtClean="0">
                <a:solidFill>
                  <a:schemeClr val="bg1">
                    <a:lumMod val="65000"/>
                  </a:schemeClr>
                </a:solidFill>
              </a:rPr>
              <a:t>QQ. 26-28. Please indicate types of information where mutual access between institutions is ensured.</a:t>
            </a:r>
            <a:endParaRPr lang="en-US" sz="1800" dirty="0"/>
          </a:p>
        </p:txBody>
      </p:sp>
      <p:sp>
        <p:nvSpPr>
          <p:cNvPr id="2" name="Slide Number Placeholder 1"/>
          <p:cNvSpPr>
            <a:spLocks noGrp="1"/>
          </p:cNvSpPr>
          <p:nvPr>
            <p:ph type="sldNum" sz="quarter" idx="12"/>
          </p:nvPr>
        </p:nvSpPr>
        <p:spPr/>
        <p:txBody>
          <a:bodyPr/>
          <a:lstStyle/>
          <a:p>
            <a:fld id="{F0C9C90F-157F-4387-8D4E-43B6DE48BA7A}" type="slidenum">
              <a:rPr lang="en-US" smtClean="0"/>
              <a:pPr/>
              <a:t>19</a:t>
            </a:fld>
            <a:endParaRPr lang="en-US" dirty="0"/>
          </a:p>
        </p:txBody>
      </p:sp>
      <p:graphicFrame>
        <p:nvGraphicFramePr>
          <p:cNvPr id="9" name="Table 8"/>
          <p:cNvGraphicFramePr>
            <a:graphicFrameLocks noGrp="1"/>
          </p:cNvGraphicFramePr>
          <p:nvPr>
            <p:extLst>
              <p:ext uri="{D42A27DB-BD31-4B8C-83A1-F6EECF244321}">
                <p14:modId xmlns:p14="http://schemas.microsoft.com/office/powerpoint/2010/main" val="2861436345"/>
              </p:ext>
            </p:extLst>
          </p:nvPr>
        </p:nvGraphicFramePr>
        <p:xfrm>
          <a:off x="304809" y="1371602"/>
          <a:ext cx="8534390" cy="4800591"/>
        </p:xfrm>
        <a:graphic>
          <a:graphicData uri="http://schemas.openxmlformats.org/drawingml/2006/table">
            <a:tbl>
              <a:tblPr/>
              <a:tblGrid>
                <a:gridCol w="460707"/>
                <a:gridCol w="219024"/>
                <a:gridCol w="219024"/>
                <a:gridCol w="219024"/>
                <a:gridCol w="324760"/>
                <a:gridCol w="219024"/>
                <a:gridCol w="151051"/>
                <a:gridCol w="219024"/>
                <a:gridCol w="219024"/>
                <a:gridCol w="219024"/>
                <a:gridCol w="286998"/>
                <a:gridCol w="219024"/>
                <a:gridCol w="158603"/>
                <a:gridCol w="219024"/>
                <a:gridCol w="219024"/>
                <a:gridCol w="219024"/>
                <a:gridCol w="286998"/>
                <a:gridCol w="219024"/>
                <a:gridCol w="151051"/>
                <a:gridCol w="219024"/>
                <a:gridCol w="219024"/>
                <a:gridCol w="219024"/>
                <a:gridCol w="286998"/>
                <a:gridCol w="219024"/>
                <a:gridCol w="120841"/>
                <a:gridCol w="219024"/>
                <a:gridCol w="219024"/>
                <a:gridCol w="219024"/>
                <a:gridCol w="286998"/>
                <a:gridCol w="219024"/>
                <a:gridCol w="256787"/>
                <a:gridCol w="219024"/>
                <a:gridCol w="219024"/>
                <a:gridCol w="219024"/>
                <a:gridCol w="286998"/>
                <a:gridCol w="219024"/>
                <a:gridCol w="219024"/>
              </a:tblGrid>
              <a:tr h="209328">
                <a:tc>
                  <a:txBody>
                    <a:bodyPr/>
                    <a:lstStyle/>
                    <a:p>
                      <a:pPr algn="l" fontAlgn="b"/>
                      <a:endParaRPr lang="en-US" sz="1100" b="1" i="0" u="none" strike="noStrike">
                        <a:solidFill>
                          <a:srgbClr val="000000"/>
                        </a:solidFill>
                        <a:effectLst/>
                        <a:latin typeface="Calibri" panose="020F0502020204030204" pitchFamily="34" charset="0"/>
                      </a:endParaRPr>
                    </a:p>
                  </a:txBody>
                  <a:tcPr marL="4370" marR="4370" marT="4370" marB="0" anchor="b">
                    <a:lnL>
                      <a:noFill/>
                    </a:lnL>
                    <a:lnR>
                      <a:noFill/>
                    </a:lnR>
                    <a:lnT>
                      <a:noFill/>
                    </a:lnT>
                    <a:lnB w="6350" cap="flat" cmpd="sng" algn="ctr">
                      <a:solidFill>
                        <a:srgbClr val="000000"/>
                      </a:solidFill>
                      <a:prstDash val="solid"/>
                      <a:round/>
                      <a:headEnd type="none" w="med" len="med"/>
                      <a:tailEnd type="none" w="med" len="med"/>
                    </a:lnB>
                  </a:tcPr>
                </a:tc>
                <a:tc gridSpan="5">
                  <a:txBody>
                    <a:bodyPr/>
                    <a:lstStyle/>
                    <a:p>
                      <a:pPr algn="ctr" fontAlgn="b"/>
                      <a:r>
                        <a:rPr lang="en-US" sz="1100" b="1" i="0" u="none" strike="noStrike">
                          <a:solidFill>
                            <a:srgbClr val="000000"/>
                          </a:solidFill>
                          <a:effectLst/>
                          <a:latin typeface="Calibri" panose="020F0502020204030204" pitchFamily="34" charset="0"/>
                        </a:rPr>
                        <a:t>SA &amp; IA, 2016 </a:t>
                      </a:r>
                    </a:p>
                  </a:txBody>
                  <a:tcPr marL="4370" marR="4370" marT="4370"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ctr" fontAlgn="b"/>
                      <a:r>
                        <a:rPr lang="en-US" sz="1100" b="0" i="0" u="none" strike="noStrike">
                          <a:solidFill>
                            <a:srgbClr val="000000"/>
                          </a:solidFill>
                          <a:effectLst/>
                          <a:latin typeface="Calibri" panose="020F0502020204030204" pitchFamily="34" charset="0"/>
                        </a:rPr>
                        <a:t> </a:t>
                      </a:r>
                    </a:p>
                  </a:txBody>
                  <a:tcPr marL="4370" marR="4370" marT="4370" marB="0" anchor="b">
                    <a:lnL>
                      <a:noFill/>
                    </a:lnL>
                    <a:lnR>
                      <a:noFill/>
                    </a:lnR>
                    <a:lnT>
                      <a:noFill/>
                    </a:lnT>
                    <a:lnB>
                      <a:noFill/>
                    </a:lnB>
                    <a:solidFill>
                      <a:srgbClr val="FFFFFF"/>
                    </a:solidFill>
                  </a:tcPr>
                </a:tc>
                <a:tc gridSpan="5">
                  <a:txBody>
                    <a:bodyPr/>
                    <a:lstStyle/>
                    <a:p>
                      <a:pPr algn="ctr" fontAlgn="b"/>
                      <a:r>
                        <a:rPr lang="en-US" sz="1100" b="1" i="0" u="none" strike="noStrike">
                          <a:solidFill>
                            <a:srgbClr val="000000"/>
                          </a:solidFill>
                          <a:effectLst/>
                          <a:latin typeface="Calibri" panose="020F0502020204030204" pitchFamily="34" charset="0"/>
                        </a:rPr>
                        <a:t>SA &amp; IA, 2014</a:t>
                      </a:r>
                    </a:p>
                  </a:txBody>
                  <a:tcPr marL="4370" marR="4370" marT="4370"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ctr" fontAlgn="b"/>
                      <a:r>
                        <a:rPr lang="en-US" sz="1100" b="1" i="0" u="none" strike="noStrike">
                          <a:solidFill>
                            <a:srgbClr val="000000"/>
                          </a:solidFill>
                          <a:effectLst/>
                          <a:latin typeface="Calibri" panose="020F0502020204030204" pitchFamily="34" charset="0"/>
                        </a:rPr>
                        <a:t> </a:t>
                      </a:r>
                    </a:p>
                  </a:txBody>
                  <a:tcPr marL="4370" marR="4370" marT="4370" marB="0" anchor="b">
                    <a:lnL>
                      <a:noFill/>
                    </a:lnL>
                    <a:lnR>
                      <a:noFill/>
                    </a:lnR>
                    <a:lnT>
                      <a:noFill/>
                    </a:lnT>
                    <a:lnB>
                      <a:noFill/>
                    </a:lnB>
                    <a:solidFill>
                      <a:srgbClr val="FFFFFF"/>
                    </a:solidFill>
                  </a:tcPr>
                </a:tc>
                <a:tc gridSpan="5">
                  <a:txBody>
                    <a:bodyPr/>
                    <a:lstStyle/>
                    <a:p>
                      <a:pPr algn="ctr" fontAlgn="b"/>
                      <a:r>
                        <a:rPr lang="en-US" sz="1100" b="1" i="0" u="none" strike="noStrike">
                          <a:solidFill>
                            <a:srgbClr val="000000"/>
                          </a:solidFill>
                          <a:effectLst/>
                          <a:latin typeface="Calibri" panose="020F0502020204030204" pitchFamily="34" charset="0"/>
                        </a:rPr>
                        <a:t>SA &amp; FI, 2016 </a:t>
                      </a:r>
                    </a:p>
                  </a:txBody>
                  <a:tcPr marL="4370" marR="4370" marT="4370"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ctr" fontAlgn="b"/>
                      <a:r>
                        <a:rPr lang="en-US" sz="1100" b="1" i="0" u="none" strike="noStrike">
                          <a:solidFill>
                            <a:srgbClr val="000000"/>
                          </a:solidFill>
                          <a:effectLst/>
                          <a:latin typeface="Calibri" panose="020F0502020204030204" pitchFamily="34" charset="0"/>
                        </a:rPr>
                        <a:t> </a:t>
                      </a:r>
                    </a:p>
                  </a:txBody>
                  <a:tcPr marL="4370" marR="4370" marT="4370" marB="0" anchor="b">
                    <a:lnL>
                      <a:noFill/>
                    </a:lnL>
                    <a:lnR>
                      <a:noFill/>
                    </a:lnR>
                    <a:lnT>
                      <a:noFill/>
                    </a:lnT>
                    <a:lnB>
                      <a:noFill/>
                    </a:lnB>
                    <a:solidFill>
                      <a:srgbClr val="FFFFFF"/>
                    </a:solidFill>
                  </a:tcPr>
                </a:tc>
                <a:tc gridSpan="5">
                  <a:txBody>
                    <a:bodyPr/>
                    <a:lstStyle/>
                    <a:p>
                      <a:pPr algn="ctr" fontAlgn="b"/>
                      <a:r>
                        <a:rPr lang="en-US" sz="1100" b="1" i="0" u="none" strike="noStrike">
                          <a:solidFill>
                            <a:srgbClr val="000000"/>
                          </a:solidFill>
                          <a:effectLst/>
                          <a:latin typeface="Calibri" panose="020F0502020204030204" pitchFamily="34" charset="0"/>
                        </a:rPr>
                        <a:t>SA &amp; FI, 2014</a:t>
                      </a:r>
                    </a:p>
                  </a:txBody>
                  <a:tcPr marL="4370" marR="4370" marT="4370"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ctr" fontAlgn="b"/>
                      <a:r>
                        <a:rPr lang="en-US" sz="1100" b="0" i="0" u="none" strike="noStrike">
                          <a:solidFill>
                            <a:srgbClr val="000000"/>
                          </a:solidFill>
                          <a:effectLst/>
                          <a:latin typeface="Calibri" panose="020F0502020204030204" pitchFamily="34" charset="0"/>
                        </a:rPr>
                        <a:t> </a:t>
                      </a:r>
                    </a:p>
                  </a:txBody>
                  <a:tcPr marL="4370" marR="4370" marT="4370" marB="0" anchor="b">
                    <a:lnL>
                      <a:noFill/>
                    </a:lnL>
                    <a:lnR>
                      <a:noFill/>
                    </a:lnR>
                    <a:lnT>
                      <a:noFill/>
                    </a:lnT>
                    <a:lnB>
                      <a:noFill/>
                    </a:lnB>
                    <a:solidFill>
                      <a:srgbClr val="FFFFFF"/>
                    </a:solidFill>
                  </a:tcPr>
                </a:tc>
                <a:tc gridSpan="5">
                  <a:txBody>
                    <a:bodyPr/>
                    <a:lstStyle/>
                    <a:p>
                      <a:pPr algn="ctr" fontAlgn="b"/>
                      <a:r>
                        <a:rPr lang="en-US" sz="1100" b="1" i="0" u="none" strike="noStrike">
                          <a:solidFill>
                            <a:srgbClr val="000000"/>
                          </a:solidFill>
                          <a:effectLst/>
                          <a:latin typeface="Calibri" panose="020F0502020204030204" pitchFamily="34" charset="0"/>
                        </a:rPr>
                        <a:t>FI &amp; IA, 2016 </a:t>
                      </a:r>
                    </a:p>
                  </a:txBody>
                  <a:tcPr marL="4370" marR="4370" marT="4370"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ctr" fontAlgn="b"/>
                      <a:r>
                        <a:rPr lang="en-US" sz="1100" b="1" i="0" u="none" strike="noStrike">
                          <a:solidFill>
                            <a:srgbClr val="000000"/>
                          </a:solidFill>
                          <a:effectLst/>
                          <a:latin typeface="Calibri" panose="020F0502020204030204" pitchFamily="34" charset="0"/>
                        </a:rPr>
                        <a:t> </a:t>
                      </a:r>
                    </a:p>
                  </a:txBody>
                  <a:tcPr marL="4370" marR="4370" marT="4370" marB="0" anchor="b">
                    <a:lnL>
                      <a:noFill/>
                    </a:lnL>
                    <a:lnR>
                      <a:noFill/>
                    </a:lnR>
                    <a:lnT>
                      <a:noFill/>
                    </a:lnT>
                    <a:lnB>
                      <a:noFill/>
                    </a:lnB>
                    <a:solidFill>
                      <a:srgbClr val="FFFFFF"/>
                    </a:solidFill>
                  </a:tcPr>
                </a:tc>
                <a:tc>
                  <a:txBody>
                    <a:bodyPr/>
                    <a:lstStyle/>
                    <a:p>
                      <a:pPr algn="ctr" fontAlgn="b"/>
                      <a:endParaRPr lang="en-US" sz="1100" b="1" i="0" u="none" strike="noStrike">
                        <a:solidFill>
                          <a:srgbClr val="000000"/>
                        </a:solidFill>
                        <a:effectLst/>
                        <a:latin typeface="Calibri" panose="020F0502020204030204" pitchFamily="34" charset="0"/>
                      </a:endParaRPr>
                    </a:p>
                  </a:txBody>
                  <a:tcPr marL="4370" marR="4370" marT="4370" marB="0" anchor="b">
                    <a:lnL>
                      <a:noFill/>
                    </a:lnL>
                    <a:lnR>
                      <a:noFill/>
                    </a:lnR>
                    <a:lnT>
                      <a:noFill/>
                    </a:lnT>
                    <a:lnB>
                      <a:noFill/>
                    </a:lnB>
                  </a:tcPr>
                </a:tc>
                <a:tc gridSpan="5">
                  <a:txBody>
                    <a:bodyPr/>
                    <a:lstStyle/>
                    <a:p>
                      <a:pPr algn="ctr" fontAlgn="b"/>
                      <a:r>
                        <a:rPr lang="en-US" sz="1100" b="1" i="0" u="none" strike="noStrike">
                          <a:solidFill>
                            <a:srgbClr val="000000"/>
                          </a:solidFill>
                          <a:effectLst/>
                          <a:latin typeface="Calibri" panose="020F0502020204030204" pitchFamily="34" charset="0"/>
                        </a:rPr>
                        <a:t>FI &amp; IA, 2014</a:t>
                      </a:r>
                    </a:p>
                  </a:txBody>
                  <a:tcPr marL="4370" marR="4370" marT="4370"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1451343">
                <a:tc>
                  <a:txBody>
                    <a:bodyPr/>
                    <a:lstStyle/>
                    <a:p>
                      <a:pPr algn="ctr" fontAlgn="b"/>
                      <a:r>
                        <a:rPr lang="en-US" sz="1100" b="1" i="0" u="none" strike="noStrike">
                          <a:solidFill>
                            <a:srgbClr val="000000"/>
                          </a:solidFill>
                          <a:effectLst/>
                          <a:latin typeface="Calibri" panose="020F0502020204030204" pitchFamily="34" charset="0"/>
                        </a:rPr>
                        <a:t>Country</a:t>
                      </a:r>
                    </a:p>
                  </a:txBody>
                  <a:tcPr marL="4370" marR="4370" marT="4370"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b"/>
                      <a:r>
                        <a:rPr lang="en-US" sz="1100" b="1" i="1" u="none" strike="noStrike">
                          <a:solidFill>
                            <a:srgbClr val="000000"/>
                          </a:solidFill>
                          <a:effectLst/>
                          <a:latin typeface="Calibri" panose="020F0502020204030204" pitchFamily="34" charset="0"/>
                        </a:rPr>
                        <a:t>Annual plans </a:t>
                      </a:r>
                    </a:p>
                  </a:txBody>
                  <a:tcPr marL="4370" marR="4370" marT="4370" marB="0" vert="vert270" anchor="b">
                    <a:lnL>
                      <a:noFill/>
                    </a:lnL>
                    <a:lnR>
                      <a:noFill/>
                    </a:lnR>
                    <a:lnT>
                      <a:noFill/>
                    </a:lnT>
                    <a:lnB w="12700" cap="flat" cmpd="sng" algn="ctr">
                      <a:solidFill>
                        <a:srgbClr val="000000"/>
                      </a:solidFill>
                      <a:prstDash val="solid"/>
                      <a:round/>
                      <a:headEnd type="none" w="med" len="med"/>
                      <a:tailEnd type="none" w="med" len="med"/>
                    </a:lnB>
                    <a:solidFill>
                      <a:srgbClr val="E2EFDA"/>
                    </a:solidFill>
                  </a:tcPr>
                </a:tc>
                <a:tc>
                  <a:txBody>
                    <a:bodyPr/>
                    <a:lstStyle/>
                    <a:p>
                      <a:pPr algn="r" fontAlgn="b"/>
                      <a:r>
                        <a:rPr lang="en-US" sz="1100" b="1" i="1" u="none" strike="noStrike">
                          <a:solidFill>
                            <a:srgbClr val="000000"/>
                          </a:solidFill>
                          <a:effectLst/>
                          <a:latin typeface="Calibri" panose="020F0502020204030204" pitchFamily="34" charset="0"/>
                        </a:rPr>
                        <a:t>Strategic plans</a:t>
                      </a:r>
                    </a:p>
                  </a:txBody>
                  <a:tcPr marL="4370" marR="4370" marT="4370" marB="0" vert="vert270" anchor="b">
                    <a:lnL>
                      <a:noFill/>
                    </a:lnL>
                    <a:lnR>
                      <a:noFill/>
                    </a:lnR>
                    <a:lnT>
                      <a:noFill/>
                    </a:lnT>
                    <a:lnB w="12700" cap="flat" cmpd="sng" algn="ctr">
                      <a:solidFill>
                        <a:srgbClr val="000000"/>
                      </a:solidFill>
                      <a:prstDash val="solid"/>
                      <a:round/>
                      <a:headEnd type="none" w="med" len="med"/>
                      <a:tailEnd type="none" w="med" len="med"/>
                    </a:lnB>
                    <a:solidFill>
                      <a:srgbClr val="E2EFDA"/>
                    </a:solidFill>
                  </a:tcPr>
                </a:tc>
                <a:tc>
                  <a:txBody>
                    <a:bodyPr/>
                    <a:lstStyle/>
                    <a:p>
                      <a:pPr algn="r" fontAlgn="b"/>
                      <a:r>
                        <a:rPr lang="en-US" sz="1100" b="1" i="1" u="none" strike="noStrike">
                          <a:solidFill>
                            <a:srgbClr val="000000"/>
                          </a:solidFill>
                          <a:effectLst/>
                          <a:latin typeface="Calibri" panose="020F0502020204030204" pitchFamily="34" charset="0"/>
                        </a:rPr>
                        <a:t>Summary reports</a:t>
                      </a:r>
                    </a:p>
                  </a:txBody>
                  <a:tcPr marL="4370" marR="4370" marT="4370" marB="0" vert="vert270" anchor="b">
                    <a:lnL>
                      <a:noFill/>
                    </a:lnL>
                    <a:lnR>
                      <a:noFill/>
                    </a:lnR>
                    <a:lnT>
                      <a:noFill/>
                    </a:lnT>
                    <a:lnB w="12700" cap="flat" cmpd="sng" algn="ctr">
                      <a:solidFill>
                        <a:srgbClr val="000000"/>
                      </a:solidFill>
                      <a:prstDash val="solid"/>
                      <a:round/>
                      <a:headEnd type="none" w="med" len="med"/>
                      <a:tailEnd type="none" w="med" len="med"/>
                    </a:lnB>
                    <a:solidFill>
                      <a:srgbClr val="E2EFDA"/>
                    </a:solidFill>
                  </a:tcPr>
                </a:tc>
                <a:tc>
                  <a:txBody>
                    <a:bodyPr/>
                    <a:lstStyle/>
                    <a:p>
                      <a:pPr algn="r" fontAlgn="b"/>
                      <a:r>
                        <a:rPr lang="en-US" sz="1100" b="1" i="1" u="none" strike="noStrike">
                          <a:solidFill>
                            <a:srgbClr val="000000"/>
                          </a:solidFill>
                          <a:effectLst/>
                          <a:latin typeface="Calibri" panose="020F0502020204030204" pitchFamily="34" charset="0"/>
                        </a:rPr>
                        <a:t>Individual reports </a:t>
                      </a:r>
                    </a:p>
                  </a:txBody>
                  <a:tcPr marL="4370" marR="4370" marT="4370" marB="0" vert="vert270" anchor="b">
                    <a:lnL>
                      <a:noFill/>
                    </a:lnL>
                    <a:lnR>
                      <a:noFill/>
                    </a:lnR>
                    <a:lnT>
                      <a:noFill/>
                    </a:lnT>
                    <a:lnB w="12700" cap="flat" cmpd="sng" algn="ctr">
                      <a:solidFill>
                        <a:srgbClr val="000000"/>
                      </a:solidFill>
                      <a:prstDash val="solid"/>
                      <a:round/>
                      <a:headEnd type="none" w="med" len="med"/>
                      <a:tailEnd type="none" w="med" len="med"/>
                    </a:lnB>
                    <a:solidFill>
                      <a:srgbClr val="E2EFDA"/>
                    </a:solidFill>
                  </a:tcPr>
                </a:tc>
                <a:tc>
                  <a:txBody>
                    <a:bodyPr/>
                    <a:lstStyle/>
                    <a:p>
                      <a:pPr algn="r" fontAlgn="b"/>
                      <a:r>
                        <a:rPr lang="en-US" sz="1100" b="1" i="1" u="none" strike="noStrike">
                          <a:solidFill>
                            <a:srgbClr val="000000"/>
                          </a:solidFill>
                          <a:effectLst/>
                          <a:latin typeface="Calibri" panose="020F0502020204030204" pitchFamily="34" charset="0"/>
                        </a:rPr>
                        <a:t>Electronic database</a:t>
                      </a:r>
                    </a:p>
                  </a:txBody>
                  <a:tcPr marL="4370" marR="4370" marT="4370" marB="0" vert="vert270" anchor="b">
                    <a:lnL>
                      <a:noFill/>
                    </a:lnL>
                    <a:lnR>
                      <a:noFill/>
                    </a:lnR>
                    <a:lnT>
                      <a:noFill/>
                    </a:lnT>
                    <a:lnB w="12700" cap="flat" cmpd="sng" algn="ctr">
                      <a:solidFill>
                        <a:srgbClr val="000000"/>
                      </a:solidFill>
                      <a:prstDash val="solid"/>
                      <a:round/>
                      <a:headEnd type="none" w="med" len="med"/>
                      <a:tailEnd type="none" w="med" len="med"/>
                    </a:lnB>
                    <a:solidFill>
                      <a:srgbClr val="E2EFDA"/>
                    </a:solidFill>
                  </a:tcPr>
                </a:tc>
                <a:tc>
                  <a:txBody>
                    <a:bodyPr/>
                    <a:lstStyle/>
                    <a:p>
                      <a:pPr algn="l" fontAlgn="b"/>
                      <a:r>
                        <a:rPr lang="en-US" sz="1100" b="1" i="1" u="none" strike="noStrike">
                          <a:solidFill>
                            <a:srgbClr val="000000"/>
                          </a:solidFill>
                          <a:effectLst/>
                          <a:latin typeface="Calibri" panose="020F0502020204030204" pitchFamily="34" charset="0"/>
                        </a:rPr>
                        <a:t> </a:t>
                      </a:r>
                    </a:p>
                  </a:txBody>
                  <a:tcPr marL="4370" marR="4370" marT="4370" marB="0" vert="vert270" anchor="b">
                    <a:lnL>
                      <a:noFill/>
                    </a:lnL>
                    <a:lnR>
                      <a:noFill/>
                    </a:lnR>
                    <a:lnT>
                      <a:noFill/>
                    </a:lnT>
                    <a:lnB>
                      <a:noFill/>
                    </a:lnB>
                    <a:solidFill>
                      <a:srgbClr val="FFFFFF"/>
                    </a:solidFill>
                  </a:tcPr>
                </a:tc>
                <a:tc>
                  <a:txBody>
                    <a:bodyPr/>
                    <a:lstStyle/>
                    <a:p>
                      <a:pPr algn="r" fontAlgn="b"/>
                      <a:r>
                        <a:rPr lang="en-US" sz="1100" b="1" i="1" u="none" strike="noStrike">
                          <a:solidFill>
                            <a:srgbClr val="000000"/>
                          </a:solidFill>
                          <a:effectLst/>
                          <a:latin typeface="Calibri" panose="020F0502020204030204" pitchFamily="34" charset="0"/>
                        </a:rPr>
                        <a:t>Annual plans </a:t>
                      </a:r>
                    </a:p>
                  </a:txBody>
                  <a:tcPr marL="4370" marR="4370" marT="4370" marB="0" vert="vert270" anchor="b">
                    <a:lnL>
                      <a:noFill/>
                    </a:lnL>
                    <a:lnR>
                      <a:noFill/>
                    </a:lnR>
                    <a:lnT>
                      <a:noFill/>
                    </a:lnT>
                    <a:lnB w="12700" cap="flat" cmpd="sng" algn="ctr">
                      <a:solidFill>
                        <a:srgbClr val="000000"/>
                      </a:solidFill>
                      <a:prstDash val="solid"/>
                      <a:round/>
                      <a:headEnd type="none" w="med" len="med"/>
                      <a:tailEnd type="none" w="med" len="med"/>
                    </a:lnB>
                    <a:solidFill>
                      <a:srgbClr val="E2EFDA"/>
                    </a:solidFill>
                  </a:tcPr>
                </a:tc>
                <a:tc>
                  <a:txBody>
                    <a:bodyPr/>
                    <a:lstStyle/>
                    <a:p>
                      <a:pPr algn="r" fontAlgn="b"/>
                      <a:r>
                        <a:rPr lang="en-US" sz="1100" b="1" i="1" u="none" strike="noStrike">
                          <a:solidFill>
                            <a:srgbClr val="000000"/>
                          </a:solidFill>
                          <a:effectLst/>
                          <a:latin typeface="Calibri" panose="020F0502020204030204" pitchFamily="34" charset="0"/>
                        </a:rPr>
                        <a:t>Strategic plans</a:t>
                      </a:r>
                    </a:p>
                  </a:txBody>
                  <a:tcPr marL="4370" marR="4370" marT="4370" marB="0" vert="vert270" anchor="b">
                    <a:lnL>
                      <a:noFill/>
                    </a:lnL>
                    <a:lnR>
                      <a:noFill/>
                    </a:lnR>
                    <a:lnT>
                      <a:noFill/>
                    </a:lnT>
                    <a:lnB w="12700" cap="flat" cmpd="sng" algn="ctr">
                      <a:solidFill>
                        <a:srgbClr val="000000"/>
                      </a:solidFill>
                      <a:prstDash val="solid"/>
                      <a:round/>
                      <a:headEnd type="none" w="med" len="med"/>
                      <a:tailEnd type="none" w="med" len="med"/>
                    </a:lnB>
                    <a:solidFill>
                      <a:srgbClr val="E2EFDA"/>
                    </a:solidFill>
                  </a:tcPr>
                </a:tc>
                <a:tc>
                  <a:txBody>
                    <a:bodyPr/>
                    <a:lstStyle/>
                    <a:p>
                      <a:pPr algn="r" fontAlgn="b"/>
                      <a:r>
                        <a:rPr lang="en-US" sz="1100" b="1" i="1" u="none" strike="noStrike">
                          <a:solidFill>
                            <a:srgbClr val="000000"/>
                          </a:solidFill>
                          <a:effectLst/>
                          <a:latin typeface="Calibri" panose="020F0502020204030204" pitchFamily="34" charset="0"/>
                        </a:rPr>
                        <a:t>Summary reports</a:t>
                      </a:r>
                    </a:p>
                  </a:txBody>
                  <a:tcPr marL="4370" marR="4370" marT="4370" marB="0" vert="vert270" anchor="b">
                    <a:lnL>
                      <a:noFill/>
                    </a:lnL>
                    <a:lnR>
                      <a:noFill/>
                    </a:lnR>
                    <a:lnT>
                      <a:noFill/>
                    </a:lnT>
                    <a:lnB w="12700" cap="flat" cmpd="sng" algn="ctr">
                      <a:solidFill>
                        <a:srgbClr val="000000"/>
                      </a:solidFill>
                      <a:prstDash val="solid"/>
                      <a:round/>
                      <a:headEnd type="none" w="med" len="med"/>
                      <a:tailEnd type="none" w="med" len="med"/>
                    </a:lnB>
                    <a:solidFill>
                      <a:srgbClr val="E2EFDA"/>
                    </a:solidFill>
                  </a:tcPr>
                </a:tc>
                <a:tc>
                  <a:txBody>
                    <a:bodyPr/>
                    <a:lstStyle/>
                    <a:p>
                      <a:pPr algn="r" fontAlgn="b"/>
                      <a:r>
                        <a:rPr lang="en-US" sz="1100" b="1" i="1" u="none" strike="noStrike">
                          <a:solidFill>
                            <a:srgbClr val="000000"/>
                          </a:solidFill>
                          <a:effectLst/>
                          <a:latin typeface="Calibri" panose="020F0502020204030204" pitchFamily="34" charset="0"/>
                        </a:rPr>
                        <a:t>Individual reports </a:t>
                      </a:r>
                    </a:p>
                  </a:txBody>
                  <a:tcPr marL="4370" marR="4370" marT="4370" marB="0" vert="vert270" anchor="b">
                    <a:lnL>
                      <a:noFill/>
                    </a:lnL>
                    <a:lnR>
                      <a:noFill/>
                    </a:lnR>
                    <a:lnT>
                      <a:noFill/>
                    </a:lnT>
                    <a:lnB w="12700" cap="flat" cmpd="sng" algn="ctr">
                      <a:solidFill>
                        <a:srgbClr val="000000"/>
                      </a:solidFill>
                      <a:prstDash val="solid"/>
                      <a:round/>
                      <a:headEnd type="none" w="med" len="med"/>
                      <a:tailEnd type="none" w="med" len="med"/>
                    </a:lnB>
                    <a:solidFill>
                      <a:srgbClr val="E2EFDA"/>
                    </a:solidFill>
                  </a:tcPr>
                </a:tc>
                <a:tc>
                  <a:txBody>
                    <a:bodyPr/>
                    <a:lstStyle/>
                    <a:p>
                      <a:pPr algn="r" fontAlgn="b"/>
                      <a:r>
                        <a:rPr lang="en-US" sz="1100" b="1" i="1" u="none" strike="noStrike">
                          <a:solidFill>
                            <a:srgbClr val="000000"/>
                          </a:solidFill>
                          <a:effectLst/>
                          <a:latin typeface="Calibri" panose="020F0502020204030204" pitchFamily="34" charset="0"/>
                        </a:rPr>
                        <a:t>Electronic database</a:t>
                      </a:r>
                    </a:p>
                  </a:txBody>
                  <a:tcPr marL="4370" marR="4370" marT="4370" marB="0" vert="vert270" anchor="b">
                    <a:lnL>
                      <a:noFill/>
                    </a:lnL>
                    <a:lnR>
                      <a:noFill/>
                    </a:lnR>
                    <a:lnT>
                      <a:noFill/>
                    </a:lnT>
                    <a:lnB w="12700" cap="flat" cmpd="sng" algn="ctr">
                      <a:solidFill>
                        <a:srgbClr val="000000"/>
                      </a:solidFill>
                      <a:prstDash val="solid"/>
                      <a:round/>
                      <a:headEnd type="none" w="med" len="med"/>
                      <a:tailEnd type="none" w="med" len="med"/>
                    </a:lnB>
                    <a:solidFill>
                      <a:srgbClr val="E2EFDA"/>
                    </a:solidFill>
                  </a:tcPr>
                </a:tc>
                <a:tc>
                  <a:txBody>
                    <a:bodyPr/>
                    <a:lstStyle/>
                    <a:p>
                      <a:pPr algn="l" fontAlgn="b"/>
                      <a:r>
                        <a:rPr lang="en-US" sz="1100" b="1" i="1" u="none" strike="noStrike">
                          <a:solidFill>
                            <a:srgbClr val="000000"/>
                          </a:solidFill>
                          <a:effectLst/>
                          <a:latin typeface="Calibri" panose="020F0502020204030204" pitchFamily="34" charset="0"/>
                        </a:rPr>
                        <a:t> </a:t>
                      </a:r>
                    </a:p>
                  </a:txBody>
                  <a:tcPr marL="4370" marR="4370" marT="4370" marB="0" vert="vert270" anchor="b">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1100" b="1" i="1" u="none" strike="noStrike">
                          <a:solidFill>
                            <a:srgbClr val="000000"/>
                          </a:solidFill>
                          <a:effectLst/>
                          <a:latin typeface="Calibri" panose="020F0502020204030204" pitchFamily="34" charset="0"/>
                        </a:rPr>
                        <a:t>Annual plans </a:t>
                      </a:r>
                    </a:p>
                  </a:txBody>
                  <a:tcPr marL="4370" marR="4370" marT="4370" marB="0" vert="vert270" anchor="b">
                    <a:lnL>
                      <a:noFill/>
                    </a:lnL>
                    <a:lnR>
                      <a:noFill/>
                    </a:lnR>
                    <a:lnT>
                      <a:noFill/>
                    </a:lnT>
                    <a:lnB w="12700" cap="flat" cmpd="sng" algn="ctr">
                      <a:solidFill>
                        <a:srgbClr val="000000"/>
                      </a:solidFill>
                      <a:prstDash val="solid"/>
                      <a:round/>
                      <a:headEnd type="none" w="med" len="med"/>
                      <a:tailEnd type="none" w="med" len="med"/>
                    </a:lnB>
                    <a:solidFill>
                      <a:srgbClr val="E2EFDA"/>
                    </a:solidFill>
                  </a:tcPr>
                </a:tc>
                <a:tc>
                  <a:txBody>
                    <a:bodyPr/>
                    <a:lstStyle/>
                    <a:p>
                      <a:pPr algn="r" fontAlgn="b"/>
                      <a:r>
                        <a:rPr lang="en-US" sz="1100" b="1" i="1" u="none" strike="noStrike">
                          <a:solidFill>
                            <a:srgbClr val="000000"/>
                          </a:solidFill>
                          <a:effectLst/>
                          <a:latin typeface="Calibri" panose="020F0502020204030204" pitchFamily="34" charset="0"/>
                        </a:rPr>
                        <a:t>Strategic plans</a:t>
                      </a:r>
                    </a:p>
                  </a:txBody>
                  <a:tcPr marL="4370" marR="4370" marT="4370" marB="0" vert="vert270" anchor="b">
                    <a:lnL>
                      <a:noFill/>
                    </a:lnL>
                    <a:lnR>
                      <a:noFill/>
                    </a:lnR>
                    <a:lnT>
                      <a:noFill/>
                    </a:lnT>
                    <a:lnB w="12700" cap="flat" cmpd="sng" algn="ctr">
                      <a:solidFill>
                        <a:srgbClr val="000000"/>
                      </a:solidFill>
                      <a:prstDash val="solid"/>
                      <a:round/>
                      <a:headEnd type="none" w="med" len="med"/>
                      <a:tailEnd type="none" w="med" len="med"/>
                    </a:lnB>
                    <a:solidFill>
                      <a:srgbClr val="E2EFDA"/>
                    </a:solidFill>
                  </a:tcPr>
                </a:tc>
                <a:tc>
                  <a:txBody>
                    <a:bodyPr/>
                    <a:lstStyle/>
                    <a:p>
                      <a:pPr algn="r" fontAlgn="b"/>
                      <a:r>
                        <a:rPr lang="en-US" sz="1100" b="1" i="1" u="none" strike="noStrike">
                          <a:solidFill>
                            <a:srgbClr val="000000"/>
                          </a:solidFill>
                          <a:effectLst/>
                          <a:latin typeface="Calibri" panose="020F0502020204030204" pitchFamily="34" charset="0"/>
                        </a:rPr>
                        <a:t>Summary reports</a:t>
                      </a:r>
                    </a:p>
                  </a:txBody>
                  <a:tcPr marL="4370" marR="4370" marT="4370" marB="0" vert="vert270" anchor="b">
                    <a:lnL>
                      <a:noFill/>
                    </a:lnL>
                    <a:lnR>
                      <a:noFill/>
                    </a:lnR>
                    <a:lnT>
                      <a:noFill/>
                    </a:lnT>
                    <a:lnB w="12700" cap="flat" cmpd="sng" algn="ctr">
                      <a:solidFill>
                        <a:srgbClr val="000000"/>
                      </a:solidFill>
                      <a:prstDash val="solid"/>
                      <a:round/>
                      <a:headEnd type="none" w="med" len="med"/>
                      <a:tailEnd type="none" w="med" len="med"/>
                    </a:lnB>
                    <a:solidFill>
                      <a:srgbClr val="E2EFDA"/>
                    </a:solidFill>
                  </a:tcPr>
                </a:tc>
                <a:tc>
                  <a:txBody>
                    <a:bodyPr/>
                    <a:lstStyle/>
                    <a:p>
                      <a:pPr algn="r" fontAlgn="b"/>
                      <a:r>
                        <a:rPr lang="en-US" sz="1100" b="1" i="1" u="none" strike="noStrike">
                          <a:solidFill>
                            <a:srgbClr val="000000"/>
                          </a:solidFill>
                          <a:effectLst/>
                          <a:latin typeface="Calibri" panose="020F0502020204030204" pitchFamily="34" charset="0"/>
                        </a:rPr>
                        <a:t>Individual reports </a:t>
                      </a:r>
                    </a:p>
                  </a:txBody>
                  <a:tcPr marL="4370" marR="4370" marT="4370" marB="0" vert="vert270" anchor="b">
                    <a:lnL>
                      <a:noFill/>
                    </a:lnL>
                    <a:lnR>
                      <a:noFill/>
                    </a:lnR>
                    <a:lnT>
                      <a:noFill/>
                    </a:lnT>
                    <a:lnB w="12700" cap="flat" cmpd="sng" algn="ctr">
                      <a:solidFill>
                        <a:srgbClr val="000000"/>
                      </a:solidFill>
                      <a:prstDash val="solid"/>
                      <a:round/>
                      <a:headEnd type="none" w="med" len="med"/>
                      <a:tailEnd type="none" w="med" len="med"/>
                    </a:lnB>
                    <a:solidFill>
                      <a:srgbClr val="E2EFDA"/>
                    </a:solidFill>
                  </a:tcPr>
                </a:tc>
                <a:tc>
                  <a:txBody>
                    <a:bodyPr/>
                    <a:lstStyle/>
                    <a:p>
                      <a:pPr algn="r" fontAlgn="b"/>
                      <a:r>
                        <a:rPr lang="en-US" sz="1100" b="1" i="1" u="none" strike="noStrike">
                          <a:solidFill>
                            <a:srgbClr val="000000"/>
                          </a:solidFill>
                          <a:effectLst/>
                          <a:latin typeface="Calibri" panose="020F0502020204030204" pitchFamily="34" charset="0"/>
                        </a:rPr>
                        <a:t>Electronic database</a:t>
                      </a:r>
                    </a:p>
                  </a:txBody>
                  <a:tcPr marL="4370" marR="4370" marT="4370" marB="0" vert="vert270" anchor="b">
                    <a:lnL>
                      <a:noFill/>
                    </a:lnL>
                    <a:lnR>
                      <a:noFill/>
                    </a:lnR>
                    <a:lnT>
                      <a:noFill/>
                    </a:lnT>
                    <a:lnB w="12700" cap="flat" cmpd="sng" algn="ctr">
                      <a:solidFill>
                        <a:srgbClr val="000000"/>
                      </a:solidFill>
                      <a:prstDash val="solid"/>
                      <a:round/>
                      <a:headEnd type="none" w="med" len="med"/>
                      <a:tailEnd type="none" w="med" len="med"/>
                    </a:lnB>
                    <a:solidFill>
                      <a:srgbClr val="E2EFDA"/>
                    </a:solidFill>
                  </a:tcPr>
                </a:tc>
                <a:tc>
                  <a:txBody>
                    <a:bodyPr/>
                    <a:lstStyle/>
                    <a:p>
                      <a:pPr algn="l" fontAlgn="b"/>
                      <a:r>
                        <a:rPr lang="en-US" sz="1100" b="1" i="1" u="none" strike="noStrike">
                          <a:solidFill>
                            <a:srgbClr val="000000"/>
                          </a:solidFill>
                          <a:effectLst/>
                          <a:latin typeface="Calibri" panose="020F0502020204030204" pitchFamily="34" charset="0"/>
                        </a:rPr>
                        <a:t> </a:t>
                      </a:r>
                    </a:p>
                  </a:txBody>
                  <a:tcPr marL="4370" marR="4370" marT="4370" marB="0" vert="vert270" anchor="b">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1100" b="1" i="1" u="none" strike="noStrike">
                          <a:solidFill>
                            <a:srgbClr val="000000"/>
                          </a:solidFill>
                          <a:effectLst/>
                          <a:latin typeface="Calibri" panose="020F0502020204030204" pitchFamily="34" charset="0"/>
                        </a:rPr>
                        <a:t>Annual plans </a:t>
                      </a:r>
                    </a:p>
                  </a:txBody>
                  <a:tcPr marL="4370" marR="4370" marT="4370" marB="0" vert="vert270" anchor="b">
                    <a:lnL>
                      <a:noFill/>
                    </a:lnL>
                    <a:lnR>
                      <a:noFill/>
                    </a:lnR>
                    <a:lnT>
                      <a:noFill/>
                    </a:lnT>
                    <a:lnB w="12700" cap="flat" cmpd="sng" algn="ctr">
                      <a:solidFill>
                        <a:srgbClr val="000000"/>
                      </a:solidFill>
                      <a:prstDash val="solid"/>
                      <a:round/>
                      <a:headEnd type="none" w="med" len="med"/>
                      <a:tailEnd type="none" w="med" len="med"/>
                    </a:lnB>
                    <a:solidFill>
                      <a:srgbClr val="E2EFDA"/>
                    </a:solidFill>
                  </a:tcPr>
                </a:tc>
                <a:tc>
                  <a:txBody>
                    <a:bodyPr/>
                    <a:lstStyle/>
                    <a:p>
                      <a:pPr algn="r" fontAlgn="b"/>
                      <a:r>
                        <a:rPr lang="en-US" sz="1100" b="1" i="1" u="none" strike="noStrike">
                          <a:solidFill>
                            <a:srgbClr val="000000"/>
                          </a:solidFill>
                          <a:effectLst/>
                          <a:latin typeface="Calibri" panose="020F0502020204030204" pitchFamily="34" charset="0"/>
                        </a:rPr>
                        <a:t>Strategic plans</a:t>
                      </a:r>
                    </a:p>
                  </a:txBody>
                  <a:tcPr marL="4370" marR="4370" marT="4370" marB="0" vert="vert270" anchor="b">
                    <a:lnL>
                      <a:noFill/>
                    </a:lnL>
                    <a:lnR>
                      <a:noFill/>
                    </a:lnR>
                    <a:lnT>
                      <a:noFill/>
                    </a:lnT>
                    <a:lnB w="12700" cap="flat" cmpd="sng" algn="ctr">
                      <a:solidFill>
                        <a:srgbClr val="000000"/>
                      </a:solidFill>
                      <a:prstDash val="solid"/>
                      <a:round/>
                      <a:headEnd type="none" w="med" len="med"/>
                      <a:tailEnd type="none" w="med" len="med"/>
                    </a:lnB>
                    <a:solidFill>
                      <a:srgbClr val="E2EFDA"/>
                    </a:solidFill>
                  </a:tcPr>
                </a:tc>
                <a:tc>
                  <a:txBody>
                    <a:bodyPr/>
                    <a:lstStyle/>
                    <a:p>
                      <a:pPr algn="r" fontAlgn="b"/>
                      <a:r>
                        <a:rPr lang="en-US" sz="1100" b="1" i="1" u="none" strike="noStrike">
                          <a:solidFill>
                            <a:srgbClr val="000000"/>
                          </a:solidFill>
                          <a:effectLst/>
                          <a:latin typeface="Calibri" panose="020F0502020204030204" pitchFamily="34" charset="0"/>
                        </a:rPr>
                        <a:t>Summary reports</a:t>
                      </a:r>
                    </a:p>
                  </a:txBody>
                  <a:tcPr marL="4370" marR="4370" marT="4370" marB="0" vert="vert270" anchor="b">
                    <a:lnL>
                      <a:noFill/>
                    </a:lnL>
                    <a:lnR>
                      <a:noFill/>
                    </a:lnR>
                    <a:lnT>
                      <a:noFill/>
                    </a:lnT>
                    <a:lnB w="12700" cap="flat" cmpd="sng" algn="ctr">
                      <a:solidFill>
                        <a:srgbClr val="000000"/>
                      </a:solidFill>
                      <a:prstDash val="solid"/>
                      <a:round/>
                      <a:headEnd type="none" w="med" len="med"/>
                      <a:tailEnd type="none" w="med" len="med"/>
                    </a:lnB>
                    <a:solidFill>
                      <a:srgbClr val="E2EFDA"/>
                    </a:solidFill>
                  </a:tcPr>
                </a:tc>
                <a:tc>
                  <a:txBody>
                    <a:bodyPr/>
                    <a:lstStyle/>
                    <a:p>
                      <a:pPr algn="r" fontAlgn="b"/>
                      <a:r>
                        <a:rPr lang="en-US" sz="1100" b="1" i="1" u="none" strike="noStrike">
                          <a:solidFill>
                            <a:srgbClr val="000000"/>
                          </a:solidFill>
                          <a:effectLst/>
                          <a:latin typeface="Calibri" panose="020F0502020204030204" pitchFamily="34" charset="0"/>
                        </a:rPr>
                        <a:t>Individual reports</a:t>
                      </a:r>
                    </a:p>
                  </a:txBody>
                  <a:tcPr marL="4370" marR="4370" marT="4370" marB="0" vert="vert270" anchor="b">
                    <a:lnL>
                      <a:noFill/>
                    </a:lnL>
                    <a:lnR>
                      <a:noFill/>
                    </a:lnR>
                    <a:lnT>
                      <a:noFill/>
                    </a:lnT>
                    <a:lnB w="12700" cap="flat" cmpd="sng" algn="ctr">
                      <a:solidFill>
                        <a:srgbClr val="000000"/>
                      </a:solidFill>
                      <a:prstDash val="solid"/>
                      <a:round/>
                      <a:headEnd type="none" w="med" len="med"/>
                      <a:tailEnd type="none" w="med" len="med"/>
                    </a:lnB>
                    <a:solidFill>
                      <a:srgbClr val="E2EFDA"/>
                    </a:solidFill>
                  </a:tcPr>
                </a:tc>
                <a:tc>
                  <a:txBody>
                    <a:bodyPr/>
                    <a:lstStyle/>
                    <a:p>
                      <a:pPr algn="r" fontAlgn="b"/>
                      <a:r>
                        <a:rPr lang="en-US" sz="1100" b="1" i="1" u="none" strike="noStrike">
                          <a:solidFill>
                            <a:srgbClr val="000000"/>
                          </a:solidFill>
                          <a:effectLst/>
                          <a:latin typeface="Calibri" panose="020F0502020204030204" pitchFamily="34" charset="0"/>
                        </a:rPr>
                        <a:t>Electronic database</a:t>
                      </a:r>
                    </a:p>
                  </a:txBody>
                  <a:tcPr marL="4370" marR="4370" marT="4370" marB="0" vert="vert270" anchor="b">
                    <a:lnL>
                      <a:noFill/>
                    </a:lnL>
                    <a:lnR>
                      <a:noFill/>
                    </a:lnR>
                    <a:lnT>
                      <a:noFill/>
                    </a:lnT>
                    <a:lnB w="12700" cap="flat" cmpd="sng" algn="ctr">
                      <a:solidFill>
                        <a:srgbClr val="000000"/>
                      </a:solidFill>
                      <a:prstDash val="solid"/>
                      <a:round/>
                      <a:headEnd type="none" w="med" len="med"/>
                      <a:tailEnd type="none" w="med" len="med"/>
                    </a:lnB>
                    <a:solidFill>
                      <a:srgbClr val="E2EFDA"/>
                    </a:solidFill>
                  </a:tcPr>
                </a:tc>
                <a:tc>
                  <a:txBody>
                    <a:bodyPr/>
                    <a:lstStyle/>
                    <a:p>
                      <a:pPr algn="l" fontAlgn="b"/>
                      <a:r>
                        <a:rPr lang="en-US" sz="1100" b="1" i="1" u="none" strike="noStrike">
                          <a:solidFill>
                            <a:srgbClr val="000000"/>
                          </a:solidFill>
                          <a:effectLst/>
                          <a:latin typeface="Calibri" panose="020F0502020204030204" pitchFamily="34" charset="0"/>
                        </a:rPr>
                        <a:t> </a:t>
                      </a:r>
                    </a:p>
                  </a:txBody>
                  <a:tcPr marL="4370" marR="4370" marT="4370" marB="0" vert="vert270" anchor="b">
                    <a:lnL>
                      <a:noFill/>
                    </a:lnL>
                    <a:lnR>
                      <a:noFill/>
                    </a:lnR>
                    <a:lnT>
                      <a:noFill/>
                    </a:lnT>
                    <a:lnB>
                      <a:noFill/>
                    </a:lnB>
                    <a:solidFill>
                      <a:srgbClr val="FFFFFF"/>
                    </a:solidFill>
                  </a:tcPr>
                </a:tc>
                <a:tc>
                  <a:txBody>
                    <a:bodyPr/>
                    <a:lstStyle/>
                    <a:p>
                      <a:pPr algn="r" fontAlgn="b"/>
                      <a:r>
                        <a:rPr lang="en-US" sz="1100" b="1" i="1" u="none" strike="noStrike">
                          <a:solidFill>
                            <a:srgbClr val="000000"/>
                          </a:solidFill>
                          <a:effectLst/>
                          <a:latin typeface="Calibri" panose="020F0502020204030204" pitchFamily="34" charset="0"/>
                        </a:rPr>
                        <a:t>Annual plans </a:t>
                      </a:r>
                    </a:p>
                  </a:txBody>
                  <a:tcPr marL="4370" marR="4370" marT="4370" marB="0" vert="vert270" anchor="b">
                    <a:lnL>
                      <a:noFill/>
                    </a:lnL>
                    <a:lnR>
                      <a:noFill/>
                    </a:lnR>
                    <a:lnT>
                      <a:noFill/>
                    </a:lnT>
                    <a:lnB w="12700" cap="flat" cmpd="sng" algn="ctr">
                      <a:solidFill>
                        <a:srgbClr val="000000"/>
                      </a:solidFill>
                      <a:prstDash val="solid"/>
                      <a:round/>
                      <a:headEnd type="none" w="med" len="med"/>
                      <a:tailEnd type="none" w="med" len="med"/>
                    </a:lnB>
                    <a:solidFill>
                      <a:srgbClr val="E2EFDA"/>
                    </a:solidFill>
                  </a:tcPr>
                </a:tc>
                <a:tc>
                  <a:txBody>
                    <a:bodyPr/>
                    <a:lstStyle/>
                    <a:p>
                      <a:pPr algn="r" fontAlgn="b"/>
                      <a:r>
                        <a:rPr lang="en-US" sz="1100" b="1" i="1" u="none" strike="noStrike">
                          <a:solidFill>
                            <a:srgbClr val="000000"/>
                          </a:solidFill>
                          <a:effectLst/>
                          <a:latin typeface="Calibri" panose="020F0502020204030204" pitchFamily="34" charset="0"/>
                        </a:rPr>
                        <a:t>Strategic plans</a:t>
                      </a:r>
                    </a:p>
                  </a:txBody>
                  <a:tcPr marL="4370" marR="4370" marT="4370" marB="0" vert="vert270" anchor="b">
                    <a:lnL>
                      <a:noFill/>
                    </a:lnL>
                    <a:lnR>
                      <a:noFill/>
                    </a:lnR>
                    <a:lnT>
                      <a:noFill/>
                    </a:lnT>
                    <a:lnB w="12700" cap="flat" cmpd="sng" algn="ctr">
                      <a:solidFill>
                        <a:srgbClr val="000000"/>
                      </a:solidFill>
                      <a:prstDash val="solid"/>
                      <a:round/>
                      <a:headEnd type="none" w="med" len="med"/>
                      <a:tailEnd type="none" w="med" len="med"/>
                    </a:lnB>
                    <a:solidFill>
                      <a:srgbClr val="E2EFDA"/>
                    </a:solidFill>
                  </a:tcPr>
                </a:tc>
                <a:tc>
                  <a:txBody>
                    <a:bodyPr/>
                    <a:lstStyle/>
                    <a:p>
                      <a:pPr algn="r" fontAlgn="b"/>
                      <a:r>
                        <a:rPr lang="en-US" sz="1100" b="1" i="1" u="none" strike="noStrike">
                          <a:solidFill>
                            <a:srgbClr val="000000"/>
                          </a:solidFill>
                          <a:effectLst/>
                          <a:latin typeface="Calibri" panose="020F0502020204030204" pitchFamily="34" charset="0"/>
                        </a:rPr>
                        <a:t>Summary reports</a:t>
                      </a:r>
                    </a:p>
                  </a:txBody>
                  <a:tcPr marL="4370" marR="4370" marT="4370" marB="0" vert="vert270" anchor="b">
                    <a:lnL>
                      <a:noFill/>
                    </a:lnL>
                    <a:lnR>
                      <a:noFill/>
                    </a:lnR>
                    <a:lnT>
                      <a:noFill/>
                    </a:lnT>
                    <a:lnB w="12700" cap="flat" cmpd="sng" algn="ctr">
                      <a:solidFill>
                        <a:srgbClr val="000000"/>
                      </a:solidFill>
                      <a:prstDash val="solid"/>
                      <a:round/>
                      <a:headEnd type="none" w="med" len="med"/>
                      <a:tailEnd type="none" w="med" len="med"/>
                    </a:lnB>
                    <a:solidFill>
                      <a:srgbClr val="E2EFDA"/>
                    </a:solidFill>
                  </a:tcPr>
                </a:tc>
                <a:tc>
                  <a:txBody>
                    <a:bodyPr/>
                    <a:lstStyle/>
                    <a:p>
                      <a:pPr algn="r" fontAlgn="b"/>
                      <a:r>
                        <a:rPr lang="en-US" sz="1100" b="1" i="1" u="none" strike="noStrike">
                          <a:solidFill>
                            <a:srgbClr val="000000"/>
                          </a:solidFill>
                          <a:effectLst/>
                          <a:latin typeface="Calibri" panose="020F0502020204030204" pitchFamily="34" charset="0"/>
                        </a:rPr>
                        <a:t>Individual reports </a:t>
                      </a:r>
                    </a:p>
                  </a:txBody>
                  <a:tcPr marL="4370" marR="4370" marT="4370" marB="0" vert="vert270" anchor="b">
                    <a:lnL>
                      <a:noFill/>
                    </a:lnL>
                    <a:lnR>
                      <a:noFill/>
                    </a:lnR>
                    <a:lnT>
                      <a:noFill/>
                    </a:lnT>
                    <a:lnB w="12700" cap="flat" cmpd="sng" algn="ctr">
                      <a:solidFill>
                        <a:srgbClr val="000000"/>
                      </a:solidFill>
                      <a:prstDash val="solid"/>
                      <a:round/>
                      <a:headEnd type="none" w="med" len="med"/>
                      <a:tailEnd type="none" w="med" len="med"/>
                    </a:lnB>
                    <a:solidFill>
                      <a:srgbClr val="E2EFDA"/>
                    </a:solidFill>
                  </a:tcPr>
                </a:tc>
                <a:tc>
                  <a:txBody>
                    <a:bodyPr/>
                    <a:lstStyle/>
                    <a:p>
                      <a:pPr algn="r" fontAlgn="b"/>
                      <a:r>
                        <a:rPr lang="en-US" sz="1100" b="1" i="1" u="none" strike="noStrike">
                          <a:solidFill>
                            <a:srgbClr val="000000"/>
                          </a:solidFill>
                          <a:effectLst/>
                          <a:latin typeface="Calibri" panose="020F0502020204030204" pitchFamily="34" charset="0"/>
                        </a:rPr>
                        <a:t>Electronic database</a:t>
                      </a:r>
                    </a:p>
                  </a:txBody>
                  <a:tcPr marL="4370" marR="4370" marT="4370" marB="0" vert="vert270" anchor="b">
                    <a:lnL>
                      <a:noFill/>
                    </a:lnL>
                    <a:lnR>
                      <a:noFill/>
                    </a:lnR>
                    <a:lnT>
                      <a:noFill/>
                    </a:lnT>
                    <a:lnB w="12700" cap="flat" cmpd="sng" algn="ctr">
                      <a:solidFill>
                        <a:srgbClr val="000000"/>
                      </a:solidFill>
                      <a:prstDash val="solid"/>
                      <a:round/>
                      <a:headEnd type="none" w="med" len="med"/>
                      <a:tailEnd type="none" w="med" len="med"/>
                    </a:lnB>
                    <a:solidFill>
                      <a:srgbClr val="E2EFDA"/>
                    </a:solidFill>
                  </a:tcPr>
                </a:tc>
                <a:tc>
                  <a:txBody>
                    <a:bodyPr/>
                    <a:lstStyle/>
                    <a:p>
                      <a:pPr algn="l" fontAlgn="b"/>
                      <a:r>
                        <a:rPr lang="en-US" sz="1100" b="1" i="1" u="none" strike="noStrike">
                          <a:solidFill>
                            <a:srgbClr val="000000"/>
                          </a:solidFill>
                          <a:effectLst/>
                          <a:latin typeface="Calibri" panose="020F0502020204030204" pitchFamily="34" charset="0"/>
                        </a:rPr>
                        <a:t> </a:t>
                      </a:r>
                    </a:p>
                  </a:txBody>
                  <a:tcPr marL="4370" marR="4370" marT="4370" marB="0" vert="vert270" anchor="b">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1100" b="1" i="1" u="none" strike="noStrike">
                          <a:solidFill>
                            <a:srgbClr val="000000"/>
                          </a:solidFill>
                          <a:effectLst/>
                          <a:latin typeface="Calibri" panose="020F0502020204030204" pitchFamily="34" charset="0"/>
                        </a:rPr>
                        <a:t>Annual plans </a:t>
                      </a:r>
                    </a:p>
                  </a:txBody>
                  <a:tcPr marL="4370" marR="4370" marT="4370" marB="0" vert="vert270" anchor="b">
                    <a:lnL>
                      <a:noFill/>
                    </a:lnL>
                    <a:lnR>
                      <a:noFill/>
                    </a:lnR>
                    <a:lnT>
                      <a:noFill/>
                    </a:lnT>
                    <a:lnB w="12700" cap="flat" cmpd="sng" algn="ctr">
                      <a:solidFill>
                        <a:srgbClr val="000000"/>
                      </a:solidFill>
                      <a:prstDash val="solid"/>
                      <a:round/>
                      <a:headEnd type="none" w="med" len="med"/>
                      <a:tailEnd type="none" w="med" len="med"/>
                    </a:lnB>
                    <a:solidFill>
                      <a:srgbClr val="E2EFDA"/>
                    </a:solidFill>
                  </a:tcPr>
                </a:tc>
                <a:tc>
                  <a:txBody>
                    <a:bodyPr/>
                    <a:lstStyle/>
                    <a:p>
                      <a:pPr algn="r" fontAlgn="b"/>
                      <a:r>
                        <a:rPr lang="en-US" sz="1100" b="1" i="1" u="none" strike="noStrike">
                          <a:solidFill>
                            <a:srgbClr val="000000"/>
                          </a:solidFill>
                          <a:effectLst/>
                          <a:latin typeface="Calibri" panose="020F0502020204030204" pitchFamily="34" charset="0"/>
                        </a:rPr>
                        <a:t>Strategic plans</a:t>
                      </a:r>
                    </a:p>
                  </a:txBody>
                  <a:tcPr marL="4370" marR="4370" marT="4370" marB="0" vert="vert270" anchor="b">
                    <a:lnL>
                      <a:noFill/>
                    </a:lnL>
                    <a:lnR>
                      <a:noFill/>
                    </a:lnR>
                    <a:lnT>
                      <a:noFill/>
                    </a:lnT>
                    <a:lnB w="12700" cap="flat" cmpd="sng" algn="ctr">
                      <a:solidFill>
                        <a:srgbClr val="000000"/>
                      </a:solidFill>
                      <a:prstDash val="solid"/>
                      <a:round/>
                      <a:headEnd type="none" w="med" len="med"/>
                      <a:tailEnd type="none" w="med" len="med"/>
                    </a:lnB>
                    <a:solidFill>
                      <a:srgbClr val="E2EFDA"/>
                    </a:solidFill>
                  </a:tcPr>
                </a:tc>
                <a:tc>
                  <a:txBody>
                    <a:bodyPr/>
                    <a:lstStyle/>
                    <a:p>
                      <a:pPr algn="r" fontAlgn="b"/>
                      <a:r>
                        <a:rPr lang="en-US" sz="1100" b="1" i="1" u="none" strike="noStrike">
                          <a:solidFill>
                            <a:srgbClr val="000000"/>
                          </a:solidFill>
                          <a:effectLst/>
                          <a:latin typeface="Calibri" panose="020F0502020204030204" pitchFamily="34" charset="0"/>
                        </a:rPr>
                        <a:t>Summary reports</a:t>
                      </a:r>
                    </a:p>
                  </a:txBody>
                  <a:tcPr marL="4370" marR="4370" marT="4370" marB="0" vert="vert270" anchor="b">
                    <a:lnL>
                      <a:noFill/>
                    </a:lnL>
                    <a:lnR>
                      <a:noFill/>
                    </a:lnR>
                    <a:lnT>
                      <a:noFill/>
                    </a:lnT>
                    <a:lnB w="12700" cap="flat" cmpd="sng" algn="ctr">
                      <a:solidFill>
                        <a:srgbClr val="000000"/>
                      </a:solidFill>
                      <a:prstDash val="solid"/>
                      <a:round/>
                      <a:headEnd type="none" w="med" len="med"/>
                      <a:tailEnd type="none" w="med" len="med"/>
                    </a:lnB>
                    <a:solidFill>
                      <a:srgbClr val="E2EFDA"/>
                    </a:solidFill>
                  </a:tcPr>
                </a:tc>
                <a:tc>
                  <a:txBody>
                    <a:bodyPr/>
                    <a:lstStyle/>
                    <a:p>
                      <a:pPr algn="r" fontAlgn="b"/>
                      <a:r>
                        <a:rPr lang="en-US" sz="1100" b="1" i="1" u="none" strike="noStrike">
                          <a:solidFill>
                            <a:srgbClr val="000000"/>
                          </a:solidFill>
                          <a:effectLst/>
                          <a:latin typeface="Calibri" panose="020F0502020204030204" pitchFamily="34" charset="0"/>
                        </a:rPr>
                        <a:t>Individual reports </a:t>
                      </a:r>
                    </a:p>
                  </a:txBody>
                  <a:tcPr marL="4370" marR="4370" marT="4370" marB="0" vert="vert270" anchor="b">
                    <a:lnL>
                      <a:noFill/>
                    </a:lnL>
                    <a:lnR>
                      <a:noFill/>
                    </a:lnR>
                    <a:lnT>
                      <a:noFill/>
                    </a:lnT>
                    <a:lnB w="12700" cap="flat" cmpd="sng" algn="ctr">
                      <a:solidFill>
                        <a:srgbClr val="000000"/>
                      </a:solidFill>
                      <a:prstDash val="solid"/>
                      <a:round/>
                      <a:headEnd type="none" w="med" len="med"/>
                      <a:tailEnd type="none" w="med" len="med"/>
                    </a:lnB>
                    <a:solidFill>
                      <a:srgbClr val="E2EFDA"/>
                    </a:solidFill>
                  </a:tcPr>
                </a:tc>
                <a:tc>
                  <a:txBody>
                    <a:bodyPr/>
                    <a:lstStyle/>
                    <a:p>
                      <a:pPr algn="r" fontAlgn="b"/>
                      <a:r>
                        <a:rPr lang="en-US" sz="1100" b="1" i="1" u="none" strike="noStrike">
                          <a:solidFill>
                            <a:srgbClr val="000000"/>
                          </a:solidFill>
                          <a:effectLst/>
                          <a:latin typeface="Calibri" panose="020F0502020204030204" pitchFamily="34" charset="0"/>
                        </a:rPr>
                        <a:t>Electronic database</a:t>
                      </a:r>
                    </a:p>
                  </a:txBody>
                  <a:tcPr marL="4370" marR="4370" marT="4370" marB="0" vert="vert270" anchor="b">
                    <a:lnL>
                      <a:noFill/>
                    </a:lnL>
                    <a:lnR>
                      <a:noFill/>
                    </a:lnR>
                    <a:lnT>
                      <a:noFill/>
                    </a:lnT>
                    <a:lnB w="12700" cap="flat" cmpd="sng" algn="ctr">
                      <a:solidFill>
                        <a:srgbClr val="000000"/>
                      </a:solidFill>
                      <a:prstDash val="solid"/>
                      <a:round/>
                      <a:headEnd type="none" w="med" len="med"/>
                      <a:tailEnd type="none" w="med" len="med"/>
                    </a:lnB>
                    <a:solidFill>
                      <a:srgbClr val="E2EFDA"/>
                    </a:solidFill>
                  </a:tcPr>
                </a:tc>
                <a:tc>
                  <a:txBody>
                    <a:bodyPr/>
                    <a:lstStyle/>
                    <a:p>
                      <a:pPr algn="r" fontAlgn="b"/>
                      <a:r>
                        <a:rPr lang="en-US" sz="1100" b="1" i="1" u="none" strike="noStrike">
                          <a:solidFill>
                            <a:srgbClr val="000000"/>
                          </a:solidFill>
                          <a:effectLst/>
                          <a:latin typeface="Calibri" panose="020F0502020204030204" pitchFamily="34" charset="0"/>
                        </a:rPr>
                        <a:t>Electronic database</a:t>
                      </a:r>
                    </a:p>
                  </a:txBody>
                  <a:tcPr marL="4370" marR="4370" marT="4370" marB="0" vert="vert270" anchor="b">
                    <a:lnL>
                      <a:noFill/>
                    </a:lnL>
                    <a:lnR>
                      <a:noFill/>
                    </a:lnR>
                    <a:lnT>
                      <a:noFill/>
                    </a:lnT>
                    <a:lnB w="12700" cap="flat" cmpd="sng" algn="ctr">
                      <a:solidFill>
                        <a:srgbClr val="000000"/>
                      </a:solidFill>
                      <a:prstDash val="solid"/>
                      <a:round/>
                      <a:headEnd type="none" w="med" len="med"/>
                      <a:tailEnd type="none" w="med" len="med"/>
                    </a:lnB>
                    <a:solidFill>
                      <a:srgbClr val="E2EFDA"/>
                    </a:solidFill>
                  </a:tcPr>
                </a:tc>
              </a:tr>
              <a:tr h="209328">
                <a:tc>
                  <a:txBody>
                    <a:bodyPr/>
                    <a:lstStyle/>
                    <a:p>
                      <a:pPr algn="l" fontAlgn="b"/>
                      <a:r>
                        <a:rPr lang="en-US" sz="1100" b="1" i="0" u="none" strike="noStrike">
                          <a:solidFill>
                            <a:srgbClr val="FF0000"/>
                          </a:solidFill>
                          <a:effectLst/>
                          <a:latin typeface="Calibri" panose="020F0502020204030204" pitchFamily="34" charset="0"/>
                        </a:rPr>
                        <a:t>ARM</a:t>
                      </a:r>
                    </a:p>
                  </a:txBody>
                  <a:tcPr marL="4370" marR="4370" marT="4370"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b"/>
                      <a:r>
                        <a:rPr lang="en-US" sz="1100" b="0" i="0" u="none" strike="noStrike">
                          <a:solidFill>
                            <a:srgbClr val="000000"/>
                          </a:solidFill>
                          <a:effectLst/>
                          <a:latin typeface="Calibri" panose="020F0502020204030204" pitchFamily="34" charset="0"/>
                        </a:rPr>
                        <a:t>-1</a:t>
                      </a:r>
                    </a:p>
                  </a:txBody>
                  <a:tcPr marL="4370" marR="4370" marT="4370" marB="0" anchor="b">
                    <a:lnL>
                      <a:noFill/>
                    </a:lnL>
                    <a:lnR>
                      <a:noFill/>
                    </a:lnR>
                    <a:lnT w="12700" cap="flat" cmpd="sng" algn="ctr">
                      <a:solidFill>
                        <a:srgbClr val="000000"/>
                      </a:solidFill>
                      <a:prstDash val="solid"/>
                      <a:round/>
                      <a:headEnd type="none" w="med" len="med"/>
                      <a:tailEnd type="none" w="med" len="med"/>
                    </a:lnT>
                    <a:lnB>
                      <a:noFill/>
                    </a:lnB>
                    <a:solidFill>
                      <a:srgbClr val="F8696B"/>
                    </a:solidFill>
                  </a:tcPr>
                </a:tc>
                <a:tc>
                  <a:txBody>
                    <a:bodyPr/>
                    <a:lstStyle/>
                    <a:p>
                      <a:pPr algn="r" fontAlgn="b"/>
                      <a:r>
                        <a:rPr lang="en-US" sz="1100" b="0" i="0" u="none" strike="noStrike">
                          <a:solidFill>
                            <a:srgbClr val="000000"/>
                          </a:solidFill>
                          <a:effectLst/>
                          <a:latin typeface="Calibri" panose="020F0502020204030204" pitchFamily="34" charset="0"/>
                        </a:rPr>
                        <a:t>-1</a:t>
                      </a:r>
                    </a:p>
                  </a:txBody>
                  <a:tcPr marL="4370" marR="4370" marT="4370" marB="0" anchor="b">
                    <a:lnL>
                      <a:noFill/>
                    </a:lnL>
                    <a:lnR>
                      <a:noFill/>
                    </a:lnR>
                    <a:lnT w="12700" cap="flat" cmpd="sng" algn="ctr">
                      <a:solidFill>
                        <a:srgbClr val="000000"/>
                      </a:solidFill>
                      <a:prstDash val="solid"/>
                      <a:round/>
                      <a:headEnd type="none" w="med" len="med"/>
                      <a:tailEnd type="none" w="med" len="med"/>
                    </a:lnT>
                    <a:lnB>
                      <a:noFill/>
                    </a:lnB>
                    <a:solidFill>
                      <a:srgbClr val="F8696B"/>
                    </a:solidFill>
                  </a:tcPr>
                </a:tc>
                <a:tc>
                  <a:txBody>
                    <a:bodyPr/>
                    <a:lstStyle/>
                    <a:p>
                      <a:pPr algn="r" fontAlgn="b"/>
                      <a:r>
                        <a:rPr lang="en-US" sz="1100" b="0" i="0" u="none" strike="noStrike">
                          <a:solidFill>
                            <a:srgbClr val="000000"/>
                          </a:solidFill>
                          <a:effectLst/>
                          <a:latin typeface="Calibri" panose="020F0502020204030204" pitchFamily="34" charset="0"/>
                        </a:rPr>
                        <a:t>-1</a:t>
                      </a:r>
                    </a:p>
                  </a:txBody>
                  <a:tcPr marL="4370" marR="4370" marT="4370" marB="0" anchor="b">
                    <a:lnL>
                      <a:noFill/>
                    </a:lnL>
                    <a:lnR>
                      <a:noFill/>
                    </a:lnR>
                    <a:lnT w="12700" cap="flat" cmpd="sng" algn="ctr">
                      <a:solidFill>
                        <a:srgbClr val="000000"/>
                      </a:solidFill>
                      <a:prstDash val="solid"/>
                      <a:round/>
                      <a:headEnd type="none" w="med" len="med"/>
                      <a:tailEnd type="none" w="med" len="med"/>
                    </a:lnT>
                    <a:lnB>
                      <a:noFill/>
                    </a:lnB>
                    <a:solidFill>
                      <a:srgbClr val="F8696B"/>
                    </a:solidFill>
                  </a:tcPr>
                </a:tc>
                <a:tc>
                  <a:txBody>
                    <a:bodyPr/>
                    <a:lstStyle/>
                    <a:p>
                      <a:pPr algn="r" fontAlgn="b"/>
                      <a:r>
                        <a:rPr lang="en-US" sz="1100" b="0" i="0" u="none" strike="noStrike">
                          <a:solidFill>
                            <a:srgbClr val="000000"/>
                          </a:solidFill>
                          <a:effectLst/>
                          <a:latin typeface="Calibri" panose="020F0502020204030204" pitchFamily="34" charset="0"/>
                        </a:rPr>
                        <a:t>0</a:t>
                      </a:r>
                    </a:p>
                  </a:txBody>
                  <a:tcPr marL="4370" marR="4370" marT="4370" marB="0" anchor="b">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r" fontAlgn="b"/>
                      <a:r>
                        <a:rPr lang="en-US" sz="1100" b="0" i="0" u="none" strike="noStrike">
                          <a:solidFill>
                            <a:srgbClr val="000000"/>
                          </a:solidFill>
                          <a:effectLst/>
                          <a:latin typeface="Calibri" panose="020F0502020204030204" pitchFamily="34" charset="0"/>
                        </a:rPr>
                        <a:t>0</a:t>
                      </a:r>
                    </a:p>
                  </a:txBody>
                  <a:tcPr marL="4370" marR="4370" marT="4370" marB="0" anchor="b">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4370" marR="4370" marT="4370" marB="0" anchor="b">
                    <a:lnL>
                      <a:noFill/>
                    </a:lnL>
                    <a:lnR>
                      <a:noFill/>
                    </a:lnR>
                    <a:lnT>
                      <a:noFill/>
                    </a:lnT>
                    <a:lnB>
                      <a:noFill/>
                    </a:lnB>
                    <a:solidFill>
                      <a:srgbClr val="FFFFFF"/>
                    </a:solidFill>
                  </a:tcPr>
                </a:tc>
                <a:tc>
                  <a:txBody>
                    <a:bodyPr/>
                    <a:lstStyle/>
                    <a:p>
                      <a:pPr algn="r" fontAlgn="b"/>
                      <a:r>
                        <a:rPr lang="en-US" sz="1100" b="0" i="0" u="none" strike="noStrike">
                          <a:solidFill>
                            <a:srgbClr val="000000"/>
                          </a:solidFill>
                          <a:effectLst/>
                          <a:latin typeface="Calibri" panose="020F0502020204030204" pitchFamily="34" charset="0"/>
                        </a:rPr>
                        <a:t>0</a:t>
                      </a:r>
                    </a:p>
                  </a:txBody>
                  <a:tcPr marL="4370" marR="4370" marT="4370" marB="0" anchor="b">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r" fontAlgn="b"/>
                      <a:r>
                        <a:rPr lang="en-US" sz="1100" b="0" i="0" u="none" strike="noStrike">
                          <a:solidFill>
                            <a:srgbClr val="000000"/>
                          </a:solidFill>
                          <a:effectLst/>
                          <a:latin typeface="Calibri" panose="020F0502020204030204" pitchFamily="34" charset="0"/>
                        </a:rPr>
                        <a:t>2</a:t>
                      </a:r>
                    </a:p>
                  </a:txBody>
                  <a:tcPr marL="4370" marR="4370" marT="4370" marB="0" anchor="b">
                    <a:lnL>
                      <a:noFill/>
                    </a:lnL>
                    <a:lnR>
                      <a:noFill/>
                    </a:lnR>
                    <a:lnT w="12700" cap="flat" cmpd="sng" algn="ctr">
                      <a:solidFill>
                        <a:srgbClr val="000000"/>
                      </a:solidFill>
                      <a:prstDash val="solid"/>
                      <a:round/>
                      <a:headEnd type="none" w="med" len="med"/>
                      <a:tailEnd type="none" w="med" len="med"/>
                    </a:lnT>
                    <a:lnB>
                      <a:noFill/>
                    </a:lnB>
                    <a:solidFill>
                      <a:srgbClr val="63BE7B"/>
                    </a:solidFill>
                  </a:tcPr>
                </a:tc>
                <a:tc>
                  <a:txBody>
                    <a:bodyPr/>
                    <a:lstStyle/>
                    <a:p>
                      <a:pPr algn="r" fontAlgn="b"/>
                      <a:r>
                        <a:rPr lang="en-US" sz="1100" b="0" i="0" u="none" strike="noStrike">
                          <a:solidFill>
                            <a:srgbClr val="000000"/>
                          </a:solidFill>
                          <a:effectLst/>
                          <a:latin typeface="Calibri" panose="020F0502020204030204" pitchFamily="34" charset="0"/>
                        </a:rPr>
                        <a:t>2</a:t>
                      </a:r>
                    </a:p>
                  </a:txBody>
                  <a:tcPr marL="4370" marR="4370" marT="4370" marB="0" anchor="b">
                    <a:lnL>
                      <a:noFill/>
                    </a:lnL>
                    <a:lnR>
                      <a:noFill/>
                    </a:lnR>
                    <a:lnT w="12700" cap="flat" cmpd="sng" algn="ctr">
                      <a:solidFill>
                        <a:srgbClr val="000000"/>
                      </a:solidFill>
                      <a:prstDash val="solid"/>
                      <a:round/>
                      <a:headEnd type="none" w="med" len="med"/>
                      <a:tailEnd type="none" w="med" len="med"/>
                    </a:lnT>
                    <a:lnB>
                      <a:noFill/>
                    </a:lnB>
                    <a:solidFill>
                      <a:srgbClr val="63BE7B"/>
                    </a:solidFill>
                  </a:tcPr>
                </a:tc>
                <a:tc>
                  <a:txBody>
                    <a:bodyPr/>
                    <a:lstStyle/>
                    <a:p>
                      <a:pPr algn="r" fontAlgn="b"/>
                      <a:r>
                        <a:rPr lang="en-US" sz="1100" b="0" i="0" u="none" strike="noStrike">
                          <a:solidFill>
                            <a:srgbClr val="000000"/>
                          </a:solidFill>
                          <a:effectLst/>
                          <a:latin typeface="Calibri" panose="020F0502020204030204" pitchFamily="34" charset="0"/>
                        </a:rPr>
                        <a:t>0</a:t>
                      </a:r>
                    </a:p>
                  </a:txBody>
                  <a:tcPr marL="4370" marR="4370" marT="4370" marB="0" anchor="b">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r" fontAlgn="b"/>
                      <a:r>
                        <a:rPr lang="en-US" sz="1100" b="0" i="0" u="none" strike="noStrike">
                          <a:solidFill>
                            <a:srgbClr val="000000"/>
                          </a:solidFill>
                          <a:effectLst/>
                          <a:latin typeface="Calibri" panose="020F0502020204030204" pitchFamily="34" charset="0"/>
                        </a:rPr>
                        <a:t>0</a:t>
                      </a:r>
                    </a:p>
                  </a:txBody>
                  <a:tcPr marL="4370" marR="4370" marT="4370" marB="0" anchor="b">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4370" marR="4370" marT="4370" marB="0" anchor="b">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r" fontAlgn="b"/>
                      <a:r>
                        <a:rPr lang="en-US" sz="1100" b="0" i="0" u="none" strike="noStrike">
                          <a:solidFill>
                            <a:srgbClr val="000000"/>
                          </a:solidFill>
                          <a:effectLst/>
                          <a:latin typeface="Calibri" panose="020F0502020204030204" pitchFamily="34" charset="0"/>
                        </a:rPr>
                        <a:t>2</a:t>
                      </a:r>
                    </a:p>
                  </a:txBody>
                  <a:tcPr marL="4370" marR="4370" marT="4370" marB="0" anchor="b">
                    <a:lnL>
                      <a:noFill/>
                    </a:lnL>
                    <a:lnR>
                      <a:noFill/>
                    </a:lnR>
                    <a:lnT w="12700" cap="flat" cmpd="sng" algn="ctr">
                      <a:solidFill>
                        <a:srgbClr val="000000"/>
                      </a:solidFill>
                      <a:prstDash val="solid"/>
                      <a:round/>
                      <a:headEnd type="none" w="med" len="med"/>
                      <a:tailEnd type="none" w="med" len="med"/>
                    </a:lnT>
                    <a:lnB>
                      <a:noFill/>
                    </a:lnB>
                    <a:solidFill>
                      <a:srgbClr val="63BE7B"/>
                    </a:solidFill>
                  </a:tcPr>
                </a:tc>
                <a:tc>
                  <a:txBody>
                    <a:bodyPr/>
                    <a:lstStyle/>
                    <a:p>
                      <a:pPr algn="r" fontAlgn="b"/>
                      <a:r>
                        <a:rPr lang="en-US" sz="1100" b="0" i="0" u="none" strike="noStrike">
                          <a:solidFill>
                            <a:srgbClr val="000000"/>
                          </a:solidFill>
                          <a:effectLst/>
                          <a:latin typeface="Calibri" panose="020F0502020204030204" pitchFamily="34" charset="0"/>
                        </a:rPr>
                        <a:t>0</a:t>
                      </a:r>
                    </a:p>
                  </a:txBody>
                  <a:tcPr marL="4370" marR="4370" marT="4370" marB="0" anchor="b">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r" fontAlgn="b"/>
                      <a:r>
                        <a:rPr lang="en-US" sz="1100" b="0" i="0" u="none" strike="noStrike">
                          <a:solidFill>
                            <a:srgbClr val="000000"/>
                          </a:solidFill>
                          <a:effectLst/>
                          <a:latin typeface="Calibri" panose="020F0502020204030204" pitchFamily="34" charset="0"/>
                        </a:rPr>
                        <a:t>0</a:t>
                      </a:r>
                    </a:p>
                  </a:txBody>
                  <a:tcPr marL="4370" marR="4370" marT="4370" marB="0" anchor="b">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r" fontAlgn="b"/>
                      <a:r>
                        <a:rPr lang="en-US" sz="1100" b="0" i="0" u="none" strike="noStrike">
                          <a:solidFill>
                            <a:srgbClr val="000000"/>
                          </a:solidFill>
                          <a:effectLst/>
                          <a:latin typeface="Calibri" panose="020F0502020204030204" pitchFamily="34" charset="0"/>
                        </a:rPr>
                        <a:t>0</a:t>
                      </a:r>
                    </a:p>
                  </a:txBody>
                  <a:tcPr marL="4370" marR="4370" marT="4370" marB="0" anchor="b">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r" fontAlgn="b"/>
                      <a:r>
                        <a:rPr lang="en-US" sz="1100" b="0" i="0" u="none" strike="noStrike">
                          <a:solidFill>
                            <a:srgbClr val="000000"/>
                          </a:solidFill>
                          <a:effectLst/>
                          <a:latin typeface="Calibri" panose="020F0502020204030204" pitchFamily="34" charset="0"/>
                        </a:rPr>
                        <a:t>0</a:t>
                      </a:r>
                    </a:p>
                  </a:txBody>
                  <a:tcPr marL="4370" marR="4370" marT="4370" marB="0" anchor="b">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4370" marR="4370" marT="4370" marB="0" anchor="b">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r" fontAlgn="b"/>
                      <a:r>
                        <a:rPr lang="en-US" sz="1100" b="0" i="0" u="none" strike="noStrike">
                          <a:solidFill>
                            <a:srgbClr val="000000"/>
                          </a:solidFill>
                          <a:effectLst/>
                          <a:latin typeface="Calibri" panose="020F0502020204030204" pitchFamily="34" charset="0"/>
                        </a:rPr>
                        <a:t>0</a:t>
                      </a:r>
                    </a:p>
                  </a:txBody>
                  <a:tcPr marL="4370" marR="4370" marT="4370" marB="0" anchor="b">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r" fontAlgn="b"/>
                      <a:r>
                        <a:rPr lang="en-US" sz="1100" b="0" i="0" u="none" strike="noStrike">
                          <a:solidFill>
                            <a:srgbClr val="000000"/>
                          </a:solidFill>
                          <a:effectLst/>
                          <a:latin typeface="Calibri" panose="020F0502020204030204" pitchFamily="34" charset="0"/>
                        </a:rPr>
                        <a:t>0</a:t>
                      </a:r>
                    </a:p>
                  </a:txBody>
                  <a:tcPr marL="4370" marR="4370" marT="4370" marB="0" anchor="b">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r" fontAlgn="b"/>
                      <a:r>
                        <a:rPr lang="en-US" sz="1100" b="0" i="0" u="none" strike="noStrike">
                          <a:solidFill>
                            <a:srgbClr val="000000"/>
                          </a:solidFill>
                          <a:effectLst/>
                          <a:latin typeface="Calibri" panose="020F0502020204030204" pitchFamily="34" charset="0"/>
                        </a:rPr>
                        <a:t>2</a:t>
                      </a:r>
                    </a:p>
                  </a:txBody>
                  <a:tcPr marL="4370" marR="4370" marT="4370" marB="0" anchor="b">
                    <a:lnL>
                      <a:noFill/>
                    </a:lnL>
                    <a:lnR>
                      <a:noFill/>
                    </a:lnR>
                    <a:lnT w="12700" cap="flat" cmpd="sng" algn="ctr">
                      <a:solidFill>
                        <a:srgbClr val="000000"/>
                      </a:solidFill>
                      <a:prstDash val="solid"/>
                      <a:round/>
                      <a:headEnd type="none" w="med" len="med"/>
                      <a:tailEnd type="none" w="med" len="med"/>
                    </a:lnT>
                    <a:lnB>
                      <a:noFill/>
                    </a:lnB>
                    <a:solidFill>
                      <a:srgbClr val="63BE7B"/>
                    </a:solidFill>
                  </a:tcPr>
                </a:tc>
                <a:tc>
                  <a:txBody>
                    <a:bodyPr/>
                    <a:lstStyle/>
                    <a:p>
                      <a:pPr algn="r" fontAlgn="b"/>
                      <a:r>
                        <a:rPr lang="en-US" sz="1100" b="0" i="0" u="none" strike="noStrike">
                          <a:solidFill>
                            <a:srgbClr val="000000"/>
                          </a:solidFill>
                          <a:effectLst/>
                          <a:latin typeface="Calibri" panose="020F0502020204030204" pitchFamily="34" charset="0"/>
                        </a:rPr>
                        <a:t>0</a:t>
                      </a:r>
                    </a:p>
                  </a:txBody>
                  <a:tcPr marL="4370" marR="4370" marT="4370" marB="0" anchor="b">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r" fontAlgn="b"/>
                      <a:r>
                        <a:rPr lang="en-US" sz="1100" b="0" i="0" u="none" strike="noStrike">
                          <a:solidFill>
                            <a:srgbClr val="000000"/>
                          </a:solidFill>
                          <a:effectLst/>
                          <a:latin typeface="Calibri" panose="020F0502020204030204" pitchFamily="34" charset="0"/>
                        </a:rPr>
                        <a:t>0</a:t>
                      </a:r>
                    </a:p>
                  </a:txBody>
                  <a:tcPr marL="4370" marR="4370" marT="4370" marB="0" anchor="b">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4370" marR="4370" marT="4370" marB="0" anchor="b">
                    <a:lnL>
                      <a:noFill/>
                    </a:lnL>
                    <a:lnR>
                      <a:noFill/>
                    </a:lnR>
                    <a:lnT>
                      <a:noFill/>
                    </a:lnT>
                    <a:lnB>
                      <a:noFill/>
                    </a:lnB>
                    <a:solidFill>
                      <a:srgbClr val="FFFFFF"/>
                    </a:solidFill>
                  </a:tcPr>
                </a:tc>
                <a:tc>
                  <a:txBody>
                    <a:bodyPr/>
                    <a:lstStyle/>
                    <a:p>
                      <a:pPr algn="r" fontAlgn="b"/>
                      <a:r>
                        <a:rPr lang="en-US" sz="1100" b="0" i="0" u="none" strike="noStrike">
                          <a:solidFill>
                            <a:srgbClr val="000000"/>
                          </a:solidFill>
                          <a:effectLst/>
                          <a:latin typeface="Calibri" panose="020F0502020204030204" pitchFamily="34" charset="0"/>
                        </a:rPr>
                        <a:t>-1</a:t>
                      </a:r>
                    </a:p>
                  </a:txBody>
                  <a:tcPr marL="4370" marR="4370" marT="4370" marB="0" anchor="b">
                    <a:lnL>
                      <a:noFill/>
                    </a:lnL>
                    <a:lnR>
                      <a:noFill/>
                    </a:lnR>
                    <a:lnT w="12700" cap="flat" cmpd="sng" algn="ctr">
                      <a:solidFill>
                        <a:srgbClr val="000000"/>
                      </a:solidFill>
                      <a:prstDash val="solid"/>
                      <a:round/>
                      <a:headEnd type="none" w="med" len="med"/>
                      <a:tailEnd type="none" w="med" len="med"/>
                    </a:lnT>
                    <a:lnB>
                      <a:noFill/>
                    </a:lnB>
                    <a:solidFill>
                      <a:srgbClr val="F8696B"/>
                    </a:solidFill>
                  </a:tcPr>
                </a:tc>
                <a:tc>
                  <a:txBody>
                    <a:bodyPr/>
                    <a:lstStyle/>
                    <a:p>
                      <a:pPr algn="r" fontAlgn="b"/>
                      <a:r>
                        <a:rPr lang="en-US" sz="1100" b="0" i="0" u="none" strike="noStrike">
                          <a:solidFill>
                            <a:srgbClr val="000000"/>
                          </a:solidFill>
                          <a:effectLst/>
                          <a:latin typeface="Calibri" panose="020F0502020204030204" pitchFamily="34" charset="0"/>
                        </a:rPr>
                        <a:t>-1</a:t>
                      </a:r>
                    </a:p>
                  </a:txBody>
                  <a:tcPr marL="4370" marR="4370" marT="4370" marB="0" anchor="b">
                    <a:lnL>
                      <a:noFill/>
                    </a:lnL>
                    <a:lnR>
                      <a:noFill/>
                    </a:lnR>
                    <a:lnT w="12700" cap="flat" cmpd="sng" algn="ctr">
                      <a:solidFill>
                        <a:srgbClr val="000000"/>
                      </a:solidFill>
                      <a:prstDash val="solid"/>
                      <a:round/>
                      <a:headEnd type="none" w="med" len="med"/>
                      <a:tailEnd type="none" w="med" len="med"/>
                    </a:lnT>
                    <a:lnB>
                      <a:noFill/>
                    </a:lnB>
                    <a:solidFill>
                      <a:srgbClr val="F8696B"/>
                    </a:solidFill>
                  </a:tcPr>
                </a:tc>
                <a:tc>
                  <a:txBody>
                    <a:bodyPr/>
                    <a:lstStyle/>
                    <a:p>
                      <a:pPr algn="r" fontAlgn="b"/>
                      <a:r>
                        <a:rPr lang="en-US" sz="1100" b="0" i="0" u="none" strike="noStrike">
                          <a:solidFill>
                            <a:srgbClr val="000000"/>
                          </a:solidFill>
                          <a:effectLst/>
                          <a:latin typeface="Calibri" panose="020F0502020204030204" pitchFamily="34" charset="0"/>
                        </a:rPr>
                        <a:t>-1</a:t>
                      </a:r>
                    </a:p>
                  </a:txBody>
                  <a:tcPr marL="4370" marR="4370" marT="4370" marB="0" anchor="b">
                    <a:lnL>
                      <a:noFill/>
                    </a:lnL>
                    <a:lnR>
                      <a:noFill/>
                    </a:lnR>
                    <a:lnT w="12700" cap="flat" cmpd="sng" algn="ctr">
                      <a:solidFill>
                        <a:srgbClr val="000000"/>
                      </a:solidFill>
                      <a:prstDash val="solid"/>
                      <a:round/>
                      <a:headEnd type="none" w="med" len="med"/>
                      <a:tailEnd type="none" w="med" len="med"/>
                    </a:lnT>
                    <a:lnB>
                      <a:noFill/>
                    </a:lnB>
                    <a:solidFill>
                      <a:srgbClr val="F8696B"/>
                    </a:solidFill>
                  </a:tcPr>
                </a:tc>
                <a:tc>
                  <a:txBody>
                    <a:bodyPr/>
                    <a:lstStyle/>
                    <a:p>
                      <a:pPr algn="r" fontAlgn="b"/>
                      <a:r>
                        <a:rPr lang="en-US" sz="1100" b="0" i="0" u="none" strike="noStrike">
                          <a:solidFill>
                            <a:srgbClr val="000000"/>
                          </a:solidFill>
                          <a:effectLst/>
                          <a:latin typeface="Calibri" panose="020F0502020204030204" pitchFamily="34" charset="0"/>
                        </a:rPr>
                        <a:t>0</a:t>
                      </a:r>
                    </a:p>
                  </a:txBody>
                  <a:tcPr marL="4370" marR="4370" marT="4370" marB="0" anchor="b">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r" fontAlgn="b"/>
                      <a:r>
                        <a:rPr lang="en-US" sz="1100" b="0" i="0" u="none" strike="noStrike">
                          <a:solidFill>
                            <a:srgbClr val="000000"/>
                          </a:solidFill>
                          <a:effectLst/>
                          <a:latin typeface="Calibri" panose="020F0502020204030204" pitchFamily="34" charset="0"/>
                        </a:rPr>
                        <a:t>0</a:t>
                      </a:r>
                    </a:p>
                  </a:txBody>
                  <a:tcPr marL="4370" marR="4370" marT="4370" marB="0" anchor="b">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4370" marR="4370" marT="4370" marB="0" anchor="b">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r" fontAlgn="b"/>
                      <a:r>
                        <a:rPr lang="en-US" sz="1100" b="0" i="0" u="none" strike="noStrike">
                          <a:solidFill>
                            <a:srgbClr val="000000"/>
                          </a:solidFill>
                          <a:effectLst/>
                          <a:latin typeface="Calibri" panose="020F0502020204030204" pitchFamily="34" charset="0"/>
                        </a:rPr>
                        <a:t>0</a:t>
                      </a:r>
                    </a:p>
                  </a:txBody>
                  <a:tcPr marL="4370" marR="4370" marT="4370" marB="0" anchor="b">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r" fontAlgn="b"/>
                      <a:r>
                        <a:rPr lang="en-US" sz="1100" b="0" i="0" u="none" strike="noStrike">
                          <a:solidFill>
                            <a:srgbClr val="000000"/>
                          </a:solidFill>
                          <a:effectLst/>
                          <a:latin typeface="Calibri" panose="020F0502020204030204" pitchFamily="34" charset="0"/>
                        </a:rPr>
                        <a:t>2</a:t>
                      </a:r>
                    </a:p>
                  </a:txBody>
                  <a:tcPr marL="4370" marR="4370" marT="4370" marB="0" anchor="b">
                    <a:lnL>
                      <a:noFill/>
                    </a:lnL>
                    <a:lnR>
                      <a:noFill/>
                    </a:lnR>
                    <a:lnT w="12700" cap="flat" cmpd="sng" algn="ctr">
                      <a:solidFill>
                        <a:srgbClr val="000000"/>
                      </a:solidFill>
                      <a:prstDash val="solid"/>
                      <a:round/>
                      <a:headEnd type="none" w="med" len="med"/>
                      <a:tailEnd type="none" w="med" len="med"/>
                    </a:lnT>
                    <a:lnB>
                      <a:noFill/>
                    </a:lnB>
                    <a:solidFill>
                      <a:srgbClr val="63BE7B"/>
                    </a:solidFill>
                  </a:tcPr>
                </a:tc>
                <a:tc>
                  <a:txBody>
                    <a:bodyPr/>
                    <a:lstStyle/>
                    <a:p>
                      <a:pPr algn="r" fontAlgn="b"/>
                      <a:r>
                        <a:rPr lang="en-US" sz="1100" b="0" i="0" u="none" strike="noStrike">
                          <a:solidFill>
                            <a:srgbClr val="000000"/>
                          </a:solidFill>
                          <a:effectLst/>
                          <a:latin typeface="Calibri" panose="020F0502020204030204" pitchFamily="34" charset="0"/>
                        </a:rPr>
                        <a:t>2</a:t>
                      </a:r>
                    </a:p>
                  </a:txBody>
                  <a:tcPr marL="4370" marR="4370" marT="4370" marB="0" anchor="b">
                    <a:lnL>
                      <a:noFill/>
                    </a:lnL>
                    <a:lnR>
                      <a:noFill/>
                    </a:lnR>
                    <a:lnT w="12700" cap="flat" cmpd="sng" algn="ctr">
                      <a:solidFill>
                        <a:srgbClr val="000000"/>
                      </a:solidFill>
                      <a:prstDash val="solid"/>
                      <a:round/>
                      <a:headEnd type="none" w="med" len="med"/>
                      <a:tailEnd type="none" w="med" len="med"/>
                    </a:lnT>
                    <a:lnB>
                      <a:noFill/>
                    </a:lnB>
                    <a:solidFill>
                      <a:srgbClr val="63BE7B"/>
                    </a:solidFill>
                  </a:tcPr>
                </a:tc>
                <a:tc>
                  <a:txBody>
                    <a:bodyPr/>
                    <a:lstStyle/>
                    <a:p>
                      <a:pPr algn="r" fontAlgn="b"/>
                      <a:r>
                        <a:rPr lang="en-US" sz="1100" b="0" i="0" u="none" strike="noStrike">
                          <a:solidFill>
                            <a:srgbClr val="000000"/>
                          </a:solidFill>
                          <a:effectLst/>
                          <a:latin typeface="Calibri" panose="020F0502020204030204" pitchFamily="34" charset="0"/>
                        </a:rPr>
                        <a:t>0</a:t>
                      </a:r>
                    </a:p>
                  </a:txBody>
                  <a:tcPr marL="4370" marR="4370" marT="4370" marB="0" anchor="b">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r" fontAlgn="b"/>
                      <a:r>
                        <a:rPr lang="en-US" sz="1100" b="0" i="0" u="none" strike="noStrike">
                          <a:solidFill>
                            <a:srgbClr val="000000"/>
                          </a:solidFill>
                          <a:effectLst/>
                          <a:latin typeface="Calibri" panose="020F0502020204030204" pitchFamily="34" charset="0"/>
                        </a:rPr>
                        <a:t>0</a:t>
                      </a:r>
                    </a:p>
                  </a:txBody>
                  <a:tcPr marL="4370" marR="4370" marT="4370" marB="0" anchor="b">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r" fontAlgn="b"/>
                      <a:r>
                        <a:rPr lang="en-US" sz="1100" b="0" i="0" u="none" strike="noStrike">
                          <a:solidFill>
                            <a:srgbClr val="000000"/>
                          </a:solidFill>
                          <a:effectLst/>
                          <a:latin typeface="Calibri" panose="020F0502020204030204" pitchFamily="34" charset="0"/>
                        </a:rPr>
                        <a:t>0</a:t>
                      </a:r>
                    </a:p>
                  </a:txBody>
                  <a:tcPr marL="4370" marR="4370" marT="4370" marB="0" anchor="b">
                    <a:lnL>
                      <a:noFill/>
                    </a:lnL>
                    <a:lnR>
                      <a:noFill/>
                    </a:lnR>
                    <a:lnT w="12700" cap="flat" cmpd="sng" algn="ctr">
                      <a:solidFill>
                        <a:srgbClr val="000000"/>
                      </a:solidFill>
                      <a:prstDash val="solid"/>
                      <a:round/>
                      <a:headEnd type="none" w="med" len="med"/>
                      <a:tailEnd type="none" w="med" len="med"/>
                    </a:lnT>
                    <a:lnB>
                      <a:noFill/>
                    </a:lnB>
                    <a:solidFill>
                      <a:srgbClr val="FFFFFF"/>
                    </a:solidFill>
                  </a:tcPr>
                </a:tc>
              </a:tr>
              <a:tr h="209328">
                <a:tc>
                  <a:txBody>
                    <a:bodyPr/>
                    <a:lstStyle/>
                    <a:p>
                      <a:pPr algn="l" fontAlgn="b"/>
                      <a:r>
                        <a:rPr lang="en-US" sz="1100" b="1" i="0" u="none" strike="noStrike">
                          <a:solidFill>
                            <a:srgbClr val="FF0000"/>
                          </a:solidFill>
                          <a:effectLst/>
                          <a:latin typeface="Calibri" panose="020F0502020204030204" pitchFamily="34" charset="0"/>
                        </a:rPr>
                        <a:t>BIH</a:t>
                      </a:r>
                    </a:p>
                  </a:txBody>
                  <a:tcPr marL="4370" marR="4370" marT="4370"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b"/>
                      <a:r>
                        <a:rPr lang="en-US" sz="1100" b="0" i="0" u="none" strike="noStrike">
                          <a:solidFill>
                            <a:srgbClr val="000000"/>
                          </a:solidFill>
                          <a:effectLst/>
                          <a:latin typeface="Calibri" panose="020F0502020204030204" pitchFamily="34" charset="0"/>
                        </a:rPr>
                        <a:t>2</a:t>
                      </a:r>
                    </a:p>
                  </a:txBody>
                  <a:tcPr marL="4370" marR="4370" marT="4370" marB="0" anchor="b">
                    <a:lnL>
                      <a:noFill/>
                    </a:lnL>
                    <a:lnR>
                      <a:noFill/>
                    </a:lnR>
                    <a:lnT>
                      <a:noFill/>
                    </a:lnT>
                    <a:lnB>
                      <a:noFill/>
                    </a:lnB>
                    <a:solidFill>
                      <a:srgbClr val="63BE7B"/>
                    </a:solidFill>
                  </a:tcPr>
                </a:tc>
                <a:tc>
                  <a:txBody>
                    <a:bodyPr/>
                    <a:lstStyle/>
                    <a:p>
                      <a:pPr algn="r" fontAlgn="b"/>
                      <a:r>
                        <a:rPr lang="en-US" sz="1100" b="0" i="0" u="none" strike="noStrike">
                          <a:solidFill>
                            <a:srgbClr val="000000"/>
                          </a:solidFill>
                          <a:effectLst/>
                          <a:latin typeface="Calibri" panose="020F0502020204030204" pitchFamily="34" charset="0"/>
                        </a:rPr>
                        <a:t>-1</a:t>
                      </a:r>
                    </a:p>
                  </a:txBody>
                  <a:tcPr marL="4370" marR="4370" marT="4370" marB="0" anchor="b">
                    <a:lnL>
                      <a:noFill/>
                    </a:lnL>
                    <a:lnR>
                      <a:noFill/>
                    </a:lnR>
                    <a:lnT>
                      <a:noFill/>
                    </a:lnT>
                    <a:lnB>
                      <a:noFill/>
                    </a:lnB>
                    <a:solidFill>
                      <a:srgbClr val="F8696B"/>
                    </a:solidFill>
                  </a:tcPr>
                </a:tc>
                <a:tc>
                  <a:txBody>
                    <a:bodyPr/>
                    <a:lstStyle/>
                    <a:p>
                      <a:pPr algn="r" fontAlgn="b"/>
                      <a:r>
                        <a:rPr lang="en-US" sz="1100" b="0" i="0" u="none" strike="noStrike">
                          <a:solidFill>
                            <a:srgbClr val="000000"/>
                          </a:solidFill>
                          <a:effectLst/>
                          <a:latin typeface="Calibri" panose="020F0502020204030204" pitchFamily="34" charset="0"/>
                        </a:rPr>
                        <a:t>2</a:t>
                      </a:r>
                    </a:p>
                  </a:txBody>
                  <a:tcPr marL="4370" marR="4370" marT="4370" marB="0" anchor="b">
                    <a:lnL>
                      <a:noFill/>
                    </a:lnL>
                    <a:lnR>
                      <a:noFill/>
                    </a:lnR>
                    <a:lnT>
                      <a:noFill/>
                    </a:lnT>
                    <a:lnB>
                      <a:noFill/>
                    </a:lnB>
                    <a:solidFill>
                      <a:srgbClr val="63BE7B"/>
                    </a:solidFill>
                  </a:tcPr>
                </a:tc>
                <a:tc>
                  <a:txBody>
                    <a:bodyPr/>
                    <a:lstStyle/>
                    <a:p>
                      <a:pPr algn="r" fontAlgn="b"/>
                      <a:r>
                        <a:rPr lang="en-US" sz="1100" b="0" i="0" u="none" strike="noStrike">
                          <a:solidFill>
                            <a:srgbClr val="000000"/>
                          </a:solidFill>
                          <a:effectLst/>
                          <a:latin typeface="Calibri" panose="020F0502020204030204" pitchFamily="34" charset="0"/>
                        </a:rPr>
                        <a:t>-1</a:t>
                      </a:r>
                    </a:p>
                  </a:txBody>
                  <a:tcPr marL="4370" marR="4370" marT="4370" marB="0" anchor="b">
                    <a:lnL>
                      <a:noFill/>
                    </a:lnL>
                    <a:lnR>
                      <a:noFill/>
                    </a:lnR>
                    <a:lnT>
                      <a:noFill/>
                    </a:lnT>
                    <a:lnB>
                      <a:noFill/>
                    </a:lnB>
                    <a:solidFill>
                      <a:srgbClr val="F8696B"/>
                    </a:solidFill>
                  </a:tcPr>
                </a:tc>
                <a:tc>
                  <a:txBody>
                    <a:bodyPr/>
                    <a:lstStyle/>
                    <a:p>
                      <a:pPr algn="r" fontAlgn="b"/>
                      <a:r>
                        <a:rPr lang="en-US" sz="1100" b="0" i="0" u="none" strike="noStrike">
                          <a:solidFill>
                            <a:srgbClr val="000000"/>
                          </a:solidFill>
                          <a:effectLst/>
                          <a:latin typeface="Calibri" panose="020F0502020204030204" pitchFamily="34" charset="0"/>
                        </a:rPr>
                        <a:t>0</a:t>
                      </a:r>
                    </a:p>
                  </a:txBody>
                  <a:tcPr marL="4370" marR="4370" marT="4370" marB="0" anchor="b">
                    <a:lnL>
                      <a:noFill/>
                    </a:lnL>
                    <a:lnR>
                      <a:noFill/>
                    </a:lnR>
                    <a:lnT>
                      <a:noFill/>
                    </a:lnT>
                    <a:lnB>
                      <a:noFill/>
                    </a:lnB>
                    <a:solidFill>
                      <a:srgbClr val="FFFFFF"/>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4370" marR="4370" marT="4370" marB="0" anchor="b">
                    <a:lnL>
                      <a:noFill/>
                    </a:lnL>
                    <a:lnR>
                      <a:noFill/>
                    </a:lnR>
                    <a:lnT>
                      <a:noFill/>
                    </a:lnT>
                    <a:lnB>
                      <a:noFill/>
                    </a:lnB>
                    <a:solidFill>
                      <a:srgbClr val="FFFFFF"/>
                    </a:solidFill>
                  </a:tcPr>
                </a:tc>
                <a:tc>
                  <a:txBody>
                    <a:bodyPr/>
                    <a:lstStyle/>
                    <a:p>
                      <a:pPr algn="r" fontAlgn="b"/>
                      <a:r>
                        <a:rPr lang="en-US" sz="1100" b="0" i="0" u="none" strike="noStrike">
                          <a:solidFill>
                            <a:srgbClr val="000000"/>
                          </a:solidFill>
                          <a:effectLst/>
                          <a:latin typeface="Calibri" panose="020F0502020204030204" pitchFamily="34" charset="0"/>
                        </a:rPr>
                        <a:t>2</a:t>
                      </a:r>
                    </a:p>
                  </a:txBody>
                  <a:tcPr marL="4370" marR="4370" marT="4370" marB="0" anchor="b">
                    <a:lnL>
                      <a:noFill/>
                    </a:lnL>
                    <a:lnR>
                      <a:noFill/>
                    </a:lnR>
                    <a:lnT>
                      <a:noFill/>
                    </a:lnT>
                    <a:lnB>
                      <a:noFill/>
                    </a:lnB>
                    <a:solidFill>
                      <a:srgbClr val="63BE7B"/>
                    </a:solidFill>
                  </a:tcPr>
                </a:tc>
                <a:tc>
                  <a:txBody>
                    <a:bodyPr/>
                    <a:lstStyle/>
                    <a:p>
                      <a:pPr algn="r" fontAlgn="b"/>
                      <a:r>
                        <a:rPr lang="en-US" sz="1100" b="0" i="0" u="none" strike="noStrike">
                          <a:solidFill>
                            <a:srgbClr val="000000"/>
                          </a:solidFill>
                          <a:effectLst/>
                          <a:latin typeface="Calibri" panose="020F0502020204030204" pitchFamily="34" charset="0"/>
                        </a:rPr>
                        <a:t>1</a:t>
                      </a:r>
                    </a:p>
                  </a:txBody>
                  <a:tcPr marL="4370" marR="4370" marT="4370" marB="0" anchor="b">
                    <a:lnL>
                      <a:noFill/>
                    </a:lnL>
                    <a:lnR>
                      <a:noFill/>
                    </a:lnR>
                    <a:lnT>
                      <a:noFill/>
                    </a:lnT>
                    <a:lnB>
                      <a:noFill/>
                    </a:lnB>
                    <a:solidFill>
                      <a:srgbClr val="FFEB84"/>
                    </a:solidFill>
                  </a:tcPr>
                </a:tc>
                <a:tc>
                  <a:txBody>
                    <a:bodyPr/>
                    <a:lstStyle/>
                    <a:p>
                      <a:pPr algn="r" fontAlgn="b"/>
                      <a:r>
                        <a:rPr lang="en-US" sz="1100" b="0" i="0" u="none" strike="noStrike">
                          <a:solidFill>
                            <a:srgbClr val="000000"/>
                          </a:solidFill>
                          <a:effectLst/>
                          <a:latin typeface="Calibri" panose="020F0502020204030204" pitchFamily="34" charset="0"/>
                        </a:rPr>
                        <a:t>2</a:t>
                      </a:r>
                    </a:p>
                  </a:txBody>
                  <a:tcPr marL="4370" marR="4370" marT="4370" marB="0" anchor="b">
                    <a:lnL>
                      <a:noFill/>
                    </a:lnL>
                    <a:lnR>
                      <a:noFill/>
                    </a:lnR>
                    <a:lnT>
                      <a:noFill/>
                    </a:lnT>
                    <a:lnB>
                      <a:noFill/>
                    </a:lnB>
                    <a:solidFill>
                      <a:srgbClr val="63BE7B"/>
                    </a:solidFill>
                  </a:tcPr>
                </a:tc>
                <a:tc>
                  <a:txBody>
                    <a:bodyPr/>
                    <a:lstStyle/>
                    <a:p>
                      <a:pPr algn="r" fontAlgn="b"/>
                      <a:r>
                        <a:rPr lang="en-US" sz="1100" b="0" i="0" u="none" strike="noStrike">
                          <a:solidFill>
                            <a:srgbClr val="000000"/>
                          </a:solidFill>
                          <a:effectLst/>
                          <a:latin typeface="Calibri" panose="020F0502020204030204" pitchFamily="34" charset="0"/>
                        </a:rPr>
                        <a:t>1</a:t>
                      </a:r>
                    </a:p>
                  </a:txBody>
                  <a:tcPr marL="4370" marR="4370" marT="4370" marB="0" anchor="b">
                    <a:lnL>
                      <a:noFill/>
                    </a:lnL>
                    <a:lnR>
                      <a:noFill/>
                    </a:lnR>
                    <a:lnT>
                      <a:noFill/>
                    </a:lnT>
                    <a:lnB>
                      <a:noFill/>
                    </a:lnB>
                    <a:solidFill>
                      <a:srgbClr val="FFEB84"/>
                    </a:solidFill>
                  </a:tcPr>
                </a:tc>
                <a:tc>
                  <a:txBody>
                    <a:bodyPr/>
                    <a:lstStyle/>
                    <a:p>
                      <a:pPr algn="r" fontAlgn="b"/>
                      <a:r>
                        <a:rPr lang="en-US" sz="1100" b="0" i="0" u="none" strike="noStrike">
                          <a:solidFill>
                            <a:srgbClr val="000000"/>
                          </a:solidFill>
                          <a:effectLst/>
                          <a:latin typeface="Calibri" panose="020F0502020204030204" pitchFamily="34" charset="0"/>
                        </a:rPr>
                        <a:t>-1</a:t>
                      </a:r>
                    </a:p>
                  </a:txBody>
                  <a:tcPr marL="4370" marR="4370" marT="4370" marB="0" anchor="b">
                    <a:lnL>
                      <a:noFill/>
                    </a:lnL>
                    <a:lnR>
                      <a:noFill/>
                    </a:lnR>
                    <a:lnT>
                      <a:noFill/>
                    </a:lnT>
                    <a:lnB>
                      <a:noFill/>
                    </a:lnB>
                    <a:solidFill>
                      <a:srgbClr val="F8696B"/>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4370" marR="4370" marT="4370" marB="0" anchor="b">
                    <a:lnL>
                      <a:noFill/>
                    </a:lnL>
                    <a:lnR>
                      <a:noFill/>
                    </a:lnR>
                    <a:lnT>
                      <a:noFill/>
                    </a:lnT>
                    <a:lnB>
                      <a:noFill/>
                    </a:lnB>
                    <a:solidFill>
                      <a:srgbClr val="FFFFFF"/>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4370" marR="4370" marT="4370" marB="0" anchor="b">
                    <a:lnL>
                      <a:noFill/>
                    </a:lnL>
                    <a:lnR>
                      <a:noFill/>
                    </a:lnR>
                    <a:lnT>
                      <a:noFill/>
                    </a:lnT>
                    <a:lnB>
                      <a:noFill/>
                    </a:lnB>
                    <a:solidFill>
                      <a:srgbClr val="BFBFBF"/>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4370" marR="4370" marT="4370" marB="0" anchor="b">
                    <a:lnL>
                      <a:noFill/>
                    </a:lnL>
                    <a:lnR>
                      <a:noFill/>
                    </a:lnR>
                    <a:lnT>
                      <a:noFill/>
                    </a:lnT>
                    <a:lnB>
                      <a:noFill/>
                    </a:lnB>
                    <a:solidFill>
                      <a:srgbClr val="BFBFBF"/>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4370" marR="4370" marT="4370" marB="0" anchor="b">
                    <a:lnL>
                      <a:noFill/>
                    </a:lnL>
                    <a:lnR>
                      <a:noFill/>
                    </a:lnR>
                    <a:lnT>
                      <a:noFill/>
                    </a:lnT>
                    <a:lnB>
                      <a:noFill/>
                    </a:lnB>
                    <a:solidFill>
                      <a:srgbClr val="BFBFBF"/>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4370" marR="4370" marT="4370" marB="0" anchor="b">
                    <a:lnL>
                      <a:noFill/>
                    </a:lnL>
                    <a:lnR>
                      <a:noFill/>
                    </a:lnR>
                    <a:lnT>
                      <a:noFill/>
                    </a:lnT>
                    <a:lnB>
                      <a:noFill/>
                    </a:lnB>
                    <a:solidFill>
                      <a:srgbClr val="BFBFBF"/>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4370" marR="4370" marT="4370" marB="0" anchor="b">
                    <a:lnL>
                      <a:noFill/>
                    </a:lnL>
                    <a:lnR>
                      <a:noFill/>
                    </a:lnR>
                    <a:lnT>
                      <a:noFill/>
                    </a:lnT>
                    <a:lnB>
                      <a:noFill/>
                    </a:lnB>
                    <a:solidFill>
                      <a:srgbClr val="BFBFBF"/>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4370" marR="4370" marT="4370" marB="0" anchor="b">
                    <a:lnL>
                      <a:noFill/>
                    </a:lnL>
                    <a:lnR>
                      <a:noFill/>
                    </a:lnR>
                    <a:lnT>
                      <a:noFill/>
                    </a:lnT>
                    <a:lnB>
                      <a:noFill/>
                    </a:lnB>
                    <a:solidFill>
                      <a:srgbClr val="FFFFFF"/>
                    </a:solidFill>
                  </a:tcPr>
                </a:tc>
                <a:tc>
                  <a:txBody>
                    <a:bodyPr/>
                    <a:lstStyle/>
                    <a:p>
                      <a:pPr algn="r" fontAlgn="b"/>
                      <a:r>
                        <a:rPr lang="en-US" sz="1100" b="0" i="0" u="none" strike="noStrike">
                          <a:solidFill>
                            <a:srgbClr val="000000"/>
                          </a:solidFill>
                          <a:effectLst/>
                          <a:latin typeface="Calibri" panose="020F0502020204030204" pitchFamily="34" charset="0"/>
                        </a:rPr>
                        <a:t>0</a:t>
                      </a:r>
                    </a:p>
                  </a:txBody>
                  <a:tcPr marL="4370" marR="4370" marT="4370" marB="0" anchor="b">
                    <a:lnL>
                      <a:noFill/>
                    </a:lnL>
                    <a:lnR>
                      <a:noFill/>
                    </a:lnR>
                    <a:lnT>
                      <a:noFill/>
                    </a:lnT>
                    <a:lnB>
                      <a:noFill/>
                    </a:lnB>
                    <a:solidFill>
                      <a:srgbClr val="FFFFFF"/>
                    </a:solidFill>
                  </a:tcPr>
                </a:tc>
                <a:tc>
                  <a:txBody>
                    <a:bodyPr/>
                    <a:lstStyle/>
                    <a:p>
                      <a:pPr algn="r" fontAlgn="b"/>
                      <a:r>
                        <a:rPr lang="en-US" sz="1100" b="0" i="0" u="none" strike="noStrike">
                          <a:solidFill>
                            <a:srgbClr val="000000"/>
                          </a:solidFill>
                          <a:effectLst/>
                          <a:latin typeface="Calibri" panose="020F0502020204030204" pitchFamily="34" charset="0"/>
                        </a:rPr>
                        <a:t>0</a:t>
                      </a:r>
                    </a:p>
                  </a:txBody>
                  <a:tcPr marL="4370" marR="4370" marT="4370" marB="0" anchor="b">
                    <a:lnL>
                      <a:noFill/>
                    </a:lnL>
                    <a:lnR>
                      <a:noFill/>
                    </a:lnR>
                    <a:lnT>
                      <a:noFill/>
                    </a:lnT>
                    <a:lnB>
                      <a:noFill/>
                    </a:lnB>
                    <a:solidFill>
                      <a:srgbClr val="FFFFFF"/>
                    </a:solidFill>
                  </a:tcPr>
                </a:tc>
                <a:tc>
                  <a:txBody>
                    <a:bodyPr/>
                    <a:lstStyle/>
                    <a:p>
                      <a:pPr algn="r" fontAlgn="b"/>
                      <a:r>
                        <a:rPr lang="en-US" sz="1100" b="0" i="0" u="none" strike="noStrike">
                          <a:solidFill>
                            <a:srgbClr val="000000"/>
                          </a:solidFill>
                          <a:effectLst/>
                          <a:latin typeface="Calibri" panose="020F0502020204030204" pitchFamily="34" charset="0"/>
                        </a:rPr>
                        <a:t>0</a:t>
                      </a:r>
                    </a:p>
                  </a:txBody>
                  <a:tcPr marL="4370" marR="4370" marT="4370" marB="0" anchor="b">
                    <a:lnL>
                      <a:noFill/>
                    </a:lnL>
                    <a:lnR>
                      <a:noFill/>
                    </a:lnR>
                    <a:lnT>
                      <a:noFill/>
                    </a:lnT>
                    <a:lnB>
                      <a:noFill/>
                    </a:lnB>
                    <a:solidFill>
                      <a:srgbClr val="FFFFFF"/>
                    </a:solidFill>
                  </a:tcPr>
                </a:tc>
                <a:tc>
                  <a:txBody>
                    <a:bodyPr/>
                    <a:lstStyle/>
                    <a:p>
                      <a:pPr algn="r" fontAlgn="b"/>
                      <a:r>
                        <a:rPr lang="en-US" sz="1100" b="0" i="0" u="none" strike="noStrike">
                          <a:solidFill>
                            <a:srgbClr val="000000"/>
                          </a:solidFill>
                          <a:effectLst/>
                          <a:latin typeface="Calibri" panose="020F0502020204030204" pitchFamily="34" charset="0"/>
                        </a:rPr>
                        <a:t>0</a:t>
                      </a:r>
                    </a:p>
                  </a:txBody>
                  <a:tcPr marL="4370" marR="4370" marT="4370" marB="0" anchor="b">
                    <a:lnL>
                      <a:noFill/>
                    </a:lnL>
                    <a:lnR>
                      <a:noFill/>
                    </a:lnR>
                    <a:lnT>
                      <a:noFill/>
                    </a:lnT>
                    <a:lnB>
                      <a:noFill/>
                    </a:lnB>
                    <a:solidFill>
                      <a:srgbClr val="FFFFFF"/>
                    </a:solidFill>
                  </a:tcPr>
                </a:tc>
                <a:tc>
                  <a:txBody>
                    <a:bodyPr/>
                    <a:lstStyle/>
                    <a:p>
                      <a:pPr algn="r" fontAlgn="b"/>
                      <a:r>
                        <a:rPr lang="en-US" sz="1100" b="0" i="0" u="none" strike="noStrike">
                          <a:solidFill>
                            <a:srgbClr val="000000"/>
                          </a:solidFill>
                          <a:effectLst/>
                          <a:latin typeface="Calibri" panose="020F0502020204030204" pitchFamily="34" charset="0"/>
                        </a:rPr>
                        <a:t>2</a:t>
                      </a:r>
                    </a:p>
                  </a:txBody>
                  <a:tcPr marL="4370" marR="4370" marT="4370" marB="0" anchor="b">
                    <a:lnL>
                      <a:noFill/>
                    </a:lnL>
                    <a:lnR>
                      <a:noFill/>
                    </a:lnR>
                    <a:lnT>
                      <a:noFill/>
                    </a:lnT>
                    <a:lnB>
                      <a:noFill/>
                    </a:lnB>
                    <a:solidFill>
                      <a:srgbClr val="63BE7B"/>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4370" marR="4370" marT="4370" marB="0" anchor="b">
                    <a:lnL>
                      <a:noFill/>
                    </a:lnL>
                    <a:lnR>
                      <a:noFill/>
                    </a:lnR>
                    <a:lnT>
                      <a:noFill/>
                    </a:lnT>
                    <a:lnB>
                      <a:noFill/>
                    </a:lnB>
                    <a:solidFill>
                      <a:srgbClr val="FFFFFF"/>
                    </a:solidFill>
                  </a:tcPr>
                </a:tc>
                <a:tc>
                  <a:txBody>
                    <a:bodyPr/>
                    <a:lstStyle/>
                    <a:p>
                      <a:pPr algn="r" fontAlgn="b"/>
                      <a:r>
                        <a:rPr lang="en-US" sz="1100" b="0" i="0" u="none" strike="noStrike">
                          <a:solidFill>
                            <a:srgbClr val="000000"/>
                          </a:solidFill>
                          <a:effectLst/>
                          <a:latin typeface="Calibri" panose="020F0502020204030204" pitchFamily="34" charset="0"/>
                        </a:rPr>
                        <a:t>0</a:t>
                      </a:r>
                    </a:p>
                  </a:txBody>
                  <a:tcPr marL="4370" marR="4370" marT="4370" marB="0" anchor="b">
                    <a:lnL>
                      <a:noFill/>
                    </a:lnL>
                    <a:lnR>
                      <a:noFill/>
                    </a:lnR>
                    <a:lnT>
                      <a:noFill/>
                    </a:lnT>
                    <a:lnB>
                      <a:noFill/>
                    </a:lnB>
                    <a:solidFill>
                      <a:srgbClr val="FFFFFF"/>
                    </a:solidFill>
                  </a:tcPr>
                </a:tc>
                <a:tc>
                  <a:txBody>
                    <a:bodyPr/>
                    <a:lstStyle/>
                    <a:p>
                      <a:pPr algn="r" fontAlgn="b"/>
                      <a:r>
                        <a:rPr lang="en-US" sz="1100" b="0" i="0" u="none" strike="noStrike">
                          <a:solidFill>
                            <a:srgbClr val="000000"/>
                          </a:solidFill>
                          <a:effectLst/>
                          <a:latin typeface="Calibri" panose="020F0502020204030204" pitchFamily="34" charset="0"/>
                        </a:rPr>
                        <a:t>0</a:t>
                      </a:r>
                    </a:p>
                  </a:txBody>
                  <a:tcPr marL="4370" marR="4370" marT="4370" marB="0" anchor="b">
                    <a:lnL>
                      <a:noFill/>
                    </a:lnL>
                    <a:lnR>
                      <a:noFill/>
                    </a:lnR>
                    <a:lnT>
                      <a:noFill/>
                    </a:lnT>
                    <a:lnB>
                      <a:noFill/>
                    </a:lnB>
                    <a:solidFill>
                      <a:srgbClr val="FFFFFF"/>
                    </a:solidFill>
                  </a:tcPr>
                </a:tc>
                <a:tc>
                  <a:txBody>
                    <a:bodyPr/>
                    <a:lstStyle/>
                    <a:p>
                      <a:pPr algn="r" fontAlgn="b"/>
                      <a:r>
                        <a:rPr lang="en-US" sz="1100" b="0" i="0" u="none" strike="noStrike">
                          <a:solidFill>
                            <a:srgbClr val="000000"/>
                          </a:solidFill>
                          <a:effectLst/>
                          <a:latin typeface="Calibri" panose="020F0502020204030204" pitchFamily="34" charset="0"/>
                        </a:rPr>
                        <a:t>0</a:t>
                      </a:r>
                    </a:p>
                  </a:txBody>
                  <a:tcPr marL="4370" marR="4370" marT="4370" marB="0" anchor="b">
                    <a:lnL>
                      <a:noFill/>
                    </a:lnL>
                    <a:lnR>
                      <a:noFill/>
                    </a:lnR>
                    <a:lnT>
                      <a:noFill/>
                    </a:lnT>
                    <a:lnB>
                      <a:noFill/>
                    </a:lnB>
                    <a:solidFill>
                      <a:srgbClr val="FFFFFF"/>
                    </a:solidFill>
                  </a:tcPr>
                </a:tc>
                <a:tc>
                  <a:txBody>
                    <a:bodyPr/>
                    <a:lstStyle/>
                    <a:p>
                      <a:pPr algn="r" fontAlgn="b"/>
                      <a:r>
                        <a:rPr lang="en-US" sz="1100" b="0" i="0" u="none" strike="noStrike">
                          <a:solidFill>
                            <a:srgbClr val="000000"/>
                          </a:solidFill>
                          <a:effectLst/>
                          <a:latin typeface="Calibri" panose="020F0502020204030204" pitchFamily="34" charset="0"/>
                        </a:rPr>
                        <a:t>0</a:t>
                      </a:r>
                    </a:p>
                  </a:txBody>
                  <a:tcPr marL="4370" marR="4370" marT="4370" marB="0" anchor="b">
                    <a:lnL>
                      <a:noFill/>
                    </a:lnL>
                    <a:lnR>
                      <a:noFill/>
                    </a:lnR>
                    <a:lnT>
                      <a:noFill/>
                    </a:lnT>
                    <a:lnB>
                      <a:noFill/>
                    </a:lnB>
                    <a:solidFill>
                      <a:srgbClr val="FFFFFF"/>
                    </a:solidFill>
                  </a:tcPr>
                </a:tc>
                <a:tc>
                  <a:txBody>
                    <a:bodyPr/>
                    <a:lstStyle/>
                    <a:p>
                      <a:pPr algn="r" fontAlgn="b"/>
                      <a:r>
                        <a:rPr lang="en-US" sz="1100" b="0" i="0" u="none" strike="noStrike">
                          <a:solidFill>
                            <a:srgbClr val="000000"/>
                          </a:solidFill>
                          <a:effectLst/>
                          <a:latin typeface="Calibri" panose="020F0502020204030204" pitchFamily="34" charset="0"/>
                        </a:rPr>
                        <a:t>0</a:t>
                      </a:r>
                    </a:p>
                  </a:txBody>
                  <a:tcPr marL="4370" marR="4370" marT="4370" marB="0" anchor="b">
                    <a:lnL>
                      <a:noFill/>
                    </a:lnL>
                    <a:lnR>
                      <a:noFill/>
                    </a:lnR>
                    <a:lnT>
                      <a:noFill/>
                    </a:lnT>
                    <a:lnB>
                      <a:noFill/>
                    </a:lnB>
                    <a:solidFill>
                      <a:srgbClr val="FFFFFF"/>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4370" marR="4370" marT="4370" marB="0" anchor="b">
                    <a:lnL>
                      <a:noFill/>
                    </a:lnL>
                    <a:lnR>
                      <a:noFill/>
                    </a:lnR>
                    <a:lnT>
                      <a:noFill/>
                    </a:lnT>
                    <a:lnB>
                      <a:noFill/>
                    </a:lnB>
                    <a:solidFill>
                      <a:srgbClr val="FFFFFF"/>
                    </a:solidFill>
                  </a:tcPr>
                </a:tc>
                <a:tc>
                  <a:txBody>
                    <a:bodyPr/>
                    <a:lstStyle/>
                    <a:p>
                      <a:pPr algn="r" fontAlgn="b"/>
                      <a:r>
                        <a:rPr lang="en-US" sz="1100" b="0" i="0" u="none" strike="noStrike">
                          <a:solidFill>
                            <a:srgbClr val="000000"/>
                          </a:solidFill>
                          <a:effectLst/>
                          <a:latin typeface="Calibri" panose="020F0502020204030204" pitchFamily="34" charset="0"/>
                        </a:rPr>
                        <a:t>0</a:t>
                      </a:r>
                    </a:p>
                  </a:txBody>
                  <a:tcPr marL="4370" marR="4370" marT="4370" marB="0" anchor="b">
                    <a:lnL>
                      <a:noFill/>
                    </a:lnL>
                    <a:lnR>
                      <a:noFill/>
                    </a:lnR>
                    <a:lnT>
                      <a:noFill/>
                    </a:lnT>
                    <a:lnB>
                      <a:noFill/>
                    </a:lnB>
                    <a:solidFill>
                      <a:srgbClr val="FFFFFF"/>
                    </a:solidFill>
                  </a:tcPr>
                </a:tc>
                <a:tc>
                  <a:txBody>
                    <a:bodyPr/>
                    <a:lstStyle/>
                    <a:p>
                      <a:pPr algn="r" fontAlgn="b"/>
                      <a:r>
                        <a:rPr lang="en-US" sz="1100" b="0" i="0" u="none" strike="noStrike">
                          <a:solidFill>
                            <a:srgbClr val="000000"/>
                          </a:solidFill>
                          <a:effectLst/>
                          <a:latin typeface="Calibri" panose="020F0502020204030204" pitchFamily="34" charset="0"/>
                        </a:rPr>
                        <a:t>0</a:t>
                      </a:r>
                    </a:p>
                  </a:txBody>
                  <a:tcPr marL="4370" marR="4370" marT="4370" marB="0" anchor="b">
                    <a:lnL>
                      <a:noFill/>
                    </a:lnL>
                    <a:lnR>
                      <a:noFill/>
                    </a:lnR>
                    <a:lnT>
                      <a:noFill/>
                    </a:lnT>
                    <a:lnB>
                      <a:noFill/>
                    </a:lnB>
                    <a:solidFill>
                      <a:srgbClr val="FFFFFF"/>
                    </a:solidFill>
                  </a:tcPr>
                </a:tc>
                <a:tc>
                  <a:txBody>
                    <a:bodyPr/>
                    <a:lstStyle/>
                    <a:p>
                      <a:pPr algn="r" fontAlgn="b"/>
                      <a:r>
                        <a:rPr lang="en-US" sz="1100" b="0" i="0" u="none" strike="noStrike">
                          <a:solidFill>
                            <a:srgbClr val="000000"/>
                          </a:solidFill>
                          <a:effectLst/>
                          <a:latin typeface="Calibri" panose="020F0502020204030204" pitchFamily="34" charset="0"/>
                        </a:rPr>
                        <a:t>-1</a:t>
                      </a:r>
                    </a:p>
                  </a:txBody>
                  <a:tcPr marL="4370" marR="4370" marT="4370" marB="0" anchor="b">
                    <a:lnL>
                      <a:noFill/>
                    </a:lnL>
                    <a:lnR>
                      <a:noFill/>
                    </a:lnR>
                    <a:lnT>
                      <a:noFill/>
                    </a:lnT>
                    <a:lnB>
                      <a:noFill/>
                    </a:lnB>
                    <a:solidFill>
                      <a:srgbClr val="F8696B"/>
                    </a:solidFill>
                  </a:tcPr>
                </a:tc>
                <a:tc>
                  <a:txBody>
                    <a:bodyPr/>
                    <a:lstStyle/>
                    <a:p>
                      <a:pPr algn="r" fontAlgn="b"/>
                      <a:r>
                        <a:rPr lang="en-US" sz="1100" b="0" i="0" u="none" strike="noStrike">
                          <a:solidFill>
                            <a:srgbClr val="000000"/>
                          </a:solidFill>
                          <a:effectLst/>
                          <a:latin typeface="Calibri" panose="020F0502020204030204" pitchFamily="34" charset="0"/>
                        </a:rPr>
                        <a:t>2</a:t>
                      </a:r>
                    </a:p>
                  </a:txBody>
                  <a:tcPr marL="4370" marR="4370" marT="4370" marB="0" anchor="b">
                    <a:lnL>
                      <a:noFill/>
                    </a:lnL>
                    <a:lnR>
                      <a:noFill/>
                    </a:lnR>
                    <a:lnT>
                      <a:noFill/>
                    </a:lnT>
                    <a:lnB>
                      <a:noFill/>
                    </a:lnB>
                    <a:solidFill>
                      <a:srgbClr val="63BE7B"/>
                    </a:solidFill>
                  </a:tcPr>
                </a:tc>
                <a:tc>
                  <a:txBody>
                    <a:bodyPr/>
                    <a:lstStyle/>
                    <a:p>
                      <a:pPr algn="r" fontAlgn="b"/>
                      <a:r>
                        <a:rPr lang="en-US" sz="1100" b="0" i="0" u="none" strike="noStrike">
                          <a:solidFill>
                            <a:srgbClr val="000000"/>
                          </a:solidFill>
                          <a:effectLst/>
                          <a:latin typeface="Calibri" panose="020F0502020204030204" pitchFamily="34" charset="0"/>
                        </a:rPr>
                        <a:t>0</a:t>
                      </a:r>
                    </a:p>
                  </a:txBody>
                  <a:tcPr marL="4370" marR="4370" marT="4370" marB="0" anchor="b">
                    <a:lnL>
                      <a:noFill/>
                    </a:lnL>
                    <a:lnR>
                      <a:noFill/>
                    </a:lnR>
                    <a:lnT>
                      <a:noFill/>
                    </a:lnT>
                    <a:lnB>
                      <a:noFill/>
                    </a:lnB>
                    <a:solidFill>
                      <a:srgbClr val="FFFFFF"/>
                    </a:solidFill>
                  </a:tcPr>
                </a:tc>
                <a:tc>
                  <a:txBody>
                    <a:bodyPr/>
                    <a:lstStyle/>
                    <a:p>
                      <a:pPr algn="r" fontAlgn="b"/>
                      <a:r>
                        <a:rPr lang="en-US" sz="1100" b="0" i="0" u="none" strike="noStrike">
                          <a:solidFill>
                            <a:srgbClr val="000000"/>
                          </a:solidFill>
                          <a:effectLst/>
                          <a:latin typeface="Calibri" panose="020F0502020204030204" pitchFamily="34" charset="0"/>
                        </a:rPr>
                        <a:t>0</a:t>
                      </a:r>
                    </a:p>
                  </a:txBody>
                  <a:tcPr marL="4370" marR="4370" marT="4370" marB="0" anchor="b">
                    <a:lnL>
                      <a:noFill/>
                    </a:lnL>
                    <a:lnR>
                      <a:noFill/>
                    </a:lnR>
                    <a:lnT>
                      <a:noFill/>
                    </a:lnT>
                    <a:lnB>
                      <a:noFill/>
                    </a:lnB>
                    <a:solidFill>
                      <a:srgbClr val="FFFFFF"/>
                    </a:solidFill>
                  </a:tcPr>
                </a:tc>
              </a:tr>
              <a:tr h="209328">
                <a:tc>
                  <a:txBody>
                    <a:bodyPr/>
                    <a:lstStyle/>
                    <a:p>
                      <a:pPr algn="l" fontAlgn="b"/>
                      <a:r>
                        <a:rPr lang="en-US" sz="1100" b="1" i="0" u="none" strike="noStrike">
                          <a:solidFill>
                            <a:srgbClr val="FF0000"/>
                          </a:solidFill>
                          <a:effectLst/>
                          <a:latin typeface="Calibri" panose="020F0502020204030204" pitchFamily="34" charset="0"/>
                        </a:rPr>
                        <a:t>BUL</a:t>
                      </a:r>
                    </a:p>
                  </a:txBody>
                  <a:tcPr marL="4370" marR="4370" marT="4370"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b"/>
                      <a:r>
                        <a:rPr lang="en-US" sz="1100" b="0" i="0" u="none" strike="noStrike">
                          <a:solidFill>
                            <a:srgbClr val="000000"/>
                          </a:solidFill>
                          <a:effectLst/>
                          <a:latin typeface="Calibri" panose="020F0502020204030204" pitchFamily="34" charset="0"/>
                        </a:rPr>
                        <a:t>2</a:t>
                      </a:r>
                    </a:p>
                  </a:txBody>
                  <a:tcPr marL="4370" marR="4370" marT="4370" marB="0" anchor="b">
                    <a:lnL>
                      <a:noFill/>
                    </a:lnL>
                    <a:lnR>
                      <a:noFill/>
                    </a:lnR>
                    <a:lnT>
                      <a:noFill/>
                    </a:lnT>
                    <a:lnB>
                      <a:noFill/>
                    </a:lnB>
                    <a:solidFill>
                      <a:srgbClr val="63BE7B"/>
                    </a:solidFill>
                  </a:tcPr>
                </a:tc>
                <a:tc>
                  <a:txBody>
                    <a:bodyPr/>
                    <a:lstStyle/>
                    <a:p>
                      <a:pPr algn="r" fontAlgn="b"/>
                      <a:r>
                        <a:rPr lang="en-US" sz="1100" b="0" i="0" u="none" strike="noStrike">
                          <a:solidFill>
                            <a:srgbClr val="000000"/>
                          </a:solidFill>
                          <a:effectLst/>
                          <a:latin typeface="Calibri" panose="020F0502020204030204" pitchFamily="34" charset="0"/>
                        </a:rPr>
                        <a:t>-1</a:t>
                      </a:r>
                    </a:p>
                  </a:txBody>
                  <a:tcPr marL="4370" marR="4370" marT="4370" marB="0" anchor="b">
                    <a:lnL>
                      <a:noFill/>
                    </a:lnL>
                    <a:lnR>
                      <a:noFill/>
                    </a:lnR>
                    <a:lnT>
                      <a:noFill/>
                    </a:lnT>
                    <a:lnB>
                      <a:noFill/>
                    </a:lnB>
                    <a:solidFill>
                      <a:srgbClr val="F8696B"/>
                    </a:solidFill>
                  </a:tcPr>
                </a:tc>
                <a:tc>
                  <a:txBody>
                    <a:bodyPr/>
                    <a:lstStyle/>
                    <a:p>
                      <a:pPr algn="r" fontAlgn="b"/>
                      <a:r>
                        <a:rPr lang="en-US" sz="1100" b="0" i="0" u="none" strike="noStrike">
                          <a:solidFill>
                            <a:srgbClr val="000000"/>
                          </a:solidFill>
                          <a:effectLst/>
                          <a:latin typeface="Calibri" panose="020F0502020204030204" pitchFamily="34" charset="0"/>
                        </a:rPr>
                        <a:t>2</a:t>
                      </a:r>
                    </a:p>
                  </a:txBody>
                  <a:tcPr marL="4370" marR="4370" marT="4370" marB="0" anchor="b">
                    <a:lnL>
                      <a:noFill/>
                    </a:lnL>
                    <a:lnR>
                      <a:noFill/>
                    </a:lnR>
                    <a:lnT>
                      <a:noFill/>
                    </a:lnT>
                    <a:lnB>
                      <a:noFill/>
                    </a:lnB>
                    <a:solidFill>
                      <a:srgbClr val="63BE7B"/>
                    </a:solidFill>
                  </a:tcPr>
                </a:tc>
                <a:tc>
                  <a:txBody>
                    <a:bodyPr/>
                    <a:lstStyle/>
                    <a:p>
                      <a:pPr algn="r" fontAlgn="b"/>
                      <a:r>
                        <a:rPr lang="en-US" sz="1100" b="0" i="0" u="none" strike="noStrike">
                          <a:solidFill>
                            <a:srgbClr val="000000"/>
                          </a:solidFill>
                          <a:effectLst/>
                          <a:latin typeface="Calibri" panose="020F0502020204030204" pitchFamily="34" charset="0"/>
                        </a:rPr>
                        <a:t>2</a:t>
                      </a:r>
                    </a:p>
                  </a:txBody>
                  <a:tcPr marL="4370" marR="4370" marT="4370" marB="0" anchor="b">
                    <a:lnL>
                      <a:noFill/>
                    </a:lnL>
                    <a:lnR>
                      <a:noFill/>
                    </a:lnR>
                    <a:lnT>
                      <a:noFill/>
                    </a:lnT>
                    <a:lnB>
                      <a:noFill/>
                    </a:lnB>
                    <a:solidFill>
                      <a:srgbClr val="63BE7B"/>
                    </a:solidFill>
                  </a:tcPr>
                </a:tc>
                <a:tc>
                  <a:txBody>
                    <a:bodyPr/>
                    <a:lstStyle/>
                    <a:p>
                      <a:pPr algn="r" fontAlgn="b"/>
                      <a:r>
                        <a:rPr lang="en-US" sz="1100" b="0" i="0" u="none" strike="noStrike">
                          <a:solidFill>
                            <a:srgbClr val="000000"/>
                          </a:solidFill>
                          <a:effectLst/>
                          <a:latin typeface="Calibri" panose="020F0502020204030204" pitchFamily="34" charset="0"/>
                        </a:rPr>
                        <a:t>0</a:t>
                      </a:r>
                    </a:p>
                  </a:txBody>
                  <a:tcPr marL="4370" marR="4370" marT="4370" marB="0" anchor="b">
                    <a:lnL>
                      <a:noFill/>
                    </a:lnL>
                    <a:lnR>
                      <a:noFill/>
                    </a:lnR>
                    <a:lnT>
                      <a:noFill/>
                    </a:lnT>
                    <a:lnB>
                      <a:noFill/>
                    </a:lnB>
                    <a:solidFill>
                      <a:srgbClr val="FFFFFF"/>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4370" marR="4370" marT="4370" marB="0" anchor="b">
                    <a:lnL>
                      <a:noFill/>
                    </a:lnL>
                    <a:lnR>
                      <a:noFill/>
                    </a:lnR>
                    <a:lnT>
                      <a:noFill/>
                    </a:lnT>
                    <a:lnB>
                      <a:noFill/>
                    </a:lnB>
                    <a:solidFill>
                      <a:srgbClr val="FFFFFF"/>
                    </a:solidFill>
                  </a:tcPr>
                </a:tc>
                <a:tc>
                  <a:txBody>
                    <a:bodyPr/>
                    <a:lstStyle/>
                    <a:p>
                      <a:pPr algn="r" fontAlgn="b"/>
                      <a:r>
                        <a:rPr lang="en-US" sz="1100" b="0" i="0" u="none" strike="noStrike">
                          <a:solidFill>
                            <a:srgbClr val="000000"/>
                          </a:solidFill>
                          <a:effectLst/>
                          <a:latin typeface="Calibri" panose="020F0502020204030204" pitchFamily="34" charset="0"/>
                        </a:rPr>
                        <a:t>2</a:t>
                      </a:r>
                    </a:p>
                  </a:txBody>
                  <a:tcPr marL="4370" marR="4370" marT="4370" marB="0" anchor="b">
                    <a:lnL>
                      <a:noFill/>
                    </a:lnL>
                    <a:lnR>
                      <a:noFill/>
                    </a:lnR>
                    <a:lnT>
                      <a:noFill/>
                    </a:lnT>
                    <a:lnB>
                      <a:noFill/>
                    </a:lnB>
                    <a:solidFill>
                      <a:srgbClr val="63BE7B"/>
                    </a:solidFill>
                  </a:tcPr>
                </a:tc>
                <a:tc>
                  <a:txBody>
                    <a:bodyPr/>
                    <a:lstStyle/>
                    <a:p>
                      <a:pPr algn="r" fontAlgn="b"/>
                      <a:r>
                        <a:rPr lang="en-US" sz="1100" b="0" i="0" u="none" strike="noStrike">
                          <a:solidFill>
                            <a:srgbClr val="000000"/>
                          </a:solidFill>
                          <a:effectLst/>
                          <a:latin typeface="Calibri" panose="020F0502020204030204" pitchFamily="34" charset="0"/>
                        </a:rPr>
                        <a:t>2</a:t>
                      </a:r>
                    </a:p>
                  </a:txBody>
                  <a:tcPr marL="4370" marR="4370" marT="4370" marB="0" anchor="b">
                    <a:lnL>
                      <a:noFill/>
                    </a:lnL>
                    <a:lnR>
                      <a:noFill/>
                    </a:lnR>
                    <a:lnT>
                      <a:noFill/>
                    </a:lnT>
                    <a:lnB>
                      <a:noFill/>
                    </a:lnB>
                    <a:solidFill>
                      <a:srgbClr val="63BE7B"/>
                    </a:solidFill>
                  </a:tcPr>
                </a:tc>
                <a:tc>
                  <a:txBody>
                    <a:bodyPr/>
                    <a:lstStyle/>
                    <a:p>
                      <a:pPr algn="r" fontAlgn="b"/>
                      <a:r>
                        <a:rPr lang="en-US" sz="1100" b="0" i="0" u="none" strike="noStrike">
                          <a:solidFill>
                            <a:srgbClr val="000000"/>
                          </a:solidFill>
                          <a:effectLst/>
                          <a:latin typeface="Calibri" panose="020F0502020204030204" pitchFamily="34" charset="0"/>
                        </a:rPr>
                        <a:t>2</a:t>
                      </a:r>
                    </a:p>
                  </a:txBody>
                  <a:tcPr marL="4370" marR="4370" marT="4370" marB="0" anchor="b">
                    <a:lnL>
                      <a:noFill/>
                    </a:lnL>
                    <a:lnR>
                      <a:noFill/>
                    </a:lnR>
                    <a:lnT>
                      <a:noFill/>
                    </a:lnT>
                    <a:lnB>
                      <a:noFill/>
                    </a:lnB>
                    <a:solidFill>
                      <a:srgbClr val="63BE7B"/>
                    </a:solidFill>
                  </a:tcPr>
                </a:tc>
                <a:tc>
                  <a:txBody>
                    <a:bodyPr/>
                    <a:lstStyle/>
                    <a:p>
                      <a:pPr algn="r" fontAlgn="b"/>
                      <a:r>
                        <a:rPr lang="en-US" sz="1100" b="0" i="0" u="none" strike="noStrike">
                          <a:solidFill>
                            <a:srgbClr val="000000"/>
                          </a:solidFill>
                          <a:effectLst/>
                          <a:latin typeface="Calibri" panose="020F0502020204030204" pitchFamily="34" charset="0"/>
                        </a:rPr>
                        <a:t>2</a:t>
                      </a:r>
                    </a:p>
                  </a:txBody>
                  <a:tcPr marL="4370" marR="4370" marT="4370" marB="0" anchor="b">
                    <a:lnL>
                      <a:noFill/>
                    </a:lnL>
                    <a:lnR>
                      <a:noFill/>
                    </a:lnR>
                    <a:lnT>
                      <a:noFill/>
                    </a:lnT>
                    <a:lnB>
                      <a:noFill/>
                    </a:lnB>
                    <a:solidFill>
                      <a:srgbClr val="63BE7B"/>
                    </a:solidFill>
                  </a:tcPr>
                </a:tc>
                <a:tc>
                  <a:txBody>
                    <a:bodyPr/>
                    <a:lstStyle/>
                    <a:p>
                      <a:pPr algn="r" fontAlgn="b"/>
                      <a:r>
                        <a:rPr lang="en-US" sz="1100" b="0" i="0" u="none" strike="noStrike">
                          <a:solidFill>
                            <a:srgbClr val="000000"/>
                          </a:solidFill>
                          <a:effectLst/>
                          <a:latin typeface="Calibri" panose="020F0502020204030204" pitchFamily="34" charset="0"/>
                        </a:rPr>
                        <a:t>0</a:t>
                      </a:r>
                    </a:p>
                  </a:txBody>
                  <a:tcPr marL="4370" marR="4370" marT="4370" marB="0" anchor="b">
                    <a:lnL>
                      <a:noFill/>
                    </a:lnL>
                    <a:lnR>
                      <a:noFill/>
                    </a:lnR>
                    <a:lnT>
                      <a:noFill/>
                    </a:lnT>
                    <a:lnB>
                      <a:noFill/>
                    </a:lnB>
                    <a:solidFill>
                      <a:srgbClr val="FFFFFF"/>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4370" marR="4370" marT="4370" marB="0" anchor="b">
                    <a:lnL>
                      <a:noFill/>
                    </a:lnL>
                    <a:lnR>
                      <a:noFill/>
                    </a:lnR>
                    <a:lnT>
                      <a:noFill/>
                    </a:lnT>
                    <a:lnB>
                      <a:noFill/>
                    </a:lnB>
                    <a:solidFill>
                      <a:srgbClr val="FFFFFF"/>
                    </a:solidFill>
                  </a:tcPr>
                </a:tc>
                <a:tc>
                  <a:txBody>
                    <a:bodyPr/>
                    <a:lstStyle/>
                    <a:p>
                      <a:pPr algn="r" fontAlgn="b"/>
                      <a:r>
                        <a:rPr lang="en-US" sz="1100" b="0" i="0" u="none" strike="noStrike">
                          <a:solidFill>
                            <a:srgbClr val="000000"/>
                          </a:solidFill>
                          <a:effectLst/>
                          <a:latin typeface="Calibri" panose="020F0502020204030204" pitchFamily="34" charset="0"/>
                        </a:rPr>
                        <a:t>1</a:t>
                      </a:r>
                    </a:p>
                  </a:txBody>
                  <a:tcPr marL="4370" marR="4370" marT="4370" marB="0" anchor="b">
                    <a:lnL>
                      <a:noFill/>
                    </a:lnL>
                    <a:lnR>
                      <a:noFill/>
                    </a:lnR>
                    <a:lnT>
                      <a:noFill/>
                    </a:lnT>
                    <a:lnB>
                      <a:noFill/>
                    </a:lnB>
                    <a:solidFill>
                      <a:srgbClr val="FFEB84"/>
                    </a:solidFill>
                  </a:tcPr>
                </a:tc>
                <a:tc>
                  <a:txBody>
                    <a:bodyPr/>
                    <a:lstStyle/>
                    <a:p>
                      <a:pPr algn="r" fontAlgn="b"/>
                      <a:r>
                        <a:rPr lang="en-US" sz="1100" b="0" i="0" u="none" strike="noStrike">
                          <a:solidFill>
                            <a:srgbClr val="000000"/>
                          </a:solidFill>
                          <a:effectLst/>
                          <a:latin typeface="Calibri" panose="020F0502020204030204" pitchFamily="34" charset="0"/>
                        </a:rPr>
                        <a:t>0</a:t>
                      </a:r>
                    </a:p>
                  </a:txBody>
                  <a:tcPr marL="4370" marR="4370" marT="4370" marB="0" anchor="b">
                    <a:lnL>
                      <a:noFill/>
                    </a:lnL>
                    <a:lnR>
                      <a:noFill/>
                    </a:lnR>
                    <a:lnT>
                      <a:noFill/>
                    </a:lnT>
                    <a:lnB>
                      <a:noFill/>
                    </a:lnB>
                    <a:solidFill>
                      <a:srgbClr val="FFFFFF"/>
                    </a:solidFill>
                  </a:tcPr>
                </a:tc>
                <a:tc>
                  <a:txBody>
                    <a:bodyPr/>
                    <a:lstStyle/>
                    <a:p>
                      <a:pPr algn="r" fontAlgn="b"/>
                      <a:r>
                        <a:rPr lang="en-US" sz="1100" b="0" i="0" u="none" strike="noStrike">
                          <a:solidFill>
                            <a:srgbClr val="000000"/>
                          </a:solidFill>
                          <a:effectLst/>
                          <a:latin typeface="Calibri" panose="020F0502020204030204" pitchFamily="34" charset="0"/>
                        </a:rPr>
                        <a:t>2</a:t>
                      </a:r>
                    </a:p>
                  </a:txBody>
                  <a:tcPr marL="4370" marR="4370" marT="4370" marB="0" anchor="b">
                    <a:lnL>
                      <a:noFill/>
                    </a:lnL>
                    <a:lnR>
                      <a:noFill/>
                    </a:lnR>
                    <a:lnT>
                      <a:noFill/>
                    </a:lnT>
                    <a:lnB>
                      <a:noFill/>
                    </a:lnB>
                    <a:solidFill>
                      <a:srgbClr val="63BE7B"/>
                    </a:solidFill>
                  </a:tcPr>
                </a:tc>
                <a:tc>
                  <a:txBody>
                    <a:bodyPr/>
                    <a:lstStyle/>
                    <a:p>
                      <a:pPr algn="r" fontAlgn="b"/>
                      <a:r>
                        <a:rPr lang="en-US" sz="1100" b="0" i="0" u="none" strike="noStrike">
                          <a:solidFill>
                            <a:srgbClr val="000000"/>
                          </a:solidFill>
                          <a:effectLst/>
                          <a:latin typeface="Calibri" panose="020F0502020204030204" pitchFamily="34" charset="0"/>
                        </a:rPr>
                        <a:t>2</a:t>
                      </a:r>
                    </a:p>
                  </a:txBody>
                  <a:tcPr marL="4370" marR="4370" marT="4370" marB="0" anchor="b">
                    <a:lnL>
                      <a:noFill/>
                    </a:lnL>
                    <a:lnR>
                      <a:noFill/>
                    </a:lnR>
                    <a:lnT>
                      <a:noFill/>
                    </a:lnT>
                    <a:lnB>
                      <a:noFill/>
                    </a:lnB>
                    <a:solidFill>
                      <a:srgbClr val="63BE7B"/>
                    </a:solidFill>
                  </a:tcPr>
                </a:tc>
                <a:tc>
                  <a:txBody>
                    <a:bodyPr/>
                    <a:lstStyle/>
                    <a:p>
                      <a:pPr algn="r" fontAlgn="b"/>
                      <a:r>
                        <a:rPr lang="en-US" sz="1100" b="0" i="0" u="none" strike="noStrike">
                          <a:solidFill>
                            <a:srgbClr val="000000"/>
                          </a:solidFill>
                          <a:effectLst/>
                          <a:latin typeface="Calibri" panose="020F0502020204030204" pitchFamily="34" charset="0"/>
                        </a:rPr>
                        <a:t>0</a:t>
                      </a:r>
                    </a:p>
                  </a:txBody>
                  <a:tcPr marL="4370" marR="4370" marT="4370" marB="0" anchor="b">
                    <a:lnL>
                      <a:noFill/>
                    </a:lnL>
                    <a:lnR>
                      <a:noFill/>
                    </a:lnR>
                    <a:lnT>
                      <a:noFill/>
                    </a:lnT>
                    <a:lnB>
                      <a:noFill/>
                    </a:lnB>
                    <a:solidFill>
                      <a:srgbClr val="FFFFFF"/>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4370" marR="4370" marT="4370" marB="0" anchor="b">
                    <a:lnL>
                      <a:noFill/>
                    </a:lnL>
                    <a:lnR>
                      <a:noFill/>
                    </a:lnR>
                    <a:lnT>
                      <a:noFill/>
                    </a:lnT>
                    <a:lnB>
                      <a:noFill/>
                    </a:lnB>
                    <a:solidFill>
                      <a:srgbClr val="FFFFFF"/>
                    </a:solidFill>
                  </a:tcPr>
                </a:tc>
                <a:tc>
                  <a:txBody>
                    <a:bodyPr/>
                    <a:lstStyle/>
                    <a:p>
                      <a:pPr algn="r" fontAlgn="b"/>
                      <a:r>
                        <a:rPr lang="en-US" sz="1100" b="0" i="0" u="none" strike="noStrike">
                          <a:solidFill>
                            <a:srgbClr val="000000"/>
                          </a:solidFill>
                          <a:effectLst/>
                          <a:latin typeface="Calibri" panose="020F0502020204030204" pitchFamily="34" charset="0"/>
                        </a:rPr>
                        <a:t>2</a:t>
                      </a:r>
                    </a:p>
                  </a:txBody>
                  <a:tcPr marL="4370" marR="4370" marT="4370" marB="0" anchor="b">
                    <a:lnL>
                      <a:noFill/>
                    </a:lnL>
                    <a:lnR>
                      <a:noFill/>
                    </a:lnR>
                    <a:lnT>
                      <a:noFill/>
                    </a:lnT>
                    <a:lnB>
                      <a:noFill/>
                    </a:lnB>
                    <a:solidFill>
                      <a:srgbClr val="63BE7B"/>
                    </a:solidFill>
                  </a:tcPr>
                </a:tc>
                <a:tc>
                  <a:txBody>
                    <a:bodyPr/>
                    <a:lstStyle/>
                    <a:p>
                      <a:pPr algn="r" fontAlgn="b"/>
                      <a:r>
                        <a:rPr lang="en-US" sz="1100" b="0" i="0" u="none" strike="noStrike">
                          <a:solidFill>
                            <a:srgbClr val="000000"/>
                          </a:solidFill>
                          <a:effectLst/>
                          <a:latin typeface="Calibri" panose="020F0502020204030204" pitchFamily="34" charset="0"/>
                        </a:rPr>
                        <a:t>2</a:t>
                      </a:r>
                    </a:p>
                  </a:txBody>
                  <a:tcPr marL="4370" marR="4370" marT="4370" marB="0" anchor="b">
                    <a:lnL>
                      <a:noFill/>
                    </a:lnL>
                    <a:lnR>
                      <a:noFill/>
                    </a:lnR>
                    <a:lnT>
                      <a:noFill/>
                    </a:lnT>
                    <a:lnB>
                      <a:noFill/>
                    </a:lnB>
                    <a:solidFill>
                      <a:srgbClr val="63BE7B"/>
                    </a:solidFill>
                  </a:tcPr>
                </a:tc>
                <a:tc>
                  <a:txBody>
                    <a:bodyPr/>
                    <a:lstStyle/>
                    <a:p>
                      <a:pPr algn="r" fontAlgn="b"/>
                      <a:r>
                        <a:rPr lang="en-US" sz="1100" b="0" i="0" u="none" strike="noStrike">
                          <a:solidFill>
                            <a:srgbClr val="000000"/>
                          </a:solidFill>
                          <a:effectLst/>
                          <a:latin typeface="Calibri" panose="020F0502020204030204" pitchFamily="34" charset="0"/>
                        </a:rPr>
                        <a:t>2</a:t>
                      </a:r>
                    </a:p>
                  </a:txBody>
                  <a:tcPr marL="4370" marR="4370" marT="4370" marB="0" anchor="b">
                    <a:lnL>
                      <a:noFill/>
                    </a:lnL>
                    <a:lnR>
                      <a:noFill/>
                    </a:lnR>
                    <a:lnT>
                      <a:noFill/>
                    </a:lnT>
                    <a:lnB>
                      <a:noFill/>
                    </a:lnB>
                    <a:solidFill>
                      <a:srgbClr val="63BE7B"/>
                    </a:solidFill>
                  </a:tcPr>
                </a:tc>
                <a:tc>
                  <a:txBody>
                    <a:bodyPr/>
                    <a:lstStyle/>
                    <a:p>
                      <a:pPr algn="r" fontAlgn="b"/>
                      <a:r>
                        <a:rPr lang="en-US" sz="1100" b="0" i="0" u="none" strike="noStrike">
                          <a:solidFill>
                            <a:srgbClr val="000000"/>
                          </a:solidFill>
                          <a:effectLst/>
                          <a:latin typeface="Calibri" panose="020F0502020204030204" pitchFamily="34" charset="0"/>
                        </a:rPr>
                        <a:t>2</a:t>
                      </a:r>
                    </a:p>
                  </a:txBody>
                  <a:tcPr marL="4370" marR="4370" marT="4370" marB="0" anchor="b">
                    <a:lnL>
                      <a:noFill/>
                    </a:lnL>
                    <a:lnR>
                      <a:noFill/>
                    </a:lnR>
                    <a:lnT>
                      <a:noFill/>
                    </a:lnT>
                    <a:lnB>
                      <a:noFill/>
                    </a:lnB>
                    <a:solidFill>
                      <a:srgbClr val="63BE7B"/>
                    </a:solidFill>
                  </a:tcPr>
                </a:tc>
                <a:tc>
                  <a:txBody>
                    <a:bodyPr/>
                    <a:lstStyle/>
                    <a:p>
                      <a:pPr algn="r" fontAlgn="b"/>
                      <a:r>
                        <a:rPr lang="en-US" sz="1100" b="0" i="0" u="none" strike="noStrike">
                          <a:solidFill>
                            <a:srgbClr val="000000"/>
                          </a:solidFill>
                          <a:effectLst/>
                          <a:latin typeface="Calibri" panose="020F0502020204030204" pitchFamily="34" charset="0"/>
                        </a:rPr>
                        <a:t>0</a:t>
                      </a:r>
                    </a:p>
                  </a:txBody>
                  <a:tcPr marL="4370" marR="4370" marT="4370" marB="0" anchor="b">
                    <a:lnL>
                      <a:noFill/>
                    </a:lnL>
                    <a:lnR>
                      <a:noFill/>
                    </a:lnR>
                    <a:lnT>
                      <a:noFill/>
                    </a:lnT>
                    <a:lnB>
                      <a:noFill/>
                    </a:lnB>
                    <a:solidFill>
                      <a:srgbClr val="FFFFFF"/>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4370" marR="4370" marT="4370" marB="0" anchor="b">
                    <a:lnL>
                      <a:noFill/>
                    </a:lnL>
                    <a:lnR>
                      <a:noFill/>
                    </a:lnR>
                    <a:lnT>
                      <a:noFill/>
                    </a:lnT>
                    <a:lnB>
                      <a:noFill/>
                    </a:lnB>
                    <a:solidFill>
                      <a:srgbClr val="FFFFFF"/>
                    </a:solidFill>
                  </a:tcPr>
                </a:tc>
                <a:tc>
                  <a:txBody>
                    <a:bodyPr/>
                    <a:lstStyle/>
                    <a:p>
                      <a:pPr algn="r" fontAlgn="b"/>
                      <a:r>
                        <a:rPr lang="en-US" sz="1100" b="0" i="0" u="none" strike="noStrike">
                          <a:solidFill>
                            <a:srgbClr val="000000"/>
                          </a:solidFill>
                          <a:effectLst/>
                          <a:latin typeface="Calibri" panose="020F0502020204030204" pitchFamily="34" charset="0"/>
                        </a:rPr>
                        <a:t>0</a:t>
                      </a:r>
                    </a:p>
                  </a:txBody>
                  <a:tcPr marL="4370" marR="4370" marT="4370" marB="0" anchor="b">
                    <a:lnL>
                      <a:noFill/>
                    </a:lnL>
                    <a:lnR>
                      <a:noFill/>
                    </a:lnR>
                    <a:lnT>
                      <a:noFill/>
                    </a:lnT>
                    <a:lnB>
                      <a:noFill/>
                    </a:lnB>
                    <a:solidFill>
                      <a:srgbClr val="FFFFFF"/>
                    </a:solidFill>
                  </a:tcPr>
                </a:tc>
                <a:tc>
                  <a:txBody>
                    <a:bodyPr/>
                    <a:lstStyle/>
                    <a:p>
                      <a:pPr algn="r" fontAlgn="b"/>
                      <a:r>
                        <a:rPr lang="en-US" sz="1100" b="0" i="0" u="none" strike="noStrike">
                          <a:solidFill>
                            <a:srgbClr val="000000"/>
                          </a:solidFill>
                          <a:effectLst/>
                          <a:latin typeface="Calibri" panose="020F0502020204030204" pitchFamily="34" charset="0"/>
                        </a:rPr>
                        <a:t>0</a:t>
                      </a:r>
                    </a:p>
                  </a:txBody>
                  <a:tcPr marL="4370" marR="4370" marT="4370" marB="0" anchor="b">
                    <a:lnL>
                      <a:noFill/>
                    </a:lnL>
                    <a:lnR>
                      <a:noFill/>
                    </a:lnR>
                    <a:lnT>
                      <a:noFill/>
                    </a:lnT>
                    <a:lnB>
                      <a:noFill/>
                    </a:lnB>
                    <a:solidFill>
                      <a:srgbClr val="FFFFFF"/>
                    </a:solidFill>
                  </a:tcPr>
                </a:tc>
                <a:tc>
                  <a:txBody>
                    <a:bodyPr/>
                    <a:lstStyle/>
                    <a:p>
                      <a:pPr algn="r" fontAlgn="b"/>
                      <a:r>
                        <a:rPr lang="en-US" sz="1100" b="0" i="0" u="none" strike="noStrike">
                          <a:solidFill>
                            <a:srgbClr val="000000"/>
                          </a:solidFill>
                          <a:effectLst/>
                          <a:latin typeface="Calibri" panose="020F0502020204030204" pitchFamily="34" charset="0"/>
                        </a:rPr>
                        <a:t>2</a:t>
                      </a:r>
                    </a:p>
                  </a:txBody>
                  <a:tcPr marL="4370" marR="4370" marT="4370" marB="0" anchor="b">
                    <a:lnL>
                      <a:noFill/>
                    </a:lnL>
                    <a:lnR>
                      <a:noFill/>
                    </a:lnR>
                    <a:lnT>
                      <a:noFill/>
                    </a:lnT>
                    <a:lnB>
                      <a:noFill/>
                    </a:lnB>
                    <a:solidFill>
                      <a:srgbClr val="63BE7B"/>
                    </a:solidFill>
                  </a:tcPr>
                </a:tc>
                <a:tc>
                  <a:txBody>
                    <a:bodyPr/>
                    <a:lstStyle/>
                    <a:p>
                      <a:pPr algn="r" fontAlgn="b"/>
                      <a:r>
                        <a:rPr lang="en-US" sz="1100" b="0" i="0" u="none" strike="noStrike">
                          <a:solidFill>
                            <a:srgbClr val="000000"/>
                          </a:solidFill>
                          <a:effectLst/>
                          <a:latin typeface="Calibri" panose="020F0502020204030204" pitchFamily="34" charset="0"/>
                        </a:rPr>
                        <a:t>1</a:t>
                      </a:r>
                    </a:p>
                  </a:txBody>
                  <a:tcPr marL="4370" marR="4370" marT="4370" marB="0" anchor="b">
                    <a:lnL>
                      <a:noFill/>
                    </a:lnL>
                    <a:lnR>
                      <a:noFill/>
                    </a:lnR>
                    <a:lnT>
                      <a:noFill/>
                    </a:lnT>
                    <a:lnB>
                      <a:noFill/>
                    </a:lnB>
                    <a:solidFill>
                      <a:srgbClr val="FFEB84"/>
                    </a:solidFill>
                  </a:tcPr>
                </a:tc>
                <a:tc>
                  <a:txBody>
                    <a:bodyPr/>
                    <a:lstStyle/>
                    <a:p>
                      <a:pPr algn="r" fontAlgn="b"/>
                      <a:r>
                        <a:rPr lang="en-US" sz="1100" b="0" i="0" u="none" strike="noStrike">
                          <a:solidFill>
                            <a:srgbClr val="000000"/>
                          </a:solidFill>
                          <a:effectLst/>
                          <a:latin typeface="Calibri" panose="020F0502020204030204" pitchFamily="34" charset="0"/>
                        </a:rPr>
                        <a:t>0</a:t>
                      </a:r>
                    </a:p>
                  </a:txBody>
                  <a:tcPr marL="4370" marR="4370" marT="4370" marB="0" anchor="b">
                    <a:lnL>
                      <a:noFill/>
                    </a:lnL>
                    <a:lnR>
                      <a:noFill/>
                    </a:lnR>
                    <a:lnT>
                      <a:noFill/>
                    </a:lnT>
                    <a:lnB>
                      <a:noFill/>
                    </a:lnB>
                    <a:solidFill>
                      <a:srgbClr val="FFFFFF"/>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4370" marR="4370" marT="4370" marB="0" anchor="b">
                    <a:lnL>
                      <a:noFill/>
                    </a:lnL>
                    <a:lnR>
                      <a:noFill/>
                    </a:lnR>
                    <a:lnT>
                      <a:noFill/>
                    </a:lnT>
                    <a:lnB>
                      <a:noFill/>
                    </a:lnB>
                    <a:solidFill>
                      <a:srgbClr val="FFFFFF"/>
                    </a:solidFill>
                  </a:tcPr>
                </a:tc>
                <a:tc>
                  <a:txBody>
                    <a:bodyPr/>
                    <a:lstStyle/>
                    <a:p>
                      <a:pPr algn="r" fontAlgn="b"/>
                      <a:r>
                        <a:rPr lang="en-US" sz="1100" b="0" i="0" u="none" strike="noStrike">
                          <a:solidFill>
                            <a:srgbClr val="000000"/>
                          </a:solidFill>
                          <a:effectLst/>
                          <a:latin typeface="Calibri" panose="020F0502020204030204" pitchFamily="34" charset="0"/>
                        </a:rPr>
                        <a:t>2</a:t>
                      </a:r>
                    </a:p>
                  </a:txBody>
                  <a:tcPr marL="4370" marR="4370" marT="4370" marB="0" anchor="b">
                    <a:lnL>
                      <a:noFill/>
                    </a:lnL>
                    <a:lnR>
                      <a:noFill/>
                    </a:lnR>
                    <a:lnT>
                      <a:noFill/>
                    </a:lnT>
                    <a:lnB>
                      <a:noFill/>
                    </a:lnB>
                    <a:solidFill>
                      <a:srgbClr val="63BE7B"/>
                    </a:solidFill>
                  </a:tcPr>
                </a:tc>
                <a:tc>
                  <a:txBody>
                    <a:bodyPr/>
                    <a:lstStyle/>
                    <a:p>
                      <a:pPr algn="r" fontAlgn="b"/>
                      <a:r>
                        <a:rPr lang="en-US" sz="1100" b="0" i="0" u="none" strike="noStrike">
                          <a:solidFill>
                            <a:srgbClr val="000000"/>
                          </a:solidFill>
                          <a:effectLst/>
                          <a:latin typeface="Calibri" panose="020F0502020204030204" pitchFamily="34" charset="0"/>
                        </a:rPr>
                        <a:t>-1</a:t>
                      </a:r>
                    </a:p>
                  </a:txBody>
                  <a:tcPr marL="4370" marR="4370" marT="4370" marB="0" anchor="b">
                    <a:lnL>
                      <a:noFill/>
                    </a:lnL>
                    <a:lnR>
                      <a:noFill/>
                    </a:lnR>
                    <a:lnT>
                      <a:noFill/>
                    </a:lnT>
                    <a:lnB>
                      <a:noFill/>
                    </a:lnB>
                    <a:solidFill>
                      <a:srgbClr val="F8696B"/>
                    </a:solidFill>
                  </a:tcPr>
                </a:tc>
                <a:tc>
                  <a:txBody>
                    <a:bodyPr/>
                    <a:lstStyle/>
                    <a:p>
                      <a:pPr algn="r" fontAlgn="b"/>
                      <a:r>
                        <a:rPr lang="en-US" sz="1100" b="0" i="0" u="none" strike="noStrike">
                          <a:solidFill>
                            <a:srgbClr val="000000"/>
                          </a:solidFill>
                          <a:effectLst/>
                          <a:latin typeface="Calibri" panose="020F0502020204030204" pitchFamily="34" charset="0"/>
                        </a:rPr>
                        <a:t>2</a:t>
                      </a:r>
                    </a:p>
                  </a:txBody>
                  <a:tcPr marL="4370" marR="4370" marT="4370" marB="0" anchor="b">
                    <a:lnL>
                      <a:noFill/>
                    </a:lnL>
                    <a:lnR>
                      <a:noFill/>
                    </a:lnR>
                    <a:lnT>
                      <a:noFill/>
                    </a:lnT>
                    <a:lnB>
                      <a:noFill/>
                    </a:lnB>
                    <a:solidFill>
                      <a:srgbClr val="63BE7B"/>
                    </a:solidFill>
                  </a:tcPr>
                </a:tc>
                <a:tc>
                  <a:txBody>
                    <a:bodyPr/>
                    <a:lstStyle/>
                    <a:p>
                      <a:pPr algn="r" fontAlgn="b"/>
                      <a:r>
                        <a:rPr lang="en-US" sz="1100" b="0" i="0" u="none" strike="noStrike">
                          <a:solidFill>
                            <a:srgbClr val="000000"/>
                          </a:solidFill>
                          <a:effectLst/>
                          <a:latin typeface="Calibri" panose="020F0502020204030204" pitchFamily="34" charset="0"/>
                        </a:rPr>
                        <a:t>2</a:t>
                      </a:r>
                    </a:p>
                  </a:txBody>
                  <a:tcPr marL="4370" marR="4370" marT="4370" marB="0" anchor="b">
                    <a:lnL>
                      <a:noFill/>
                    </a:lnL>
                    <a:lnR>
                      <a:noFill/>
                    </a:lnR>
                    <a:lnT>
                      <a:noFill/>
                    </a:lnT>
                    <a:lnB>
                      <a:noFill/>
                    </a:lnB>
                    <a:solidFill>
                      <a:srgbClr val="63BE7B"/>
                    </a:solidFill>
                  </a:tcPr>
                </a:tc>
                <a:tc>
                  <a:txBody>
                    <a:bodyPr/>
                    <a:lstStyle/>
                    <a:p>
                      <a:pPr algn="r" fontAlgn="b"/>
                      <a:r>
                        <a:rPr lang="en-US" sz="1100" b="0" i="0" u="none" strike="noStrike">
                          <a:solidFill>
                            <a:srgbClr val="000000"/>
                          </a:solidFill>
                          <a:effectLst/>
                          <a:latin typeface="Calibri" panose="020F0502020204030204" pitchFamily="34" charset="0"/>
                        </a:rPr>
                        <a:t>0</a:t>
                      </a:r>
                    </a:p>
                  </a:txBody>
                  <a:tcPr marL="4370" marR="4370" marT="4370" marB="0" anchor="b">
                    <a:lnL>
                      <a:noFill/>
                    </a:lnL>
                    <a:lnR>
                      <a:noFill/>
                    </a:lnR>
                    <a:lnT>
                      <a:noFill/>
                    </a:lnT>
                    <a:lnB>
                      <a:noFill/>
                    </a:lnB>
                    <a:solidFill>
                      <a:srgbClr val="FFFFFF"/>
                    </a:solidFill>
                  </a:tcPr>
                </a:tc>
                <a:tc>
                  <a:txBody>
                    <a:bodyPr/>
                    <a:lstStyle/>
                    <a:p>
                      <a:pPr algn="r" fontAlgn="b"/>
                      <a:r>
                        <a:rPr lang="en-US" sz="1100" b="0" i="0" u="none" strike="noStrike">
                          <a:solidFill>
                            <a:srgbClr val="000000"/>
                          </a:solidFill>
                          <a:effectLst/>
                          <a:latin typeface="Calibri" panose="020F0502020204030204" pitchFamily="34" charset="0"/>
                        </a:rPr>
                        <a:t>2</a:t>
                      </a:r>
                    </a:p>
                  </a:txBody>
                  <a:tcPr marL="4370" marR="4370" marT="4370" marB="0" anchor="b">
                    <a:lnL>
                      <a:noFill/>
                    </a:lnL>
                    <a:lnR>
                      <a:noFill/>
                    </a:lnR>
                    <a:lnT>
                      <a:noFill/>
                    </a:lnT>
                    <a:lnB>
                      <a:noFill/>
                    </a:lnB>
                    <a:solidFill>
                      <a:srgbClr val="63BE7B"/>
                    </a:solidFill>
                  </a:tcPr>
                </a:tc>
              </a:tr>
              <a:tr h="209328">
                <a:tc>
                  <a:txBody>
                    <a:bodyPr/>
                    <a:lstStyle/>
                    <a:p>
                      <a:pPr algn="l" fontAlgn="b"/>
                      <a:r>
                        <a:rPr lang="en-US" sz="1100" b="1" i="0" u="none" strike="noStrike">
                          <a:solidFill>
                            <a:srgbClr val="FF0000"/>
                          </a:solidFill>
                          <a:effectLst/>
                          <a:latin typeface="Calibri" panose="020F0502020204030204" pitchFamily="34" charset="0"/>
                        </a:rPr>
                        <a:t>CRO</a:t>
                      </a:r>
                    </a:p>
                  </a:txBody>
                  <a:tcPr marL="4370" marR="4370" marT="4370"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b"/>
                      <a:r>
                        <a:rPr lang="en-US" sz="1100" b="0" i="0" u="none" strike="noStrike">
                          <a:solidFill>
                            <a:srgbClr val="000000"/>
                          </a:solidFill>
                          <a:effectLst/>
                          <a:latin typeface="Calibri" panose="020F0502020204030204" pitchFamily="34" charset="0"/>
                        </a:rPr>
                        <a:t>2</a:t>
                      </a:r>
                    </a:p>
                  </a:txBody>
                  <a:tcPr marL="4370" marR="4370" marT="4370" marB="0" anchor="b">
                    <a:lnL>
                      <a:noFill/>
                    </a:lnL>
                    <a:lnR>
                      <a:noFill/>
                    </a:lnR>
                    <a:lnT>
                      <a:noFill/>
                    </a:lnT>
                    <a:lnB>
                      <a:noFill/>
                    </a:lnB>
                    <a:solidFill>
                      <a:srgbClr val="63BE7B"/>
                    </a:solidFill>
                  </a:tcPr>
                </a:tc>
                <a:tc>
                  <a:txBody>
                    <a:bodyPr/>
                    <a:lstStyle/>
                    <a:p>
                      <a:pPr algn="r" fontAlgn="b"/>
                      <a:r>
                        <a:rPr lang="en-US" sz="1100" b="0" i="0" u="none" strike="noStrike">
                          <a:solidFill>
                            <a:srgbClr val="000000"/>
                          </a:solidFill>
                          <a:effectLst/>
                          <a:latin typeface="Calibri" panose="020F0502020204030204" pitchFamily="34" charset="0"/>
                        </a:rPr>
                        <a:t>2</a:t>
                      </a:r>
                    </a:p>
                  </a:txBody>
                  <a:tcPr marL="4370" marR="4370" marT="4370" marB="0" anchor="b">
                    <a:lnL>
                      <a:noFill/>
                    </a:lnL>
                    <a:lnR>
                      <a:noFill/>
                    </a:lnR>
                    <a:lnT>
                      <a:noFill/>
                    </a:lnT>
                    <a:lnB>
                      <a:noFill/>
                    </a:lnB>
                    <a:solidFill>
                      <a:srgbClr val="63BE7B"/>
                    </a:solidFill>
                  </a:tcPr>
                </a:tc>
                <a:tc>
                  <a:txBody>
                    <a:bodyPr/>
                    <a:lstStyle/>
                    <a:p>
                      <a:pPr algn="r" fontAlgn="b"/>
                      <a:r>
                        <a:rPr lang="en-US" sz="1100" b="0" i="0" u="none" strike="noStrike">
                          <a:solidFill>
                            <a:srgbClr val="000000"/>
                          </a:solidFill>
                          <a:effectLst/>
                          <a:latin typeface="Calibri" panose="020F0502020204030204" pitchFamily="34" charset="0"/>
                        </a:rPr>
                        <a:t>2</a:t>
                      </a:r>
                    </a:p>
                  </a:txBody>
                  <a:tcPr marL="4370" marR="4370" marT="4370" marB="0" anchor="b">
                    <a:lnL>
                      <a:noFill/>
                    </a:lnL>
                    <a:lnR>
                      <a:noFill/>
                    </a:lnR>
                    <a:lnT>
                      <a:noFill/>
                    </a:lnT>
                    <a:lnB>
                      <a:noFill/>
                    </a:lnB>
                    <a:solidFill>
                      <a:srgbClr val="63BE7B"/>
                    </a:solidFill>
                  </a:tcPr>
                </a:tc>
                <a:tc>
                  <a:txBody>
                    <a:bodyPr/>
                    <a:lstStyle/>
                    <a:p>
                      <a:pPr algn="r" fontAlgn="b"/>
                      <a:r>
                        <a:rPr lang="en-US" sz="1100" b="0" i="0" u="none" strike="noStrike">
                          <a:solidFill>
                            <a:srgbClr val="000000"/>
                          </a:solidFill>
                          <a:effectLst/>
                          <a:latin typeface="Calibri" panose="020F0502020204030204" pitchFamily="34" charset="0"/>
                        </a:rPr>
                        <a:t>2</a:t>
                      </a:r>
                    </a:p>
                  </a:txBody>
                  <a:tcPr marL="4370" marR="4370" marT="4370" marB="0" anchor="b">
                    <a:lnL>
                      <a:noFill/>
                    </a:lnL>
                    <a:lnR>
                      <a:noFill/>
                    </a:lnR>
                    <a:lnT>
                      <a:noFill/>
                    </a:lnT>
                    <a:lnB>
                      <a:noFill/>
                    </a:lnB>
                    <a:solidFill>
                      <a:srgbClr val="63BE7B"/>
                    </a:solidFill>
                  </a:tcPr>
                </a:tc>
                <a:tc>
                  <a:txBody>
                    <a:bodyPr/>
                    <a:lstStyle/>
                    <a:p>
                      <a:pPr algn="r" fontAlgn="b"/>
                      <a:r>
                        <a:rPr lang="en-US" sz="1100" b="0" i="0" u="none" strike="noStrike">
                          <a:solidFill>
                            <a:srgbClr val="000000"/>
                          </a:solidFill>
                          <a:effectLst/>
                          <a:latin typeface="Calibri" panose="020F0502020204030204" pitchFamily="34" charset="0"/>
                        </a:rPr>
                        <a:t>-1</a:t>
                      </a:r>
                    </a:p>
                  </a:txBody>
                  <a:tcPr marL="4370" marR="4370" marT="4370" marB="0" anchor="b">
                    <a:lnL>
                      <a:noFill/>
                    </a:lnL>
                    <a:lnR>
                      <a:noFill/>
                    </a:lnR>
                    <a:lnT>
                      <a:noFill/>
                    </a:lnT>
                    <a:lnB>
                      <a:noFill/>
                    </a:lnB>
                    <a:solidFill>
                      <a:srgbClr val="F8696B"/>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4370" marR="4370" marT="4370" marB="0" anchor="b">
                    <a:lnL>
                      <a:noFill/>
                    </a:lnL>
                    <a:lnR>
                      <a:noFill/>
                    </a:lnR>
                    <a:lnT>
                      <a:noFill/>
                    </a:lnT>
                    <a:lnB>
                      <a:noFill/>
                    </a:lnB>
                    <a:solidFill>
                      <a:srgbClr val="FFFFFF"/>
                    </a:solidFill>
                  </a:tcPr>
                </a:tc>
                <a:tc>
                  <a:txBody>
                    <a:bodyPr/>
                    <a:lstStyle/>
                    <a:p>
                      <a:pPr algn="r" fontAlgn="b"/>
                      <a:r>
                        <a:rPr lang="en-US" sz="1100" b="0" i="0" u="none" strike="noStrike">
                          <a:solidFill>
                            <a:srgbClr val="000000"/>
                          </a:solidFill>
                          <a:effectLst/>
                          <a:latin typeface="Calibri" panose="020F0502020204030204" pitchFamily="34" charset="0"/>
                        </a:rPr>
                        <a:t>-1</a:t>
                      </a:r>
                    </a:p>
                  </a:txBody>
                  <a:tcPr marL="4370" marR="4370" marT="4370" marB="0" anchor="b">
                    <a:lnL>
                      <a:noFill/>
                    </a:lnL>
                    <a:lnR>
                      <a:noFill/>
                    </a:lnR>
                    <a:lnT>
                      <a:noFill/>
                    </a:lnT>
                    <a:lnB>
                      <a:noFill/>
                    </a:lnB>
                    <a:solidFill>
                      <a:srgbClr val="F8696B"/>
                    </a:solidFill>
                  </a:tcPr>
                </a:tc>
                <a:tc>
                  <a:txBody>
                    <a:bodyPr/>
                    <a:lstStyle/>
                    <a:p>
                      <a:pPr algn="r" fontAlgn="b"/>
                      <a:r>
                        <a:rPr lang="en-US" sz="1100" b="0" i="0" u="none" strike="noStrike">
                          <a:solidFill>
                            <a:srgbClr val="000000"/>
                          </a:solidFill>
                          <a:effectLst/>
                          <a:latin typeface="Calibri" panose="020F0502020204030204" pitchFamily="34" charset="0"/>
                        </a:rPr>
                        <a:t>2</a:t>
                      </a:r>
                    </a:p>
                  </a:txBody>
                  <a:tcPr marL="4370" marR="4370" marT="4370" marB="0" anchor="b">
                    <a:lnL>
                      <a:noFill/>
                    </a:lnL>
                    <a:lnR>
                      <a:noFill/>
                    </a:lnR>
                    <a:lnT>
                      <a:noFill/>
                    </a:lnT>
                    <a:lnB>
                      <a:noFill/>
                    </a:lnB>
                    <a:solidFill>
                      <a:srgbClr val="63BE7B"/>
                    </a:solidFill>
                  </a:tcPr>
                </a:tc>
                <a:tc>
                  <a:txBody>
                    <a:bodyPr/>
                    <a:lstStyle/>
                    <a:p>
                      <a:pPr algn="r" fontAlgn="b"/>
                      <a:r>
                        <a:rPr lang="en-US" sz="1100" b="0" i="0" u="none" strike="noStrike">
                          <a:solidFill>
                            <a:srgbClr val="000000"/>
                          </a:solidFill>
                          <a:effectLst/>
                          <a:latin typeface="Calibri" panose="020F0502020204030204" pitchFamily="34" charset="0"/>
                        </a:rPr>
                        <a:t>-1</a:t>
                      </a:r>
                    </a:p>
                  </a:txBody>
                  <a:tcPr marL="4370" marR="4370" marT="4370" marB="0" anchor="b">
                    <a:lnL>
                      <a:noFill/>
                    </a:lnL>
                    <a:lnR>
                      <a:noFill/>
                    </a:lnR>
                    <a:lnT>
                      <a:noFill/>
                    </a:lnT>
                    <a:lnB>
                      <a:noFill/>
                    </a:lnB>
                    <a:solidFill>
                      <a:srgbClr val="F8696B"/>
                    </a:solidFill>
                  </a:tcPr>
                </a:tc>
                <a:tc>
                  <a:txBody>
                    <a:bodyPr/>
                    <a:lstStyle/>
                    <a:p>
                      <a:pPr algn="r" fontAlgn="b"/>
                      <a:r>
                        <a:rPr lang="en-US" sz="1100" b="0" i="0" u="none" strike="noStrike">
                          <a:solidFill>
                            <a:srgbClr val="000000"/>
                          </a:solidFill>
                          <a:effectLst/>
                          <a:latin typeface="Calibri" panose="020F0502020204030204" pitchFamily="34" charset="0"/>
                        </a:rPr>
                        <a:t>2</a:t>
                      </a:r>
                    </a:p>
                  </a:txBody>
                  <a:tcPr marL="4370" marR="4370" marT="4370" marB="0" anchor="b">
                    <a:lnL>
                      <a:noFill/>
                    </a:lnL>
                    <a:lnR>
                      <a:noFill/>
                    </a:lnR>
                    <a:lnT>
                      <a:noFill/>
                    </a:lnT>
                    <a:lnB>
                      <a:noFill/>
                    </a:lnB>
                    <a:solidFill>
                      <a:srgbClr val="63BE7B"/>
                    </a:solidFill>
                  </a:tcPr>
                </a:tc>
                <a:tc>
                  <a:txBody>
                    <a:bodyPr/>
                    <a:lstStyle/>
                    <a:p>
                      <a:pPr algn="r" fontAlgn="b"/>
                      <a:r>
                        <a:rPr lang="en-US" sz="1100" b="0" i="0" u="none" strike="noStrike">
                          <a:solidFill>
                            <a:srgbClr val="000000"/>
                          </a:solidFill>
                          <a:effectLst/>
                          <a:latin typeface="Calibri" panose="020F0502020204030204" pitchFamily="34" charset="0"/>
                        </a:rPr>
                        <a:t>-1</a:t>
                      </a:r>
                    </a:p>
                  </a:txBody>
                  <a:tcPr marL="4370" marR="4370" marT="4370" marB="0" anchor="b">
                    <a:lnL>
                      <a:noFill/>
                    </a:lnL>
                    <a:lnR>
                      <a:noFill/>
                    </a:lnR>
                    <a:lnT>
                      <a:noFill/>
                    </a:lnT>
                    <a:lnB>
                      <a:noFill/>
                    </a:lnB>
                    <a:solidFill>
                      <a:srgbClr val="F8696B"/>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4370" marR="4370" marT="4370" marB="0" anchor="b">
                    <a:lnL>
                      <a:noFill/>
                    </a:lnL>
                    <a:lnR>
                      <a:noFill/>
                    </a:lnR>
                    <a:lnT>
                      <a:noFill/>
                    </a:lnT>
                    <a:lnB>
                      <a:noFill/>
                    </a:lnB>
                    <a:solidFill>
                      <a:srgbClr val="FFFFFF"/>
                    </a:solidFill>
                  </a:tcPr>
                </a:tc>
                <a:tc>
                  <a:txBody>
                    <a:bodyPr/>
                    <a:lstStyle/>
                    <a:p>
                      <a:pPr algn="r" fontAlgn="b"/>
                      <a:r>
                        <a:rPr lang="en-US" sz="1100" b="0" i="0" u="none" strike="noStrike">
                          <a:solidFill>
                            <a:srgbClr val="000000"/>
                          </a:solidFill>
                          <a:effectLst/>
                          <a:latin typeface="Calibri" panose="020F0502020204030204" pitchFamily="34" charset="0"/>
                        </a:rPr>
                        <a:t>2</a:t>
                      </a:r>
                    </a:p>
                  </a:txBody>
                  <a:tcPr marL="4370" marR="4370" marT="4370" marB="0" anchor="b">
                    <a:lnL>
                      <a:noFill/>
                    </a:lnL>
                    <a:lnR>
                      <a:noFill/>
                    </a:lnR>
                    <a:lnT>
                      <a:noFill/>
                    </a:lnT>
                    <a:lnB>
                      <a:noFill/>
                    </a:lnB>
                    <a:solidFill>
                      <a:srgbClr val="63BE7B"/>
                    </a:solidFill>
                  </a:tcPr>
                </a:tc>
                <a:tc>
                  <a:txBody>
                    <a:bodyPr/>
                    <a:lstStyle/>
                    <a:p>
                      <a:pPr algn="r" fontAlgn="b"/>
                      <a:r>
                        <a:rPr lang="en-US" sz="1100" b="0" i="0" u="none" strike="noStrike">
                          <a:solidFill>
                            <a:srgbClr val="000000"/>
                          </a:solidFill>
                          <a:effectLst/>
                          <a:latin typeface="Calibri" panose="020F0502020204030204" pitchFamily="34" charset="0"/>
                        </a:rPr>
                        <a:t>2</a:t>
                      </a:r>
                    </a:p>
                  </a:txBody>
                  <a:tcPr marL="4370" marR="4370" marT="4370" marB="0" anchor="b">
                    <a:lnL>
                      <a:noFill/>
                    </a:lnL>
                    <a:lnR>
                      <a:noFill/>
                    </a:lnR>
                    <a:lnT>
                      <a:noFill/>
                    </a:lnT>
                    <a:lnB>
                      <a:noFill/>
                    </a:lnB>
                    <a:solidFill>
                      <a:srgbClr val="63BE7B"/>
                    </a:solidFill>
                  </a:tcPr>
                </a:tc>
                <a:tc>
                  <a:txBody>
                    <a:bodyPr/>
                    <a:lstStyle/>
                    <a:p>
                      <a:pPr algn="r" fontAlgn="b"/>
                      <a:r>
                        <a:rPr lang="en-US" sz="1100" b="0" i="0" u="none" strike="noStrike">
                          <a:solidFill>
                            <a:srgbClr val="000000"/>
                          </a:solidFill>
                          <a:effectLst/>
                          <a:latin typeface="Calibri" panose="020F0502020204030204" pitchFamily="34" charset="0"/>
                        </a:rPr>
                        <a:t>2</a:t>
                      </a:r>
                    </a:p>
                  </a:txBody>
                  <a:tcPr marL="4370" marR="4370" marT="4370" marB="0" anchor="b">
                    <a:lnL>
                      <a:noFill/>
                    </a:lnL>
                    <a:lnR>
                      <a:noFill/>
                    </a:lnR>
                    <a:lnT>
                      <a:noFill/>
                    </a:lnT>
                    <a:lnB>
                      <a:noFill/>
                    </a:lnB>
                    <a:solidFill>
                      <a:srgbClr val="63BE7B"/>
                    </a:solidFill>
                  </a:tcPr>
                </a:tc>
                <a:tc>
                  <a:txBody>
                    <a:bodyPr/>
                    <a:lstStyle/>
                    <a:p>
                      <a:pPr algn="r" fontAlgn="b"/>
                      <a:r>
                        <a:rPr lang="en-US" sz="1100" b="0" i="0" u="none" strike="noStrike">
                          <a:solidFill>
                            <a:srgbClr val="000000"/>
                          </a:solidFill>
                          <a:effectLst/>
                          <a:latin typeface="Calibri" panose="020F0502020204030204" pitchFamily="34" charset="0"/>
                        </a:rPr>
                        <a:t>2</a:t>
                      </a:r>
                    </a:p>
                  </a:txBody>
                  <a:tcPr marL="4370" marR="4370" marT="4370" marB="0" anchor="b">
                    <a:lnL>
                      <a:noFill/>
                    </a:lnL>
                    <a:lnR>
                      <a:noFill/>
                    </a:lnR>
                    <a:lnT>
                      <a:noFill/>
                    </a:lnT>
                    <a:lnB>
                      <a:noFill/>
                    </a:lnB>
                    <a:solidFill>
                      <a:srgbClr val="63BE7B"/>
                    </a:solidFill>
                  </a:tcPr>
                </a:tc>
                <a:tc>
                  <a:txBody>
                    <a:bodyPr/>
                    <a:lstStyle/>
                    <a:p>
                      <a:pPr algn="r" fontAlgn="b"/>
                      <a:r>
                        <a:rPr lang="en-US" sz="1100" b="0" i="0" u="none" strike="noStrike">
                          <a:solidFill>
                            <a:srgbClr val="000000"/>
                          </a:solidFill>
                          <a:effectLst/>
                          <a:latin typeface="Calibri" panose="020F0502020204030204" pitchFamily="34" charset="0"/>
                        </a:rPr>
                        <a:t>-1</a:t>
                      </a:r>
                    </a:p>
                  </a:txBody>
                  <a:tcPr marL="4370" marR="4370" marT="4370" marB="0" anchor="b">
                    <a:lnL>
                      <a:noFill/>
                    </a:lnL>
                    <a:lnR>
                      <a:noFill/>
                    </a:lnR>
                    <a:lnT>
                      <a:noFill/>
                    </a:lnT>
                    <a:lnB>
                      <a:noFill/>
                    </a:lnB>
                    <a:solidFill>
                      <a:srgbClr val="F8696B"/>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4370" marR="4370" marT="4370" marB="0" anchor="b">
                    <a:lnL>
                      <a:noFill/>
                    </a:lnL>
                    <a:lnR>
                      <a:noFill/>
                    </a:lnR>
                    <a:lnT>
                      <a:noFill/>
                    </a:lnT>
                    <a:lnB>
                      <a:noFill/>
                    </a:lnB>
                    <a:solidFill>
                      <a:srgbClr val="FFFFFF"/>
                    </a:solidFill>
                  </a:tcPr>
                </a:tc>
                <a:tc>
                  <a:txBody>
                    <a:bodyPr/>
                    <a:lstStyle/>
                    <a:p>
                      <a:pPr algn="r" fontAlgn="b"/>
                      <a:r>
                        <a:rPr lang="en-US" sz="1100" b="0" i="0" u="none" strike="noStrike">
                          <a:solidFill>
                            <a:srgbClr val="000000"/>
                          </a:solidFill>
                          <a:effectLst/>
                          <a:latin typeface="Calibri" panose="020F0502020204030204" pitchFamily="34" charset="0"/>
                        </a:rPr>
                        <a:t>-1</a:t>
                      </a:r>
                    </a:p>
                  </a:txBody>
                  <a:tcPr marL="4370" marR="4370" marT="4370" marB="0" anchor="b">
                    <a:lnL>
                      <a:noFill/>
                    </a:lnL>
                    <a:lnR>
                      <a:noFill/>
                    </a:lnR>
                    <a:lnT>
                      <a:noFill/>
                    </a:lnT>
                    <a:lnB>
                      <a:noFill/>
                    </a:lnB>
                    <a:solidFill>
                      <a:srgbClr val="F8696B"/>
                    </a:solidFill>
                  </a:tcPr>
                </a:tc>
                <a:tc>
                  <a:txBody>
                    <a:bodyPr/>
                    <a:lstStyle/>
                    <a:p>
                      <a:pPr algn="r" fontAlgn="b"/>
                      <a:r>
                        <a:rPr lang="en-US" sz="1100" b="0" i="0" u="none" strike="noStrike">
                          <a:solidFill>
                            <a:srgbClr val="000000"/>
                          </a:solidFill>
                          <a:effectLst/>
                          <a:latin typeface="Calibri" panose="020F0502020204030204" pitchFamily="34" charset="0"/>
                        </a:rPr>
                        <a:t>-1</a:t>
                      </a:r>
                    </a:p>
                  </a:txBody>
                  <a:tcPr marL="4370" marR="4370" marT="4370" marB="0" anchor="b">
                    <a:lnL>
                      <a:noFill/>
                    </a:lnL>
                    <a:lnR>
                      <a:noFill/>
                    </a:lnR>
                    <a:lnT>
                      <a:noFill/>
                    </a:lnT>
                    <a:lnB>
                      <a:noFill/>
                    </a:lnB>
                    <a:solidFill>
                      <a:srgbClr val="F8696B"/>
                    </a:solidFill>
                  </a:tcPr>
                </a:tc>
                <a:tc>
                  <a:txBody>
                    <a:bodyPr/>
                    <a:lstStyle/>
                    <a:p>
                      <a:pPr algn="r" fontAlgn="b"/>
                      <a:r>
                        <a:rPr lang="en-US" sz="1100" b="0" i="0" u="none" strike="noStrike">
                          <a:solidFill>
                            <a:srgbClr val="000000"/>
                          </a:solidFill>
                          <a:effectLst/>
                          <a:latin typeface="Calibri" panose="020F0502020204030204" pitchFamily="34" charset="0"/>
                        </a:rPr>
                        <a:t>-1</a:t>
                      </a:r>
                    </a:p>
                  </a:txBody>
                  <a:tcPr marL="4370" marR="4370" marT="4370" marB="0" anchor="b">
                    <a:lnL>
                      <a:noFill/>
                    </a:lnL>
                    <a:lnR>
                      <a:noFill/>
                    </a:lnR>
                    <a:lnT>
                      <a:noFill/>
                    </a:lnT>
                    <a:lnB>
                      <a:noFill/>
                    </a:lnB>
                    <a:solidFill>
                      <a:srgbClr val="F8696B"/>
                    </a:solidFill>
                  </a:tcPr>
                </a:tc>
                <a:tc>
                  <a:txBody>
                    <a:bodyPr/>
                    <a:lstStyle/>
                    <a:p>
                      <a:pPr algn="r" fontAlgn="b"/>
                      <a:r>
                        <a:rPr lang="en-US" sz="1100" b="0" i="0" u="none" strike="noStrike">
                          <a:solidFill>
                            <a:srgbClr val="000000"/>
                          </a:solidFill>
                          <a:effectLst/>
                          <a:latin typeface="Calibri" panose="020F0502020204030204" pitchFamily="34" charset="0"/>
                        </a:rPr>
                        <a:t>2</a:t>
                      </a:r>
                    </a:p>
                  </a:txBody>
                  <a:tcPr marL="4370" marR="4370" marT="4370" marB="0" anchor="b">
                    <a:lnL>
                      <a:noFill/>
                    </a:lnL>
                    <a:lnR>
                      <a:noFill/>
                    </a:lnR>
                    <a:lnT>
                      <a:noFill/>
                    </a:lnT>
                    <a:lnB>
                      <a:noFill/>
                    </a:lnB>
                    <a:solidFill>
                      <a:srgbClr val="63BE7B"/>
                    </a:solidFill>
                  </a:tcPr>
                </a:tc>
                <a:tc>
                  <a:txBody>
                    <a:bodyPr/>
                    <a:lstStyle/>
                    <a:p>
                      <a:pPr algn="r" fontAlgn="b"/>
                      <a:r>
                        <a:rPr lang="en-US" sz="1100" b="0" i="0" u="none" strike="noStrike">
                          <a:solidFill>
                            <a:srgbClr val="000000"/>
                          </a:solidFill>
                          <a:effectLst/>
                          <a:latin typeface="Calibri" panose="020F0502020204030204" pitchFamily="34" charset="0"/>
                        </a:rPr>
                        <a:t>-1</a:t>
                      </a:r>
                    </a:p>
                  </a:txBody>
                  <a:tcPr marL="4370" marR="4370" marT="4370" marB="0" anchor="b">
                    <a:lnL>
                      <a:noFill/>
                    </a:lnL>
                    <a:lnR>
                      <a:noFill/>
                    </a:lnR>
                    <a:lnT>
                      <a:noFill/>
                    </a:lnT>
                    <a:lnB>
                      <a:noFill/>
                    </a:lnB>
                    <a:solidFill>
                      <a:srgbClr val="F8696B"/>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4370" marR="4370" marT="4370" marB="0" anchor="b">
                    <a:lnL>
                      <a:noFill/>
                    </a:lnL>
                    <a:lnR>
                      <a:noFill/>
                    </a:lnR>
                    <a:lnT>
                      <a:noFill/>
                    </a:lnT>
                    <a:lnB>
                      <a:noFill/>
                    </a:lnB>
                    <a:solidFill>
                      <a:srgbClr val="FFFFFF"/>
                    </a:solidFill>
                  </a:tcPr>
                </a:tc>
                <a:tc>
                  <a:txBody>
                    <a:bodyPr/>
                    <a:lstStyle/>
                    <a:p>
                      <a:pPr algn="r" fontAlgn="b"/>
                      <a:r>
                        <a:rPr lang="en-US" sz="1100" b="0" i="0" u="none" strike="noStrike">
                          <a:solidFill>
                            <a:srgbClr val="000000"/>
                          </a:solidFill>
                          <a:effectLst/>
                          <a:latin typeface="Calibri" panose="020F0502020204030204" pitchFamily="34" charset="0"/>
                        </a:rPr>
                        <a:t>-1</a:t>
                      </a:r>
                    </a:p>
                  </a:txBody>
                  <a:tcPr marL="4370" marR="4370" marT="4370" marB="0" anchor="b">
                    <a:lnL>
                      <a:noFill/>
                    </a:lnL>
                    <a:lnR>
                      <a:noFill/>
                    </a:lnR>
                    <a:lnT>
                      <a:noFill/>
                    </a:lnT>
                    <a:lnB>
                      <a:noFill/>
                    </a:lnB>
                    <a:solidFill>
                      <a:srgbClr val="F8696B"/>
                    </a:solidFill>
                  </a:tcPr>
                </a:tc>
                <a:tc>
                  <a:txBody>
                    <a:bodyPr/>
                    <a:lstStyle/>
                    <a:p>
                      <a:pPr algn="r" fontAlgn="b"/>
                      <a:r>
                        <a:rPr lang="en-US" sz="1100" b="0" i="0" u="none" strike="noStrike">
                          <a:solidFill>
                            <a:srgbClr val="000000"/>
                          </a:solidFill>
                          <a:effectLst/>
                          <a:latin typeface="Calibri" panose="020F0502020204030204" pitchFamily="34" charset="0"/>
                        </a:rPr>
                        <a:t>-1</a:t>
                      </a:r>
                    </a:p>
                  </a:txBody>
                  <a:tcPr marL="4370" marR="4370" marT="4370" marB="0" anchor="b">
                    <a:lnL>
                      <a:noFill/>
                    </a:lnL>
                    <a:lnR>
                      <a:noFill/>
                    </a:lnR>
                    <a:lnT>
                      <a:noFill/>
                    </a:lnT>
                    <a:lnB>
                      <a:noFill/>
                    </a:lnB>
                    <a:solidFill>
                      <a:srgbClr val="F8696B"/>
                    </a:solidFill>
                  </a:tcPr>
                </a:tc>
                <a:tc>
                  <a:txBody>
                    <a:bodyPr/>
                    <a:lstStyle/>
                    <a:p>
                      <a:pPr algn="r" fontAlgn="b"/>
                      <a:r>
                        <a:rPr lang="en-US" sz="1100" b="0" i="0" u="none" strike="noStrike">
                          <a:solidFill>
                            <a:srgbClr val="000000"/>
                          </a:solidFill>
                          <a:effectLst/>
                          <a:latin typeface="Calibri" panose="020F0502020204030204" pitchFamily="34" charset="0"/>
                        </a:rPr>
                        <a:t>-1</a:t>
                      </a:r>
                    </a:p>
                  </a:txBody>
                  <a:tcPr marL="4370" marR="4370" marT="4370" marB="0" anchor="b">
                    <a:lnL>
                      <a:noFill/>
                    </a:lnL>
                    <a:lnR>
                      <a:noFill/>
                    </a:lnR>
                    <a:lnT>
                      <a:noFill/>
                    </a:lnT>
                    <a:lnB>
                      <a:noFill/>
                    </a:lnB>
                    <a:solidFill>
                      <a:srgbClr val="F8696B"/>
                    </a:solidFill>
                  </a:tcPr>
                </a:tc>
                <a:tc>
                  <a:txBody>
                    <a:bodyPr/>
                    <a:lstStyle/>
                    <a:p>
                      <a:pPr algn="r" fontAlgn="b"/>
                      <a:r>
                        <a:rPr lang="en-US" sz="1100" b="0" i="0" u="none" strike="noStrike">
                          <a:solidFill>
                            <a:srgbClr val="000000"/>
                          </a:solidFill>
                          <a:effectLst/>
                          <a:latin typeface="Calibri" panose="020F0502020204030204" pitchFamily="34" charset="0"/>
                        </a:rPr>
                        <a:t>2</a:t>
                      </a:r>
                    </a:p>
                  </a:txBody>
                  <a:tcPr marL="4370" marR="4370" marT="4370" marB="0" anchor="b">
                    <a:lnL>
                      <a:noFill/>
                    </a:lnL>
                    <a:lnR>
                      <a:noFill/>
                    </a:lnR>
                    <a:lnT>
                      <a:noFill/>
                    </a:lnT>
                    <a:lnB>
                      <a:noFill/>
                    </a:lnB>
                    <a:solidFill>
                      <a:srgbClr val="63BE7B"/>
                    </a:solidFill>
                  </a:tcPr>
                </a:tc>
                <a:tc>
                  <a:txBody>
                    <a:bodyPr/>
                    <a:lstStyle/>
                    <a:p>
                      <a:pPr algn="r" fontAlgn="b"/>
                      <a:r>
                        <a:rPr lang="en-US" sz="1100" b="0" i="0" u="none" strike="noStrike">
                          <a:solidFill>
                            <a:srgbClr val="000000"/>
                          </a:solidFill>
                          <a:effectLst/>
                          <a:latin typeface="Calibri" panose="020F0502020204030204" pitchFamily="34" charset="0"/>
                        </a:rPr>
                        <a:t>-1</a:t>
                      </a:r>
                    </a:p>
                  </a:txBody>
                  <a:tcPr marL="4370" marR="4370" marT="4370" marB="0" anchor="b">
                    <a:lnL>
                      <a:noFill/>
                    </a:lnL>
                    <a:lnR>
                      <a:noFill/>
                    </a:lnR>
                    <a:lnT>
                      <a:noFill/>
                    </a:lnT>
                    <a:lnB>
                      <a:noFill/>
                    </a:lnB>
                    <a:solidFill>
                      <a:srgbClr val="F8696B"/>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4370" marR="4370" marT="4370" marB="0" anchor="b">
                    <a:lnL>
                      <a:noFill/>
                    </a:lnL>
                    <a:lnR>
                      <a:noFill/>
                    </a:lnR>
                    <a:lnT>
                      <a:noFill/>
                    </a:lnT>
                    <a:lnB>
                      <a:noFill/>
                    </a:lnB>
                    <a:solidFill>
                      <a:srgbClr val="FFFFFF"/>
                    </a:solidFill>
                  </a:tcPr>
                </a:tc>
                <a:tc>
                  <a:txBody>
                    <a:bodyPr/>
                    <a:lstStyle/>
                    <a:p>
                      <a:pPr algn="r" fontAlgn="b"/>
                      <a:r>
                        <a:rPr lang="en-US" sz="1100" b="0" i="0" u="none" strike="noStrike">
                          <a:solidFill>
                            <a:srgbClr val="000000"/>
                          </a:solidFill>
                          <a:effectLst/>
                          <a:latin typeface="Calibri" panose="020F0502020204030204" pitchFamily="34" charset="0"/>
                        </a:rPr>
                        <a:t>0</a:t>
                      </a:r>
                    </a:p>
                  </a:txBody>
                  <a:tcPr marL="4370" marR="4370" marT="4370" marB="0" anchor="b">
                    <a:lnL>
                      <a:noFill/>
                    </a:lnL>
                    <a:lnR>
                      <a:noFill/>
                    </a:lnR>
                    <a:lnT>
                      <a:noFill/>
                    </a:lnT>
                    <a:lnB>
                      <a:noFill/>
                    </a:lnB>
                    <a:solidFill>
                      <a:srgbClr val="FFFFFF"/>
                    </a:solidFill>
                  </a:tcPr>
                </a:tc>
                <a:tc>
                  <a:txBody>
                    <a:bodyPr/>
                    <a:lstStyle/>
                    <a:p>
                      <a:pPr algn="r" fontAlgn="b"/>
                      <a:r>
                        <a:rPr lang="en-US" sz="1100" b="0" i="0" u="none" strike="noStrike">
                          <a:solidFill>
                            <a:srgbClr val="000000"/>
                          </a:solidFill>
                          <a:effectLst/>
                          <a:latin typeface="Calibri" panose="020F0502020204030204" pitchFamily="34" charset="0"/>
                        </a:rPr>
                        <a:t>0</a:t>
                      </a:r>
                    </a:p>
                  </a:txBody>
                  <a:tcPr marL="4370" marR="4370" marT="4370" marB="0" anchor="b">
                    <a:lnL>
                      <a:noFill/>
                    </a:lnL>
                    <a:lnR>
                      <a:noFill/>
                    </a:lnR>
                    <a:lnT>
                      <a:noFill/>
                    </a:lnT>
                    <a:lnB>
                      <a:noFill/>
                    </a:lnB>
                    <a:solidFill>
                      <a:srgbClr val="FFFFFF"/>
                    </a:solidFill>
                  </a:tcPr>
                </a:tc>
                <a:tc>
                  <a:txBody>
                    <a:bodyPr/>
                    <a:lstStyle/>
                    <a:p>
                      <a:pPr algn="r" fontAlgn="b"/>
                      <a:r>
                        <a:rPr lang="en-US" sz="1100" b="0" i="0" u="none" strike="noStrike">
                          <a:solidFill>
                            <a:srgbClr val="000000"/>
                          </a:solidFill>
                          <a:effectLst/>
                          <a:latin typeface="Calibri" panose="020F0502020204030204" pitchFamily="34" charset="0"/>
                        </a:rPr>
                        <a:t>0</a:t>
                      </a:r>
                    </a:p>
                  </a:txBody>
                  <a:tcPr marL="4370" marR="4370" marT="4370" marB="0" anchor="b">
                    <a:lnL>
                      <a:noFill/>
                    </a:lnL>
                    <a:lnR>
                      <a:noFill/>
                    </a:lnR>
                    <a:lnT>
                      <a:noFill/>
                    </a:lnT>
                    <a:lnB>
                      <a:noFill/>
                    </a:lnB>
                    <a:solidFill>
                      <a:srgbClr val="FFFFFF"/>
                    </a:solidFill>
                  </a:tcPr>
                </a:tc>
                <a:tc>
                  <a:txBody>
                    <a:bodyPr/>
                    <a:lstStyle/>
                    <a:p>
                      <a:pPr algn="r" fontAlgn="b"/>
                      <a:r>
                        <a:rPr lang="en-US" sz="1100" b="0" i="0" u="none" strike="noStrike">
                          <a:solidFill>
                            <a:srgbClr val="000000"/>
                          </a:solidFill>
                          <a:effectLst/>
                          <a:latin typeface="Calibri" panose="020F0502020204030204" pitchFamily="34" charset="0"/>
                        </a:rPr>
                        <a:t>2</a:t>
                      </a:r>
                    </a:p>
                  </a:txBody>
                  <a:tcPr marL="4370" marR="4370" marT="4370" marB="0" anchor="b">
                    <a:lnL>
                      <a:noFill/>
                    </a:lnL>
                    <a:lnR>
                      <a:noFill/>
                    </a:lnR>
                    <a:lnT>
                      <a:noFill/>
                    </a:lnT>
                    <a:lnB>
                      <a:noFill/>
                    </a:lnB>
                    <a:solidFill>
                      <a:srgbClr val="63BE7B"/>
                    </a:solidFill>
                  </a:tcPr>
                </a:tc>
                <a:tc>
                  <a:txBody>
                    <a:bodyPr/>
                    <a:lstStyle/>
                    <a:p>
                      <a:pPr algn="r" fontAlgn="b"/>
                      <a:r>
                        <a:rPr lang="en-US" sz="1100" b="0" i="0" u="none" strike="noStrike">
                          <a:solidFill>
                            <a:srgbClr val="000000"/>
                          </a:solidFill>
                          <a:effectLst/>
                          <a:latin typeface="Calibri" panose="020F0502020204030204" pitchFamily="34" charset="0"/>
                        </a:rPr>
                        <a:t>0</a:t>
                      </a:r>
                    </a:p>
                  </a:txBody>
                  <a:tcPr marL="4370" marR="4370" marT="4370" marB="0" anchor="b">
                    <a:lnL>
                      <a:noFill/>
                    </a:lnL>
                    <a:lnR>
                      <a:noFill/>
                    </a:lnR>
                    <a:lnT>
                      <a:noFill/>
                    </a:lnT>
                    <a:lnB>
                      <a:noFill/>
                    </a:lnB>
                    <a:solidFill>
                      <a:srgbClr val="FFFFFF"/>
                    </a:solidFill>
                  </a:tcPr>
                </a:tc>
                <a:tc>
                  <a:txBody>
                    <a:bodyPr/>
                    <a:lstStyle/>
                    <a:p>
                      <a:pPr algn="r" fontAlgn="b"/>
                      <a:r>
                        <a:rPr lang="en-US" sz="1100" b="0" i="0" u="none" strike="noStrike">
                          <a:solidFill>
                            <a:srgbClr val="000000"/>
                          </a:solidFill>
                          <a:effectLst/>
                          <a:latin typeface="Calibri" panose="020F0502020204030204" pitchFamily="34" charset="0"/>
                        </a:rPr>
                        <a:t>1</a:t>
                      </a:r>
                    </a:p>
                  </a:txBody>
                  <a:tcPr marL="4370" marR="4370" marT="4370" marB="0" anchor="b">
                    <a:lnL>
                      <a:noFill/>
                    </a:lnL>
                    <a:lnR>
                      <a:noFill/>
                    </a:lnR>
                    <a:lnT>
                      <a:noFill/>
                    </a:lnT>
                    <a:lnB>
                      <a:noFill/>
                    </a:lnB>
                    <a:solidFill>
                      <a:srgbClr val="FFEB84"/>
                    </a:solidFill>
                  </a:tcPr>
                </a:tc>
              </a:tr>
              <a:tr h="209328">
                <a:tc>
                  <a:txBody>
                    <a:bodyPr/>
                    <a:lstStyle/>
                    <a:p>
                      <a:pPr algn="l" fontAlgn="b"/>
                      <a:r>
                        <a:rPr lang="en-US" sz="1100" b="1" i="0" u="none" strike="noStrike">
                          <a:solidFill>
                            <a:srgbClr val="FF0000"/>
                          </a:solidFill>
                          <a:effectLst/>
                          <a:latin typeface="Calibri" panose="020F0502020204030204" pitchFamily="34" charset="0"/>
                        </a:rPr>
                        <a:t>HUN</a:t>
                      </a:r>
                    </a:p>
                  </a:txBody>
                  <a:tcPr marL="4370" marR="4370" marT="4370"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b"/>
                      <a:r>
                        <a:rPr lang="en-US" sz="1100" b="0" i="0" u="none" strike="noStrike">
                          <a:solidFill>
                            <a:srgbClr val="000000"/>
                          </a:solidFill>
                          <a:effectLst/>
                          <a:latin typeface="Calibri" panose="020F0502020204030204" pitchFamily="34" charset="0"/>
                        </a:rPr>
                        <a:t>2</a:t>
                      </a:r>
                    </a:p>
                  </a:txBody>
                  <a:tcPr marL="4370" marR="4370" marT="4370" marB="0" anchor="b">
                    <a:lnL>
                      <a:noFill/>
                    </a:lnL>
                    <a:lnR>
                      <a:noFill/>
                    </a:lnR>
                    <a:lnT>
                      <a:noFill/>
                    </a:lnT>
                    <a:lnB>
                      <a:noFill/>
                    </a:lnB>
                    <a:solidFill>
                      <a:srgbClr val="63BE7B"/>
                    </a:solidFill>
                  </a:tcPr>
                </a:tc>
                <a:tc>
                  <a:txBody>
                    <a:bodyPr/>
                    <a:lstStyle/>
                    <a:p>
                      <a:pPr algn="r" fontAlgn="b"/>
                      <a:r>
                        <a:rPr lang="en-US" sz="1100" b="0" i="0" u="none" strike="noStrike">
                          <a:solidFill>
                            <a:srgbClr val="000000"/>
                          </a:solidFill>
                          <a:effectLst/>
                          <a:latin typeface="Calibri" panose="020F0502020204030204" pitchFamily="34" charset="0"/>
                        </a:rPr>
                        <a:t>-1</a:t>
                      </a:r>
                    </a:p>
                  </a:txBody>
                  <a:tcPr marL="4370" marR="4370" marT="4370" marB="0" anchor="b">
                    <a:lnL>
                      <a:noFill/>
                    </a:lnL>
                    <a:lnR>
                      <a:noFill/>
                    </a:lnR>
                    <a:lnT>
                      <a:noFill/>
                    </a:lnT>
                    <a:lnB>
                      <a:noFill/>
                    </a:lnB>
                    <a:solidFill>
                      <a:srgbClr val="F8696B"/>
                    </a:solidFill>
                  </a:tcPr>
                </a:tc>
                <a:tc>
                  <a:txBody>
                    <a:bodyPr/>
                    <a:lstStyle/>
                    <a:p>
                      <a:pPr algn="r" fontAlgn="b"/>
                      <a:r>
                        <a:rPr lang="en-US" sz="1100" b="0" i="0" u="none" strike="noStrike">
                          <a:solidFill>
                            <a:srgbClr val="000000"/>
                          </a:solidFill>
                          <a:effectLst/>
                          <a:latin typeface="Calibri" panose="020F0502020204030204" pitchFamily="34" charset="0"/>
                        </a:rPr>
                        <a:t>2</a:t>
                      </a:r>
                    </a:p>
                  </a:txBody>
                  <a:tcPr marL="4370" marR="4370" marT="4370" marB="0" anchor="b">
                    <a:lnL>
                      <a:noFill/>
                    </a:lnL>
                    <a:lnR>
                      <a:noFill/>
                    </a:lnR>
                    <a:lnT>
                      <a:noFill/>
                    </a:lnT>
                    <a:lnB>
                      <a:noFill/>
                    </a:lnB>
                    <a:solidFill>
                      <a:srgbClr val="63BE7B"/>
                    </a:solidFill>
                  </a:tcPr>
                </a:tc>
                <a:tc>
                  <a:txBody>
                    <a:bodyPr/>
                    <a:lstStyle/>
                    <a:p>
                      <a:pPr algn="r" fontAlgn="b"/>
                      <a:r>
                        <a:rPr lang="en-US" sz="1100" b="0" i="0" u="none" strike="noStrike">
                          <a:solidFill>
                            <a:srgbClr val="000000"/>
                          </a:solidFill>
                          <a:effectLst/>
                          <a:latin typeface="Calibri" panose="020F0502020204030204" pitchFamily="34" charset="0"/>
                        </a:rPr>
                        <a:t>2</a:t>
                      </a:r>
                    </a:p>
                  </a:txBody>
                  <a:tcPr marL="4370" marR="4370" marT="4370" marB="0" anchor="b">
                    <a:lnL>
                      <a:noFill/>
                    </a:lnL>
                    <a:lnR>
                      <a:noFill/>
                    </a:lnR>
                    <a:lnT>
                      <a:noFill/>
                    </a:lnT>
                    <a:lnB>
                      <a:noFill/>
                    </a:lnB>
                    <a:solidFill>
                      <a:srgbClr val="63BE7B"/>
                    </a:solidFill>
                  </a:tcPr>
                </a:tc>
                <a:tc>
                  <a:txBody>
                    <a:bodyPr/>
                    <a:lstStyle/>
                    <a:p>
                      <a:pPr algn="r" fontAlgn="b"/>
                      <a:r>
                        <a:rPr lang="en-US" sz="1100" b="0" i="0" u="none" strike="noStrike">
                          <a:solidFill>
                            <a:srgbClr val="000000"/>
                          </a:solidFill>
                          <a:effectLst/>
                          <a:latin typeface="Calibri" panose="020F0502020204030204" pitchFamily="34" charset="0"/>
                        </a:rPr>
                        <a:t>-1</a:t>
                      </a:r>
                    </a:p>
                  </a:txBody>
                  <a:tcPr marL="4370" marR="4370" marT="4370" marB="0" anchor="b">
                    <a:lnL>
                      <a:noFill/>
                    </a:lnL>
                    <a:lnR>
                      <a:noFill/>
                    </a:lnR>
                    <a:lnT>
                      <a:noFill/>
                    </a:lnT>
                    <a:lnB>
                      <a:noFill/>
                    </a:lnB>
                    <a:solidFill>
                      <a:srgbClr val="F8696B"/>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4370" marR="4370" marT="4370" marB="0" anchor="b">
                    <a:lnL>
                      <a:noFill/>
                    </a:lnL>
                    <a:lnR>
                      <a:noFill/>
                    </a:lnR>
                    <a:lnT>
                      <a:noFill/>
                    </a:lnT>
                    <a:lnB>
                      <a:noFill/>
                    </a:lnB>
                    <a:solidFill>
                      <a:srgbClr val="FFFFFF"/>
                    </a:solidFill>
                  </a:tcPr>
                </a:tc>
                <a:tc>
                  <a:txBody>
                    <a:bodyPr/>
                    <a:lstStyle/>
                    <a:p>
                      <a:pPr algn="r" fontAlgn="b"/>
                      <a:r>
                        <a:rPr lang="en-US" sz="1100" b="0" i="0" u="none" strike="noStrike">
                          <a:solidFill>
                            <a:srgbClr val="000000"/>
                          </a:solidFill>
                          <a:effectLst/>
                          <a:latin typeface="Calibri" panose="020F0502020204030204" pitchFamily="34" charset="0"/>
                        </a:rPr>
                        <a:t>2</a:t>
                      </a:r>
                    </a:p>
                  </a:txBody>
                  <a:tcPr marL="4370" marR="4370" marT="4370" marB="0" anchor="b">
                    <a:lnL>
                      <a:noFill/>
                    </a:lnL>
                    <a:lnR>
                      <a:noFill/>
                    </a:lnR>
                    <a:lnT>
                      <a:noFill/>
                    </a:lnT>
                    <a:lnB>
                      <a:noFill/>
                    </a:lnB>
                    <a:solidFill>
                      <a:srgbClr val="63BE7B"/>
                    </a:solidFill>
                  </a:tcPr>
                </a:tc>
                <a:tc>
                  <a:txBody>
                    <a:bodyPr/>
                    <a:lstStyle/>
                    <a:p>
                      <a:pPr algn="r" fontAlgn="b"/>
                      <a:r>
                        <a:rPr lang="en-US" sz="1100" b="0" i="0" u="none" strike="noStrike">
                          <a:solidFill>
                            <a:srgbClr val="000000"/>
                          </a:solidFill>
                          <a:effectLst/>
                          <a:latin typeface="Calibri" panose="020F0502020204030204" pitchFamily="34" charset="0"/>
                        </a:rPr>
                        <a:t>2</a:t>
                      </a:r>
                    </a:p>
                  </a:txBody>
                  <a:tcPr marL="4370" marR="4370" marT="4370" marB="0" anchor="b">
                    <a:lnL>
                      <a:noFill/>
                    </a:lnL>
                    <a:lnR>
                      <a:noFill/>
                    </a:lnR>
                    <a:lnT>
                      <a:noFill/>
                    </a:lnT>
                    <a:lnB>
                      <a:noFill/>
                    </a:lnB>
                    <a:solidFill>
                      <a:srgbClr val="63BE7B"/>
                    </a:solidFill>
                  </a:tcPr>
                </a:tc>
                <a:tc>
                  <a:txBody>
                    <a:bodyPr/>
                    <a:lstStyle/>
                    <a:p>
                      <a:pPr algn="r" fontAlgn="b"/>
                      <a:r>
                        <a:rPr lang="en-US" sz="1100" b="0" i="0" u="none" strike="noStrike">
                          <a:solidFill>
                            <a:srgbClr val="000000"/>
                          </a:solidFill>
                          <a:effectLst/>
                          <a:latin typeface="Calibri" panose="020F0502020204030204" pitchFamily="34" charset="0"/>
                        </a:rPr>
                        <a:t>2</a:t>
                      </a:r>
                    </a:p>
                  </a:txBody>
                  <a:tcPr marL="4370" marR="4370" marT="4370" marB="0" anchor="b">
                    <a:lnL>
                      <a:noFill/>
                    </a:lnL>
                    <a:lnR>
                      <a:noFill/>
                    </a:lnR>
                    <a:lnT>
                      <a:noFill/>
                    </a:lnT>
                    <a:lnB>
                      <a:noFill/>
                    </a:lnB>
                    <a:solidFill>
                      <a:srgbClr val="63BE7B"/>
                    </a:solidFill>
                  </a:tcPr>
                </a:tc>
                <a:tc>
                  <a:txBody>
                    <a:bodyPr/>
                    <a:lstStyle/>
                    <a:p>
                      <a:pPr algn="r" fontAlgn="b"/>
                      <a:r>
                        <a:rPr lang="en-US" sz="1100" b="0" i="0" u="none" strike="noStrike">
                          <a:solidFill>
                            <a:srgbClr val="000000"/>
                          </a:solidFill>
                          <a:effectLst/>
                          <a:latin typeface="Calibri" panose="020F0502020204030204" pitchFamily="34" charset="0"/>
                        </a:rPr>
                        <a:t>-1</a:t>
                      </a:r>
                    </a:p>
                  </a:txBody>
                  <a:tcPr marL="4370" marR="4370" marT="4370" marB="0" anchor="b">
                    <a:lnL>
                      <a:noFill/>
                    </a:lnL>
                    <a:lnR>
                      <a:noFill/>
                    </a:lnR>
                    <a:lnT>
                      <a:noFill/>
                    </a:lnT>
                    <a:lnB>
                      <a:noFill/>
                    </a:lnB>
                    <a:solidFill>
                      <a:srgbClr val="F8696B"/>
                    </a:solidFill>
                  </a:tcPr>
                </a:tc>
                <a:tc>
                  <a:txBody>
                    <a:bodyPr/>
                    <a:lstStyle/>
                    <a:p>
                      <a:pPr algn="r" fontAlgn="b"/>
                      <a:r>
                        <a:rPr lang="en-US" sz="1100" b="0" i="0" u="none" strike="noStrike">
                          <a:solidFill>
                            <a:srgbClr val="000000"/>
                          </a:solidFill>
                          <a:effectLst/>
                          <a:latin typeface="Calibri" panose="020F0502020204030204" pitchFamily="34" charset="0"/>
                        </a:rPr>
                        <a:t>-1</a:t>
                      </a:r>
                    </a:p>
                  </a:txBody>
                  <a:tcPr marL="4370" marR="4370" marT="4370" marB="0" anchor="b">
                    <a:lnL>
                      <a:noFill/>
                    </a:lnL>
                    <a:lnR>
                      <a:noFill/>
                    </a:lnR>
                    <a:lnT>
                      <a:noFill/>
                    </a:lnT>
                    <a:lnB>
                      <a:noFill/>
                    </a:lnB>
                    <a:solidFill>
                      <a:srgbClr val="F8696B"/>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4370" marR="4370" marT="4370" marB="0" anchor="b">
                    <a:lnL>
                      <a:noFill/>
                    </a:lnL>
                    <a:lnR>
                      <a:noFill/>
                    </a:lnR>
                    <a:lnT>
                      <a:noFill/>
                    </a:lnT>
                    <a:lnB>
                      <a:noFill/>
                    </a:lnB>
                    <a:solidFill>
                      <a:srgbClr val="FFFFFF"/>
                    </a:solidFill>
                  </a:tcPr>
                </a:tc>
                <a:tc>
                  <a:txBody>
                    <a:bodyPr/>
                    <a:lstStyle/>
                    <a:p>
                      <a:pPr algn="r" fontAlgn="b"/>
                      <a:r>
                        <a:rPr lang="en-US" sz="1100" b="0" i="0" u="none" strike="noStrike">
                          <a:solidFill>
                            <a:srgbClr val="000000"/>
                          </a:solidFill>
                          <a:effectLst/>
                          <a:latin typeface="Calibri" panose="020F0502020204030204" pitchFamily="34" charset="0"/>
                        </a:rPr>
                        <a:t>2</a:t>
                      </a:r>
                    </a:p>
                  </a:txBody>
                  <a:tcPr marL="4370" marR="4370" marT="4370" marB="0" anchor="b">
                    <a:lnL>
                      <a:noFill/>
                    </a:lnL>
                    <a:lnR>
                      <a:noFill/>
                    </a:lnR>
                    <a:lnT>
                      <a:noFill/>
                    </a:lnT>
                    <a:lnB>
                      <a:noFill/>
                    </a:lnB>
                    <a:solidFill>
                      <a:srgbClr val="63BE7B"/>
                    </a:solidFill>
                  </a:tcPr>
                </a:tc>
                <a:tc>
                  <a:txBody>
                    <a:bodyPr/>
                    <a:lstStyle/>
                    <a:p>
                      <a:pPr algn="r" fontAlgn="b"/>
                      <a:r>
                        <a:rPr lang="en-US" sz="1100" b="0" i="0" u="none" strike="noStrike">
                          <a:solidFill>
                            <a:srgbClr val="000000"/>
                          </a:solidFill>
                          <a:effectLst/>
                          <a:latin typeface="Calibri" panose="020F0502020204030204" pitchFamily="34" charset="0"/>
                        </a:rPr>
                        <a:t>-1</a:t>
                      </a:r>
                    </a:p>
                  </a:txBody>
                  <a:tcPr marL="4370" marR="4370" marT="4370" marB="0" anchor="b">
                    <a:lnL>
                      <a:noFill/>
                    </a:lnL>
                    <a:lnR>
                      <a:noFill/>
                    </a:lnR>
                    <a:lnT>
                      <a:noFill/>
                    </a:lnT>
                    <a:lnB>
                      <a:noFill/>
                    </a:lnB>
                    <a:solidFill>
                      <a:srgbClr val="F8696B"/>
                    </a:solidFill>
                  </a:tcPr>
                </a:tc>
                <a:tc>
                  <a:txBody>
                    <a:bodyPr/>
                    <a:lstStyle/>
                    <a:p>
                      <a:pPr algn="r" fontAlgn="b"/>
                      <a:r>
                        <a:rPr lang="en-US" sz="1100" b="0" i="0" u="none" strike="noStrike">
                          <a:solidFill>
                            <a:srgbClr val="000000"/>
                          </a:solidFill>
                          <a:effectLst/>
                          <a:latin typeface="Calibri" panose="020F0502020204030204" pitchFamily="34" charset="0"/>
                        </a:rPr>
                        <a:t>2</a:t>
                      </a:r>
                    </a:p>
                  </a:txBody>
                  <a:tcPr marL="4370" marR="4370" marT="4370" marB="0" anchor="b">
                    <a:lnL>
                      <a:noFill/>
                    </a:lnL>
                    <a:lnR>
                      <a:noFill/>
                    </a:lnR>
                    <a:lnT>
                      <a:noFill/>
                    </a:lnT>
                    <a:lnB>
                      <a:noFill/>
                    </a:lnB>
                    <a:solidFill>
                      <a:srgbClr val="63BE7B"/>
                    </a:solidFill>
                  </a:tcPr>
                </a:tc>
                <a:tc>
                  <a:txBody>
                    <a:bodyPr/>
                    <a:lstStyle/>
                    <a:p>
                      <a:pPr algn="r" fontAlgn="b"/>
                      <a:r>
                        <a:rPr lang="en-US" sz="1100" b="0" i="0" u="none" strike="noStrike">
                          <a:solidFill>
                            <a:srgbClr val="000000"/>
                          </a:solidFill>
                          <a:effectLst/>
                          <a:latin typeface="Calibri" panose="020F0502020204030204" pitchFamily="34" charset="0"/>
                        </a:rPr>
                        <a:t>2</a:t>
                      </a:r>
                    </a:p>
                  </a:txBody>
                  <a:tcPr marL="4370" marR="4370" marT="4370" marB="0" anchor="b">
                    <a:lnL>
                      <a:noFill/>
                    </a:lnL>
                    <a:lnR>
                      <a:noFill/>
                    </a:lnR>
                    <a:lnT>
                      <a:noFill/>
                    </a:lnT>
                    <a:lnB>
                      <a:noFill/>
                    </a:lnB>
                    <a:solidFill>
                      <a:srgbClr val="63BE7B"/>
                    </a:solidFill>
                  </a:tcPr>
                </a:tc>
                <a:tc>
                  <a:txBody>
                    <a:bodyPr/>
                    <a:lstStyle/>
                    <a:p>
                      <a:pPr algn="r" fontAlgn="b"/>
                      <a:r>
                        <a:rPr lang="en-US" sz="1100" b="0" i="0" u="none" strike="noStrike">
                          <a:solidFill>
                            <a:srgbClr val="000000"/>
                          </a:solidFill>
                          <a:effectLst/>
                          <a:latin typeface="Calibri" panose="020F0502020204030204" pitchFamily="34" charset="0"/>
                        </a:rPr>
                        <a:t>-1</a:t>
                      </a:r>
                    </a:p>
                  </a:txBody>
                  <a:tcPr marL="4370" marR="4370" marT="4370" marB="0" anchor="b">
                    <a:lnL>
                      <a:noFill/>
                    </a:lnL>
                    <a:lnR>
                      <a:noFill/>
                    </a:lnR>
                    <a:lnT>
                      <a:noFill/>
                    </a:lnT>
                    <a:lnB>
                      <a:noFill/>
                    </a:lnB>
                    <a:solidFill>
                      <a:srgbClr val="F8696B"/>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4370" marR="4370" marT="4370" marB="0" anchor="b">
                    <a:lnL>
                      <a:noFill/>
                    </a:lnL>
                    <a:lnR>
                      <a:noFill/>
                    </a:lnR>
                    <a:lnT>
                      <a:noFill/>
                    </a:lnT>
                    <a:lnB>
                      <a:noFill/>
                    </a:lnB>
                    <a:solidFill>
                      <a:srgbClr val="FFFFFF"/>
                    </a:solidFill>
                  </a:tcPr>
                </a:tc>
                <a:tc>
                  <a:txBody>
                    <a:bodyPr/>
                    <a:lstStyle/>
                    <a:p>
                      <a:pPr algn="r" fontAlgn="b"/>
                      <a:r>
                        <a:rPr lang="en-US" sz="1100" b="0" i="0" u="none" strike="noStrike">
                          <a:solidFill>
                            <a:srgbClr val="000000"/>
                          </a:solidFill>
                          <a:effectLst/>
                          <a:latin typeface="Calibri" panose="020F0502020204030204" pitchFamily="34" charset="0"/>
                        </a:rPr>
                        <a:t>2</a:t>
                      </a:r>
                    </a:p>
                  </a:txBody>
                  <a:tcPr marL="4370" marR="4370" marT="4370" marB="0" anchor="b">
                    <a:lnL>
                      <a:noFill/>
                    </a:lnL>
                    <a:lnR>
                      <a:noFill/>
                    </a:lnR>
                    <a:lnT>
                      <a:noFill/>
                    </a:lnT>
                    <a:lnB>
                      <a:noFill/>
                    </a:lnB>
                    <a:solidFill>
                      <a:srgbClr val="63BE7B"/>
                    </a:solidFill>
                  </a:tcPr>
                </a:tc>
                <a:tc>
                  <a:txBody>
                    <a:bodyPr/>
                    <a:lstStyle/>
                    <a:p>
                      <a:pPr algn="r" fontAlgn="b"/>
                      <a:r>
                        <a:rPr lang="en-US" sz="1100" b="0" i="0" u="none" strike="noStrike">
                          <a:solidFill>
                            <a:srgbClr val="000000"/>
                          </a:solidFill>
                          <a:effectLst/>
                          <a:latin typeface="Calibri" panose="020F0502020204030204" pitchFamily="34" charset="0"/>
                        </a:rPr>
                        <a:t>2</a:t>
                      </a:r>
                    </a:p>
                  </a:txBody>
                  <a:tcPr marL="4370" marR="4370" marT="4370" marB="0" anchor="b">
                    <a:lnL>
                      <a:noFill/>
                    </a:lnL>
                    <a:lnR>
                      <a:noFill/>
                    </a:lnR>
                    <a:lnT>
                      <a:noFill/>
                    </a:lnT>
                    <a:lnB>
                      <a:noFill/>
                    </a:lnB>
                    <a:solidFill>
                      <a:srgbClr val="63BE7B"/>
                    </a:solidFill>
                  </a:tcPr>
                </a:tc>
                <a:tc>
                  <a:txBody>
                    <a:bodyPr/>
                    <a:lstStyle/>
                    <a:p>
                      <a:pPr algn="r" fontAlgn="b"/>
                      <a:r>
                        <a:rPr lang="en-US" sz="1100" b="0" i="0" u="none" strike="noStrike">
                          <a:solidFill>
                            <a:srgbClr val="000000"/>
                          </a:solidFill>
                          <a:effectLst/>
                          <a:latin typeface="Calibri" panose="020F0502020204030204" pitchFamily="34" charset="0"/>
                        </a:rPr>
                        <a:t>2</a:t>
                      </a:r>
                    </a:p>
                  </a:txBody>
                  <a:tcPr marL="4370" marR="4370" marT="4370" marB="0" anchor="b">
                    <a:lnL>
                      <a:noFill/>
                    </a:lnL>
                    <a:lnR>
                      <a:noFill/>
                    </a:lnR>
                    <a:lnT>
                      <a:noFill/>
                    </a:lnT>
                    <a:lnB>
                      <a:noFill/>
                    </a:lnB>
                    <a:solidFill>
                      <a:srgbClr val="63BE7B"/>
                    </a:solidFill>
                  </a:tcPr>
                </a:tc>
                <a:tc>
                  <a:txBody>
                    <a:bodyPr/>
                    <a:lstStyle/>
                    <a:p>
                      <a:pPr algn="r" fontAlgn="b"/>
                      <a:r>
                        <a:rPr lang="en-US" sz="1100" b="0" i="0" u="none" strike="noStrike">
                          <a:solidFill>
                            <a:srgbClr val="000000"/>
                          </a:solidFill>
                          <a:effectLst/>
                          <a:latin typeface="Calibri" panose="020F0502020204030204" pitchFamily="34" charset="0"/>
                        </a:rPr>
                        <a:t>-1</a:t>
                      </a:r>
                    </a:p>
                  </a:txBody>
                  <a:tcPr marL="4370" marR="4370" marT="4370" marB="0" anchor="b">
                    <a:lnL>
                      <a:noFill/>
                    </a:lnL>
                    <a:lnR>
                      <a:noFill/>
                    </a:lnR>
                    <a:lnT>
                      <a:noFill/>
                    </a:lnT>
                    <a:lnB>
                      <a:noFill/>
                    </a:lnB>
                    <a:solidFill>
                      <a:srgbClr val="F8696B"/>
                    </a:solidFill>
                  </a:tcPr>
                </a:tc>
                <a:tc>
                  <a:txBody>
                    <a:bodyPr/>
                    <a:lstStyle/>
                    <a:p>
                      <a:pPr algn="r" fontAlgn="b"/>
                      <a:r>
                        <a:rPr lang="en-US" sz="1100" b="0" i="0" u="none" strike="noStrike">
                          <a:solidFill>
                            <a:srgbClr val="000000"/>
                          </a:solidFill>
                          <a:effectLst/>
                          <a:latin typeface="Calibri" panose="020F0502020204030204" pitchFamily="34" charset="0"/>
                        </a:rPr>
                        <a:t>-1</a:t>
                      </a:r>
                    </a:p>
                  </a:txBody>
                  <a:tcPr marL="4370" marR="4370" marT="4370" marB="0" anchor="b">
                    <a:lnL>
                      <a:noFill/>
                    </a:lnL>
                    <a:lnR>
                      <a:noFill/>
                    </a:lnR>
                    <a:lnT>
                      <a:noFill/>
                    </a:lnT>
                    <a:lnB>
                      <a:noFill/>
                    </a:lnB>
                    <a:solidFill>
                      <a:srgbClr val="F8696B"/>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4370" marR="4370" marT="4370" marB="0" anchor="b">
                    <a:lnL>
                      <a:noFill/>
                    </a:lnL>
                    <a:lnR>
                      <a:noFill/>
                    </a:lnR>
                    <a:lnT>
                      <a:noFill/>
                    </a:lnT>
                    <a:lnB>
                      <a:noFill/>
                    </a:lnB>
                    <a:solidFill>
                      <a:srgbClr val="FFFFFF"/>
                    </a:solidFill>
                  </a:tcPr>
                </a:tc>
                <a:tc>
                  <a:txBody>
                    <a:bodyPr/>
                    <a:lstStyle/>
                    <a:p>
                      <a:pPr algn="r" fontAlgn="b"/>
                      <a:r>
                        <a:rPr lang="en-US" sz="1100" b="0" i="0" u="none" strike="noStrike">
                          <a:solidFill>
                            <a:srgbClr val="000000"/>
                          </a:solidFill>
                          <a:effectLst/>
                          <a:latin typeface="Calibri" panose="020F0502020204030204" pitchFamily="34" charset="0"/>
                        </a:rPr>
                        <a:t>-1</a:t>
                      </a:r>
                    </a:p>
                  </a:txBody>
                  <a:tcPr marL="4370" marR="4370" marT="4370" marB="0" anchor="b">
                    <a:lnL>
                      <a:noFill/>
                    </a:lnL>
                    <a:lnR>
                      <a:noFill/>
                    </a:lnR>
                    <a:lnT>
                      <a:noFill/>
                    </a:lnT>
                    <a:lnB>
                      <a:noFill/>
                    </a:lnB>
                    <a:solidFill>
                      <a:srgbClr val="F8696B"/>
                    </a:solidFill>
                  </a:tcPr>
                </a:tc>
                <a:tc>
                  <a:txBody>
                    <a:bodyPr/>
                    <a:lstStyle/>
                    <a:p>
                      <a:pPr algn="r" fontAlgn="b"/>
                      <a:r>
                        <a:rPr lang="en-US" sz="1100" b="0" i="0" u="none" strike="noStrike">
                          <a:solidFill>
                            <a:srgbClr val="000000"/>
                          </a:solidFill>
                          <a:effectLst/>
                          <a:latin typeface="Calibri" panose="020F0502020204030204" pitchFamily="34" charset="0"/>
                        </a:rPr>
                        <a:t>-1</a:t>
                      </a:r>
                    </a:p>
                  </a:txBody>
                  <a:tcPr marL="4370" marR="4370" marT="4370" marB="0" anchor="b">
                    <a:lnL>
                      <a:noFill/>
                    </a:lnL>
                    <a:lnR>
                      <a:noFill/>
                    </a:lnR>
                    <a:lnT>
                      <a:noFill/>
                    </a:lnT>
                    <a:lnB>
                      <a:noFill/>
                    </a:lnB>
                    <a:solidFill>
                      <a:srgbClr val="F8696B"/>
                    </a:solidFill>
                  </a:tcPr>
                </a:tc>
                <a:tc>
                  <a:txBody>
                    <a:bodyPr/>
                    <a:lstStyle/>
                    <a:p>
                      <a:pPr algn="r" fontAlgn="b"/>
                      <a:r>
                        <a:rPr lang="en-US" sz="1100" b="0" i="0" u="none" strike="noStrike">
                          <a:solidFill>
                            <a:srgbClr val="000000"/>
                          </a:solidFill>
                          <a:effectLst/>
                          <a:latin typeface="Calibri" panose="020F0502020204030204" pitchFamily="34" charset="0"/>
                        </a:rPr>
                        <a:t>-1</a:t>
                      </a:r>
                    </a:p>
                  </a:txBody>
                  <a:tcPr marL="4370" marR="4370" marT="4370" marB="0" anchor="b">
                    <a:lnL>
                      <a:noFill/>
                    </a:lnL>
                    <a:lnR>
                      <a:noFill/>
                    </a:lnR>
                    <a:lnT>
                      <a:noFill/>
                    </a:lnT>
                    <a:lnB>
                      <a:noFill/>
                    </a:lnB>
                    <a:solidFill>
                      <a:srgbClr val="F8696B"/>
                    </a:solidFill>
                  </a:tcPr>
                </a:tc>
                <a:tc>
                  <a:txBody>
                    <a:bodyPr/>
                    <a:lstStyle/>
                    <a:p>
                      <a:pPr algn="r" fontAlgn="b"/>
                      <a:r>
                        <a:rPr lang="en-US" sz="1100" b="0" i="0" u="none" strike="noStrike">
                          <a:solidFill>
                            <a:srgbClr val="000000"/>
                          </a:solidFill>
                          <a:effectLst/>
                          <a:latin typeface="Calibri" panose="020F0502020204030204" pitchFamily="34" charset="0"/>
                        </a:rPr>
                        <a:t>-1</a:t>
                      </a:r>
                    </a:p>
                  </a:txBody>
                  <a:tcPr marL="4370" marR="4370" marT="4370" marB="0" anchor="b">
                    <a:lnL>
                      <a:noFill/>
                    </a:lnL>
                    <a:lnR>
                      <a:noFill/>
                    </a:lnR>
                    <a:lnT>
                      <a:noFill/>
                    </a:lnT>
                    <a:lnB>
                      <a:noFill/>
                    </a:lnB>
                    <a:solidFill>
                      <a:srgbClr val="F8696B"/>
                    </a:solidFill>
                  </a:tcPr>
                </a:tc>
                <a:tc>
                  <a:txBody>
                    <a:bodyPr/>
                    <a:lstStyle/>
                    <a:p>
                      <a:pPr algn="r" fontAlgn="b"/>
                      <a:r>
                        <a:rPr lang="en-US" sz="1100" b="0" i="0" u="none" strike="noStrike">
                          <a:solidFill>
                            <a:srgbClr val="000000"/>
                          </a:solidFill>
                          <a:effectLst/>
                          <a:latin typeface="Calibri" panose="020F0502020204030204" pitchFamily="34" charset="0"/>
                        </a:rPr>
                        <a:t>0</a:t>
                      </a:r>
                    </a:p>
                  </a:txBody>
                  <a:tcPr marL="4370" marR="4370" marT="4370" marB="0" anchor="b">
                    <a:lnL>
                      <a:noFill/>
                    </a:lnL>
                    <a:lnR>
                      <a:noFill/>
                    </a:lnR>
                    <a:lnT>
                      <a:noFill/>
                    </a:lnT>
                    <a:lnB>
                      <a:noFill/>
                    </a:lnB>
                    <a:solidFill>
                      <a:srgbClr val="FFFFFF"/>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4370" marR="4370" marT="4370" marB="0" anchor="b">
                    <a:lnL>
                      <a:noFill/>
                    </a:lnL>
                    <a:lnR>
                      <a:noFill/>
                    </a:lnR>
                    <a:lnT>
                      <a:noFill/>
                    </a:lnT>
                    <a:lnB>
                      <a:noFill/>
                    </a:lnB>
                    <a:solidFill>
                      <a:srgbClr val="FFFFFF"/>
                    </a:solidFill>
                  </a:tcPr>
                </a:tc>
                <a:tc>
                  <a:txBody>
                    <a:bodyPr/>
                    <a:lstStyle/>
                    <a:p>
                      <a:pPr algn="r" fontAlgn="b"/>
                      <a:r>
                        <a:rPr lang="en-US" sz="1100" b="0" i="0" u="none" strike="noStrike">
                          <a:solidFill>
                            <a:srgbClr val="000000"/>
                          </a:solidFill>
                          <a:effectLst/>
                          <a:latin typeface="Calibri" panose="020F0502020204030204" pitchFamily="34" charset="0"/>
                        </a:rPr>
                        <a:t>-1</a:t>
                      </a:r>
                    </a:p>
                  </a:txBody>
                  <a:tcPr marL="4370" marR="4370" marT="4370" marB="0" anchor="b">
                    <a:lnL>
                      <a:noFill/>
                    </a:lnL>
                    <a:lnR>
                      <a:noFill/>
                    </a:lnR>
                    <a:lnT>
                      <a:noFill/>
                    </a:lnT>
                    <a:lnB>
                      <a:noFill/>
                    </a:lnB>
                    <a:solidFill>
                      <a:srgbClr val="F8696B"/>
                    </a:solidFill>
                  </a:tcPr>
                </a:tc>
                <a:tc>
                  <a:txBody>
                    <a:bodyPr/>
                    <a:lstStyle/>
                    <a:p>
                      <a:pPr algn="r" fontAlgn="b"/>
                      <a:r>
                        <a:rPr lang="en-US" sz="1100" b="0" i="0" u="none" strike="noStrike">
                          <a:solidFill>
                            <a:srgbClr val="000000"/>
                          </a:solidFill>
                          <a:effectLst/>
                          <a:latin typeface="Calibri" panose="020F0502020204030204" pitchFamily="34" charset="0"/>
                        </a:rPr>
                        <a:t>-1</a:t>
                      </a:r>
                    </a:p>
                  </a:txBody>
                  <a:tcPr marL="4370" marR="4370" marT="4370" marB="0" anchor="b">
                    <a:lnL>
                      <a:noFill/>
                    </a:lnL>
                    <a:lnR>
                      <a:noFill/>
                    </a:lnR>
                    <a:lnT>
                      <a:noFill/>
                    </a:lnT>
                    <a:lnB>
                      <a:noFill/>
                    </a:lnB>
                    <a:solidFill>
                      <a:srgbClr val="F8696B"/>
                    </a:solidFill>
                  </a:tcPr>
                </a:tc>
                <a:tc>
                  <a:txBody>
                    <a:bodyPr/>
                    <a:lstStyle/>
                    <a:p>
                      <a:pPr algn="r" fontAlgn="b"/>
                      <a:r>
                        <a:rPr lang="en-US" sz="1100" b="0" i="0" u="none" strike="noStrike">
                          <a:solidFill>
                            <a:srgbClr val="000000"/>
                          </a:solidFill>
                          <a:effectLst/>
                          <a:latin typeface="Calibri" panose="020F0502020204030204" pitchFamily="34" charset="0"/>
                        </a:rPr>
                        <a:t>-1</a:t>
                      </a:r>
                    </a:p>
                  </a:txBody>
                  <a:tcPr marL="4370" marR="4370" marT="4370" marB="0" anchor="b">
                    <a:lnL>
                      <a:noFill/>
                    </a:lnL>
                    <a:lnR>
                      <a:noFill/>
                    </a:lnR>
                    <a:lnT>
                      <a:noFill/>
                    </a:lnT>
                    <a:lnB>
                      <a:noFill/>
                    </a:lnB>
                    <a:solidFill>
                      <a:srgbClr val="F8696B"/>
                    </a:solidFill>
                  </a:tcPr>
                </a:tc>
                <a:tc>
                  <a:txBody>
                    <a:bodyPr/>
                    <a:lstStyle/>
                    <a:p>
                      <a:pPr algn="r" fontAlgn="b"/>
                      <a:r>
                        <a:rPr lang="en-US" sz="1100" b="0" i="0" u="none" strike="noStrike">
                          <a:solidFill>
                            <a:srgbClr val="000000"/>
                          </a:solidFill>
                          <a:effectLst/>
                          <a:latin typeface="Calibri" panose="020F0502020204030204" pitchFamily="34" charset="0"/>
                        </a:rPr>
                        <a:t>-1</a:t>
                      </a:r>
                    </a:p>
                  </a:txBody>
                  <a:tcPr marL="4370" marR="4370" marT="4370" marB="0" anchor="b">
                    <a:lnL>
                      <a:noFill/>
                    </a:lnL>
                    <a:lnR>
                      <a:noFill/>
                    </a:lnR>
                    <a:lnT>
                      <a:noFill/>
                    </a:lnT>
                    <a:lnB>
                      <a:noFill/>
                    </a:lnB>
                    <a:solidFill>
                      <a:srgbClr val="F8696B"/>
                    </a:solidFill>
                  </a:tcPr>
                </a:tc>
                <a:tc>
                  <a:txBody>
                    <a:bodyPr/>
                    <a:lstStyle/>
                    <a:p>
                      <a:pPr algn="r" fontAlgn="b"/>
                      <a:r>
                        <a:rPr lang="en-US" sz="1100" b="0" i="0" u="none" strike="noStrike">
                          <a:solidFill>
                            <a:srgbClr val="000000"/>
                          </a:solidFill>
                          <a:effectLst/>
                          <a:latin typeface="Calibri" panose="020F0502020204030204" pitchFamily="34" charset="0"/>
                        </a:rPr>
                        <a:t>-1</a:t>
                      </a:r>
                    </a:p>
                  </a:txBody>
                  <a:tcPr marL="4370" marR="4370" marT="4370" marB="0" anchor="b">
                    <a:lnL>
                      <a:noFill/>
                    </a:lnL>
                    <a:lnR>
                      <a:noFill/>
                    </a:lnR>
                    <a:lnT>
                      <a:noFill/>
                    </a:lnT>
                    <a:lnB>
                      <a:noFill/>
                    </a:lnB>
                    <a:solidFill>
                      <a:srgbClr val="F8696B"/>
                    </a:solidFill>
                  </a:tcPr>
                </a:tc>
                <a:tc>
                  <a:txBody>
                    <a:bodyPr/>
                    <a:lstStyle/>
                    <a:p>
                      <a:pPr algn="r" fontAlgn="b"/>
                      <a:r>
                        <a:rPr lang="en-US" sz="1100" b="0" i="0" u="none" strike="noStrike">
                          <a:solidFill>
                            <a:srgbClr val="000000"/>
                          </a:solidFill>
                          <a:effectLst/>
                          <a:latin typeface="Calibri" panose="020F0502020204030204" pitchFamily="34" charset="0"/>
                        </a:rPr>
                        <a:t>1</a:t>
                      </a:r>
                    </a:p>
                  </a:txBody>
                  <a:tcPr marL="4370" marR="4370" marT="4370" marB="0" anchor="b">
                    <a:lnL>
                      <a:noFill/>
                    </a:lnL>
                    <a:lnR>
                      <a:noFill/>
                    </a:lnR>
                    <a:lnT>
                      <a:noFill/>
                    </a:lnT>
                    <a:lnB>
                      <a:noFill/>
                    </a:lnB>
                    <a:solidFill>
                      <a:srgbClr val="FFEB84"/>
                    </a:solidFill>
                  </a:tcPr>
                </a:tc>
              </a:tr>
              <a:tr h="209328">
                <a:tc>
                  <a:txBody>
                    <a:bodyPr/>
                    <a:lstStyle/>
                    <a:p>
                      <a:pPr algn="l" fontAlgn="b"/>
                      <a:r>
                        <a:rPr lang="en-US" sz="1100" b="1" i="0" u="none" strike="noStrike">
                          <a:solidFill>
                            <a:srgbClr val="FF0000"/>
                          </a:solidFill>
                          <a:effectLst/>
                          <a:latin typeface="Calibri" panose="020F0502020204030204" pitchFamily="34" charset="0"/>
                        </a:rPr>
                        <a:t>KAZ</a:t>
                      </a:r>
                    </a:p>
                  </a:txBody>
                  <a:tcPr marL="4370" marR="4370" marT="4370"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b"/>
                      <a:r>
                        <a:rPr lang="en-US" sz="1100" b="0" i="0" u="none" strike="noStrike">
                          <a:solidFill>
                            <a:srgbClr val="000000"/>
                          </a:solidFill>
                          <a:effectLst/>
                          <a:latin typeface="Calibri" panose="020F0502020204030204" pitchFamily="34" charset="0"/>
                        </a:rPr>
                        <a:t>2</a:t>
                      </a:r>
                    </a:p>
                  </a:txBody>
                  <a:tcPr marL="4370" marR="4370" marT="4370" marB="0" anchor="b">
                    <a:lnL>
                      <a:noFill/>
                    </a:lnL>
                    <a:lnR>
                      <a:noFill/>
                    </a:lnR>
                    <a:lnT>
                      <a:noFill/>
                    </a:lnT>
                    <a:lnB>
                      <a:noFill/>
                    </a:lnB>
                    <a:solidFill>
                      <a:srgbClr val="63BE7B"/>
                    </a:solidFill>
                  </a:tcPr>
                </a:tc>
                <a:tc>
                  <a:txBody>
                    <a:bodyPr/>
                    <a:lstStyle/>
                    <a:p>
                      <a:pPr algn="r" fontAlgn="b"/>
                      <a:r>
                        <a:rPr lang="en-US" sz="1100" b="0" i="0" u="none" strike="noStrike">
                          <a:solidFill>
                            <a:srgbClr val="000000"/>
                          </a:solidFill>
                          <a:effectLst/>
                          <a:latin typeface="Calibri" panose="020F0502020204030204" pitchFamily="34" charset="0"/>
                        </a:rPr>
                        <a:t>2</a:t>
                      </a:r>
                    </a:p>
                  </a:txBody>
                  <a:tcPr marL="4370" marR="4370" marT="4370" marB="0" anchor="b">
                    <a:lnL>
                      <a:noFill/>
                    </a:lnL>
                    <a:lnR>
                      <a:noFill/>
                    </a:lnR>
                    <a:lnT>
                      <a:noFill/>
                    </a:lnT>
                    <a:lnB>
                      <a:noFill/>
                    </a:lnB>
                    <a:solidFill>
                      <a:srgbClr val="63BE7B"/>
                    </a:solidFill>
                  </a:tcPr>
                </a:tc>
                <a:tc>
                  <a:txBody>
                    <a:bodyPr/>
                    <a:lstStyle/>
                    <a:p>
                      <a:pPr algn="r" fontAlgn="b"/>
                      <a:r>
                        <a:rPr lang="en-US" sz="1100" b="0" i="0" u="none" strike="noStrike">
                          <a:solidFill>
                            <a:srgbClr val="000000"/>
                          </a:solidFill>
                          <a:effectLst/>
                          <a:latin typeface="Calibri" panose="020F0502020204030204" pitchFamily="34" charset="0"/>
                        </a:rPr>
                        <a:t>2</a:t>
                      </a:r>
                    </a:p>
                  </a:txBody>
                  <a:tcPr marL="4370" marR="4370" marT="4370" marB="0" anchor="b">
                    <a:lnL>
                      <a:noFill/>
                    </a:lnL>
                    <a:lnR>
                      <a:noFill/>
                    </a:lnR>
                    <a:lnT>
                      <a:noFill/>
                    </a:lnT>
                    <a:lnB>
                      <a:noFill/>
                    </a:lnB>
                    <a:solidFill>
                      <a:srgbClr val="63BE7B"/>
                    </a:solidFill>
                  </a:tcPr>
                </a:tc>
                <a:tc>
                  <a:txBody>
                    <a:bodyPr/>
                    <a:lstStyle/>
                    <a:p>
                      <a:pPr algn="r" fontAlgn="b"/>
                      <a:r>
                        <a:rPr lang="en-US" sz="1100" b="0" i="0" u="none" strike="noStrike">
                          <a:solidFill>
                            <a:srgbClr val="000000"/>
                          </a:solidFill>
                          <a:effectLst/>
                          <a:latin typeface="Calibri" panose="020F0502020204030204" pitchFamily="34" charset="0"/>
                        </a:rPr>
                        <a:t>2</a:t>
                      </a:r>
                    </a:p>
                  </a:txBody>
                  <a:tcPr marL="4370" marR="4370" marT="4370" marB="0" anchor="b">
                    <a:lnL>
                      <a:noFill/>
                    </a:lnL>
                    <a:lnR>
                      <a:noFill/>
                    </a:lnR>
                    <a:lnT>
                      <a:noFill/>
                    </a:lnT>
                    <a:lnB>
                      <a:noFill/>
                    </a:lnB>
                    <a:solidFill>
                      <a:srgbClr val="63BE7B"/>
                    </a:solidFill>
                  </a:tcPr>
                </a:tc>
                <a:tc>
                  <a:txBody>
                    <a:bodyPr/>
                    <a:lstStyle/>
                    <a:p>
                      <a:pPr algn="r" fontAlgn="b"/>
                      <a:r>
                        <a:rPr lang="en-US" sz="1100" b="0" i="0" u="none" strike="noStrike">
                          <a:solidFill>
                            <a:srgbClr val="000000"/>
                          </a:solidFill>
                          <a:effectLst/>
                          <a:latin typeface="Calibri" panose="020F0502020204030204" pitchFamily="34" charset="0"/>
                        </a:rPr>
                        <a:t>2</a:t>
                      </a:r>
                    </a:p>
                  </a:txBody>
                  <a:tcPr marL="4370" marR="4370" marT="4370" marB="0" anchor="b">
                    <a:lnL>
                      <a:noFill/>
                    </a:lnL>
                    <a:lnR>
                      <a:noFill/>
                    </a:lnR>
                    <a:lnT>
                      <a:noFill/>
                    </a:lnT>
                    <a:lnB>
                      <a:noFill/>
                    </a:lnB>
                    <a:solidFill>
                      <a:srgbClr val="63BE7B"/>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4370" marR="4370" marT="4370" marB="0" anchor="b">
                    <a:lnL>
                      <a:noFill/>
                    </a:lnL>
                    <a:lnR>
                      <a:noFill/>
                    </a:lnR>
                    <a:lnT>
                      <a:noFill/>
                    </a:lnT>
                    <a:lnB>
                      <a:noFill/>
                    </a:lnB>
                    <a:solidFill>
                      <a:srgbClr val="FFFFFF"/>
                    </a:solidFill>
                  </a:tcPr>
                </a:tc>
                <a:tc>
                  <a:txBody>
                    <a:bodyPr/>
                    <a:lstStyle/>
                    <a:p>
                      <a:pPr algn="r" fontAlgn="b"/>
                      <a:r>
                        <a:rPr lang="en-US" sz="1100" b="0" i="0" u="none" strike="noStrike">
                          <a:solidFill>
                            <a:srgbClr val="000000"/>
                          </a:solidFill>
                          <a:effectLst/>
                          <a:latin typeface="Calibri" panose="020F0502020204030204" pitchFamily="34" charset="0"/>
                        </a:rPr>
                        <a:t>-1</a:t>
                      </a:r>
                    </a:p>
                  </a:txBody>
                  <a:tcPr marL="4370" marR="4370" marT="4370" marB="0" anchor="b">
                    <a:lnL>
                      <a:noFill/>
                    </a:lnL>
                    <a:lnR>
                      <a:noFill/>
                    </a:lnR>
                    <a:lnT>
                      <a:noFill/>
                    </a:lnT>
                    <a:lnB>
                      <a:noFill/>
                    </a:lnB>
                    <a:solidFill>
                      <a:srgbClr val="F8696B"/>
                    </a:solidFill>
                  </a:tcPr>
                </a:tc>
                <a:tc>
                  <a:txBody>
                    <a:bodyPr/>
                    <a:lstStyle/>
                    <a:p>
                      <a:pPr algn="r" fontAlgn="b"/>
                      <a:r>
                        <a:rPr lang="en-US" sz="1100" b="0" i="0" u="none" strike="noStrike">
                          <a:solidFill>
                            <a:srgbClr val="000000"/>
                          </a:solidFill>
                          <a:effectLst/>
                          <a:latin typeface="Calibri" panose="020F0502020204030204" pitchFamily="34" charset="0"/>
                        </a:rPr>
                        <a:t>-1</a:t>
                      </a:r>
                    </a:p>
                  </a:txBody>
                  <a:tcPr marL="4370" marR="4370" marT="4370" marB="0" anchor="b">
                    <a:lnL>
                      <a:noFill/>
                    </a:lnL>
                    <a:lnR>
                      <a:noFill/>
                    </a:lnR>
                    <a:lnT>
                      <a:noFill/>
                    </a:lnT>
                    <a:lnB>
                      <a:noFill/>
                    </a:lnB>
                    <a:solidFill>
                      <a:srgbClr val="F8696B"/>
                    </a:solidFill>
                  </a:tcPr>
                </a:tc>
                <a:tc>
                  <a:txBody>
                    <a:bodyPr/>
                    <a:lstStyle/>
                    <a:p>
                      <a:pPr algn="r" fontAlgn="b"/>
                      <a:r>
                        <a:rPr lang="en-US" sz="1100" b="0" i="0" u="none" strike="noStrike">
                          <a:solidFill>
                            <a:srgbClr val="000000"/>
                          </a:solidFill>
                          <a:effectLst/>
                          <a:latin typeface="Calibri" panose="020F0502020204030204" pitchFamily="34" charset="0"/>
                        </a:rPr>
                        <a:t>-1</a:t>
                      </a:r>
                    </a:p>
                  </a:txBody>
                  <a:tcPr marL="4370" marR="4370" marT="4370" marB="0" anchor="b">
                    <a:lnL>
                      <a:noFill/>
                    </a:lnL>
                    <a:lnR>
                      <a:noFill/>
                    </a:lnR>
                    <a:lnT>
                      <a:noFill/>
                    </a:lnT>
                    <a:lnB>
                      <a:noFill/>
                    </a:lnB>
                    <a:solidFill>
                      <a:srgbClr val="F8696B"/>
                    </a:solidFill>
                  </a:tcPr>
                </a:tc>
                <a:tc>
                  <a:txBody>
                    <a:bodyPr/>
                    <a:lstStyle/>
                    <a:p>
                      <a:pPr algn="r" fontAlgn="b"/>
                      <a:r>
                        <a:rPr lang="en-US" sz="1100" b="0" i="0" u="none" strike="noStrike">
                          <a:solidFill>
                            <a:srgbClr val="000000"/>
                          </a:solidFill>
                          <a:effectLst/>
                          <a:latin typeface="Calibri" panose="020F0502020204030204" pitchFamily="34" charset="0"/>
                        </a:rPr>
                        <a:t>0</a:t>
                      </a:r>
                    </a:p>
                  </a:txBody>
                  <a:tcPr marL="4370" marR="4370" marT="4370" marB="0" anchor="b">
                    <a:lnL>
                      <a:noFill/>
                    </a:lnL>
                    <a:lnR>
                      <a:noFill/>
                    </a:lnR>
                    <a:lnT>
                      <a:noFill/>
                    </a:lnT>
                    <a:lnB>
                      <a:noFill/>
                    </a:lnB>
                    <a:solidFill>
                      <a:srgbClr val="FFFFFF"/>
                    </a:solidFill>
                  </a:tcPr>
                </a:tc>
                <a:tc>
                  <a:txBody>
                    <a:bodyPr/>
                    <a:lstStyle/>
                    <a:p>
                      <a:pPr algn="r" fontAlgn="b"/>
                      <a:r>
                        <a:rPr lang="en-US" sz="1100" b="0" i="0" u="none" strike="noStrike">
                          <a:solidFill>
                            <a:srgbClr val="000000"/>
                          </a:solidFill>
                          <a:effectLst/>
                          <a:latin typeface="Calibri" panose="020F0502020204030204" pitchFamily="34" charset="0"/>
                        </a:rPr>
                        <a:t>0</a:t>
                      </a:r>
                    </a:p>
                  </a:txBody>
                  <a:tcPr marL="4370" marR="4370" marT="4370" marB="0" anchor="b">
                    <a:lnL>
                      <a:noFill/>
                    </a:lnL>
                    <a:lnR>
                      <a:noFill/>
                    </a:lnR>
                    <a:lnT>
                      <a:noFill/>
                    </a:lnT>
                    <a:lnB>
                      <a:noFill/>
                    </a:lnB>
                    <a:solidFill>
                      <a:srgbClr val="FFFFFF"/>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4370" marR="4370" marT="4370" marB="0" anchor="b">
                    <a:lnL>
                      <a:noFill/>
                    </a:lnL>
                    <a:lnR>
                      <a:noFill/>
                    </a:lnR>
                    <a:lnT>
                      <a:noFill/>
                    </a:lnT>
                    <a:lnB>
                      <a:noFill/>
                    </a:lnB>
                    <a:solidFill>
                      <a:srgbClr val="FFFFFF"/>
                    </a:solidFill>
                  </a:tcPr>
                </a:tc>
                <a:tc>
                  <a:txBody>
                    <a:bodyPr/>
                    <a:lstStyle/>
                    <a:p>
                      <a:pPr algn="r" fontAlgn="b"/>
                      <a:r>
                        <a:rPr lang="en-US" sz="1100" b="0" i="0" u="none" strike="noStrike">
                          <a:solidFill>
                            <a:srgbClr val="000000"/>
                          </a:solidFill>
                          <a:effectLst/>
                          <a:latin typeface="Calibri" panose="020F0502020204030204" pitchFamily="34" charset="0"/>
                        </a:rPr>
                        <a:t>2</a:t>
                      </a:r>
                    </a:p>
                  </a:txBody>
                  <a:tcPr marL="4370" marR="4370" marT="4370" marB="0" anchor="b">
                    <a:lnL>
                      <a:noFill/>
                    </a:lnL>
                    <a:lnR>
                      <a:noFill/>
                    </a:lnR>
                    <a:lnT>
                      <a:noFill/>
                    </a:lnT>
                    <a:lnB>
                      <a:noFill/>
                    </a:lnB>
                    <a:solidFill>
                      <a:srgbClr val="63BE7B"/>
                    </a:solidFill>
                  </a:tcPr>
                </a:tc>
                <a:tc>
                  <a:txBody>
                    <a:bodyPr/>
                    <a:lstStyle/>
                    <a:p>
                      <a:pPr algn="r" fontAlgn="b"/>
                      <a:r>
                        <a:rPr lang="en-US" sz="1100" b="0" i="0" u="none" strike="noStrike">
                          <a:solidFill>
                            <a:srgbClr val="000000"/>
                          </a:solidFill>
                          <a:effectLst/>
                          <a:latin typeface="Calibri" panose="020F0502020204030204" pitchFamily="34" charset="0"/>
                        </a:rPr>
                        <a:t>2</a:t>
                      </a:r>
                    </a:p>
                  </a:txBody>
                  <a:tcPr marL="4370" marR="4370" marT="4370" marB="0" anchor="b">
                    <a:lnL>
                      <a:noFill/>
                    </a:lnL>
                    <a:lnR>
                      <a:noFill/>
                    </a:lnR>
                    <a:lnT>
                      <a:noFill/>
                    </a:lnT>
                    <a:lnB>
                      <a:noFill/>
                    </a:lnB>
                    <a:solidFill>
                      <a:srgbClr val="63BE7B"/>
                    </a:solidFill>
                  </a:tcPr>
                </a:tc>
                <a:tc>
                  <a:txBody>
                    <a:bodyPr/>
                    <a:lstStyle/>
                    <a:p>
                      <a:pPr algn="r" fontAlgn="b"/>
                      <a:r>
                        <a:rPr lang="en-US" sz="1100" b="0" i="0" u="none" strike="noStrike">
                          <a:solidFill>
                            <a:srgbClr val="000000"/>
                          </a:solidFill>
                          <a:effectLst/>
                          <a:latin typeface="Calibri" panose="020F0502020204030204" pitchFamily="34" charset="0"/>
                        </a:rPr>
                        <a:t>2</a:t>
                      </a:r>
                    </a:p>
                  </a:txBody>
                  <a:tcPr marL="4370" marR="4370" marT="4370" marB="0" anchor="b">
                    <a:lnL>
                      <a:noFill/>
                    </a:lnL>
                    <a:lnR>
                      <a:noFill/>
                    </a:lnR>
                    <a:lnT>
                      <a:noFill/>
                    </a:lnT>
                    <a:lnB>
                      <a:noFill/>
                    </a:lnB>
                    <a:solidFill>
                      <a:srgbClr val="63BE7B"/>
                    </a:solidFill>
                  </a:tcPr>
                </a:tc>
                <a:tc>
                  <a:txBody>
                    <a:bodyPr/>
                    <a:lstStyle/>
                    <a:p>
                      <a:pPr algn="r" fontAlgn="b"/>
                      <a:r>
                        <a:rPr lang="en-US" sz="1100" b="0" i="0" u="none" strike="noStrike">
                          <a:solidFill>
                            <a:srgbClr val="000000"/>
                          </a:solidFill>
                          <a:effectLst/>
                          <a:latin typeface="Calibri" panose="020F0502020204030204" pitchFamily="34" charset="0"/>
                        </a:rPr>
                        <a:t>2</a:t>
                      </a:r>
                    </a:p>
                  </a:txBody>
                  <a:tcPr marL="4370" marR="4370" marT="4370" marB="0" anchor="b">
                    <a:lnL>
                      <a:noFill/>
                    </a:lnL>
                    <a:lnR>
                      <a:noFill/>
                    </a:lnR>
                    <a:lnT>
                      <a:noFill/>
                    </a:lnT>
                    <a:lnB>
                      <a:noFill/>
                    </a:lnB>
                    <a:solidFill>
                      <a:srgbClr val="63BE7B"/>
                    </a:solidFill>
                  </a:tcPr>
                </a:tc>
                <a:tc>
                  <a:txBody>
                    <a:bodyPr/>
                    <a:lstStyle/>
                    <a:p>
                      <a:pPr algn="r" fontAlgn="b"/>
                      <a:r>
                        <a:rPr lang="en-US" sz="1100" b="0" i="0" u="none" strike="noStrike">
                          <a:solidFill>
                            <a:srgbClr val="000000"/>
                          </a:solidFill>
                          <a:effectLst/>
                          <a:latin typeface="Calibri" panose="020F0502020204030204" pitchFamily="34" charset="0"/>
                        </a:rPr>
                        <a:t>2</a:t>
                      </a:r>
                    </a:p>
                  </a:txBody>
                  <a:tcPr marL="4370" marR="4370" marT="4370" marB="0" anchor="b">
                    <a:lnL>
                      <a:noFill/>
                    </a:lnL>
                    <a:lnR>
                      <a:noFill/>
                    </a:lnR>
                    <a:lnT>
                      <a:noFill/>
                    </a:lnT>
                    <a:lnB>
                      <a:noFill/>
                    </a:lnB>
                    <a:solidFill>
                      <a:srgbClr val="63BE7B"/>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4370" marR="4370" marT="4370" marB="0" anchor="b">
                    <a:lnL>
                      <a:noFill/>
                    </a:lnL>
                    <a:lnR>
                      <a:noFill/>
                    </a:lnR>
                    <a:lnT>
                      <a:noFill/>
                    </a:lnT>
                    <a:lnB>
                      <a:noFill/>
                    </a:lnB>
                    <a:solidFill>
                      <a:srgbClr val="FFFFFF"/>
                    </a:solidFill>
                  </a:tcPr>
                </a:tc>
                <a:tc>
                  <a:txBody>
                    <a:bodyPr/>
                    <a:lstStyle/>
                    <a:p>
                      <a:pPr algn="r" fontAlgn="b"/>
                      <a:r>
                        <a:rPr lang="en-US" sz="1100" b="0" i="0" u="none" strike="noStrike">
                          <a:solidFill>
                            <a:srgbClr val="000000"/>
                          </a:solidFill>
                          <a:effectLst/>
                          <a:latin typeface="Calibri" panose="020F0502020204030204" pitchFamily="34" charset="0"/>
                        </a:rPr>
                        <a:t>2</a:t>
                      </a:r>
                    </a:p>
                  </a:txBody>
                  <a:tcPr marL="4370" marR="4370" marT="4370" marB="0" anchor="b">
                    <a:lnL>
                      <a:noFill/>
                    </a:lnL>
                    <a:lnR>
                      <a:noFill/>
                    </a:lnR>
                    <a:lnT>
                      <a:noFill/>
                    </a:lnT>
                    <a:lnB>
                      <a:noFill/>
                    </a:lnB>
                    <a:solidFill>
                      <a:srgbClr val="63BE7B"/>
                    </a:solidFill>
                  </a:tcPr>
                </a:tc>
                <a:tc>
                  <a:txBody>
                    <a:bodyPr/>
                    <a:lstStyle/>
                    <a:p>
                      <a:pPr algn="r" fontAlgn="b"/>
                      <a:r>
                        <a:rPr lang="en-US" sz="1100" b="0" i="0" u="none" strike="noStrike">
                          <a:solidFill>
                            <a:srgbClr val="000000"/>
                          </a:solidFill>
                          <a:effectLst/>
                          <a:latin typeface="Calibri" panose="020F0502020204030204" pitchFamily="34" charset="0"/>
                        </a:rPr>
                        <a:t>2</a:t>
                      </a:r>
                    </a:p>
                  </a:txBody>
                  <a:tcPr marL="4370" marR="4370" marT="4370" marB="0" anchor="b">
                    <a:lnL>
                      <a:noFill/>
                    </a:lnL>
                    <a:lnR>
                      <a:noFill/>
                    </a:lnR>
                    <a:lnT>
                      <a:noFill/>
                    </a:lnT>
                    <a:lnB>
                      <a:noFill/>
                    </a:lnB>
                    <a:solidFill>
                      <a:srgbClr val="63BE7B"/>
                    </a:solidFill>
                  </a:tcPr>
                </a:tc>
                <a:tc>
                  <a:txBody>
                    <a:bodyPr/>
                    <a:lstStyle/>
                    <a:p>
                      <a:pPr algn="r" fontAlgn="b"/>
                      <a:r>
                        <a:rPr lang="en-US" sz="1100" b="0" i="0" u="none" strike="noStrike">
                          <a:solidFill>
                            <a:srgbClr val="000000"/>
                          </a:solidFill>
                          <a:effectLst/>
                          <a:latin typeface="Calibri" panose="020F0502020204030204" pitchFamily="34" charset="0"/>
                        </a:rPr>
                        <a:t>2</a:t>
                      </a:r>
                    </a:p>
                  </a:txBody>
                  <a:tcPr marL="4370" marR="4370" marT="4370" marB="0" anchor="b">
                    <a:lnL>
                      <a:noFill/>
                    </a:lnL>
                    <a:lnR>
                      <a:noFill/>
                    </a:lnR>
                    <a:lnT>
                      <a:noFill/>
                    </a:lnT>
                    <a:lnB>
                      <a:noFill/>
                    </a:lnB>
                    <a:solidFill>
                      <a:srgbClr val="63BE7B"/>
                    </a:solidFill>
                  </a:tcPr>
                </a:tc>
                <a:tc>
                  <a:txBody>
                    <a:bodyPr/>
                    <a:lstStyle/>
                    <a:p>
                      <a:pPr algn="r" fontAlgn="b"/>
                      <a:r>
                        <a:rPr lang="en-US" sz="1100" b="0" i="0" u="none" strike="noStrike">
                          <a:solidFill>
                            <a:srgbClr val="000000"/>
                          </a:solidFill>
                          <a:effectLst/>
                          <a:latin typeface="Calibri" panose="020F0502020204030204" pitchFamily="34" charset="0"/>
                        </a:rPr>
                        <a:t>-1</a:t>
                      </a:r>
                    </a:p>
                  </a:txBody>
                  <a:tcPr marL="4370" marR="4370" marT="4370" marB="0" anchor="b">
                    <a:lnL>
                      <a:noFill/>
                    </a:lnL>
                    <a:lnR>
                      <a:noFill/>
                    </a:lnR>
                    <a:lnT>
                      <a:noFill/>
                    </a:lnT>
                    <a:lnB>
                      <a:noFill/>
                    </a:lnB>
                    <a:solidFill>
                      <a:srgbClr val="F8696B"/>
                    </a:solidFill>
                  </a:tcPr>
                </a:tc>
                <a:tc>
                  <a:txBody>
                    <a:bodyPr/>
                    <a:lstStyle/>
                    <a:p>
                      <a:pPr algn="r" fontAlgn="b"/>
                      <a:r>
                        <a:rPr lang="en-US" sz="1100" b="0" i="0" u="none" strike="noStrike">
                          <a:solidFill>
                            <a:srgbClr val="000000"/>
                          </a:solidFill>
                          <a:effectLst/>
                          <a:latin typeface="Calibri" panose="020F0502020204030204" pitchFamily="34" charset="0"/>
                        </a:rPr>
                        <a:t>-1</a:t>
                      </a:r>
                    </a:p>
                  </a:txBody>
                  <a:tcPr marL="4370" marR="4370" marT="4370" marB="0" anchor="b">
                    <a:lnL>
                      <a:noFill/>
                    </a:lnL>
                    <a:lnR>
                      <a:noFill/>
                    </a:lnR>
                    <a:lnT>
                      <a:noFill/>
                    </a:lnT>
                    <a:lnB>
                      <a:noFill/>
                    </a:lnB>
                    <a:solidFill>
                      <a:srgbClr val="F8696B"/>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4370" marR="4370" marT="4370" marB="0" anchor="b">
                    <a:lnL>
                      <a:noFill/>
                    </a:lnL>
                    <a:lnR>
                      <a:noFill/>
                    </a:lnR>
                    <a:lnT>
                      <a:noFill/>
                    </a:lnT>
                    <a:lnB>
                      <a:noFill/>
                    </a:lnB>
                    <a:solidFill>
                      <a:srgbClr val="FFFFFF"/>
                    </a:solidFill>
                  </a:tcPr>
                </a:tc>
                <a:tc>
                  <a:txBody>
                    <a:bodyPr/>
                    <a:lstStyle/>
                    <a:p>
                      <a:pPr algn="r" fontAlgn="b"/>
                      <a:r>
                        <a:rPr lang="en-US" sz="1100" b="0" i="0" u="none" strike="noStrike">
                          <a:solidFill>
                            <a:srgbClr val="000000"/>
                          </a:solidFill>
                          <a:effectLst/>
                          <a:latin typeface="Calibri" panose="020F0502020204030204" pitchFamily="34" charset="0"/>
                        </a:rPr>
                        <a:t>2</a:t>
                      </a:r>
                    </a:p>
                  </a:txBody>
                  <a:tcPr marL="4370" marR="4370" marT="4370" marB="0" anchor="b">
                    <a:lnL>
                      <a:noFill/>
                    </a:lnL>
                    <a:lnR>
                      <a:noFill/>
                    </a:lnR>
                    <a:lnT>
                      <a:noFill/>
                    </a:lnT>
                    <a:lnB>
                      <a:noFill/>
                    </a:lnB>
                    <a:solidFill>
                      <a:srgbClr val="63BE7B"/>
                    </a:solidFill>
                  </a:tcPr>
                </a:tc>
                <a:tc>
                  <a:txBody>
                    <a:bodyPr/>
                    <a:lstStyle/>
                    <a:p>
                      <a:pPr algn="r" fontAlgn="b"/>
                      <a:r>
                        <a:rPr lang="en-US" sz="1100" b="0" i="0" u="none" strike="noStrike">
                          <a:solidFill>
                            <a:srgbClr val="000000"/>
                          </a:solidFill>
                          <a:effectLst/>
                          <a:latin typeface="Calibri" panose="020F0502020204030204" pitchFamily="34" charset="0"/>
                        </a:rPr>
                        <a:t>2</a:t>
                      </a:r>
                    </a:p>
                  </a:txBody>
                  <a:tcPr marL="4370" marR="4370" marT="4370" marB="0" anchor="b">
                    <a:lnL>
                      <a:noFill/>
                    </a:lnL>
                    <a:lnR>
                      <a:noFill/>
                    </a:lnR>
                    <a:lnT>
                      <a:noFill/>
                    </a:lnT>
                    <a:lnB>
                      <a:noFill/>
                    </a:lnB>
                    <a:solidFill>
                      <a:srgbClr val="63BE7B"/>
                    </a:solidFill>
                  </a:tcPr>
                </a:tc>
                <a:tc>
                  <a:txBody>
                    <a:bodyPr/>
                    <a:lstStyle/>
                    <a:p>
                      <a:pPr algn="r" fontAlgn="b"/>
                      <a:r>
                        <a:rPr lang="en-US" sz="1100" b="0" i="0" u="none" strike="noStrike">
                          <a:solidFill>
                            <a:srgbClr val="000000"/>
                          </a:solidFill>
                          <a:effectLst/>
                          <a:latin typeface="Calibri" panose="020F0502020204030204" pitchFamily="34" charset="0"/>
                        </a:rPr>
                        <a:t>2</a:t>
                      </a:r>
                    </a:p>
                  </a:txBody>
                  <a:tcPr marL="4370" marR="4370" marT="4370" marB="0" anchor="b">
                    <a:lnL>
                      <a:noFill/>
                    </a:lnL>
                    <a:lnR>
                      <a:noFill/>
                    </a:lnR>
                    <a:lnT>
                      <a:noFill/>
                    </a:lnT>
                    <a:lnB>
                      <a:noFill/>
                    </a:lnB>
                    <a:solidFill>
                      <a:srgbClr val="63BE7B"/>
                    </a:solidFill>
                  </a:tcPr>
                </a:tc>
                <a:tc>
                  <a:txBody>
                    <a:bodyPr/>
                    <a:lstStyle/>
                    <a:p>
                      <a:pPr algn="r" fontAlgn="b"/>
                      <a:r>
                        <a:rPr lang="en-US" sz="1100" b="0" i="0" u="none" strike="noStrike">
                          <a:solidFill>
                            <a:srgbClr val="000000"/>
                          </a:solidFill>
                          <a:effectLst/>
                          <a:latin typeface="Calibri" panose="020F0502020204030204" pitchFamily="34" charset="0"/>
                        </a:rPr>
                        <a:t>2</a:t>
                      </a:r>
                    </a:p>
                  </a:txBody>
                  <a:tcPr marL="4370" marR="4370" marT="4370" marB="0" anchor="b">
                    <a:lnL>
                      <a:noFill/>
                    </a:lnL>
                    <a:lnR>
                      <a:noFill/>
                    </a:lnR>
                    <a:lnT>
                      <a:noFill/>
                    </a:lnT>
                    <a:lnB>
                      <a:noFill/>
                    </a:lnB>
                    <a:solidFill>
                      <a:srgbClr val="63BE7B"/>
                    </a:solidFill>
                  </a:tcPr>
                </a:tc>
                <a:tc>
                  <a:txBody>
                    <a:bodyPr/>
                    <a:lstStyle/>
                    <a:p>
                      <a:pPr algn="r" fontAlgn="b"/>
                      <a:r>
                        <a:rPr lang="en-US" sz="1100" b="0" i="0" u="none" strike="noStrike">
                          <a:solidFill>
                            <a:srgbClr val="000000"/>
                          </a:solidFill>
                          <a:effectLst/>
                          <a:latin typeface="Calibri" panose="020F0502020204030204" pitchFamily="34" charset="0"/>
                        </a:rPr>
                        <a:t>2</a:t>
                      </a:r>
                    </a:p>
                  </a:txBody>
                  <a:tcPr marL="4370" marR="4370" marT="4370" marB="0" anchor="b">
                    <a:lnL>
                      <a:noFill/>
                    </a:lnL>
                    <a:lnR>
                      <a:noFill/>
                    </a:lnR>
                    <a:lnT>
                      <a:noFill/>
                    </a:lnT>
                    <a:lnB>
                      <a:noFill/>
                    </a:lnB>
                    <a:solidFill>
                      <a:srgbClr val="63BE7B"/>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4370" marR="4370" marT="4370" marB="0" anchor="b">
                    <a:lnL>
                      <a:noFill/>
                    </a:lnL>
                    <a:lnR>
                      <a:noFill/>
                    </a:lnR>
                    <a:lnT>
                      <a:noFill/>
                    </a:lnT>
                    <a:lnB>
                      <a:noFill/>
                    </a:lnB>
                    <a:solidFill>
                      <a:srgbClr val="FFFFFF"/>
                    </a:solidFill>
                  </a:tcPr>
                </a:tc>
                <a:tc>
                  <a:txBody>
                    <a:bodyPr/>
                    <a:lstStyle/>
                    <a:p>
                      <a:pPr algn="r" fontAlgn="b"/>
                      <a:r>
                        <a:rPr lang="en-US" sz="1100" b="0" i="0" u="none" strike="noStrike">
                          <a:solidFill>
                            <a:srgbClr val="000000"/>
                          </a:solidFill>
                          <a:effectLst/>
                          <a:latin typeface="Calibri" panose="020F0502020204030204" pitchFamily="34" charset="0"/>
                        </a:rPr>
                        <a:t>2</a:t>
                      </a:r>
                    </a:p>
                  </a:txBody>
                  <a:tcPr marL="4370" marR="4370" marT="4370" marB="0" anchor="b">
                    <a:lnL>
                      <a:noFill/>
                    </a:lnL>
                    <a:lnR>
                      <a:noFill/>
                    </a:lnR>
                    <a:lnT>
                      <a:noFill/>
                    </a:lnT>
                    <a:lnB>
                      <a:noFill/>
                    </a:lnB>
                    <a:solidFill>
                      <a:srgbClr val="63BE7B"/>
                    </a:solidFill>
                  </a:tcPr>
                </a:tc>
                <a:tc>
                  <a:txBody>
                    <a:bodyPr/>
                    <a:lstStyle/>
                    <a:p>
                      <a:pPr algn="r" fontAlgn="b"/>
                      <a:r>
                        <a:rPr lang="en-US" sz="1100" b="0" i="0" u="none" strike="noStrike">
                          <a:solidFill>
                            <a:srgbClr val="000000"/>
                          </a:solidFill>
                          <a:effectLst/>
                          <a:latin typeface="Calibri" panose="020F0502020204030204" pitchFamily="34" charset="0"/>
                        </a:rPr>
                        <a:t>2</a:t>
                      </a:r>
                    </a:p>
                  </a:txBody>
                  <a:tcPr marL="4370" marR="4370" marT="4370" marB="0" anchor="b">
                    <a:lnL>
                      <a:noFill/>
                    </a:lnL>
                    <a:lnR>
                      <a:noFill/>
                    </a:lnR>
                    <a:lnT>
                      <a:noFill/>
                    </a:lnT>
                    <a:lnB>
                      <a:noFill/>
                    </a:lnB>
                    <a:solidFill>
                      <a:srgbClr val="63BE7B"/>
                    </a:solidFill>
                  </a:tcPr>
                </a:tc>
                <a:tc>
                  <a:txBody>
                    <a:bodyPr/>
                    <a:lstStyle/>
                    <a:p>
                      <a:pPr algn="r" fontAlgn="b"/>
                      <a:r>
                        <a:rPr lang="en-US" sz="1100" b="0" i="0" u="none" strike="noStrike">
                          <a:solidFill>
                            <a:srgbClr val="000000"/>
                          </a:solidFill>
                          <a:effectLst/>
                          <a:latin typeface="Calibri" panose="020F0502020204030204" pitchFamily="34" charset="0"/>
                        </a:rPr>
                        <a:t>2</a:t>
                      </a:r>
                    </a:p>
                  </a:txBody>
                  <a:tcPr marL="4370" marR="4370" marT="4370" marB="0" anchor="b">
                    <a:lnL>
                      <a:noFill/>
                    </a:lnL>
                    <a:lnR>
                      <a:noFill/>
                    </a:lnR>
                    <a:lnT>
                      <a:noFill/>
                    </a:lnT>
                    <a:lnB>
                      <a:noFill/>
                    </a:lnB>
                    <a:solidFill>
                      <a:srgbClr val="63BE7B"/>
                    </a:solidFill>
                  </a:tcPr>
                </a:tc>
                <a:tc>
                  <a:txBody>
                    <a:bodyPr/>
                    <a:lstStyle/>
                    <a:p>
                      <a:pPr algn="r" fontAlgn="b"/>
                      <a:r>
                        <a:rPr lang="en-US" sz="1100" b="0" i="0" u="none" strike="noStrike">
                          <a:solidFill>
                            <a:srgbClr val="000000"/>
                          </a:solidFill>
                          <a:effectLst/>
                          <a:latin typeface="Calibri" panose="020F0502020204030204" pitchFamily="34" charset="0"/>
                        </a:rPr>
                        <a:t>2</a:t>
                      </a:r>
                    </a:p>
                  </a:txBody>
                  <a:tcPr marL="4370" marR="4370" marT="4370" marB="0" anchor="b">
                    <a:lnL>
                      <a:noFill/>
                    </a:lnL>
                    <a:lnR>
                      <a:noFill/>
                    </a:lnR>
                    <a:lnT>
                      <a:noFill/>
                    </a:lnT>
                    <a:lnB>
                      <a:noFill/>
                    </a:lnB>
                    <a:solidFill>
                      <a:srgbClr val="63BE7B"/>
                    </a:solidFill>
                  </a:tcPr>
                </a:tc>
                <a:tc>
                  <a:txBody>
                    <a:bodyPr/>
                    <a:lstStyle/>
                    <a:p>
                      <a:pPr algn="r" fontAlgn="b"/>
                      <a:r>
                        <a:rPr lang="en-US" sz="1100" b="0" i="0" u="none" strike="noStrike">
                          <a:solidFill>
                            <a:srgbClr val="000000"/>
                          </a:solidFill>
                          <a:effectLst/>
                          <a:latin typeface="Calibri" panose="020F0502020204030204" pitchFamily="34" charset="0"/>
                        </a:rPr>
                        <a:t>2</a:t>
                      </a:r>
                    </a:p>
                  </a:txBody>
                  <a:tcPr marL="4370" marR="4370" marT="4370" marB="0" anchor="b">
                    <a:lnL>
                      <a:noFill/>
                    </a:lnL>
                    <a:lnR>
                      <a:noFill/>
                    </a:lnR>
                    <a:lnT>
                      <a:noFill/>
                    </a:lnT>
                    <a:lnB>
                      <a:noFill/>
                    </a:lnB>
                    <a:solidFill>
                      <a:srgbClr val="63BE7B"/>
                    </a:solidFill>
                  </a:tcPr>
                </a:tc>
                <a:tc>
                  <a:txBody>
                    <a:bodyPr/>
                    <a:lstStyle/>
                    <a:p>
                      <a:pPr algn="r" fontAlgn="b"/>
                      <a:r>
                        <a:rPr lang="en-US" sz="1100" b="0" i="0" u="none" strike="noStrike">
                          <a:solidFill>
                            <a:srgbClr val="000000"/>
                          </a:solidFill>
                          <a:effectLst/>
                          <a:latin typeface="Calibri" panose="020F0502020204030204" pitchFamily="34" charset="0"/>
                        </a:rPr>
                        <a:t>2</a:t>
                      </a:r>
                    </a:p>
                  </a:txBody>
                  <a:tcPr marL="4370" marR="4370" marT="4370" marB="0" anchor="b">
                    <a:lnL>
                      <a:noFill/>
                    </a:lnL>
                    <a:lnR>
                      <a:noFill/>
                    </a:lnR>
                    <a:lnT>
                      <a:noFill/>
                    </a:lnT>
                    <a:lnB>
                      <a:noFill/>
                    </a:lnB>
                    <a:solidFill>
                      <a:srgbClr val="63BE7B"/>
                    </a:solidFill>
                  </a:tcPr>
                </a:tc>
              </a:tr>
              <a:tr h="209328">
                <a:tc>
                  <a:txBody>
                    <a:bodyPr/>
                    <a:lstStyle/>
                    <a:p>
                      <a:pPr algn="l" fontAlgn="b"/>
                      <a:r>
                        <a:rPr lang="en-US" sz="1100" b="1" i="0" u="none" strike="noStrike">
                          <a:solidFill>
                            <a:srgbClr val="FF0000"/>
                          </a:solidFill>
                          <a:effectLst/>
                          <a:latin typeface="Calibri" panose="020F0502020204030204" pitchFamily="34" charset="0"/>
                        </a:rPr>
                        <a:t>KYR</a:t>
                      </a:r>
                    </a:p>
                  </a:txBody>
                  <a:tcPr marL="4370" marR="4370" marT="4370"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b"/>
                      <a:r>
                        <a:rPr lang="en-US" sz="1100" b="0" i="0" u="none" strike="noStrike">
                          <a:solidFill>
                            <a:srgbClr val="000000"/>
                          </a:solidFill>
                          <a:effectLst/>
                          <a:latin typeface="Calibri" panose="020F0502020204030204" pitchFamily="34" charset="0"/>
                        </a:rPr>
                        <a:t>-1</a:t>
                      </a:r>
                    </a:p>
                  </a:txBody>
                  <a:tcPr marL="4370" marR="4370" marT="4370" marB="0" anchor="b">
                    <a:lnL>
                      <a:noFill/>
                    </a:lnL>
                    <a:lnR>
                      <a:noFill/>
                    </a:lnR>
                    <a:lnT>
                      <a:noFill/>
                    </a:lnT>
                    <a:lnB>
                      <a:noFill/>
                    </a:lnB>
                    <a:solidFill>
                      <a:srgbClr val="F8696B"/>
                    </a:solidFill>
                  </a:tcPr>
                </a:tc>
                <a:tc>
                  <a:txBody>
                    <a:bodyPr/>
                    <a:lstStyle/>
                    <a:p>
                      <a:pPr algn="r" fontAlgn="b"/>
                      <a:r>
                        <a:rPr lang="en-US" sz="1100" b="0" i="0" u="none" strike="noStrike">
                          <a:solidFill>
                            <a:srgbClr val="000000"/>
                          </a:solidFill>
                          <a:effectLst/>
                          <a:latin typeface="Calibri" panose="020F0502020204030204" pitchFamily="34" charset="0"/>
                        </a:rPr>
                        <a:t>-1</a:t>
                      </a:r>
                    </a:p>
                  </a:txBody>
                  <a:tcPr marL="4370" marR="4370" marT="4370" marB="0" anchor="b">
                    <a:lnL>
                      <a:noFill/>
                    </a:lnL>
                    <a:lnR>
                      <a:noFill/>
                    </a:lnR>
                    <a:lnT>
                      <a:noFill/>
                    </a:lnT>
                    <a:lnB>
                      <a:noFill/>
                    </a:lnB>
                    <a:solidFill>
                      <a:srgbClr val="F8696B"/>
                    </a:solidFill>
                  </a:tcPr>
                </a:tc>
                <a:tc>
                  <a:txBody>
                    <a:bodyPr/>
                    <a:lstStyle/>
                    <a:p>
                      <a:pPr algn="r" fontAlgn="b"/>
                      <a:r>
                        <a:rPr lang="en-US" sz="1100" b="0" i="0" u="none" strike="noStrike">
                          <a:solidFill>
                            <a:srgbClr val="000000"/>
                          </a:solidFill>
                          <a:effectLst/>
                          <a:latin typeface="Calibri" panose="020F0502020204030204" pitchFamily="34" charset="0"/>
                        </a:rPr>
                        <a:t>-1</a:t>
                      </a:r>
                    </a:p>
                  </a:txBody>
                  <a:tcPr marL="4370" marR="4370" marT="4370" marB="0" anchor="b">
                    <a:lnL>
                      <a:noFill/>
                    </a:lnL>
                    <a:lnR>
                      <a:noFill/>
                    </a:lnR>
                    <a:lnT>
                      <a:noFill/>
                    </a:lnT>
                    <a:lnB>
                      <a:noFill/>
                    </a:lnB>
                    <a:solidFill>
                      <a:srgbClr val="F8696B"/>
                    </a:solidFill>
                  </a:tcPr>
                </a:tc>
                <a:tc>
                  <a:txBody>
                    <a:bodyPr/>
                    <a:lstStyle/>
                    <a:p>
                      <a:pPr algn="r" fontAlgn="b"/>
                      <a:r>
                        <a:rPr lang="en-US" sz="1100" b="0" i="0" u="none" strike="noStrike">
                          <a:solidFill>
                            <a:srgbClr val="000000"/>
                          </a:solidFill>
                          <a:effectLst/>
                          <a:latin typeface="Calibri" panose="020F0502020204030204" pitchFamily="34" charset="0"/>
                        </a:rPr>
                        <a:t>-1</a:t>
                      </a:r>
                    </a:p>
                  </a:txBody>
                  <a:tcPr marL="4370" marR="4370" marT="4370" marB="0" anchor="b">
                    <a:lnL>
                      <a:noFill/>
                    </a:lnL>
                    <a:lnR>
                      <a:noFill/>
                    </a:lnR>
                    <a:lnT>
                      <a:noFill/>
                    </a:lnT>
                    <a:lnB>
                      <a:noFill/>
                    </a:lnB>
                    <a:solidFill>
                      <a:srgbClr val="F8696B"/>
                    </a:solidFill>
                  </a:tcPr>
                </a:tc>
                <a:tc>
                  <a:txBody>
                    <a:bodyPr/>
                    <a:lstStyle/>
                    <a:p>
                      <a:pPr algn="r" fontAlgn="b"/>
                      <a:r>
                        <a:rPr lang="en-US" sz="1100" b="0" i="0" u="none" strike="noStrike">
                          <a:solidFill>
                            <a:srgbClr val="000000"/>
                          </a:solidFill>
                          <a:effectLst/>
                          <a:latin typeface="Calibri" panose="020F0502020204030204" pitchFamily="34" charset="0"/>
                        </a:rPr>
                        <a:t>-1</a:t>
                      </a:r>
                    </a:p>
                  </a:txBody>
                  <a:tcPr marL="4370" marR="4370" marT="4370" marB="0" anchor="b">
                    <a:lnL>
                      <a:noFill/>
                    </a:lnL>
                    <a:lnR>
                      <a:noFill/>
                    </a:lnR>
                    <a:lnT>
                      <a:noFill/>
                    </a:lnT>
                    <a:lnB>
                      <a:noFill/>
                    </a:lnB>
                    <a:solidFill>
                      <a:srgbClr val="F8696B"/>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4370" marR="4370" marT="4370" marB="0" anchor="b">
                    <a:lnL>
                      <a:noFill/>
                    </a:lnL>
                    <a:lnR>
                      <a:noFill/>
                    </a:lnR>
                    <a:lnT>
                      <a:noFill/>
                    </a:lnT>
                    <a:lnB>
                      <a:noFill/>
                    </a:lnB>
                    <a:solidFill>
                      <a:srgbClr val="FFFFFF"/>
                    </a:solidFill>
                  </a:tcPr>
                </a:tc>
                <a:tc>
                  <a:txBody>
                    <a:bodyPr/>
                    <a:lstStyle/>
                    <a:p>
                      <a:pPr algn="r" fontAlgn="b"/>
                      <a:r>
                        <a:rPr lang="en-US" sz="1100" b="0" i="0" u="none" strike="noStrike">
                          <a:solidFill>
                            <a:srgbClr val="000000"/>
                          </a:solidFill>
                          <a:effectLst/>
                          <a:latin typeface="Calibri" panose="020F0502020204030204" pitchFamily="34" charset="0"/>
                        </a:rPr>
                        <a:t>-1</a:t>
                      </a:r>
                    </a:p>
                  </a:txBody>
                  <a:tcPr marL="4370" marR="4370" marT="4370" marB="0" anchor="b">
                    <a:lnL>
                      <a:noFill/>
                    </a:lnL>
                    <a:lnR>
                      <a:noFill/>
                    </a:lnR>
                    <a:lnT>
                      <a:noFill/>
                    </a:lnT>
                    <a:lnB>
                      <a:noFill/>
                    </a:lnB>
                    <a:solidFill>
                      <a:srgbClr val="F8696B"/>
                    </a:solidFill>
                  </a:tcPr>
                </a:tc>
                <a:tc>
                  <a:txBody>
                    <a:bodyPr/>
                    <a:lstStyle/>
                    <a:p>
                      <a:pPr algn="r" fontAlgn="b"/>
                      <a:r>
                        <a:rPr lang="en-US" sz="1100" b="0" i="0" u="none" strike="noStrike">
                          <a:solidFill>
                            <a:srgbClr val="000000"/>
                          </a:solidFill>
                          <a:effectLst/>
                          <a:latin typeface="Calibri" panose="020F0502020204030204" pitchFamily="34" charset="0"/>
                        </a:rPr>
                        <a:t>-1</a:t>
                      </a:r>
                    </a:p>
                  </a:txBody>
                  <a:tcPr marL="4370" marR="4370" marT="4370" marB="0" anchor="b">
                    <a:lnL>
                      <a:noFill/>
                    </a:lnL>
                    <a:lnR>
                      <a:noFill/>
                    </a:lnR>
                    <a:lnT>
                      <a:noFill/>
                    </a:lnT>
                    <a:lnB>
                      <a:noFill/>
                    </a:lnB>
                    <a:solidFill>
                      <a:srgbClr val="F8696B"/>
                    </a:solidFill>
                  </a:tcPr>
                </a:tc>
                <a:tc>
                  <a:txBody>
                    <a:bodyPr/>
                    <a:lstStyle/>
                    <a:p>
                      <a:pPr algn="r" fontAlgn="b"/>
                      <a:r>
                        <a:rPr lang="en-US" sz="1100" b="0" i="0" u="none" strike="noStrike">
                          <a:solidFill>
                            <a:srgbClr val="000000"/>
                          </a:solidFill>
                          <a:effectLst/>
                          <a:latin typeface="Calibri" panose="020F0502020204030204" pitchFamily="34" charset="0"/>
                        </a:rPr>
                        <a:t>-1</a:t>
                      </a:r>
                    </a:p>
                  </a:txBody>
                  <a:tcPr marL="4370" marR="4370" marT="4370" marB="0" anchor="b">
                    <a:lnL>
                      <a:noFill/>
                    </a:lnL>
                    <a:lnR>
                      <a:noFill/>
                    </a:lnR>
                    <a:lnT>
                      <a:noFill/>
                    </a:lnT>
                    <a:lnB>
                      <a:noFill/>
                    </a:lnB>
                    <a:solidFill>
                      <a:srgbClr val="F8696B"/>
                    </a:solidFill>
                  </a:tcPr>
                </a:tc>
                <a:tc>
                  <a:txBody>
                    <a:bodyPr/>
                    <a:lstStyle/>
                    <a:p>
                      <a:pPr algn="r" fontAlgn="b"/>
                      <a:r>
                        <a:rPr lang="en-US" sz="1100" b="0" i="0" u="none" strike="noStrike">
                          <a:solidFill>
                            <a:srgbClr val="000000"/>
                          </a:solidFill>
                          <a:effectLst/>
                          <a:latin typeface="Calibri" panose="020F0502020204030204" pitchFamily="34" charset="0"/>
                        </a:rPr>
                        <a:t>-1</a:t>
                      </a:r>
                    </a:p>
                  </a:txBody>
                  <a:tcPr marL="4370" marR="4370" marT="4370" marB="0" anchor="b">
                    <a:lnL>
                      <a:noFill/>
                    </a:lnL>
                    <a:lnR>
                      <a:noFill/>
                    </a:lnR>
                    <a:lnT>
                      <a:noFill/>
                    </a:lnT>
                    <a:lnB>
                      <a:noFill/>
                    </a:lnB>
                    <a:solidFill>
                      <a:srgbClr val="F8696B"/>
                    </a:solidFill>
                  </a:tcPr>
                </a:tc>
                <a:tc>
                  <a:txBody>
                    <a:bodyPr/>
                    <a:lstStyle/>
                    <a:p>
                      <a:pPr algn="r" fontAlgn="b"/>
                      <a:r>
                        <a:rPr lang="en-US" sz="1100" b="0" i="0" u="none" strike="noStrike">
                          <a:solidFill>
                            <a:srgbClr val="000000"/>
                          </a:solidFill>
                          <a:effectLst/>
                          <a:latin typeface="Calibri" panose="020F0502020204030204" pitchFamily="34" charset="0"/>
                        </a:rPr>
                        <a:t>-1</a:t>
                      </a:r>
                    </a:p>
                  </a:txBody>
                  <a:tcPr marL="4370" marR="4370" marT="4370" marB="0" anchor="b">
                    <a:lnL>
                      <a:noFill/>
                    </a:lnL>
                    <a:lnR>
                      <a:noFill/>
                    </a:lnR>
                    <a:lnT>
                      <a:noFill/>
                    </a:lnT>
                    <a:lnB>
                      <a:noFill/>
                    </a:lnB>
                    <a:solidFill>
                      <a:srgbClr val="F8696B"/>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4370" marR="4370" marT="4370" marB="0" anchor="b">
                    <a:lnL>
                      <a:noFill/>
                    </a:lnL>
                    <a:lnR>
                      <a:noFill/>
                    </a:lnR>
                    <a:lnT>
                      <a:noFill/>
                    </a:lnT>
                    <a:lnB>
                      <a:noFill/>
                    </a:lnB>
                    <a:solidFill>
                      <a:srgbClr val="FFFFFF"/>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4370" marR="4370" marT="4370" marB="0" anchor="b">
                    <a:lnL>
                      <a:noFill/>
                    </a:lnL>
                    <a:lnR>
                      <a:noFill/>
                    </a:lnR>
                    <a:lnT>
                      <a:noFill/>
                    </a:lnT>
                    <a:lnB>
                      <a:noFill/>
                    </a:lnB>
                    <a:solidFill>
                      <a:srgbClr val="BFBFBF"/>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4370" marR="4370" marT="4370" marB="0" anchor="b">
                    <a:lnL>
                      <a:noFill/>
                    </a:lnL>
                    <a:lnR>
                      <a:noFill/>
                    </a:lnR>
                    <a:lnT>
                      <a:noFill/>
                    </a:lnT>
                    <a:lnB>
                      <a:noFill/>
                    </a:lnB>
                    <a:solidFill>
                      <a:srgbClr val="BFBFBF"/>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4370" marR="4370" marT="4370" marB="0" anchor="b">
                    <a:lnL>
                      <a:noFill/>
                    </a:lnL>
                    <a:lnR>
                      <a:noFill/>
                    </a:lnR>
                    <a:lnT>
                      <a:noFill/>
                    </a:lnT>
                    <a:lnB>
                      <a:noFill/>
                    </a:lnB>
                    <a:solidFill>
                      <a:srgbClr val="BFBFBF"/>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4370" marR="4370" marT="4370" marB="0" anchor="b">
                    <a:lnL>
                      <a:noFill/>
                    </a:lnL>
                    <a:lnR>
                      <a:noFill/>
                    </a:lnR>
                    <a:lnT>
                      <a:noFill/>
                    </a:lnT>
                    <a:lnB>
                      <a:noFill/>
                    </a:lnB>
                    <a:solidFill>
                      <a:srgbClr val="BFBFBF"/>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4370" marR="4370" marT="4370" marB="0" anchor="b">
                    <a:lnL>
                      <a:noFill/>
                    </a:lnL>
                    <a:lnR>
                      <a:noFill/>
                    </a:lnR>
                    <a:lnT>
                      <a:noFill/>
                    </a:lnT>
                    <a:lnB>
                      <a:noFill/>
                    </a:lnB>
                    <a:solidFill>
                      <a:srgbClr val="BFBFBF"/>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4370" marR="4370" marT="4370" marB="0" anchor="b">
                    <a:lnL>
                      <a:noFill/>
                    </a:lnL>
                    <a:lnR>
                      <a:noFill/>
                    </a:lnR>
                    <a:lnT>
                      <a:noFill/>
                    </a:lnT>
                    <a:lnB>
                      <a:noFill/>
                    </a:lnB>
                    <a:solidFill>
                      <a:srgbClr val="FFFFFF"/>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4370" marR="4370" marT="4370" marB="0" anchor="b">
                    <a:lnL>
                      <a:noFill/>
                    </a:lnL>
                    <a:lnR>
                      <a:noFill/>
                    </a:lnR>
                    <a:lnT>
                      <a:noFill/>
                    </a:lnT>
                    <a:lnB>
                      <a:noFill/>
                    </a:lnB>
                    <a:solidFill>
                      <a:srgbClr val="BFBFBF"/>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4370" marR="4370" marT="4370" marB="0" anchor="b">
                    <a:lnL>
                      <a:noFill/>
                    </a:lnL>
                    <a:lnR>
                      <a:noFill/>
                    </a:lnR>
                    <a:lnT>
                      <a:noFill/>
                    </a:lnT>
                    <a:lnB>
                      <a:noFill/>
                    </a:lnB>
                    <a:solidFill>
                      <a:srgbClr val="BFBFBF"/>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4370" marR="4370" marT="4370" marB="0" anchor="b">
                    <a:lnL>
                      <a:noFill/>
                    </a:lnL>
                    <a:lnR>
                      <a:noFill/>
                    </a:lnR>
                    <a:lnT>
                      <a:noFill/>
                    </a:lnT>
                    <a:lnB>
                      <a:noFill/>
                    </a:lnB>
                    <a:solidFill>
                      <a:srgbClr val="BFBFBF"/>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4370" marR="4370" marT="4370" marB="0" anchor="b">
                    <a:lnL>
                      <a:noFill/>
                    </a:lnL>
                    <a:lnR>
                      <a:noFill/>
                    </a:lnR>
                    <a:lnT>
                      <a:noFill/>
                    </a:lnT>
                    <a:lnB>
                      <a:noFill/>
                    </a:lnB>
                    <a:solidFill>
                      <a:srgbClr val="BFBFBF"/>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4370" marR="4370" marT="4370" marB="0" anchor="b">
                    <a:lnL>
                      <a:noFill/>
                    </a:lnL>
                    <a:lnR>
                      <a:noFill/>
                    </a:lnR>
                    <a:lnT>
                      <a:noFill/>
                    </a:lnT>
                    <a:lnB>
                      <a:noFill/>
                    </a:lnB>
                    <a:solidFill>
                      <a:srgbClr val="BFBFBF"/>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4370" marR="4370" marT="4370" marB="0" anchor="b">
                    <a:lnL>
                      <a:noFill/>
                    </a:lnL>
                    <a:lnR>
                      <a:noFill/>
                    </a:lnR>
                    <a:lnT>
                      <a:noFill/>
                    </a:lnT>
                    <a:lnB>
                      <a:noFill/>
                    </a:lnB>
                    <a:solidFill>
                      <a:srgbClr val="FFFFFF"/>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4370" marR="4370" marT="4370" marB="0" anchor="b">
                    <a:lnL>
                      <a:noFill/>
                    </a:lnL>
                    <a:lnR>
                      <a:noFill/>
                    </a:lnR>
                    <a:lnT>
                      <a:noFill/>
                    </a:lnT>
                    <a:lnB>
                      <a:noFill/>
                    </a:lnB>
                    <a:solidFill>
                      <a:srgbClr val="BFBFBF"/>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4370" marR="4370" marT="4370" marB="0" anchor="b">
                    <a:lnL>
                      <a:noFill/>
                    </a:lnL>
                    <a:lnR>
                      <a:noFill/>
                    </a:lnR>
                    <a:lnT>
                      <a:noFill/>
                    </a:lnT>
                    <a:lnB>
                      <a:noFill/>
                    </a:lnB>
                    <a:solidFill>
                      <a:srgbClr val="BFBFBF"/>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4370" marR="4370" marT="4370" marB="0" anchor="b">
                    <a:lnL>
                      <a:noFill/>
                    </a:lnL>
                    <a:lnR>
                      <a:noFill/>
                    </a:lnR>
                    <a:lnT>
                      <a:noFill/>
                    </a:lnT>
                    <a:lnB>
                      <a:noFill/>
                    </a:lnB>
                    <a:solidFill>
                      <a:srgbClr val="BFBFBF"/>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4370" marR="4370" marT="4370" marB="0" anchor="b">
                    <a:lnL>
                      <a:noFill/>
                    </a:lnL>
                    <a:lnR>
                      <a:noFill/>
                    </a:lnR>
                    <a:lnT>
                      <a:noFill/>
                    </a:lnT>
                    <a:lnB>
                      <a:noFill/>
                    </a:lnB>
                    <a:solidFill>
                      <a:srgbClr val="BFBFBF"/>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4370" marR="4370" marT="4370" marB="0" anchor="b">
                    <a:lnL>
                      <a:noFill/>
                    </a:lnL>
                    <a:lnR>
                      <a:noFill/>
                    </a:lnR>
                    <a:lnT>
                      <a:noFill/>
                    </a:lnT>
                    <a:lnB>
                      <a:noFill/>
                    </a:lnB>
                    <a:solidFill>
                      <a:srgbClr val="BFBFBF"/>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4370" marR="4370" marT="4370" marB="0" anchor="b">
                    <a:lnL>
                      <a:noFill/>
                    </a:lnL>
                    <a:lnR>
                      <a:noFill/>
                    </a:lnR>
                    <a:lnT>
                      <a:noFill/>
                    </a:lnT>
                    <a:lnB>
                      <a:noFill/>
                    </a:lnB>
                    <a:solidFill>
                      <a:srgbClr val="FFFFFF"/>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4370" marR="4370" marT="4370" marB="0" anchor="b">
                    <a:lnL>
                      <a:noFill/>
                    </a:lnL>
                    <a:lnR>
                      <a:noFill/>
                    </a:lnR>
                    <a:lnT>
                      <a:noFill/>
                    </a:lnT>
                    <a:lnB>
                      <a:noFill/>
                    </a:lnB>
                    <a:solidFill>
                      <a:srgbClr val="BFBFBF"/>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4370" marR="4370" marT="4370" marB="0" anchor="b">
                    <a:lnL>
                      <a:noFill/>
                    </a:lnL>
                    <a:lnR>
                      <a:noFill/>
                    </a:lnR>
                    <a:lnT>
                      <a:noFill/>
                    </a:lnT>
                    <a:lnB>
                      <a:noFill/>
                    </a:lnB>
                    <a:solidFill>
                      <a:srgbClr val="BFBFBF"/>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4370" marR="4370" marT="4370" marB="0" anchor="b">
                    <a:lnL>
                      <a:noFill/>
                    </a:lnL>
                    <a:lnR>
                      <a:noFill/>
                    </a:lnR>
                    <a:lnT>
                      <a:noFill/>
                    </a:lnT>
                    <a:lnB>
                      <a:noFill/>
                    </a:lnB>
                    <a:solidFill>
                      <a:srgbClr val="BFBFBF"/>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4370" marR="4370" marT="4370" marB="0" anchor="b">
                    <a:lnL>
                      <a:noFill/>
                    </a:lnL>
                    <a:lnR>
                      <a:noFill/>
                    </a:lnR>
                    <a:lnT>
                      <a:noFill/>
                    </a:lnT>
                    <a:lnB>
                      <a:noFill/>
                    </a:lnB>
                    <a:solidFill>
                      <a:srgbClr val="BFBFBF"/>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4370" marR="4370" marT="4370" marB="0" anchor="b">
                    <a:lnL>
                      <a:noFill/>
                    </a:lnL>
                    <a:lnR>
                      <a:noFill/>
                    </a:lnR>
                    <a:lnT>
                      <a:noFill/>
                    </a:lnT>
                    <a:lnB>
                      <a:noFill/>
                    </a:lnB>
                    <a:solidFill>
                      <a:srgbClr val="BFBFBF"/>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4370" marR="4370" marT="4370" marB="0" anchor="b">
                    <a:lnL>
                      <a:noFill/>
                    </a:lnL>
                    <a:lnR>
                      <a:noFill/>
                    </a:lnR>
                    <a:lnT>
                      <a:noFill/>
                    </a:lnT>
                    <a:lnB>
                      <a:noFill/>
                    </a:lnB>
                    <a:solidFill>
                      <a:srgbClr val="BFBFBF"/>
                    </a:solidFill>
                  </a:tcPr>
                </a:tc>
              </a:tr>
              <a:tr h="209328">
                <a:tc>
                  <a:txBody>
                    <a:bodyPr/>
                    <a:lstStyle/>
                    <a:p>
                      <a:pPr algn="l" fontAlgn="b"/>
                      <a:r>
                        <a:rPr lang="en-US" sz="1100" b="1" i="0" u="none" strike="noStrike">
                          <a:solidFill>
                            <a:srgbClr val="7030A0"/>
                          </a:solidFill>
                          <a:effectLst/>
                          <a:latin typeface="Calibri" panose="020F0502020204030204" pitchFamily="34" charset="0"/>
                        </a:rPr>
                        <a:t>MAC</a:t>
                      </a:r>
                    </a:p>
                  </a:txBody>
                  <a:tcPr marL="4370" marR="4370" marT="4370"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b"/>
                      <a:r>
                        <a:rPr lang="en-US" sz="1100" b="0" i="0" u="none" strike="noStrike">
                          <a:solidFill>
                            <a:srgbClr val="000000"/>
                          </a:solidFill>
                          <a:effectLst/>
                          <a:latin typeface="Calibri" panose="020F0502020204030204" pitchFamily="34" charset="0"/>
                        </a:rPr>
                        <a:t>2</a:t>
                      </a:r>
                    </a:p>
                  </a:txBody>
                  <a:tcPr marL="4370" marR="4370" marT="4370" marB="0" anchor="b">
                    <a:lnL>
                      <a:noFill/>
                    </a:lnL>
                    <a:lnR>
                      <a:noFill/>
                    </a:lnR>
                    <a:lnT>
                      <a:noFill/>
                    </a:lnT>
                    <a:lnB>
                      <a:noFill/>
                    </a:lnB>
                    <a:solidFill>
                      <a:srgbClr val="63BE7B"/>
                    </a:solidFill>
                  </a:tcPr>
                </a:tc>
                <a:tc>
                  <a:txBody>
                    <a:bodyPr/>
                    <a:lstStyle/>
                    <a:p>
                      <a:pPr algn="r" fontAlgn="b"/>
                      <a:r>
                        <a:rPr lang="en-US" sz="1100" b="0" i="0" u="none" strike="noStrike">
                          <a:solidFill>
                            <a:srgbClr val="000000"/>
                          </a:solidFill>
                          <a:effectLst/>
                          <a:latin typeface="Calibri" panose="020F0502020204030204" pitchFamily="34" charset="0"/>
                        </a:rPr>
                        <a:t>2</a:t>
                      </a:r>
                    </a:p>
                  </a:txBody>
                  <a:tcPr marL="4370" marR="4370" marT="4370" marB="0" anchor="b">
                    <a:lnL>
                      <a:noFill/>
                    </a:lnL>
                    <a:lnR>
                      <a:noFill/>
                    </a:lnR>
                    <a:lnT>
                      <a:noFill/>
                    </a:lnT>
                    <a:lnB>
                      <a:noFill/>
                    </a:lnB>
                    <a:solidFill>
                      <a:srgbClr val="63BE7B"/>
                    </a:solidFill>
                  </a:tcPr>
                </a:tc>
                <a:tc>
                  <a:txBody>
                    <a:bodyPr/>
                    <a:lstStyle/>
                    <a:p>
                      <a:pPr algn="r" fontAlgn="b"/>
                      <a:r>
                        <a:rPr lang="en-US" sz="1100" b="0" i="0" u="none" strike="noStrike">
                          <a:solidFill>
                            <a:srgbClr val="000000"/>
                          </a:solidFill>
                          <a:effectLst/>
                          <a:latin typeface="Calibri" panose="020F0502020204030204" pitchFamily="34" charset="0"/>
                        </a:rPr>
                        <a:t>2</a:t>
                      </a:r>
                    </a:p>
                  </a:txBody>
                  <a:tcPr marL="4370" marR="4370" marT="4370" marB="0" anchor="b">
                    <a:lnL>
                      <a:noFill/>
                    </a:lnL>
                    <a:lnR>
                      <a:noFill/>
                    </a:lnR>
                    <a:lnT>
                      <a:noFill/>
                    </a:lnT>
                    <a:lnB>
                      <a:noFill/>
                    </a:lnB>
                    <a:solidFill>
                      <a:srgbClr val="63BE7B"/>
                    </a:solidFill>
                  </a:tcPr>
                </a:tc>
                <a:tc>
                  <a:txBody>
                    <a:bodyPr/>
                    <a:lstStyle/>
                    <a:p>
                      <a:pPr algn="r" fontAlgn="b"/>
                      <a:r>
                        <a:rPr lang="en-US" sz="1100" b="0" i="0" u="none" strike="noStrike">
                          <a:solidFill>
                            <a:srgbClr val="000000"/>
                          </a:solidFill>
                          <a:effectLst/>
                          <a:latin typeface="Calibri" panose="020F0502020204030204" pitchFamily="34" charset="0"/>
                        </a:rPr>
                        <a:t>2</a:t>
                      </a:r>
                    </a:p>
                  </a:txBody>
                  <a:tcPr marL="4370" marR="4370" marT="4370" marB="0" anchor="b">
                    <a:lnL>
                      <a:noFill/>
                    </a:lnL>
                    <a:lnR>
                      <a:noFill/>
                    </a:lnR>
                    <a:lnT>
                      <a:noFill/>
                    </a:lnT>
                    <a:lnB>
                      <a:noFill/>
                    </a:lnB>
                    <a:solidFill>
                      <a:srgbClr val="63BE7B"/>
                    </a:solidFill>
                  </a:tcPr>
                </a:tc>
                <a:tc>
                  <a:txBody>
                    <a:bodyPr/>
                    <a:lstStyle/>
                    <a:p>
                      <a:pPr algn="r" fontAlgn="b"/>
                      <a:r>
                        <a:rPr lang="en-US" sz="1100" b="0" i="0" u="none" strike="noStrike">
                          <a:solidFill>
                            <a:srgbClr val="000000"/>
                          </a:solidFill>
                          <a:effectLst/>
                          <a:latin typeface="Calibri" panose="020F0502020204030204" pitchFamily="34" charset="0"/>
                        </a:rPr>
                        <a:t>0</a:t>
                      </a:r>
                    </a:p>
                  </a:txBody>
                  <a:tcPr marL="4370" marR="4370" marT="4370" marB="0" anchor="b">
                    <a:lnL>
                      <a:noFill/>
                    </a:lnL>
                    <a:lnR>
                      <a:noFill/>
                    </a:lnR>
                    <a:lnT>
                      <a:noFill/>
                    </a:lnT>
                    <a:lnB>
                      <a:noFill/>
                    </a:lnB>
                    <a:solidFill>
                      <a:srgbClr val="FFFFFF"/>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4370" marR="4370" marT="4370" marB="0" anchor="b">
                    <a:lnL>
                      <a:noFill/>
                    </a:lnL>
                    <a:lnR>
                      <a:noFill/>
                    </a:lnR>
                    <a:lnT>
                      <a:noFill/>
                    </a:lnT>
                    <a:lnB>
                      <a:noFill/>
                    </a:lnB>
                    <a:solidFill>
                      <a:srgbClr val="FFFFFF"/>
                    </a:solidFill>
                  </a:tcPr>
                </a:tc>
                <a:tc>
                  <a:txBody>
                    <a:bodyPr/>
                    <a:lstStyle/>
                    <a:p>
                      <a:pPr algn="r" fontAlgn="b"/>
                      <a:r>
                        <a:rPr lang="en-US" sz="1100" b="0" i="0" u="none" strike="noStrike">
                          <a:solidFill>
                            <a:srgbClr val="000000"/>
                          </a:solidFill>
                          <a:effectLst/>
                          <a:latin typeface="Calibri" panose="020F0502020204030204" pitchFamily="34" charset="0"/>
                        </a:rPr>
                        <a:t>2</a:t>
                      </a:r>
                    </a:p>
                  </a:txBody>
                  <a:tcPr marL="4370" marR="4370" marT="4370" marB="0" anchor="b">
                    <a:lnL>
                      <a:noFill/>
                    </a:lnL>
                    <a:lnR>
                      <a:noFill/>
                    </a:lnR>
                    <a:lnT>
                      <a:noFill/>
                    </a:lnT>
                    <a:lnB>
                      <a:noFill/>
                    </a:lnB>
                    <a:solidFill>
                      <a:srgbClr val="63BE7B"/>
                    </a:solidFill>
                  </a:tcPr>
                </a:tc>
                <a:tc>
                  <a:txBody>
                    <a:bodyPr/>
                    <a:lstStyle/>
                    <a:p>
                      <a:pPr algn="r" fontAlgn="b"/>
                      <a:r>
                        <a:rPr lang="en-US" sz="1100" b="0" i="0" u="none" strike="noStrike">
                          <a:solidFill>
                            <a:srgbClr val="000000"/>
                          </a:solidFill>
                          <a:effectLst/>
                          <a:latin typeface="Calibri" panose="020F0502020204030204" pitchFamily="34" charset="0"/>
                        </a:rPr>
                        <a:t>2</a:t>
                      </a:r>
                    </a:p>
                  </a:txBody>
                  <a:tcPr marL="4370" marR="4370" marT="4370" marB="0" anchor="b">
                    <a:lnL>
                      <a:noFill/>
                    </a:lnL>
                    <a:lnR>
                      <a:noFill/>
                    </a:lnR>
                    <a:lnT>
                      <a:noFill/>
                    </a:lnT>
                    <a:lnB>
                      <a:noFill/>
                    </a:lnB>
                    <a:solidFill>
                      <a:srgbClr val="63BE7B"/>
                    </a:solidFill>
                  </a:tcPr>
                </a:tc>
                <a:tc>
                  <a:txBody>
                    <a:bodyPr/>
                    <a:lstStyle/>
                    <a:p>
                      <a:pPr algn="r" fontAlgn="b"/>
                      <a:r>
                        <a:rPr lang="en-US" sz="1100" b="0" i="0" u="none" strike="noStrike">
                          <a:solidFill>
                            <a:srgbClr val="000000"/>
                          </a:solidFill>
                          <a:effectLst/>
                          <a:latin typeface="Calibri" panose="020F0502020204030204" pitchFamily="34" charset="0"/>
                        </a:rPr>
                        <a:t>2</a:t>
                      </a:r>
                    </a:p>
                  </a:txBody>
                  <a:tcPr marL="4370" marR="4370" marT="4370" marB="0" anchor="b">
                    <a:lnL>
                      <a:noFill/>
                    </a:lnL>
                    <a:lnR>
                      <a:noFill/>
                    </a:lnR>
                    <a:lnT>
                      <a:noFill/>
                    </a:lnT>
                    <a:lnB>
                      <a:noFill/>
                    </a:lnB>
                    <a:solidFill>
                      <a:srgbClr val="63BE7B"/>
                    </a:solidFill>
                  </a:tcPr>
                </a:tc>
                <a:tc>
                  <a:txBody>
                    <a:bodyPr/>
                    <a:lstStyle/>
                    <a:p>
                      <a:pPr algn="r" fontAlgn="b"/>
                      <a:r>
                        <a:rPr lang="en-US" sz="1100" b="0" i="0" u="none" strike="noStrike">
                          <a:solidFill>
                            <a:srgbClr val="000000"/>
                          </a:solidFill>
                          <a:effectLst/>
                          <a:latin typeface="Calibri" panose="020F0502020204030204" pitchFamily="34" charset="0"/>
                        </a:rPr>
                        <a:t>2</a:t>
                      </a:r>
                    </a:p>
                  </a:txBody>
                  <a:tcPr marL="4370" marR="4370" marT="4370" marB="0" anchor="b">
                    <a:lnL>
                      <a:noFill/>
                    </a:lnL>
                    <a:lnR>
                      <a:noFill/>
                    </a:lnR>
                    <a:lnT>
                      <a:noFill/>
                    </a:lnT>
                    <a:lnB>
                      <a:noFill/>
                    </a:lnB>
                    <a:solidFill>
                      <a:srgbClr val="63BE7B"/>
                    </a:solidFill>
                  </a:tcPr>
                </a:tc>
                <a:tc>
                  <a:txBody>
                    <a:bodyPr/>
                    <a:lstStyle/>
                    <a:p>
                      <a:pPr algn="r" fontAlgn="b"/>
                      <a:r>
                        <a:rPr lang="en-US" sz="1100" b="0" i="0" u="none" strike="noStrike">
                          <a:solidFill>
                            <a:srgbClr val="000000"/>
                          </a:solidFill>
                          <a:effectLst/>
                          <a:latin typeface="Calibri" panose="020F0502020204030204" pitchFamily="34" charset="0"/>
                        </a:rPr>
                        <a:t>2</a:t>
                      </a:r>
                    </a:p>
                  </a:txBody>
                  <a:tcPr marL="4370" marR="4370" marT="4370" marB="0" anchor="b">
                    <a:lnL>
                      <a:noFill/>
                    </a:lnL>
                    <a:lnR>
                      <a:noFill/>
                    </a:lnR>
                    <a:lnT>
                      <a:noFill/>
                    </a:lnT>
                    <a:lnB>
                      <a:noFill/>
                    </a:lnB>
                    <a:solidFill>
                      <a:srgbClr val="63BE7B"/>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4370" marR="4370" marT="4370" marB="0" anchor="b">
                    <a:lnL>
                      <a:noFill/>
                    </a:lnL>
                    <a:lnR>
                      <a:noFill/>
                    </a:lnR>
                    <a:lnT>
                      <a:noFill/>
                    </a:lnT>
                    <a:lnB>
                      <a:noFill/>
                    </a:lnB>
                    <a:solidFill>
                      <a:srgbClr val="FFFFFF"/>
                    </a:solidFill>
                  </a:tcPr>
                </a:tc>
                <a:tc>
                  <a:txBody>
                    <a:bodyPr/>
                    <a:lstStyle/>
                    <a:p>
                      <a:pPr algn="r" fontAlgn="b"/>
                      <a:r>
                        <a:rPr lang="en-US" sz="1100" b="0" i="0" u="none" strike="noStrike">
                          <a:solidFill>
                            <a:srgbClr val="000000"/>
                          </a:solidFill>
                          <a:effectLst/>
                          <a:latin typeface="Calibri" panose="020F0502020204030204" pitchFamily="34" charset="0"/>
                        </a:rPr>
                        <a:t>1</a:t>
                      </a:r>
                    </a:p>
                  </a:txBody>
                  <a:tcPr marL="4370" marR="4370" marT="4370" marB="0" anchor="b">
                    <a:lnL>
                      <a:noFill/>
                    </a:lnL>
                    <a:lnR>
                      <a:noFill/>
                    </a:lnR>
                    <a:lnT>
                      <a:noFill/>
                    </a:lnT>
                    <a:lnB>
                      <a:noFill/>
                    </a:lnB>
                    <a:solidFill>
                      <a:srgbClr val="FFEB84"/>
                    </a:solidFill>
                  </a:tcPr>
                </a:tc>
                <a:tc>
                  <a:txBody>
                    <a:bodyPr/>
                    <a:lstStyle/>
                    <a:p>
                      <a:pPr algn="r" fontAlgn="b"/>
                      <a:r>
                        <a:rPr lang="en-US" sz="1100" b="0" i="0" u="none" strike="noStrike">
                          <a:solidFill>
                            <a:srgbClr val="000000"/>
                          </a:solidFill>
                          <a:effectLst/>
                          <a:latin typeface="Calibri" panose="020F0502020204030204" pitchFamily="34" charset="0"/>
                        </a:rPr>
                        <a:t>2</a:t>
                      </a:r>
                    </a:p>
                  </a:txBody>
                  <a:tcPr marL="4370" marR="4370" marT="4370" marB="0" anchor="b">
                    <a:lnL>
                      <a:noFill/>
                    </a:lnL>
                    <a:lnR>
                      <a:noFill/>
                    </a:lnR>
                    <a:lnT>
                      <a:noFill/>
                    </a:lnT>
                    <a:lnB>
                      <a:noFill/>
                    </a:lnB>
                    <a:solidFill>
                      <a:srgbClr val="63BE7B"/>
                    </a:solidFill>
                  </a:tcPr>
                </a:tc>
                <a:tc>
                  <a:txBody>
                    <a:bodyPr/>
                    <a:lstStyle/>
                    <a:p>
                      <a:pPr algn="r" fontAlgn="b"/>
                      <a:r>
                        <a:rPr lang="en-US" sz="1100" b="0" i="0" u="none" strike="noStrike">
                          <a:solidFill>
                            <a:srgbClr val="000000"/>
                          </a:solidFill>
                          <a:effectLst/>
                          <a:latin typeface="Calibri" panose="020F0502020204030204" pitchFamily="34" charset="0"/>
                        </a:rPr>
                        <a:t>2</a:t>
                      </a:r>
                    </a:p>
                  </a:txBody>
                  <a:tcPr marL="4370" marR="4370" marT="4370" marB="0" anchor="b">
                    <a:lnL>
                      <a:noFill/>
                    </a:lnL>
                    <a:lnR>
                      <a:noFill/>
                    </a:lnR>
                    <a:lnT>
                      <a:noFill/>
                    </a:lnT>
                    <a:lnB>
                      <a:noFill/>
                    </a:lnB>
                    <a:solidFill>
                      <a:srgbClr val="63BE7B"/>
                    </a:solidFill>
                  </a:tcPr>
                </a:tc>
                <a:tc>
                  <a:txBody>
                    <a:bodyPr/>
                    <a:lstStyle/>
                    <a:p>
                      <a:pPr algn="r" fontAlgn="b"/>
                      <a:r>
                        <a:rPr lang="en-US" sz="1100" b="0" i="0" u="none" strike="noStrike">
                          <a:solidFill>
                            <a:srgbClr val="000000"/>
                          </a:solidFill>
                          <a:effectLst/>
                          <a:latin typeface="Calibri" panose="020F0502020204030204" pitchFamily="34" charset="0"/>
                        </a:rPr>
                        <a:t>2</a:t>
                      </a:r>
                    </a:p>
                  </a:txBody>
                  <a:tcPr marL="4370" marR="4370" marT="4370" marB="0" anchor="b">
                    <a:lnL>
                      <a:noFill/>
                    </a:lnL>
                    <a:lnR>
                      <a:noFill/>
                    </a:lnR>
                    <a:lnT>
                      <a:noFill/>
                    </a:lnT>
                    <a:lnB>
                      <a:noFill/>
                    </a:lnB>
                    <a:solidFill>
                      <a:srgbClr val="63BE7B"/>
                    </a:solidFill>
                  </a:tcPr>
                </a:tc>
                <a:tc>
                  <a:txBody>
                    <a:bodyPr/>
                    <a:lstStyle/>
                    <a:p>
                      <a:pPr algn="r" fontAlgn="b"/>
                      <a:r>
                        <a:rPr lang="en-US" sz="1100" b="0" i="0" u="none" strike="noStrike">
                          <a:solidFill>
                            <a:srgbClr val="000000"/>
                          </a:solidFill>
                          <a:effectLst/>
                          <a:latin typeface="Calibri" panose="020F0502020204030204" pitchFamily="34" charset="0"/>
                        </a:rPr>
                        <a:t>2</a:t>
                      </a:r>
                    </a:p>
                  </a:txBody>
                  <a:tcPr marL="4370" marR="4370" marT="4370" marB="0" anchor="b">
                    <a:lnL>
                      <a:noFill/>
                    </a:lnL>
                    <a:lnR>
                      <a:noFill/>
                    </a:lnR>
                    <a:lnT>
                      <a:noFill/>
                    </a:lnT>
                    <a:lnB>
                      <a:noFill/>
                    </a:lnB>
                    <a:solidFill>
                      <a:srgbClr val="63BE7B"/>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4370" marR="4370" marT="4370" marB="0" anchor="b">
                    <a:lnL>
                      <a:noFill/>
                    </a:lnL>
                    <a:lnR>
                      <a:noFill/>
                    </a:lnR>
                    <a:lnT>
                      <a:noFill/>
                    </a:lnT>
                    <a:lnB>
                      <a:noFill/>
                    </a:lnB>
                    <a:solidFill>
                      <a:srgbClr val="FFFFFF"/>
                    </a:solidFill>
                  </a:tcPr>
                </a:tc>
                <a:tc>
                  <a:txBody>
                    <a:bodyPr/>
                    <a:lstStyle/>
                    <a:p>
                      <a:pPr algn="r" fontAlgn="b"/>
                      <a:r>
                        <a:rPr lang="en-US" sz="1100" b="0" i="0" u="none" strike="noStrike">
                          <a:solidFill>
                            <a:srgbClr val="000000"/>
                          </a:solidFill>
                          <a:effectLst/>
                          <a:latin typeface="Calibri" panose="020F0502020204030204" pitchFamily="34" charset="0"/>
                        </a:rPr>
                        <a:t>1</a:t>
                      </a:r>
                    </a:p>
                  </a:txBody>
                  <a:tcPr marL="4370" marR="4370" marT="4370" marB="0" anchor="b">
                    <a:lnL>
                      <a:noFill/>
                    </a:lnL>
                    <a:lnR>
                      <a:noFill/>
                    </a:lnR>
                    <a:lnT>
                      <a:noFill/>
                    </a:lnT>
                    <a:lnB>
                      <a:noFill/>
                    </a:lnB>
                    <a:solidFill>
                      <a:srgbClr val="FFEB84"/>
                    </a:solidFill>
                  </a:tcPr>
                </a:tc>
                <a:tc>
                  <a:txBody>
                    <a:bodyPr/>
                    <a:lstStyle/>
                    <a:p>
                      <a:pPr algn="r" fontAlgn="b"/>
                      <a:r>
                        <a:rPr lang="en-US" sz="1100" b="0" i="0" u="none" strike="noStrike">
                          <a:solidFill>
                            <a:srgbClr val="000000"/>
                          </a:solidFill>
                          <a:effectLst/>
                          <a:latin typeface="Calibri" panose="020F0502020204030204" pitchFamily="34" charset="0"/>
                        </a:rPr>
                        <a:t>2</a:t>
                      </a:r>
                    </a:p>
                  </a:txBody>
                  <a:tcPr marL="4370" marR="4370" marT="4370" marB="0" anchor="b">
                    <a:lnL>
                      <a:noFill/>
                    </a:lnL>
                    <a:lnR>
                      <a:noFill/>
                    </a:lnR>
                    <a:lnT>
                      <a:noFill/>
                    </a:lnT>
                    <a:lnB>
                      <a:noFill/>
                    </a:lnB>
                    <a:solidFill>
                      <a:srgbClr val="63BE7B"/>
                    </a:solidFill>
                  </a:tcPr>
                </a:tc>
                <a:tc>
                  <a:txBody>
                    <a:bodyPr/>
                    <a:lstStyle/>
                    <a:p>
                      <a:pPr algn="r" fontAlgn="b"/>
                      <a:r>
                        <a:rPr lang="en-US" sz="1100" b="0" i="0" u="none" strike="noStrike">
                          <a:solidFill>
                            <a:srgbClr val="000000"/>
                          </a:solidFill>
                          <a:effectLst/>
                          <a:latin typeface="Calibri" panose="020F0502020204030204" pitchFamily="34" charset="0"/>
                        </a:rPr>
                        <a:t>2</a:t>
                      </a:r>
                    </a:p>
                  </a:txBody>
                  <a:tcPr marL="4370" marR="4370" marT="4370" marB="0" anchor="b">
                    <a:lnL>
                      <a:noFill/>
                    </a:lnL>
                    <a:lnR>
                      <a:noFill/>
                    </a:lnR>
                    <a:lnT>
                      <a:noFill/>
                    </a:lnT>
                    <a:lnB>
                      <a:noFill/>
                    </a:lnB>
                    <a:solidFill>
                      <a:srgbClr val="63BE7B"/>
                    </a:solidFill>
                  </a:tcPr>
                </a:tc>
                <a:tc>
                  <a:txBody>
                    <a:bodyPr/>
                    <a:lstStyle/>
                    <a:p>
                      <a:pPr algn="r" fontAlgn="b"/>
                      <a:r>
                        <a:rPr lang="en-US" sz="1100" b="0" i="0" u="none" strike="noStrike">
                          <a:solidFill>
                            <a:srgbClr val="000000"/>
                          </a:solidFill>
                          <a:effectLst/>
                          <a:latin typeface="Calibri" panose="020F0502020204030204" pitchFamily="34" charset="0"/>
                        </a:rPr>
                        <a:t>2</a:t>
                      </a:r>
                    </a:p>
                  </a:txBody>
                  <a:tcPr marL="4370" marR="4370" marT="4370" marB="0" anchor="b">
                    <a:lnL>
                      <a:noFill/>
                    </a:lnL>
                    <a:lnR>
                      <a:noFill/>
                    </a:lnR>
                    <a:lnT>
                      <a:noFill/>
                    </a:lnT>
                    <a:lnB>
                      <a:noFill/>
                    </a:lnB>
                    <a:solidFill>
                      <a:srgbClr val="63BE7B"/>
                    </a:solidFill>
                  </a:tcPr>
                </a:tc>
                <a:tc>
                  <a:txBody>
                    <a:bodyPr/>
                    <a:lstStyle/>
                    <a:p>
                      <a:pPr algn="r" fontAlgn="b"/>
                      <a:r>
                        <a:rPr lang="en-US" sz="1100" b="0" i="0" u="none" strike="noStrike">
                          <a:solidFill>
                            <a:srgbClr val="000000"/>
                          </a:solidFill>
                          <a:effectLst/>
                          <a:latin typeface="Calibri" panose="020F0502020204030204" pitchFamily="34" charset="0"/>
                        </a:rPr>
                        <a:t>2</a:t>
                      </a:r>
                    </a:p>
                  </a:txBody>
                  <a:tcPr marL="4370" marR="4370" marT="4370" marB="0" anchor="b">
                    <a:lnL>
                      <a:noFill/>
                    </a:lnL>
                    <a:lnR>
                      <a:noFill/>
                    </a:lnR>
                    <a:lnT>
                      <a:noFill/>
                    </a:lnT>
                    <a:lnB>
                      <a:noFill/>
                    </a:lnB>
                    <a:solidFill>
                      <a:srgbClr val="63BE7B"/>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4370" marR="4370" marT="4370" marB="0" anchor="b">
                    <a:lnL>
                      <a:noFill/>
                    </a:lnL>
                    <a:lnR>
                      <a:noFill/>
                    </a:lnR>
                    <a:lnT>
                      <a:noFill/>
                    </a:lnT>
                    <a:lnB>
                      <a:noFill/>
                    </a:lnB>
                    <a:solidFill>
                      <a:srgbClr val="FFFFFF"/>
                    </a:solidFill>
                  </a:tcPr>
                </a:tc>
                <a:tc>
                  <a:txBody>
                    <a:bodyPr/>
                    <a:lstStyle/>
                    <a:p>
                      <a:pPr algn="r" fontAlgn="b"/>
                      <a:r>
                        <a:rPr lang="en-US" sz="1100" b="0" i="0" u="none" strike="noStrike">
                          <a:solidFill>
                            <a:srgbClr val="000000"/>
                          </a:solidFill>
                          <a:effectLst/>
                          <a:latin typeface="Calibri" panose="020F0502020204030204" pitchFamily="34" charset="0"/>
                        </a:rPr>
                        <a:t>-1</a:t>
                      </a:r>
                    </a:p>
                  </a:txBody>
                  <a:tcPr marL="4370" marR="4370" marT="4370" marB="0" anchor="b">
                    <a:lnL>
                      <a:noFill/>
                    </a:lnL>
                    <a:lnR>
                      <a:noFill/>
                    </a:lnR>
                    <a:lnT>
                      <a:noFill/>
                    </a:lnT>
                    <a:lnB>
                      <a:noFill/>
                    </a:lnB>
                    <a:solidFill>
                      <a:srgbClr val="F8696B"/>
                    </a:solidFill>
                  </a:tcPr>
                </a:tc>
                <a:tc>
                  <a:txBody>
                    <a:bodyPr/>
                    <a:lstStyle/>
                    <a:p>
                      <a:pPr algn="r" fontAlgn="b"/>
                      <a:r>
                        <a:rPr lang="en-US" sz="1100" b="0" i="0" u="none" strike="noStrike">
                          <a:solidFill>
                            <a:srgbClr val="000000"/>
                          </a:solidFill>
                          <a:effectLst/>
                          <a:latin typeface="Calibri" panose="020F0502020204030204" pitchFamily="34" charset="0"/>
                        </a:rPr>
                        <a:t>2</a:t>
                      </a:r>
                    </a:p>
                  </a:txBody>
                  <a:tcPr marL="4370" marR="4370" marT="4370" marB="0" anchor="b">
                    <a:lnL>
                      <a:noFill/>
                    </a:lnL>
                    <a:lnR>
                      <a:noFill/>
                    </a:lnR>
                    <a:lnT>
                      <a:noFill/>
                    </a:lnT>
                    <a:lnB>
                      <a:noFill/>
                    </a:lnB>
                    <a:solidFill>
                      <a:srgbClr val="63BE7B"/>
                    </a:solidFill>
                  </a:tcPr>
                </a:tc>
                <a:tc>
                  <a:txBody>
                    <a:bodyPr/>
                    <a:lstStyle/>
                    <a:p>
                      <a:pPr algn="r" fontAlgn="b"/>
                      <a:r>
                        <a:rPr lang="en-US" sz="1100" b="0" i="0" u="none" strike="noStrike">
                          <a:solidFill>
                            <a:srgbClr val="000000"/>
                          </a:solidFill>
                          <a:effectLst/>
                          <a:latin typeface="Calibri" panose="020F0502020204030204" pitchFamily="34" charset="0"/>
                        </a:rPr>
                        <a:t>2</a:t>
                      </a:r>
                    </a:p>
                  </a:txBody>
                  <a:tcPr marL="4370" marR="4370" marT="4370" marB="0" anchor="b">
                    <a:lnL>
                      <a:noFill/>
                    </a:lnL>
                    <a:lnR>
                      <a:noFill/>
                    </a:lnR>
                    <a:lnT>
                      <a:noFill/>
                    </a:lnT>
                    <a:lnB>
                      <a:noFill/>
                    </a:lnB>
                    <a:solidFill>
                      <a:srgbClr val="63BE7B"/>
                    </a:solidFill>
                  </a:tcPr>
                </a:tc>
                <a:tc>
                  <a:txBody>
                    <a:bodyPr/>
                    <a:lstStyle/>
                    <a:p>
                      <a:pPr algn="r" fontAlgn="b"/>
                      <a:r>
                        <a:rPr lang="en-US" sz="1100" b="0" i="0" u="none" strike="noStrike">
                          <a:solidFill>
                            <a:srgbClr val="000000"/>
                          </a:solidFill>
                          <a:effectLst/>
                          <a:latin typeface="Calibri" panose="020F0502020204030204" pitchFamily="34" charset="0"/>
                        </a:rPr>
                        <a:t>2</a:t>
                      </a:r>
                    </a:p>
                  </a:txBody>
                  <a:tcPr marL="4370" marR="4370" marT="4370" marB="0" anchor="b">
                    <a:lnL>
                      <a:noFill/>
                    </a:lnL>
                    <a:lnR>
                      <a:noFill/>
                    </a:lnR>
                    <a:lnT>
                      <a:noFill/>
                    </a:lnT>
                    <a:lnB>
                      <a:noFill/>
                    </a:lnB>
                    <a:solidFill>
                      <a:srgbClr val="63BE7B"/>
                    </a:solidFill>
                  </a:tcPr>
                </a:tc>
                <a:tc>
                  <a:txBody>
                    <a:bodyPr/>
                    <a:lstStyle/>
                    <a:p>
                      <a:pPr algn="r" fontAlgn="b"/>
                      <a:r>
                        <a:rPr lang="en-US" sz="1100" b="0" i="0" u="none" strike="noStrike">
                          <a:solidFill>
                            <a:srgbClr val="000000"/>
                          </a:solidFill>
                          <a:effectLst/>
                          <a:latin typeface="Calibri" panose="020F0502020204030204" pitchFamily="34" charset="0"/>
                        </a:rPr>
                        <a:t>2</a:t>
                      </a:r>
                    </a:p>
                  </a:txBody>
                  <a:tcPr marL="4370" marR="4370" marT="4370" marB="0" anchor="b">
                    <a:lnL>
                      <a:noFill/>
                    </a:lnL>
                    <a:lnR>
                      <a:noFill/>
                    </a:lnR>
                    <a:lnT>
                      <a:noFill/>
                    </a:lnT>
                    <a:lnB>
                      <a:noFill/>
                    </a:lnB>
                    <a:solidFill>
                      <a:srgbClr val="63BE7B"/>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4370" marR="4370" marT="4370" marB="0" anchor="b">
                    <a:lnL>
                      <a:noFill/>
                    </a:lnL>
                    <a:lnR>
                      <a:noFill/>
                    </a:lnR>
                    <a:lnT>
                      <a:noFill/>
                    </a:lnT>
                    <a:lnB>
                      <a:noFill/>
                    </a:lnB>
                    <a:solidFill>
                      <a:srgbClr val="FFFFFF"/>
                    </a:solidFill>
                  </a:tcPr>
                </a:tc>
                <a:tc>
                  <a:txBody>
                    <a:bodyPr/>
                    <a:lstStyle/>
                    <a:p>
                      <a:pPr algn="r" fontAlgn="b"/>
                      <a:r>
                        <a:rPr lang="en-US" sz="1100" b="0" i="0" u="none" strike="noStrike">
                          <a:solidFill>
                            <a:srgbClr val="000000"/>
                          </a:solidFill>
                          <a:effectLst/>
                          <a:latin typeface="Calibri" panose="020F0502020204030204" pitchFamily="34" charset="0"/>
                        </a:rPr>
                        <a:t>-1</a:t>
                      </a:r>
                    </a:p>
                  </a:txBody>
                  <a:tcPr marL="4370" marR="4370" marT="4370" marB="0" anchor="b">
                    <a:lnL>
                      <a:noFill/>
                    </a:lnL>
                    <a:lnR>
                      <a:noFill/>
                    </a:lnR>
                    <a:lnT>
                      <a:noFill/>
                    </a:lnT>
                    <a:lnB>
                      <a:noFill/>
                    </a:lnB>
                    <a:solidFill>
                      <a:srgbClr val="F8696B"/>
                    </a:solidFill>
                  </a:tcPr>
                </a:tc>
                <a:tc>
                  <a:txBody>
                    <a:bodyPr/>
                    <a:lstStyle/>
                    <a:p>
                      <a:pPr algn="r" fontAlgn="b"/>
                      <a:r>
                        <a:rPr lang="en-US" sz="1100" b="0" i="0" u="none" strike="noStrike">
                          <a:solidFill>
                            <a:srgbClr val="000000"/>
                          </a:solidFill>
                          <a:effectLst/>
                          <a:latin typeface="Calibri" panose="020F0502020204030204" pitchFamily="34" charset="0"/>
                        </a:rPr>
                        <a:t>2</a:t>
                      </a:r>
                    </a:p>
                  </a:txBody>
                  <a:tcPr marL="4370" marR="4370" marT="4370" marB="0" anchor="b">
                    <a:lnL>
                      <a:noFill/>
                    </a:lnL>
                    <a:lnR>
                      <a:noFill/>
                    </a:lnR>
                    <a:lnT>
                      <a:noFill/>
                    </a:lnT>
                    <a:lnB>
                      <a:noFill/>
                    </a:lnB>
                    <a:solidFill>
                      <a:srgbClr val="63BE7B"/>
                    </a:solidFill>
                  </a:tcPr>
                </a:tc>
                <a:tc>
                  <a:txBody>
                    <a:bodyPr/>
                    <a:lstStyle/>
                    <a:p>
                      <a:pPr algn="r" fontAlgn="b"/>
                      <a:r>
                        <a:rPr lang="en-US" sz="1100" b="0" i="0" u="none" strike="noStrike">
                          <a:solidFill>
                            <a:srgbClr val="000000"/>
                          </a:solidFill>
                          <a:effectLst/>
                          <a:latin typeface="Calibri" panose="020F0502020204030204" pitchFamily="34" charset="0"/>
                        </a:rPr>
                        <a:t>2</a:t>
                      </a:r>
                    </a:p>
                  </a:txBody>
                  <a:tcPr marL="4370" marR="4370" marT="4370" marB="0" anchor="b">
                    <a:lnL>
                      <a:noFill/>
                    </a:lnL>
                    <a:lnR>
                      <a:noFill/>
                    </a:lnR>
                    <a:lnT>
                      <a:noFill/>
                    </a:lnT>
                    <a:lnB>
                      <a:noFill/>
                    </a:lnB>
                    <a:solidFill>
                      <a:srgbClr val="63BE7B"/>
                    </a:solidFill>
                  </a:tcPr>
                </a:tc>
                <a:tc>
                  <a:txBody>
                    <a:bodyPr/>
                    <a:lstStyle/>
                    <a:p>
                      <a:pPr algn="r" fontAlgn="b"/>
                      <a:r>
                        <a:rPr lang="en-US" sz="1100" b="0" i="0" u="none" strike="noStrike">
                          <a:solidFill>
                            <a:srgbClr val="000000"/>
                          </a:solidFill>
                          <a:effectLst/>
                          <a:latin typeface="Calibri" panose="020F0502020204030204" pitchFamily="34" charset="0"/>
                        </a:rPr>
                        <a:t>2</a:t>
                      </a:r>
                    </a:p>
                  </a:txBody>
                  <a:tcPr marL="4370" marR="4370" marT="4370" marB="0" anchor="b">
                    <a:lnL>
                      <a:noFill/>
                    </a:lnL>
                    <a:lnR>
                      <a:noFill/>
                    </a:lnR>
                    <a:lnT>
                      <a:noFill/>
                    </a:lnT>
                    <a:lnB>
                      <a:noFill/>
                    </a:lnB>
                    <a:solidFill>
                      <a:srgbClr val="63BE7B"/>
                    </a:solidFill>
                  </a:tcPr>
                </a:tc>
                <a:tc>
                  <a:txBody>
                    <a:bodyPr/>
                    <a:lstStyle/>
                    <a:p>
                      <a:pPr algn="r" fontAlgn="b"/>
                      <a:r>
                        <a:rPr lang="en-US" sz="1100" b="0" i="0" u="none" strike="noStrike">
                          <a:solidFill>
                            <a:srgbClr val="000000"/>
                          </a:solidFill>
                          <a:effectLst/>
                          <a:latin typeface="Calibri" panose="020F0502020204030204" pitchFamily="34" charset="0"/>
                        </a:rPr>
                        <a:t>2</a:t>
                      </a:r>
                    </a:p>
                  </a:txBody>
                  <a:tcPr marL="4370" marR="4370" marT="4370" marB="0" anchor="b">
                    <a:lnL>
                      <a:noFill/>
                    </a:lnL>
                    <a:lnR>
                      <a:noFill/>
                    </a:lnR>
                    <a:lnT>
                      <a:noFill/>
                    </a:lnT>
                    <a:lnB>
                      <a:noFill/>
                    </a:lnB>
                    <a:solidFill>
                      <a:srgbClr val="63BE7B"/>
                    </a:solidFill>
                  </a:tcPr>
                </a:tc>
                <a:tc>
                  <a:txBody>
                    <a:bodyPr/>
                    <a:lstStyle/>
                    <a:p>
                      <a:pPr algn="r" fontAlgn="b"/>
                      <a:r>
                        <a:rPr lang="en-US" sz="1100" b="0" i="0" u="none" strike="noStrike">
                          <a:solidFill>
                            <a:srgbClr val="000000"/>
                          </a:solidFill>
                          <a:effectLst/>
                          <a:latin typeface="Calibri" panose="020F0502020204030204" pitchFamily="34" charset="0"/>
                        </a:rPr>
                        <a:t>0</a:t>
                      </a:r>
                    </a:p>
                  </a:txBody>
                  <a:tcPr marL="4370" marR="4370" marT="4370" marB="0" anchor="b">
                    <a:lnL>
                      <a:noFill/>
                    </a:lnL>
                    <a:lnR>
                      <a:noFill/>
                    </a:lnR>
                    <a:lnT>
                      <a:noFill/>
                    </a:lnT>
                    <a:lnB>
                      <a:noFill/>
                    </a:lnB>
                    <a:solidFill>
                      <a:srgbClr val="FFFFFF"/>
                    </a:solidFill>
                  </a:tcPr>
                </a:tc>
              </a:tr>
              <a:tr h="209328">
                <a:tc>
                  <a:txBody>
                    <a:bodyPr/>
                    <a:lstStyle/>
                    <a:p>
                      <a:pPr algn="l" fontAlgn="b"/>
                      <a:r>
                        <a:rPr lang="en-US" sz="1100" b="1" i="0" u="none" strike="noStrike">
                          <a:solidFill>
                            <a:srgbClr val="FF0000"/>
                          </a:solidFill>
                          <a:effectLst/>
                          <a:latin typeface="Calibri" panose="020F0502020204030204" pitchFamily="34" charset="0"/>
                        </a:rPr>
                        <a:t>MOL</a:t>
                      </a:r>
                    </a:p>
                  </a:txBody>
                  <a:tcPr marL="4370" marR="4370" marT="4370"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b"/>
                      <a:r>
                        <a:rPr lang="en-US" sz="1100" b="0" i="0" u="none" strike="noStrike">
                          <a:solidFill>
                            <a:srgbClr val="000000"/>
                          </a:solidFill>
                          <a:effectLst/>
                          <a:latin typeface="Calibri" panose="020F0502020204030204" pitchFamily="34" charset="0"/>
                        </a:rPr>
                        <a:t>-1</a:t>
                      </a:r>
                    </a:p>
                  </a:txBody>
                  <a:tcPr marL="4370" marR="4370" marT="4370" marB="0" anchor="b">
                    <a:lnL>
                      <a:noFill/>
                    </a:lnL>
                    <a:lnR>
                      <a:noFill/>
                    </a:lnR>
                    <a:lnT>
                      <a:noFill/>
                    </a:lnT>
                    <a:lnB>
                      <a:noFill/>
                    </a:lnB>
                    <a:solidFill>
                      <a:srgbClr val="F8696B"/>
                    </a:solidFill>
                  </a:tcPr>
                </a:tc>
                <a:tc>
                  <a:txBody>
                    <a:bodyPr/>
                    <a:lstStyle/>
                    <a:p>
                      <a:pPr algn="r" fontAlgn="b"/>
                      <a:r>
                        <a:rPr lang="en-US" sz="1100" b="0" i="0" u="none" strike="noStrike">
                          <a:solidFill>
                            <a:srgbClr val="000000"/>
                          </a:solidFill>
                          <a:effectLst/>
                          <a:latin typeface="Calibri" panose="020F0502020204030204" pitchFamily="34" charset="0"/>
                        </a:rPr>
                        <a:t>-1</a:t>
                      </a:r>
                    </a:p>
                  </a:txBody>
                  <a:tcPr marL="4370" marR="4370" marT="4370" marB="0" anchor="b">
                    <a:lnL>
                      <a:noFill/>
                    </a:lnL>
                    <a:lnR>
                      <a:noFill/>
                    </a:lnR>
                    <a:lnT>
                      <a:noFill/>
                    </a:lnT>
                    <a:lnB>
                      <a:noFill/>
                    </a:lnB>
                    <a:solidFill>
                      <a:srgbClr val="F8696B"/>
                    </a:solidFill>
                  </a:tcPr>
                </a:tc>
                <a:tc>
                  <a:txBody>
                    <a:bodyPr/>
                    <a:lstStyle/>
                    <a:p>
                      <a:pPr algn="r" fontAlgn="b"/>
                      <a:r>
                        <a:rPr lang="en-US" sz="1100" b="0" i="0" u="none" strike="noStrike">
                          <a:solidFill>
                            <a:srgbClr val="000000"/>
                          </a:solidFill>
                          <a:effectLst/>
                          <a:latin typeface="Calibri" panose="020F0502020204030204" pitchFamily="34" charset="0"/>
                        </a:rPr>
                        <a:t>2</a:t>
                      </a:r>
                    </a:p>
                  </a:txBody>
                  <a:tcPr marL="4370" marR="4370" marT="4370" marB="0" anchor="b">
                    <a:lnL>
                      <a:noFill/>
                    </a:lnL>
                    <a:lnR>
                      <a:noFill/>
                    </a:lnR>
                    <a:lnT>
                      <a:noFill/>
                    </a:lnT>
                    <a:lnB>
                      <a:noFill/>
                    </a:lnB>
                    <a:solidFill>
                      <a:srgbClr val="63BE7B"/>
                    </a:solidFill>
                  </a:tcPr>
                </a:tc>
                <a:tc>
                  <a:txBody>
                    <a:bodyPr/>
                    <a:lstStyle/>
                    <a:p>
                      <a:pPr algn="r" fontAlgn="b"/>
                      <a:r>
                        <a:rPr lang="en-US" sz="1100" b="0" i="0" u="none" strike="noStrike">
                          <a:solidFill>
                            <a:srgbClr val="000000"/>
                          </a:solidFill>
                          <a:effectLst/>
                          <a:latin typeface="Calibri" panose="020F0502020204030204" pitchFamily="34" charset="0"/>
                        </a:rPr>
                        <a:t>2</a:t>
                      </a:r>
                    </a:p>
                  </a:txBody>
                  <a:tcPr marL="4370" marR="4370" marT="4370" marB="0" anchor="b">
                    <a:lnL>
                      <a:noFill/>
                    </a:lnL>
                    <a:lnR>
                      <a:noFill/>
                    </a:lnR>
                    <a:lnT>
                      <a:noFill/>
                    </a:lnT>
                    <a:lnB>
                      <a:noFill/>
                    </a:lnB>
                    <a:solidFill>
                      <a:srgbClr val="63BE7B"/>
                    </a:solidFill>
                  </a:tcPr>
                </a:tc>
                <a:tc>
                  <a:txBody>
                    <a:bodyPr/>
                    <a:lstStyle/>
                    <a:p>
                      <a:pPr algn="r" fontAlgn="b"/>
                      <a:r>
                        <a:rPr lang="en-US" sz="1100" b="0" i="0" u="none" strike="noStrike">
                          <a:solidFill>
                            <a:srgbClr val="000000"/>
                          </a:solidFill>
                          <a:effectLst/>
                          <a:latin typeface="Calibri" panose="020F0502020204030204" pitchFamily="34" charset="0"/>
                        </a:rPr>
                        <a:t>-1</a:t>
                      </a:r>
                    </a:p>
                  </a:txBody>
                  <a:tcPr marL="4370" marR="4370" marT="4370" marB="0" anchor="b">
                    <a:lnL>
                      <a:noFill/>
                    </a:lnL>
                    <a:lnR>
                      <a:noFill/>
                    </a:lnR>
                    <a:lnT>
                      <a:noFill/>
                    </a:lnT>
                    <a:lnB>
                      <a:noFill/>
                    </a:lnB>
                    <a:solidFill>
                      <a:srgbClr val="F8696B"/>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4370" marR="4370" marT="4370" marB="0" anchor="b">
                    <a:lnL>
                      <a:noFill/>
                    </a:lnL>
                    <a:lnR>
                      <a:noFill/>
                    </a:lnR>
                    <a:lnT>
                      <a:noFill/>
                    </a:lnT>
                    <a:lnB>
                      <a:noFill/>
                    </a:lnB>
                    <a:solidFill>
                      <a:srgbClr val="FFFFFF"/>
                    </a:solidFill>
                  </a:tcPr>
                </a:tc>
                <a:tc>
                  <a:txBody>
                    <a:bodyPr/>
                    <a:lstStyle/>
                    <a:p>
                      <a:pPr algn="r" fontAlgn="b"/>
                      <a:r>
                        <a:rPr lang="en-US" sz="1100" b="0" i="0" u="none" strike="noStrike">
                          <a:solidFill>
                            <a:srgbClr val="000000"/>
                          </a:solidFill>
                          <a:effectLst/>
                          <a:latin typeface="Calibri" panose="020F0502020204030204" pitchFamily="34" charset="0"/>
                        </a:rPr>
                        <a:t>-1</a:t>
                      </a:r>
                    </a:p>
                  </a:txBody>
                  <a:tcPr marL="4370" marR="4370" marT="4370" marB="0" anchor="b">
                    <a:lnL>
                      <a:noFill/>
                    </a:lnL>
                    <a:lnR>
                      <a:noFill/>
                    </a:lnR>
                    <a:lnT>
                      <a:noFill/>
                    </a:lnT>
                    <a:lnB>
                      <a:noFill/>
                    </a:lnB>
                    <a:solidFill>
                      <a:srgbClr val="F8696B"/>
                    </a:solidFill>
                  </a:tcPr>
                </a:tc>
                <a:tc>
                  <a:txBody>
                    <a:bodyPr/>
                    <a:lstStyle/>
                    <a:p>
                      <a:pPr algn="r" fontAlgn="b"/>
                      <a:r>
                        <a:rPr lang="en-US" sz="1100" b="0" i="0" u="none" strike="noStrike">
                          <a:solidFill>
                            <a:srgbClr val="000000"/>
                          </a:solidFill>
                          <a:effectLst/>
                          <a:latin typeface="Calibri" panose="020F0502020204030204" pitchFamily="34" charset="0"/>
                        </a:rPr>
                        <a:t>0</a:t>
                      </a:r>
                    </a:p>
                  </a:txBody>
                  <a:tcPr marL="4370" marR="4370" marT="4370" marB="0" anchor="b">
                    <a:lnL>
                      <a:noFill/>
                    </a:lnL>
                    <a:lnR>
                      <a:noFill/>
                    </a:lnR>
                    <a:lnT>
                      <a:noFill/>
                    </a:lnT>
                    <a:lnB>
                      <a:noFill/>
                    </a:lnB>
                    <a:solidFill>
                      <a:srgbClr val="FFFFFF"/>
                    </a:solidFill>
                  </a:tcPr>
                </a:tc>
                <a:tc>
                  <a:txBody>
                    <a:bodyPr/>
                    <a:lstStyle/>
                    <a:p>
                      <a:pPr algn="r" fontAlgn="b"/>
                      <a:r>
                        <a:rPr lang="en-US" sz="1100" b="0" i="0" u="none" strike="noStrike">
                          <a:solidFill>
                            <a:srgbClr val="000000"/>
                          </a:solidFill>
                          <a:effectLst/>
                          <a:latin typeface="Calibri" panose="020F0502020204030204" pitchFamily="34" charset="0"/>
                        </a:rPr>
                        <a:t>1</a:t>
                      </a:r>
                    </a:p>
                  </a:txBody>
                  <a:tcPr marL="4370" marR="4370" marT="4370" marB="0" anchor="b">
                    <a:lnL>
                      <a:noFill/>
                    </a:lnL>
                    <a:lnR>
                      <a:noFill/>
                    </a:lnR>
                    <a:lnT>
                      <a:noFill/>
                    </a:lnT>
                    <a:lnB>
                      <a:noFill/>
                    </a:lnB>
                    <a:solidFill>
                      <a:srgbClr val="FFEB84"/>
                    </a:solidFill>
                  </a:tcPr>
                </a:tc>
                <a:tc>
                  <a:txBody>
                    <a:bodyPr/>
                    <a:lstStyle/>
                    <a:p>
                      <a:pPr algn="r" fontAlgn="b"/>
                      <a:r>
                        <a:rPr lang="en-US" sz="1100" b="0" i="0" u="none" strike="noStrike">
                          <a:solidFill>
                            <a:srgbClr val="000000"/>
                          </a:solidFill>
                          <a:effectLst/>
                          <a:latin typeface="Calibri" panose="020F0502020204030204" pitchFamily="34" charset="0"/>
                        </a:rPr>
                        <a:t>1</a:t>
                      </a:r>
                    </a:p>
                  </a:txBody>
                  <a:tcPr marL="4370" marR="4370" marT="4370" marB="0" anchor="b">
                    <a:lnL>
                      <a:noFill/>
                    </a:lnL>
                    <a:lnR>
                      <a:noFill/>
                    </a:lnR>
                    <a:lnT>
                      <a:noFill/>
                    </a:lnT>
                    <a:lnB>
                      <a:noFill/>
                    </a:lnB>
                    <a:solidFill>
                      <a:srgbClr val="FFEB84"/>
                    </a:solidFill>
                  </a:tcPr>
                </a:tc>
                <a:tc>
                  <a:txBody>
                    <a:bodyPr/>
                    <a:lstStyle/>
                    <a:p>
                      <a:pPr algn="r" fontAlgn="b"/>
                      <a:r>
                        <a:rPr lang="en-US" sz="1100" b="0" i="0" u="none" strike="noStrike">
                          <a:solidFill>
                            <a:srgbClr val="000000"/>
                          </a:solidFill>
                          <a:effectLst/>
                          <a:latin typeface="Calibri" panose="020F0502020204030204" pitchFamily="34" charset="0"/>
                        </a:rPr>
                        <a:t>0</a:t>
                      </a:r>
                    </a:p>
                  </a:txBody>
                  <a:tcPr marL="4370" marR="4370" marT="4370" marB="0" anchor="b">
                    <a:lnL>
                      <a:noFill/>
                    </a:lnL>
                    <a:lnR>
                      <a:noFill/>
                    </a:lnR>
                    <a:lnT>
                      <a:noFill/>
                    </a:lnT>
                    <a:lnB>
                      <a:noFill/>
                    </a:lnB>
                    <a:solidFill>
                      <a:srgbClr val="FFFFFF"/>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4370" marR="4370" marT="4370" marB="0" anchor="b">
                    <a:lnL>
                      <a:noFill/>
                    </a:lnL>
                    <a:lnR>
                      <a:noFill/>
                    </a:lnR>
                    <a:lnT>
                      <a:noFill/>
                    </a:lnT>
                    <a:lnB>
                      <a:noFill/>
                    </a:lnB>
                    <a:solidFill>
                      <a:srgbClr val="FFFFFF"/>
                    </a:solidFill>
                  </a:tcPr>
                </a:tc>
                <a:tc>
                  <a:txBody>
                    <a:bodyPr/>
                    <a:lstStyle/>
                    <a:p>
                      <a:pPr algn="r" fontAlgn="b"/>
                      <a:r>
                        <a:rPr lang="en-US" sz="1100" b="0" i="0" u="none" strike="noStrike">
                          <a:solidFill>
                            <a:srgbClr val="000000"/>
                          </a:solidFill>
                          <a:effectLst/>
                          <a:latin typeface="Calibri" panose="020F0502020204030204" pitchFamily="34" charset="0"/>
                        </a:rPr>
                        <a:t>2</a:t>
                      </a:r>
                    </a:p>
                  </a:txBody>
                  <a:tcPr marL="4370" marR="4370" marT="4370" marB="0" anchor="b">
                    <a:lnL>
                      <a:noFill/>
                    </a:lnL>
                    <a:lnR>
                      <a:noFill/>
                    </a:lnR>
                    <a:lnT>
                      <a:noFill/>
                    </a:lnT>
                    <a:lnB>
                      <a:noFill/>
                    </a:lnB>
                    <a:solidFill>
                      <a:srgbClr val="63BE7B"/>
                    </a:solidFill>
                  </a:tcPr>
                </a:tc>
                <a:tc>
                  <a:txBody>
                    <a:bodyPr/>
                    <a:lstStyle/>
                    <a:p>
                      <a:pPr algn="r" fontAlgn="b"/>
                      <a:r>
                        <a:rPr lang="en-US" sz="1100" b="0" i="0" u="none" strike="noStrike">
                          <a:solidFill>
                            <a:srgbClr val="000000"/>
                          </a:solidFill>
                          <a:effectLst/>
                          <a:latin typeface="Calibri" panose="020F0502020204030204" pitchFamily="34" charset="0"/>
                        </a:rPr>
                        <a:t>-1</a:t>
                      </a:r>
                    </a:p>
                  </a:txBody>
                  <a:tcPr marL="4370" marR="4370" marT="4370" marB="0" anchor="b">
                    <a:lnL>
                      <a:noFill/>
                    </a:lnL>
                    <a:lnR>
                      <a:noFill/>
                    </a:lnR>
                    <a:lnT>
                      <a:noFill/>
                    </a:lnT>
                    <a:lnB>
                      <a:noFill/>
                    </a:lnB>
                    <a:solidFill>
                      <a:srgbClr val="F8696B"/>
                    </a:solidFill>
                  </a:tcPr>
                </a:tc>
                <a:tc>
                  <a:txBody>
                    <a:bodyPr/>
                    <a:lstStyle/>
                    <a:p>
                      <a:pPr algn="r" fontAlgn="b"/>
                      <a:r>
                        <a:rPr lang="en-US" sz="1100" b="0" i="0" u="none" strike="noStrike">
                          <a:solidFill>
                            <a:srgbClr val="000000"/>
                          </a:solidFill>
                          <a:effectLst/>
                          <a:latin typeface="Calibri" panose="020F0502020204030204" pitchFamily="34" charset="0"/>
                        </a:rPr>
                        <a:t>2</a:t>
                      </a:r>
                    </a:p>
                  </a:txBody>
                  <a:tcPr marL="4370" marR="4370" marT="4370" marB="0" anchor="b">
                    <a:lnL>
                      <a:noFill/>
                    </a:lnL>
                    <a:lnR>
                      <a:noFill/>
                    </a:lnR>
                    <a:lnT>
                      <a:noFill/>
                    </a:lnT>
                    <a:lnB>
                      <a:noFill/>
                    </a:lnB>
                    <a:solidFill>
                      <a:srgbClr val="63BE7B"/>
                    </a:solidFill>
                  </a:tcPr>
                </a:tc>
                <a:tc>
                  <a:txBody>
                    <a:bodyPr/>
                    <a:lstStyle/>
                    <a:p>
                      <a:pPr algn="r" fontAlgn="b"/>
                      <a:r>
                        <a:rPr lang="en-US" sz="1100" b="0" i="0" u="none" strike="noStrike">
                          <a:solidFill>
                            <a:srgbClr val="000000"/>
                          </a:solidFill>
                          <a:effectLst/>
                          <a:latin typeface="Calibri" panose="020F0502020204030204" pitchFamily="34" charset="0"/>
                        </a:rPr>
                        <a:t>2</a:t>
                      </a:r>
                    </a:p>
                  </a:txBody>
                  <a:tcPr marL="4370" marR="4370" marT="4370" marB="0" anchor="b">
                    <a:lnL>
                      <a:noFill/>
                    </a:lnL>
                    <a:lnR>
                      <a:noFill/>
                    </a:lnR>
                    <a:lnT>
                      <a:noFill/>
                    </a:lnT>
                    <a:lnB>
                      <a:noFill/>
                    </a:lnB>
                    <a:solidFill>
                      <a:srgbClr val="63BE7B"/>
                    </a:solidFill>
                  </a:tcPr>
                </a:tc>
                <a:tc>
                  <a:txBody>
                    <a:bodyPr/>
                    <a:lstStyle/>
                    <a:p>
                      <a:pPr algn="r" fontAlgn="b"/>
                      <a:r>
                        <a:rPr lang="en-US" sz="1100" b="0" i="0" u="none" strike="noStrike">
                          <a:solidFill>
                            <a:srgbClr val="000000"/>
                          </a:solidFill>
                          <a:effectLst/>
                          <a:latin typeface="Calibri" panose="020F0502020204030204" pitchFamily="34" charset="0"/>
                        </a:rPr>
                        <a:t>-1</a:t>
                      </a:r>
                    </a:p>
                  </a:txBody>
                  <a:tcPr marL="4370" marR="4370" marT="4370" marB="0" anchor="b">
                    <a:lnL>
                      <a:noFill/>
                    </a:lnL>
                    <a:lnR>
                      <a:noFill/>
                    </a:lnR>
                    <a:lnT>
                      <a:noFill/>
                    </a:lnT>
                    <a:lnB>
                      <a:noFill/>
                    </a:lnB>
                    <a:solidFill>
                      <a:srgbClr val="F8696B"/>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4370" marR="4370" marT="4370" marB="0" anchor="b">
                    <a:lnL>
                      <a:noFill/>
                    </a:lnL>
                    <a:lnR>
                      <a:noFill/>
                    </a:lnR>
                    <a:lnT>
                      <a:noFill/>
                    </a:lnT>
                    <a:lnB>
                      <a:noFill/>
                    </a:lnB>
                    <a:solidFill>
                      <a:srgbClr val="FFFFFF"/>
                    </a:solidFill>
                  </a:tcPr>
                </a:tc>
                <a:tc>
                  <a:txBody>
                    <a:bodyPr/>
                    <a:lstStyle/>
                    <a:p>
                      <a:pPr algn="r" fontAlgn="b"/>
                      <a:r>
                        <a:rPr lang="en-US" sz="1100" b="0" i="0" u="none" strike="noStrike">
                          <a:solidFill>
                            <a:srgbClr val="000000"/>
                          </a:solidFill>
                          <a:effectLst/>
                          <a:latin typeface="Calibri" panose="020F0502020204030204" pitchFamily="34" charset="0"/>
                        </a:rPr>
                        <a:t>-1</a:t>
                      </a:r>
                    </a:p>
                  </a:txBody>
                  <a:tcPr marL="4370" marR="4370" marT="4370" marB="0" anchor="b">
                    <a:lnL>
                      <a:noFill/>
                    </a:lnL>
                    <a:lnR>
                      <a:noFill/>
                    </a:lnR>
                    <a:lnT>
                      <a:noFill/>
                    </a:lnT>
                    <a:lnB>
                      <a:noFill/>
                    </a:lnB>
                    <a:solidFill>
                      <a:srgbClr val="F8696B"/>
                    </a:solidFill>
                  </a:tcPr>
                </a:tc>
                <a:tc>
                  <a:txBody>
                    <a:bodyPr/>
                    <a:lstStyle/>
                    <a:p>
                      <a:pPr algn="r" fontAlgn="b"/>
                      <a:r>
                        <a:rPr lang="en-US" sz="1100" b="0" i="0" u="none" strike="noStrike">
                          <a:solidFill>
                            <a:srgbClr val="000000"/>
                          </a:solidFill>
                          <a:effectLst/>
                          <a:latin typeface="Calibri" panose="020F0502020204030204" pitchFamily="34" charset="0"/>
                        </a:rPr>
                        <a:t>0</a:t>
                      </a:r>
                    </a:p>
                  </a:txBody>
                  <a:tcPr marL="4370" marR="4370" marT="4370" marB="0" anchor="b">
                    <a:lnL>
                      <a:noFill/>
                    </a:lnL>
                    <a:lnR>
                      <a:noFill/>
                    </a:lnR>
                    <a:lnT>
                      <a:noFill/>
                    </a:lnT>
                    <a:lnB>
                      <a:noFill/>
                    </a:lnB>
                    <a:solidFill>
                      <a:srgbClr val="FFFFFF"/>
                    </a:solidFill>
                  </a:tcPr>
                </a:tc>
                <a:tc>
                  <a:txBody>
                    <a:bodyPr/>
                    <a:lstStyle/>
                    <a:p>
                      <a:pPr algn="r" fontAlgn="b"/>
                      <a:r>
                        <a:rPr lang="en-US" sz="1100" b="0" i="0" u="none" strike="noStrike">
                          <a:solidFill>
                            <a:srgbClr val="000000"/>
                          </a:solidFill>
                          <a:effectLst/>
                          <a:latin typeface="Calibri" panose="020F0502020204030204" pitchFamily="34" charset="0"/>
                        </a:rPr>
                        <a:t>1</a:t>
                      </a:r>
                    </a:p>
                  </a:txBody>
                  <a:tcPr marL="4370" marR="4370" marT="4370" marB="0" anchor="b">
                    <a:lnL>
                      <a:noFill/>
                    </a:lnL>
                    <a:lnR>
                      <a:noFill/>
                    </a:lnR>
                    <a:lnT>
                      <a:noFill/>
                    </a:lnT>
                    <a:lnB>
                      <a:noFill/>
                    </a:lnB>
                    <a:solidFill>
                      <a:srgbClr val="FFEB84"/>
                    </a:solidFill>
                  </a:tcPr>
                </a:tc>
                <a:tc>
                  <a:txBody>
                    <a:bodyPr/>
                    <a:lstStyle/>
                    <a:p>
                      <a:pPr algn="r" fontAlgn="b"/>
                      <a:r>
                        <a:rPr lang="en-US" sz="1100" b="0" i="0" u="none" strike="noStrike">
                          <a:solidFill>
                            <a:srgbClr val="000000"/>
                          </a:solidFill>
                          <a:effectLst/>
                          <a:latin typeface="Calibri" panose="020F0502020204030204" pitchFamily="34" charset="0"/>
                        </a:rPr>
                        <a:t>1</a:t>
                      </a:r>
                    </a:p>
                  </a:txBody>
                  <a:tcPr marL="4370" marR="4370" marT="4370" marB="0" anchor="b">
                    <a:lnL>
                      <a:noFill/>
                    </a:lnL>
                    <a:lnR>
                      <a:noFill/>
                    </a:lnR>
                    <a:lnT>
                      <a:noFill/>
                    </a:lnT>
                    <a:lnB>
                      <a:noFill/>
                    </a:lnB>
                    <a:solidFill>
                      <a:srgbClr val="FFEB84"/>
                    </a:solidFill>
                  </a:tcPr>
                </a:tc>
                <a:tc>
                  <a:txBody>
                    <a:bodyPr/>
                    <a:lstStyle/>
                    <a:p>
                      <a:pPr algn="r" fontAlgn="b"/>
                      <a:r>
                        <a:rPr lang="en-US" sz="1100" b="0" i="0" u="none" strike="noStrike">
                          <a:solidFill>
                            <a:srgbClr val="000000"/>
                          </a:solidFill>
                          <a:effectLst/>
                          <a:latin typeface="Calibri" panose="020F0502020204030204" pitchFamily="34" charset="0"/>
                        </a:rPr>
                        <a:t>0</a:t>
                      </a:r>
                    </a:p>
                  </a:txBody>
                  <a:tcPr marL="4370" marR="4370" marT="4370" marB="0" anchor="b">
                    <a:lnL>
                      <a:noFill/>
                    </a:lnL>
                    <a:lnR>
                      <a:noFill/>
                    </a:lnR>
                    <a:lnT>
                      <a:noFill/>
                    </a:lnT>
                    <a:lnB>
                      <a:noFill/>
                    </a:lnB>
                    <a:solidFill>
                      <a:srgbClr val="FFFFFF"/>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4370" marR="4370" marT="4370" marB="0" anchor="b">
                    <a:lnL>
                      <a:noFill/>
                    </a:lnL>
                    <a:lnR>
                      <a:noFill/>
                    </a:lnR>
                    <a:lnT>
                      <a:noFill/>
                    </a:lnT>
                    <a:lnB>
                      <a:noFill/>
                    </a:lnB>
                    <a:solidFill>
                      <a:srgbClr val="FFFFFF"/>
                    </a:solidFill>
                  </a:tcPr>
                </a:tc>
                <a:tc>
                  <a:txBody>
                    <a:bodyPr/>
                    <a:lstStyle/>
                    <a:p>
                      <a:pPr algn="r" fontAlgn="b"/>
                      <a:r>
                        <a:rPr lang="en-US" sz="1100" b="0" i="0" u="none" strike="noStrike">
                          <a:solidFill>
                            <a:srgbClr val="000000"/>
                          </a:solidFill>
                          <a:effectLst/>
                          <a:latin typeface="Calibri" panose="020F0502020204030204" pitchFamily="34" charset="0"/>
                        </a:rPr>
                        <a:t>0</a:t>
                      </a:r>
                    </a:p>
                  </a:txBody>
                  <a:tcPr marL="4370" marR="4370" marT="4370" marB="0" anchor="b">
                    <a:lnL>
                      <a:noFill/>
                    </a:lnL>
                    <a:lnR>
                      <a:noFill/>
                    </a:lnR>
                    <a:lnT>
                      <a:noFill/>
                    </a:lnT>
                    <a:lnB>
                      <a:noFill/>
                    </a:lnB>
                    <a:solidFill>
                      <a:srgbClr val="FFFFFF"/>
                    </a:solidFill>
                  </a:tcPr>
                </a:tc>
                <a:tc>
                  <a:txBody>
                    <a:bodyPr/>
                    <a:lstStyle/>
                    <a:p>
                      <a:pPr algn="r" fontAlgn="b"/>
                      <a:r>
                        <a:rPr lang="en-US" sz="1100" b="0" i="0" u="none" strike="noStrike">
                          <a:solidFill>
                            <a:srgbClr val="000000"/>
                          </a:solidFill>
                          <a:effectLst/>
                          <a:latin typeface="Calibri" panose="020F0502020204030204" pitchFamily="34" charset="0"/>
                        </a:rPr>
                        <a:t>0</a:t>
                      </a:r>
                    </a:p>
                  </a:txBody>
                  <a:tcPr marL="4370" marR="4370" marT="4370" marB="0" anchor="b">
                    <a:lnL>
                      <a:noFill/>
                    </a:lnL>
                    <a:lnR>
                      <a:noFill/>
                    </a:lnR>
                    <a:lnT>
                      <a:noFill/>
                    </a:lnT>
                    <a:lnB>
                      <a:noFill/>
                    </a:lnB>
                    <a:solidFill>
                      <a:srgbClr val="FFFFFF"/>
                    </a:solidFill>
                  </a:tcPr>
                </a:tc>
                <a:tc>
                  <a:txBody>
                    <a:bodyPr/>
                    <a:lstStyle/>
                    <a:p>
                      <a:pPr algn="r" fontAlgn="b"/>
                      <a:r>
                        <a:rPr lang="en-US" sz="1100" b="0" i="0" u="none" strike="noStrike">
                          <a:solidFill>
                            <a:srgbClr val="000000"/>
                          </a:solidFill>
                          <a:effectLst/>
                          <a:latin typeface="Calibri" panose="020F0502020204030204" pitchFamily="34" charset="0"/>
                        </a:rPr>
                        <a:t>2</a:t>
                      </a:r>
                    </a:p>
                  </a:txBody>
                  <a:tcPr marL="4370" marR="4370" marT="4370" marB="0" anchor="b">
                    <a:lnL>
                      <a:noFill/>
                    </a:lnL>
                    <a:lnR>
                      <a:noFill/>
                    </a:lnR>
                    <a:lnT>
                      <a:noFill/>
                    </a:lnT>
                    <a:lnB>
                      <a:noFill/>
                    </a:lnB>
                    <a:solidFill>
                      <a:srgbClr val="63BE7B"/>
                    </a:solidFill>
                  </a:tcPr>
                </a:tc>
                <a:tc>
                  <a:txBody>
                    <a:bodyPr/>
                    <a:lstStyle/>
                    <a:p>
                      <a:pPr algn="r" fontAlgn="b"/>
                      <a:r>
                        <a:rPr lang="en-US" sz="1100" b="0" i="0" u="none" strike="noStrike">
                          <a:solidFill>
                            <a:srgbClr val="000000"/>
                          </a:solidFill>
                          <a:effectLst/>
                          <a:latin typeface="Calibri" panose="020F0502020204030204" pitchFamily="34" charset="0"/>
                        </a:rPr>
                        <a:t>0</a:t>
                      </a:r>
                    </a:p>
                  </a:txBody>
                  <a:tcPr marL="4370" marR="4370" marT="4370" marB="0" anchor="b">
                    <a:lnL>
                      <a:noFill/>
                    </a:lnL>
                    <a:lnR>
                      <a:noFill/>
                    </a:lnR>
                    <a:lnT>
                      <a:noFill/>
                    </a:lnT>
                    <a:lnB>
                      <a:noFill/>
                    </a:lnB>
                    <a:solidFill>
                      <a:srgbClr val="FFFFFF"/>
                    </a:solidFill>
                  </a:tcPr>
                </a:tc>
                <a:tc>
                  <a:txBody>
                    <a:bodyPr/>
                    <a:lstStyle/>
                    <a:p>
                      <a:pPr algn="r" fontAlgn="b"/>
                      <a:r>
                        <a:rPr lang="en-US" sz="1100" b="0" i="0" u="none" strike="noStrike">
                          <a:solidFill>
                            <a:srgbClr val="000000"/>
                          </a:solidFill>
                          <a:effectLst/>
                          <a:latin typeface="Calibri" panose="020F0502020204030204" pitchFamily="34" charset="0"/>
                        </a:rPr>
                        <a:t>0</a:t>
                      </a:r>
                    </a:p>
                  </a:txBody>
                  <a:tcPr marL="4370" marR="4370" marT="4370" marB="0" anchor="b">
                    <a:lnL>
                      <a:noFill/>
                    </a:lnL>
                    <a:lnR>
                      <a:noFill/>
                    </a:lnR>
                    <a:lnT>
                      <a:noFill/>
                    </a:lnT>
                    <a:lnB>
                      <a:noFill/>
                    </a:lnB>
                    <a:solidFill>
                      <a:srgbClr val="FFFFFF"/>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4370" marR="4370" marT="4370" marB="0" anchor="b">
                    <a:lnL>
                      <a:noFill/>
                    </a:lnL>
                    <a:lnR>
                      <a:noFill/>
                    </a:lnR>
                    <a:lnT>
                      <a:noFill/>
                    </a:lnT>
                    <a:lnB>
                      <a:noFill/>
                    </a:lnB>
                    <a:solidFill>
                      <a:srgbClr val="FFFFFF"/>
                    </a:solidFill>
                  </a:tcPr>
                </a:tc>
                <a:tc>
                  <a:txBody>
                    <a:bodyPr/>
                    <a:lstStyle/>
                    <a:p>
                      <a:pPr algn="r" fontAlgn="b"/>
                      <a:r>
                        <a:rPr lang="en-US" sz="1100" b="0" i="0" u="none" strike="noStrike">
                          <a:solidFill>
                            <a:srgbClr val="000000"/>
                          </a:solidFill>
                          <a:effectLst/>
                          <a:latin typeface="Calibri" panose="020F0502020204030204" pitchFamily="34" charset="0"/>
                        </a:rPr>
                        <a:t>0</a:t>
                      </a:r>
                    </a:p>
                  </a:txBody>
                  <a:tcPr marL="4370" marR="4370" marT="4370" marB="0" anchor="b">
                    <a:lnL>
                      <a:noFill/>
                    </a:lnL>
                    <a:lnR>
                      <a:noFill/>
                    </a:lnR>
                    <a:lnT>
                      <a:noFill/>
                    </a:lnT>
                    <a:lnB>
                      <a:noFill/>
                    </a:lnB>
                    <a:solidFill>
                      <a:srgbClr val="FFFFFF"/>
                    </a:solidFill>
                  </a:tcPr>
                </a:tc>
                <a:tc>
                  <a:txBody>
                    <a:bodyPr/>
                    <a:lstStyle/>
                    <a:p>
                      <a:pPr algn="r" fontAlgn="b"/>
                      <a:r>
                        <a:rPr lang="en-US" sz="1100" b="0" i="0" u="none" strike="noStrike">
                          <a:solidFill>
                            <a:srgbClr val="000000"/>
                          </a:solidFill>
                          <a:effectLst/>
                          <a:latin typeface="Calibri" panose="020F0502020204030204" pitchFamily="34" charset="0"/>
                        </a:rPr>
                        <a:t>0</a:t>
                      </a:r>
                    </a:p>
                  </a:txBody>
                  <a:tcPr marL="4370" marR="4370" marT="4370" marB="0" anchor="b">
                    <a:lnL>
                      <a:noFill/>
                    </a:lnL>
                    <a:lnR>
                      <a:noFill/>
                    </a:lnR>
                    <a:lnT>
                      <a:noFill/>
                    </a:lnT>
                    <a:lnB>
                      <a:noFill/>
                    </a:lnB>
                    <a:solidFill>
                      <a:srgbClr val="FFFFFF"/>
                    </a:solidFill>
                  </a:tcPr>
                </a:tc>
                <a:tc>
                  <a:txBody>
                    <a:bodyPr/>
                    <a:lstStyle/>
                    <a:p>
                      <a:pPr algn="r" fontAlgn="b"/>
                      <a:r>
                        <a:rPr lang="en-US" sz="1100" b="0" i="0" u="none" strike="noStrike">
                          <a:solidFill>
                            <a:srgbClr val="000000"/>
                          </a:solidFill>
                          <a:effectLst/>
                          <a:latin typeface="Calibri" panose="020F0502020204030204" pitchFamily="34" charset="0"/>
                        </a:rPr>
                        <a:t>0</a:t>
                      </a:r>
                    </a:p>
                  </a:txBody>
                  <a:tcPr marL="4370" marR="4370" marT="4370" marB="0" anchor="b">
                    <a:lnL>
                      <a:noFill/>
                    </a:lnL>
                    <a:lnR>
                      <a:noFill/>
                    </a:lnR>
                    <a:lnT>
                      <a:noFill/>
                    </a:lnT>
                    <a:lnB>
                      <a:noFill/>
                    </a:lnB>
                    <a:solidFill>
                      <a:srgbClr val="FFFFFF"/>
                    </a:solidFill>
                  </a:tcPr>
                </a:tc>
                <a:tc>
                  <a:txBody>
                    <a:bodyPr/>
                    <a:lstStyle/>
                    <a:p>
                      <a:pPr algn="r" fontAlgn="b"/>
                      <a:r>
                        <a:rPr lang="en-US" sz="1100" b="0" i="0" u="none" strike="noStrike">
                          <a:solidFill>
                            <a:srgbClr val="000000"/>
                          </a:solidFill>
                          <a:effectLst/>
                          <a:latin typeface="Calibri" panose="020F0502020204030204" pitchFamily="34" charset="0"/>
                        </a:rPr>
                        <a:t>0</a:t>
                      </a:r>
                    </a:p>
                  </a:txBody>
                  <a:tcPr marL="4370" marR="4370" marT="4370" marB="0" anchor="b">
                    <a:lnL>
                      <a:noFill/>
                    </a:lnL>
                    <a:lnR>
                      <a:noFill/>
                    </a:lnR>
                    <a:lnT>
                      <a:noFill/>
                    </a:lnT>
                    <a:lnB>
                      <a:noFill/>
                    </a:lnB>
                    <a:solidFill>
                      <a:srgbClr val="FFFFFF"/>
                    </a:solidFill>
                  </a:tcPr>
                </a:tc>
                <a:tc>
                  <a:txBody>
                    <a:bodyPr/>
                    <a:lstStyle/>
                    <a:p>
                      <a:pPr algn="r" fontAlgn="b"/>
                      <a:r>
                        <a:rPr lang="en-US" sz="1100" b="0" i="0" u="none" strike="noStrike">
                          <a:solidFill>
                            <a:srgbClr val="000000"/>
                          </a:solidFill>
                          <a:effectLst/>
                          <a:latin typeface="Calibri" panose="020F0502020204030204" pitchFamily="34" charset="0"/>
                        </a:rPr>
                        <a:t>0</a:t>
                      </a:r>
                    </a:p>
                  </a:txBody>
                  <a:tcPr marL="4370" marR="4370" marT="4370" marB="0" anchor="b">
                    <a:lnL>
                      <a:noFill/>
                    </a:lnL>
                    <a:lnR>
                      <a:noFill/>
                    </a:lnR>
                    <a:lnT>
                      <a:noFill/>
                    </a:lnT>
                    <a:lnB>
                      <a:noFill/>
                    </a:lnB>
                    <a:solidFill>
                      <a:srgbClr val="FFFFFF"/>
                    </a:solidFill>
                  </a:tcPr>
                </a:tc>
                <a:tc>
                  <a:txBody>
                    <a:bodyPr/>
                    <a:lstStyle/>
                    <a:p>
                      <a:pPr algn="r" fontAlgn="b"/>
                      <a:r>
                        <a:rPr lang="en-US" sz="1100" b="0" i="0" u="none" strike="noStrike">
                          <a:solidFill>
                            <a:srgbClr val="000000"/>
                          </a:solidFill>
                          <a:effectLst/>
                          <a:latin typeface="Calibri" panose="020F0502020204030204" pitchFamily="34" charset="0"/>
                        </a:rPr>
                        <a:t>1</a:t>
                      </a:r>
                    </a:p>
                  </a:txBody>
                  <a:tcPr marL="4370" marR="4370" marT="4370" marB="0" anchor="b">
                    <a:lnL>
                      <a:noFill/>
                    </a:lnL>
                    <a:lnR>
                      <a:noFill/>
                    </a:lnR>
                    <a:lnT>
                      <a:noFill/>
                    </a:lnT>
                    <a:lnB>
                      <a:noFill/>
                    </a:lnB>
                    <a:solidFill>
                      <a:srgbClr val="FFEB84"/>
                    </a:solidFill>
                  </a:tcPr>
                </a:tc>
              </a:tr>
              <a:tr h="209328">
                <a:tc>
                  <a:txBody>
                    <a:bodyPr/>
                    <a:lstStyle/>
                    <a:p>
                      <a:pPr algn="l" fontAlgn="b"/>
                      <a:r>
                        <a:rPr lang="en-US" sz="1100" b="1" i="0" u="none" strike="noStrike">
                          <a:solidFill>
                            <a:srgbClr val="FF0000"/>
                          </a:solidFill>
                          <a:effectLst/>
                          <a:latin typeface="Calibri" panose="020F0502020204030204" pitchFamily="34" charset="0"/>
                        </a:rPr>
                        <a:t>MON</a:t>
                      </a:r>
                    </a:p>
                  </a:txBody>
                  <a:tcPr marL="4370" marR="4370" marT="4370"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b"/>
                      <a:r>
                        <a:rPr lang="en-US" sz="1100" b="0" i="0" u="none" strike="noStrike">
                          <a:solidFill>
                            <a:srgbClr val="000000"/>
                          </a:solidFill>
                          <a:effectLst/>
                          <a:latin typeface="Calibri" panose="020F0502020204030204" pitchFamily="34" charset="0"/>
                        </a:rPr>
                        <a:t>2</a:t>
                      </a:r>
                    </a:p>
                  </a:txBody>
                  <a:tcPr marL="4370" marR="4370" marT="4370" marB="0" anchor="b">
                    <a:lnL>
                      <a:noFill/>
                    </a:lnL>
                    <a:lnR>
                      <a:noFill/>
                    </a:lnR>
                    <a:lnT>
                      <a:noFill/>
                    </a:lnT>
                    <a:lnB>
                      <a:noFill/>
                    </a:lnB>
                    <a:solidFill>
                      <a:srgbClr val="63BE7B"/>
                    </a:solidFill>
                  </a:tcPr>
                </a:tc>
                <a:tc>
                  <a:txBody>
                    <a:bodyPr/>
                    <a:lstStyle/>
                    <a:p>
                      <a:pPr algn="r" fontAlgn="b"/>
                      <a:r>
                        <a:rPr lang="en-US" sz="1100" b="0" i="0" u="none" strike="noStrike">
                          <a:solidFill>
                            <a:srgbClr val="000000"/>
                          </a:solidFill>
                          <a:effectLst/>
                          <a:latin typeface="Calibri" panose="020F0502020204030204" pitchFamily="34" charset="0"/>
                        </a:rPr>
                        <a:t>2</a:t>
                      </a:r>
                    </a:p>
                  </a:txBody>
                  <a:tcPr marL="4370" marR="4370" marT="4370" marB="0" anchor="b">
                    <a:lnL>
                      <a:noFill/>
                    </a:lnL>
                    <a:lnR>
                      <a:noFill/>
                    </a:lnR>
                    <a:lnT>
                      <a:noFill/>
                    </a:lnT>
                    <a:lnB>
                      <a:noFill/>
                    </a:lnB>
                    <a:solidFill>
                      <a:srgbClr val="63BE7B"/>
                    </a:solidFill>
                  </a:tcPr>
                </a:tc>
                <a:tc>
                  <a:txBody>
                    <a:bodyPr/>
                    <a:lstStyle/>
                    <a:p>
                      <a:pPr algn="r" fontAlgn="b"/>
                      <a:r>
                        <a:rPr lang="en-US" sz="1100" b="0" i="0" u="none" strike="noStrike">
                          <a:solidFill>
                            <a:srgbClr val="000000"/>
                          </a:solidFill>
                          <a:effectLst/>
                          <a:latin typeface="Calibri" panose="020F0502020204030204" pitchFamily="34" charset="0"/>
                        </a:rPr>
                        <a:t>2</a:t>
                      </a:r>
                    </a:p>
                  </a:txBody>
                  <a:tcPr marL="4370" marR="4370" marT="4370" marB="0" anchor="b">
                    <a:lnL>
                      <a:noFill/>
                    </a:lnL>
                    <a:lnR>
                      <a:noFill/>
                    </a:lnR>
                    <a:lnT>
                      <a:noFill/>
                    </a:lnT>
                    <a:lnB>
                      <a:noFill/>
                    </a:lnB>
                    <a:solidFill>
                      <a:srgbClr val="63BE7B"/>
                    </a:solidFill>
                  </a:tcPr>
                </a:tc>
                <a:tc>
                  <a:txBody>
                    <a:bodyPr/>
                    <a:lstStyle/>
                    <a:p>
                      <a:pPr algn="r" fontAlgn="b"/>
                      <a:r>
                        <a:rPr lang="en-US" sz="1100" b="0" i="0" u="none" strike="noStrike">
                          <a:solidFill>
                            <a:srgbClr val="000000"/>
                          </a:solidFill>
                          <a:effectLst/>
                          <a:latin typeface="Calibri" panose="020F0502020204030204" pitchFamily="34" charset="0"/>
                        </a:rPr>
                        <a:t>2</a:t>
                      </a:r>
                    </a:p>
                  </a:txBody>
                  <a:tcPr marL="4370" marR="4370" marT="4370" marB="0" anchor="b">
                    <a:lnL>
                      <a:noFill/>
                    </a:lnL>
                    <a:lnR>
                      <a:noFill/>
                    </a:lnR>
                    <a:lnT>
                      <a:noFill/>
                    </a:lnT>
                    <a:lnB>
                      <a:noFill/>
                    </a:lnB>
                    <a:solidFill>
                      <a:srgbClr val="63BE7B"/>
                    </a:solidFill>
                  </a:tcPr>
                </a:tc>
                <a:tc>
                  <a:txBody>
                    <a:bodyPr/>
                    <a:lstStyle/>
                    <a:p>
                      <a:pPr algn="r" fontAlgn="b"/>
                      <a:r>
                        <a:rPr lang="en-US" sz="1100" b="0" i="0" u="none" strike="noStrike">
                          <a:solidFill>
                            <a:srgbClr val="000000"/>
                          </a:solidFill>
                          <a:effectLst/>
                          <a:latin typeface="Calibri" panose="020F0502020204030204" pitchFamily="34" charset="0"/>
                        </a:rPr>
                        <a:t>0</a:t>
                      </a:r>
                    </a:p>
                  </a:txBody>
                  <a:tcPr marL="4370" marR="4370" marT="4370" marB="0" anchor="b">
                    <a:lnL>
                      <a:noFill/>
                    </a:lnL>
                    <a:lnR>
                      <a:noFill/>
                    </a:lnR>
                    <a:lnT>
                      <a:noFill/>
                    </a:lnT>
                    <a:lnB>
                      <a:noFill/>
                    </a:lnB>
                    <a:solidFill>
                      <a:srgbClr val="FFFFFF"/>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4370" marR="4370" marT="4370" marB="0" anchor="b">
                    <a:lnL>
                      <a:noFill/>
                    </a:lnL>
                    <a:lnR>
                      <a:noFill/>
                    </a:lnR>
                    <a:lnT>
                      <a:noFill/>
                    </a:lnT>
                    <a:lnB>
                      <a:noFill/>
                    </a:lnB>
                    <a:solidFill>
                      <a:srgbClr val="FFFFFF"/>
                    </a:solidFill>
                  </a:tcPr>
                </a:tc>
                <a:tc>
                  <a:txBody>
                    <a:bodyPr/>
                    <a:lstStyle/>
                    <a:p>
                      <a:pPr algn="r" fontAlgn="b"/>
                      <a:r>
                        <a:rPr lang="en-US" sz="1100" b="0" i="0" u="none" strike="noStrike">
                          <a:solidFill>
                            <a:srgbClr val="000000"/>
                          </a:solidFill>
                          <a:effectLst/>
                          <a:latin typeface="Calibri" panose="020F0502020204030204" pitchFamily="34" charset="0"/>
                        </a:rPr>
                        <a:t>-1</a:t>
                      </a:r>
                    </a:p>
                  </a:txBody>
                  <a:tcPr marL="4370" marR="4370" marT="4370" marB="0" anchor="b">
                    <a:lnL>
                      <a:noFill/>
                    </a:lnL>
                    <a:lnR>
                      <a:noFill/>
                    </a:lnR>
                    <a:lnT>
                      <a:noFill/>
                    </a:lnT>
                    <a:lnB>
                      <a:noFill/>
                    </a:lnB>
                    <a:solidFill>
                      <a:srgbClr val="F8696B"/>
                    </a:solidFill>
                  </a:tcPr>
                </a:tc>
                <a:tc>
                  <a:txBody>
                    <a:bodyPr/>
                    <a:lstStyle/>
                    <a:p>
                      <a:pPr algn="r" fontAlgn="b"/>
                      <a:r>
                        <a:rPr lang="en-US" sz="1100" b="0" i="0" u="none" strike="noStrike">
                          <a:solidFill>
                            <a:srgbClr val="000000"/>
                          </a:solidFill>
                          <a:effectLst/>
                          <a:latin typeface="Calibri" panose="020F0502020204030204" pitchFamily="34" charset="0"/>
                        </a:rPr>
                        <a:t>-1</a:t>
                      </a:r>
                    </a:p>
                  </a:txBody>
                  <a:tcPr marL="4370" marR="4370" marT="4370" marB="0" anchor="b">
                    <a:lnL>
                      <a:noFill/>
                    </a:lnL>
                    <a:lnR>
                      <a:noFill/>
                    </a:lnR>
                    <a:lnT>
                      <a:noFill/>
                    </a:lnT>
                    <a:lnB>
                      <a:noFill/>
                    </a:lnB>
                    <a:solidFill>
                      <a:srgbClr val="F8696B"/>
                    </a:solidFill>
                  </a:tcPr>
                </a:tc>
                <a:tc>
                  <a:txBody>
                    <a:bodyPr/>
                    <a:lstStyle/>
                    <a:p>
                      <a:pPr algn="r" fontAlgn="b"/>
                      <a:r>
                        <a:rPr lang="en-US" sz="1100" b="0" i="0" u="none" strike="noStrike">
                          <a:solidFill>
                            <a:srgbClr val="000000"/>
                          </a:solidFill>
                          <a:effectLst/>
                          <a:latin typeface="Calibri" panose="020F0502020204030204" pitchFamily="34" charset="0"/>
                        </a:rPr>
                        <a:t>2</a:t>
                      </a:r>
                    </a:p>
                  </a:txBody>
                  <a:tcPr marL="4370" marR="4370" marT="4370" marB="0" anchor="b">
                    <a:lnL>
                      <a:noFill/>
                    </a:lnL>
                    <a:lnR>
                      <a:noFill/>
                    </a:lnR>
                    <a:lnT>
                      <a:noFill/>
                    </a:lnT>
                    <a:lnB>
                      <a:noFill/>
                    </a:lnB>
                    <a:solidFill>
                      <a:srgbClr val="63BE7B"/>
                    </a:solidFill>
                  </a:tcPr>
                </a:tc>
                <a:tc>
                  <a:txBody>
                    <a:bodyPr/>
                    <a:lstStyle/>
                    <a:p>
                      <a:pPr algn="r" fontAlgn="b"/>
                      <a:r>
                        <a:rPr lang="en-US" sz="1100" b="0" i="0" u="none" strike="noStrike">
                          <a:solidFill>
                            <a:srgbClr val="000000"/>
                          </a:solidFill>
                          <a:effectLst/>
                          <a:latin typeface="Calibri" panose="020F0502020204030204" pitchFamily="34" charset="0"/>
                        </a:rPr>
                        <a:t>-1</a:t>
                      </a:r>
                    </a:p>
                  </a:txBody>
                  <a:tcPr marL="4370" marR="4370" marT="4370" marB="0" anchor="b">
                    <a:lnL>
                      <a:noFill/>
                    </a:lnL>
                    <a:lnR>
                      <a:noFill/>
                    </a:lnR>
                    <a:lnT>
                      <a:noFill/>
                    </a:lnT>
                    <a:lnB>
                      <a:noFill/>
                    </a:lnB>
                    <a:solidFill>
                      <a:srgbClr val="F8696B"/>
                    </a:solidFill>
                  </a:tcPr>
                </a:tc>
                <a:tc>
                  <a:txBody>
                    <a:bodyPr/>
                    <a:lstStyle/>
                    <a:p>
                      <a:pPr algn="r" fontAlgn="b"/>
                      <a:r>
                        <a:rPr lang="en-US" sz="1100" b="0" i="0" u="none" strike="noStrike">
                          <a:solidFill>
                            <a:srgbClr val="000000"/>
                          </a:solidFill>
                          <a:effectLst/>
                          <a:latin typeface="Calibri" panose="020F0502020204030204" pitchFamily="34" charset="0"/>
                        </a:rPr>
                        <a:t>-1</a:t>
                      </a:r>
                    </a:p>
                  </a:txBody>
                  <a:tcPr marL="4370" marR="4370" marT="4370" marB="0" anchor="b">
                    <a:lnL>
                      <a:noFill/>
                    </a:lnL>
                    <a:lnR>
                      <a:noFill/>
                    </a:lnR>
                    <a:lnT>
                      <a:noFill/>
                    </a:lnT>
                    <a:lnB>
                      <a:noFill/>
                    </a:lnB>
                    <a:solidFill>
                      <a:srgbClr val="F8696B"/>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4370" marR="4370" marT="4370" marB="0" anchor="b">
                    <a:lnL>
                      <a:noFill/>
                    </a:lnL>
                    <a:lnR>
                      <a:noFill/>
                    </a:lnR>
                    <a:lnT>
                      <a:noFill/>
                    </a:lnT>
                    <a:lnB>
                      <a:noFill/>
                    </a:lnB>
                    <a:solidFill>
                      <a:srgbClr val="FFFFFF"/>
                    </a:solidFill>
                  </a:tcPr>
                </a:tc>
                <a:tc>
                  <a:txBody>
                    <a:bodyPr/>
                    <a:lstStyle/>
                    <a:p>
                      <a:pPr algn="r" fontAlgn="b"/>
                      <a:r>
                        <a:rPr lang="en-US" sz="1100" b="0" i="0" u="none" strike="noStrike">
                          <a:solidFill>
                            <a:srgbClr val="000000"/>
                          </a:solidFill>
                          <a:effectLst/>
                          <a:latin typeface="Calibri" panose="020F0502020204030204" pitchFamily="34" charset="0"/>
                        </a:rPr>
                        <a:t>0</a:t>
                      </a:r>
                    </a:p>
                  </a:txBody>
                  <a:tcPr marL="4370" marR="4370" marT="4370" marB="0" anchor="b">
                    <a:lnL>
                      <a:noFill/>
                    </a:lnL>
                    <a:lnR>
                      <a:noFill/>
                    </a:lnR>
                    <a:lnT>
                      <a:noFill/>
                    </a:lnT>
                    <a:lnB>
                      <a:noFill/>
                    </a:lnB>
                    <a:solidFill>
                      <a:srgbClr val="FFFFFF"/>
                    </a:solidFill>
                  </a:tcPr>
                </a:tc>
                <a:tc>
                  <a:txBody>
                    <a:bodyPr/>
                    <a:lstStyle/>
                    <a:p>
                      <a:pPr algn="r" fontAlgn="b"/>
                      <a:r>
                        <a:rPr lang="en-US" sz="1100" b="0" i="0" u="none" strike="noStrike">
                          <a:solidFill>
                            <a:srgbClr val="000000"/>
                          </a:solidFill>
                          <a:effectLst/>
                          <a:latin typeface="Calibri" panose="020F0502020204030204" pitchFamily="34" charset="0"/>
                        </a:rPr>
                        <a:t>0</a:t>
                      </a:r>
                    </a:p>
                  </a:txBody>
                  <a:tcPr marL="4370" marR="4370" marT="4370" marB="0" anchor="b">
                    <a:lnL>
                      <a:noFill/>
                    </a:lnL>
                    <a:lnR>
                      <a:noFill/>
                    </a:lnR>
                    <a:lnT>
                      <a:noFill/>
                    </a:lnT>
                    <a:lnB>
                      <a:noFill/>
                    </a:lnB>
                    <a:solidFill>
                      <a:srgbClr val="FFFFFF"/>
                    </a:solidFill>
                  </a:tcPr>
                </a:tc>
                <a:tc>
                  <a:txBody>
                    <a:bodyPr/>
                    <a:lstStyle/>
                    <a:p>
                      <a:pPr algn="r" fontAlgn="b"/>
                      <a:r>
                        <a:rPr lang="en-US" sz="1100" b="0" i="0" u="none" strike="noStrike">
                          <a:solidFill>
                            <a:srgbClr val="000000"/>
                          </a:solidFill>
                          <a:effectLst/>
                          <a:latin typeface="Calibri" panose="020F0502020204030204" pitchFamily="34" charset="0"/>
                        </a:rPr>
                        <a:t>0</a:t>
                      </a:r>
                    </a:p>
                  </a:txBody>
                  <a:tcPr marL="4370" marR="4370" marT="4370" marB="0" anchor="b">
                    <a:lnL>
                      <a:noFill/>
                    </a:lnL>
                    <a:lnR>
                      <a:noFill/>
                    </a:lnR>
                    <a:lnT>
                      <a:noFill/>
                    </a:lnT>
                    <a:lnB>
                      <a:noFill/>
                    </a:lnB>
                    <a:solidFill>
                      <a:srgbClr val="FFFFFF"/>
                    </a:solidFill>
                  </a:tcPr>
                </a:tc>
                <a:tc>
                  <a:txBody>
                    <a:bodyPr/>
                    <a:lstStyle/>
                    <a:p>
                      <a:pPr algn="r" fontAlgn="b"/>
                      <a:r>
                        <a:rPr lang="en-US" sz="1100" b="0" i="0" u="none" strike="noStrike">
                          <a:solidFill>
                            <a:srgbClr val="000000"/>
                          </a:solidFill>
                          <a:effectLst/>
                          <a:latin typeface="Calibri" panose="020F0502020204030204" pitchFamily="34" charset="0"/>
                        </a:rPr>
                        <a:t>0</a:t>
                      </a:r>
                    </a:p>
                  </a:txBody>
                  <a:tcPr marL="4370" marR="4370" marT="4370" marB="0" anchor="b">
                    <a:lnL>
                      <a:noFill/>
                    </a:lnL>
                    <a:lnR>
                      <a:noFill/>
                    </a:lnR>
                    <a:lnT>
                      <a:noFill/>
                    </a:lnT>
                    <a:lnB>
                      <a:noFill/>
                    </a:lnB>
                    <a:solidFill>
                      <a:srgbClr val="FFFFFF"/>
                    </a:solidFill>
                  </a:tcPr>
                </a:tc>
                <a:tc>
                  <a:txBody>
                    <a:bodyPr/>
                    <a:lstStyle/>
                    <a:p>
                      <a:pPr algn="r" fontAlgn="b"/>
                      <a:r>
                        <a:rPr lang="en-US" sz="1100" b="0" i="0" u="none" strike="noStrike">
                          <a:solidFill>
                            <a:srgbClr val="000000"/>
                          </a:solidFill>
                          <a:effectLst/>
                          <a:latin typeface="Calibri" panose="020F0502020204030204" pitchFamily="34" charset="0"/>
                        </a:rPr>
                        <a:t>0</a:t>
                      </a:r>
                    </a:p>
                  </a:txBody>
                  <a:tcPr marL="4370" marR="4370" marT="4370" marB="0" anchor="b">
                    <a:lnL>
                      <a:noFill/>
                    </a:lnL>
                    <a:lnR>
                      <a:noFill/>
                    </a:lnR>
                    <a:lnT>
                      <a:noFill/>
                    </a:lnT>
                    <a:lnB>
                      <a:noFill/>
                    </a:lnB>
                    <a:solidFill>
                      <a:srgbClr val="FFFFFF"/>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4370" marR="4370" marT="4370" marB="0" anchor="b">
                    <a:lnL>
                      <a:noFill/>
                    </a:lnL>
                    <a:lnR>
                      <a:noFill/>
                    </a:lnR>
                    <a:lnT>
                      <a:noFill/>
                    </a:lnT>
                    <a:lnB>
                      <a:noFill/>
                    </a:lnB>
                    <a:solidFill>
                      <a:srgbClr val="FFFFFF"/>
                    </a:solidFill>
                  </a:tcPr>
                </a:tc>
                <a:tc>
                  <a:txBody>
                    <a:bodyPr/>
                    <a:lstStyle/>
                    <a:p>
                      <a:pPr algn="r" fontAlgn="b"/>
                      <a:r>
                        <a:rPr lang="en-US" sz="1100" b="0" i="0" u="none" strike="noStrike">
                          <a:solidFill>
                            <a:srgbClr val="000000"/>
                          </a:solidFill>
                          <a:effectLst/>
                          <a:latin typeface="Calibri" panose="020F0502020204030204" pitchFamily="34" charset="0"/>
                        </a:rPr>
                        <a:t>0</a:t>
                      </a:r>
                    </a:p>
                  </a:txBody>
                  <a:tcPr marL="4370" marR="4370" marT="4370" marB="0" anchor="b">
                    <a:lnL>
                      <a:noFill/>
                    </a:lnL>
                    <a:lnR>
                      <a:noFill/>
                    </a:lnR>
                    <a:lnT>
                      <a:noFill/>
                    </a:lnT>
                    <a:lnB>
                      <a:noFill/>
                    </a:lnB>
                    <a:solidFill>
                      <a:srgbClr val="FFFFFF"/>
                    </a:solidFill>
                  </a:tcPr>
                </a:tc>
                <a:tc>
                  <a:txBody>
                    <a:bodyPr/>
                    <a:lstStyle/>
                    <a:p>
                      <a:pPr algn="r" fontAlgn="b"/>
                      <a:r>
                        <a:rPr lang="en-US" sz="1100" b="0" i="0" u="none" strike="noStrike">
                          <a:solidFill>
                            <a:srgbClr val="000000"/>
                          </a:solidFill>
                          <a:effectLst/>
                          <a:latin typeface="Calibri" panose="020F0502020204030204" pitchFamily="34" charset="0"/>
                        </a:rPr>
                        <a:t>0</a:t>
                      </a:r>
                    </a:p>
                  </a:txBody>
                  <a:tcPr marL="4370" marR="4370" marT="4370" marB="0" anchor="b">
                    <a:lnL>
                      <a:noFill/>
                    </a:lnL>
                    <a:lnR>
                      <a:noFill/>
                    </a:lnR>
                    <a:lnT>
                      <a:noFill/>
                    </a:lnT>
                    <a:lnB>
                      <a:noFill/>
                    </a:lnB>
                    <a:solidFill>
                      <a:srgbClr val="FFFFFF"/>
                    </a:solidFill>
                  </a:tcPr>
                </a:tc>
                <a:tc>
                  <a:txBody>
                    <a:bodyPr/>
                    <a:lstStyle/>
                    <a:p>
                      <a:pPr algn="r" fontAlgn="b"/>
                      <a:r>
                        <a:rPr lang="en-US" sz="1100" b="0" i="0" u="none" strike="noStrike">
                          <a:solidFill>
                            <a:srgbClr val="000000"/>
                          </a:solidFill>
                          <a:effectLst/>
                          <a:latin typeface="Calibri" panose="020F0502020204030204" pitchFamily="34" charset="0"/>
                        </a:rPr>
                        <a:t>0</a:t>
                      </a:r>
                    </a:p>
                  </a:txBody>
                  <a:tcPr marL="4370" marR="4370" marT="4370" marB="0" anchor="b">
                    <a:lnL>
                      <a:noFill/>
                    </a:lnL>
                    <a:lnR>
                      <a:noFill/>
                    </a:lnR>
                    <a:lnT>
                      <a:noFill/>
                    </a:lnT>
                    <a:lnB>
                      <a:noFill/>
                    </a:lnB>
                    <a:solidFill>
                      <a:srgbClr val="FFFFFF"/>
                    </a:solidFill>
                  </a:tcPr>
                </a:tc>
                <a:tc>
                  <a:txBody>
                    <a:bodyPr/>
                    <a:lstStyle/>
                    <a:p>
                      <a:pPr algn="r" fontAlgn="b"/>
                      <a:r>
                        <a:rPr lang="en-US" sz="1100" b="0" i="0" u="none" strike="noStrike">
                          <a:solidFill>
                            <a:srgbClr val="000000"/>
                          </a:solidFill>
                          <a:effectLst/>
                          <a:latin typeface="Calibri" panose="020F0502020204030204" pitchFamily="34" charset="0"/>
                        </a:rPr>
                        <a:t>0</a:t>
                      </a:r>
                    </a:p>
                  </a:txBody>
                  <a:tcPr marL="4370" marR="4370" marT="4370" marB="0" anchor="b">
                    <a:lnL>
                      <a:noFill/>
                    </a:lnL>
                    <a:lnR>
                      <a:noFill/>
                    </a:lnR>
                    <a:lnT>
                      <a:noFill/>
                    </a:lnT>
                    <a:lnB>
                      <a:noFill/>
                    </a:lnB>
                    <a:solidFill>
                      <a:srgbClr val="FFFFFF"/>
                    </a:solidFill>
                  </a:tcPr>
                </a:tc>
                <a:tc>
                  <a:txBody>
                    <a:bodyPr/>
                    <a:lstStyle/>
                    <a:p>
                      <a:pPr algn="r" fontAlgn="b"/>
                      <a:r>
                        <a:rPr lang="en-US" sz="1100" b="0" i="0" u="none" strike="noStrike">
                          <a:solidFill>
                            <a:srgbClr val="000000"/>
                          </a:solidFill>
                          <a:effectLst/>
                          <a:latin typeface="Calibri" panose="020F0502020204030204" pitchFamily="34" charset="0"/>
                        </a:rPr>
                        <a:t>0</a:t>
                      </a:r>
                    </a:p>
                  </a:txBody>
                  <a:tcPr marL="4370" marR="4370" marT="4370" marB="0" anchor="b">
                    <a:lnL>
                      <a:noFill/>
                    </a:lnL>
                    <a:lnR>
                      <a:noFill/>
                    </a:lnR>
                    <a:lnT>
                      <a:noFill/>
                    </a:lnT>
                    <a:lnB>
                      <a:noFill/>
                    </a:lnB>
                    <a:solidFill>
                      <a:srgbClr val="FFFFFF"/>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4370" marR="4370" marT="4370" marB="0" anchor="b">
                    <a:lnL>
                      <a:noFill/>
                    </a:lnL>
                    <a:lnR>
                      <a:noFill/>
                    </a:lnR>
                    <a:lnT>
                      <a:noFill/>
                    </a:lnT>
                    <a:lnB>
                      <a:noFill/>
                    </a:lnB>
                    <a:solidFill>
                      <a:srgbClr val="FFFFFF"/>
                    </a:solidFill>
                  </a:tcPr>
                </a:tc>
                <a:tc>
                  <a:txBody>
                    <a:bodyPr/>
                    <a:lstStyle/>
                    <a:p>
                      <a:pPr algn="r" fontAlgn="b"/>
                      <a:r>
                        <a:rPr lang="en-US" sz="1100" b="0" i="0" u="none" strike="noStrike">
                          <a:solidFill>
                            <a:srgbClr val="000000"/>
                          </a:solidFill>
                          <a:effectLst/>
                          <a:latin typeface="Calibri" panose="020F0502020204030204" pitchFamily="34" charset="0"/>
                        </a:rPr>
                        <a:t>0</a:t>
                      </a:r>
                    </a:p>
                  </a:txBody>
                  <a:tcPr marL="4370" marR="4370" marT="4370" marB="0" anchor="b">
                    <a:lnL>
                      <a:noFill/>
                    </a:lnL>
                    <a:lnR>
                      <a:noFill/>
                    </a:lnR>
                    <a:lnT>
                      <a:noFill/>
                    </a:lnT>
                    <a:lnB>
                      <a:noFill/>
                    </a:lnB>
                    <a:solidFill>
                      <a:srgbClr val="FFFFFF"/>
                    </a:solidFill>
                  </a:tcPr>
                </a:tc>
                <a:tc>
                  <a:txBody>
                    <a:bodyPr/>
                    <a:lstStyle/>
                    <a:p>
                      <a:pPr algn="r" fontAlgn="b"/>
                      <a:r>
                        <a:rPr lang="en-US" sz="1100" b="0" i="0" u="none" strike="noStrike">
                          <a:solidFill>
                            <a:srgbClr val="000000"/>
                          </a:solidFill>
                          <a:effectLst/>
                          <a:latin typeface="Calibri" panose="020F0502020204030204" pitchFamily="34" charset="0"/>
                        </a:rPr>
                        <a:t>0</a:t>
                      </a:r>
                    </a:p>
                  </a:txBody>
                  <a:tcPr marL="4370" marR="4370" marT="4370" marB="0" anchor="b">
                    <a:lnL>
                      <a:noFill/>
                    </a:lnL>
                    <a:lnR>
                      <a:noFill/>
                    </a:lnR>
                    <a:lnT>
                      <a:noFill/>
                    </a:lnT>
                    <a:lnB>
                      <a:noFill/>
                    </a:lnB>
                    <a:solidFill>
                      <a:srgbClr val="FFFFFF"/>
                    </a:solidFill>
                  </a:tcPr>
                </a:tc>
                <a:tc>
                  <a:txBody>
                    <a:bodyPr/>
                    <a:lstStyle/>
                    <a:p>
                      <a:pPr algn="r" fontAlgn="b"/>
                      <a:r>
                        <a:rPr lang="en-US" sz="1100" b="0" i="0" u="none" strike="noStrike">
                          <a:solidFill>
                            <a:srgbClr val="000000"/>
                          </a:solidFill>
                          <a:effectLst/>
                          <a:latin typeface="Calibri" panose="020F0502020204030204" pitchFamily="34" charset="0"/>
                        </a:rPr>
                        <a:t>0</a:t>
                      </a:r>
                    </a:p>
                  </a:txBody>
                  <a:tcPr marL="4370" marR="4370" marT="4370" marB="0" anchor="b">
                    <a:lnL>
                      <a:noFill/>
                    </a:lnL>
                    <a:lnR>
                      <a:noFill/>
                    </a:lnR>
                    <a:lnT>
                      <a:noFill/>
                    </a:lnT>
                    <a:lnB>
                      <a:noFill/>
                    </a:lnB>
                    <a:solidFill>
                      <a:srgbClr val="FFFFFF"/>
                    </a:solidFill>
                  </a:tcPr>
                </a:tc>
                <a:tc>
                  <a:txBody>
                    <a:bodyPr/>
                    <a:lstStyle/>
                    <a:p>
                      <a:pPr algn="r" fontAlgn="b"/>
                      <a:r>
                        <a:rPr lang="en-US" sz="1100" b="0" i="0" u="none" strike="noStrike">
                          <a:solidFill>
                            <a:srgbClr val="000000"/>
                          </a:solidFill>
                          <a:effectLst/>
                          <a:latin typeface="Calibri" panose="020F0502020204030204" pitchFamily="34" charset="0"/>
                        </a:rPr>
                        <a:t>0</a:t>
                      </a:r>
                    </a:p>
                  </a:txBody>
                  <a:tcPr marL="4370" marR="4370" marT="4370" marB="0" anchor="b">
                    <a:lnL>
                      <a:noFill/>
                    </a:lnL>
                    <a:lnR>
                      <a:noFill/>
                    </a:lnR>
                    <a:lnT>
                      <a:noFill/>
                    </a:lnT>
                    <a:lnB>
                      <a:noFill/>
                    </a:lnB>
                    <a:solidFill>
                      <a:srgbClr val="FFFFFF"/>
                    </a:solidFill>
                  </a:tcPr>
                </a:tc>
                <a:tc>
                  <a:txBody>
                    <a:bodyPr/>
                    <a:lstStyle/>
                    <a:p>
                      <a:pPr algn="r" fontAlgn="b"/>
                      <a:r>
                        <a:rPr lang="en-US" sz="1100" b="0" i="0" u="none" strike="noStrike">
                          <a:solidFill>
                            <a:srgbClr val="000000"/>
                          </a:solidFill>
                          <a:effectLst/>
                          <a:latin typeface="Calibri" panose="020F0502020204030204" pitchFamily="34" charset="0"/>
                        </a:rPr>
                        <a:t>0</a:t>
                      </a:r>
                    </a:p>
                  </a:txBody>
                  <a:tcPr marL="4370" marR="4370" marT="4370" marB="0" anchor="b">
                    <a:lnL>
                      <a:noFill/>
                    </a:lnL>
                    <a:lnR>
                      <a:noFill/>
                    </a:lnR>
                    <a:lnT>
                      <a:noFill/>
                    </a:lnT>
                    <a:lnB>
                      <a:noFill/>
                    </a:lnB>
                    <a:solidFill>
                      <a:srgbClr val="FFFFFF"/>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4370" marR="4370" marT="4370" marB="0" anchor="b">
                    <a:lnL>
                      <a:noFill/>
                    </a:lnL>
                    <a:lnR>
                      <a:noFill/>
                    </a:lnR>
                    <a:lnT>
                      <a:noFill/>
                    </a:lnT>
                    <a:lnB>
                      <a:noFill/>
                    </a:lnB>
                    <a:solidFill>
                      <a:srgbClr val="FFFFFF"/>
                    </a:solidFill>
                  </a:tcPr>
                </a:tc>
                <a:tc>
                  <a:txBody>
                    <a:bodyPr/>
                    <a:lstStyle/>
                    <a:p>
                      <a:pPr algn="r" fontAlgn="b"/>
                      <a:r>
                        <a:rPr lang="en-US" sz="1100" b="0" i="0" u="none" strike="noStrike">
                          <a:solidFill>
                            <a:srgbClr val="000000"/>
                          </a:solidFill>
                          <a:effectLst/>
                          <a:latin typeface="Calibri" panose="020F0502020204030204" pitchFamily="34" charset="0"/>
                        </a:rPr>
                        <a:t>0</a:t>
                      </a:r>
                    </a:p>
                  </a:txBody>
                  <a:tcPr marL="4370" marR="4370" marT="4370" marB="0" anchor="b">
                    <a:lnL>
                      <a:noFill/>
                    </a:lnL>
                    <a:lnR>
                      <a:noFill/>
                    </a:lnR>
                    <a:lnT>
                      <a:noFill/>
                    </a:lnT>
                    <a:lnB>
                      <a:noFill/>
                    </a:lnB>
                    <a:solidFill>
                      <a:srgbClr val="FFFFFF"/>
                    </a:solidFill>
                  </a:tcPr>
                </a:tc>
                <a:tc>
                  <a:txBody>
                    <a:bodyPr/>
                    <a:lstStyle/>
                    <a:p>
                      <a:pPr algn="r" fontAlgn="b"/>
                      <a:r>
                        <a:rPr lang="en-US" sz="1100" b="0" i="0" u="none" strike="noStrike">
                          <a:solidFill>
                            <a:srgbClr val="000000"/>
                          </a:solidFill>
                          <a:effectLst/>
                          <a:latin typeface="Calibri" panose="020F0502020204030204" pitchFamily="34" charset="0"/>
                        </a:rPr>
                        <a:t>0</a:t>
                      </a:r>
                    </a:p>
                  </a:txBody>
                  <a:tcPr marL="4370" marR="4370" marT="4370" marB="0" anchor="b">
                    <a:lnL>
                      <a:noFill/>
                    </a:lnL>
                    <a:lnR>
                      <a:noFill/>
                    </a:lnR>
                    <a:lnT>
                      <a:noFill/>
                    </a:lnT>
                    <a:lnB>
                      <a:noFill/>
                    </a:lnB>
                    <a:solidFill>
                      <a:srgbClr val="FFFFFF"/>
                    </a:solidFill>
                  </a:tcPr>
                </a:tc>
                <a:tc>
                  <a:txBody>
                    <a:bodyPr/>
                    <a:lstStyle/>
                    <a:p>
                      <a:pPr algn="r" fontAlgn="b"/>
                      <a:r>
                        <a:rPr lang="en-US" sz="1100" b="0" i="0" u="none" strike="noStrike">
                          <a:solidFill>
                            <a:srgbClr val="000000"/>
                          </a:solidFill>
                          <a:effectLst/>
                          <a:latin typeface="Calibri" panose="020F0502020204030204" pitchFamily="34" charset="0"/>
                        </a:rPr>
                        <a:t>0</a:t>
                      </a:r>
                    </a:p>
                  </a:txBody>
                  <a:tcPr marL="4370" marR="4370" marT="4370" marB="0" anchor="b">
                    <a:lnL>
                      <a:noFill/>
                    </a:lnL>
                    <a:lnR>
                      <a:noFill/>
                    </a:lnR>
                    <a:lnT>
                      <a:noFill/>
                    </a:lnT>
                    <a:lnB>
                      <a:noFill/>
                    </a:lnB>
                    <a:solidFill>
                      <a:srgbClr val="FFFFFF"/>
                    </a:solidFill>
                  </a:tcPr>
                </a:tc>
                <a:tc>
                  <a:txBody>
                    <a:bodyPr/>
                    <a:lstStyle/>
                    <a:p>
                      <a:pPr algn="r" fontAlgn="b"/>
                      <a:r>
                        <a:rPr lang="en-US" sz="1100" b="0" i="0" u="none" strike="noStrike">
                          <a:solidFill>
                            <a:srgbClr val="000000"/>
                          </a:solidFill>
                          <a:effectLst/>
                          <a:latin typeface="Calibri" panose="020F0502020204030204" pitchFamily="34" charset="0"/>
                        </a:rPr>
                        <a:t>0</a:t>
                      </a:r>
                    </a:p>
                  </a:txBody>
                  <a:tcPr marL="4370" marR="4370" marT="4370" marB="0" anchor="b">
                    <a:lnL>
                      <a:noFill/>
                    </a:lnL>
                    <a:lnR>
                      <a:noFill/>
                    </a:lnR>
                    <a:lnT>
                      <a:noFill/>
                    </a:lnT>
                    <a:lnB>
                      <a:noFill/>
                    </a:lnB>
                    <a:solidFill>
                      <a:srgbClr val="FFFFFF"/>
                    </a:solidFill>
                  </a:tcPr>
                </a:tc>
                <a:tc>
                  <a:txBody>
                    <a:bodyPr/>
                    <a:lstStyle/>
                    <a:p>
                      <a:pPr algn="r" fontAlgn="b"/>
                      <a:r>
                        <a:rPr lang="en-US" sz="1100" b="0" i="0" u="none" strike="noStrike">
                          <a:solidFill>
                            <a:srgbClr val="000000"/>
                          </a:solidFill>
                          <a:effectLst/>
                          <a:latin typeface="Calibri" panose="020F0502020204030204" pitchFamily="34" charset="0"/>
                        </a:rPr>
                        <a:t>0</a:t>
                      </a:r>
                    </a:p>
                  </a:txBody>
                  <a:tcPr marL="4370" marR="4370" marT="4370" marB="0" anchor="b">
                    <a:lnL>
                      <a:noFill/>
                    </a:lnL>
                    <a:lnR>
                      <a:noFill/>
                    </a:lnR>
                    <a:lnT>
                      <a:noFill/>
                    </a:lnT>
                    <a:lnB>
                      <a:noFill/>
                    </a:lnB>
                    <a:solidFill>
                      <a:srgbClr val="FFFFFF"/>
                    </a:solidFill>
                  </a:tcPr>
                </a:tc>
                <a:tc>
                  <a:txBody>
                    <a:bodyPr/>
                    <a:lstStyle/>
                    <a:p>
                      <a:pPr algn="r" fontAlgn="b"/>
                      <a:r>
                        <a:rPr lang="en-US" sz="1100" b="0" i="0" u="none" strike="noStrike">
                          <a:solidFill>
                            <a:srgbClr val="000000"/>
                          </a:solidFill>
                          <a:effectLst/>
                          <a:latin typeface="Calibri" panose="020F0502020204030204" pitchFamily="34" charset="0"/>
                        </a:rPr>
                        <a:t>0</a:t>
                      </a:r>
                    </a:p>
                  </a:txBody>
                  <a:tcPr marL="4370" marR="4370" marT="4370" marB="0" anchor="b">
                    <a:lnL>
                      <a:noFill/>
                    </a:lnL>
                    <a:lnR>
                      <a:noFill/>
                    </a:lnR>
                    <a:lnT>
                      <a:noFill/>
                    </a:lnT>
                    <a:lnB>
                      <a:noFill/>
                    </a:lnB>
                    <a:solidFill>
                      <a:srgbClr val="FFFFFF"/>
                    </a:solidFill>
                  </a:tcPr>
                </a:tc>
              </a:tr>
              <a:tr h="209328">
                <a:tc>
                  <a:txBody>
                    <a:bodyPr/>
                    <a:lstStyle/>
                    <a:p>
                      <a:pPr algn="l" fontAlgn="b"/>
                      <a:r>
                        <a:rPr lang="en-US" sz="1100" b="1" i="0" u="none" strike="noStrike">
                          <a:solidFill>
                            <a:srgbClr val="FF0000"/>
                          </a:solidFill>
                          <a:effectLst/>
                          <a:latin typeface="Calibri" panose="020F0502020204030204" pitchFamily="34" charset="0"/>
                        </a:rPr>
                        <a:t>ROM</a:t>
                      </a:r>
                    </a:p>
                  </a:txBody>
                  <a:tcPr marL="4370" marR="4370" marT="4370"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b"/>
                      <a:r>
                        <a:rPr lang="en-US" sz="1100" b="0" i="0" u="none" strike="noStrike">
                          <a:solidFill>
                            <a:srgbClr val="000000"/>
                          </a:solidFill>
                          <a:effectLst/>
                          <a:latin typeface="Calibri" panose="020F0502020204030204" pitchFamily="34" charset="0"/>
                        </a:rPr>
                        <a:t>0</a:t>
                      </a:r>
                    </a:p>
                  </a:txBody>
                  <a:tcPr marL="4370" marR="4370" marT="4370" marB="0" anchor="b">
                    <a:lnL>
                      <a:noFill/>
                    </a:lnL>
                    <a:lnR>
                      <a:noFill/>
                    </a:lnR>
                    <a:lnT>
                      <a:noFill/>
                    </a:lnT>
                    <a:lnB>
                      <a:noFill/>
                    </a:lnB>
                    <a:solidFill>
                      <a:srgbClr val="FFFFFF"/>
                    </a:solidFill>
                  </a:tcPr>
                </a:tc>
                <a:tc>
                  <a:txBody>
                    <a:bodyPr/>
                    <a:lstStyle/>
                    <a:p>
                      <a:pPr algn="r" fontAlgn="b"/>
                      <a:r>
                        <a:rPr lang="en-US" sz="1100" b="0" i="0" u="none" strike="noStrike">
                          <a:solidFill>
                            <a:srgbClr val="000000"/>
                          </a:solidFill>
                          <a:effectLst/>
                          <a:latin typeface="Calibri" panose="020F0502020204030204" pitchFamily="34" charset="0"/>
                        </a:rPr>
                        <a:t>0</a:t>
                      </a:r>
                    </a:p>
                  </a:txBody>
                  <a:tcPr marL="4370" marR="4370" marT="4370" marB="0" anchor="b">
                    <a:lnL>
                      <a:noFill/>
                    </a:lnL>
                    <a:lnR>
                      <a:noFill/>
                    </a:lnR>
                    <a:lnT>
                      <a:noFill/>
                    </a:lnT>
                    <a:lnB>
                      <a:noFill/>
                    </a:lnB>
                    <a:solidFill>
                      <a:srgbClr val="FFFFFF"/>
                    </a:solidFill>
                  </a:tcPr>
                </a:tc>
                <a:tc>
                  <a:txBody>
                    <a:bodyPr/>
                    <a:lstStyle/>
                    <a:p>
                      <a:pPr algn="r" fontAlgn="b"/>
                      <a:r>
                        <a:rPr lang="en-US" sz="1100" b="0" i="0" u="none" strike="noStrike">
                          <a:solidFill>
                            <a:srgbClr val="000000"/>
                          </a:solidFill>
                          <a:effectLst/>
                          <a:latin typeface="Calibri" panose="020F0502020204030204" pitchFamily="34" charset="0"/>
                        </a:rPr>
                        <a:t>2</a:t>
                      </a:r>
                    </a:p>
                  </a:txBody>
                  <a:tcPr marL="4370" marR="4370" marT="4370" marB="0" anchor="b">
                    <a:lnL>
                      <a:noFill/>
                    </a:lnL>
                    <a:lnR>
                      <a:noFill/>
                    </a:lnR>
                    <a:lnT>
                      <a:noFill/>
                    </a:lnT>
                    <a:lnB>
                      <a:noFill/>
                    </a:lnB>
                    <a:solidFill>
                      <a:srgbClr val="63BE7B"/>
                    </a:solidFill>
                  </a:tcPr>
                </a:tc>
                <a:tc>
                  <a:txBody>
                    <a:bodyPr/>
                    <a:lstStyle/>
                    <a:p>
                      <a:pPr algn="r" fontAlgn="b"/>
                      <a:r>
                        <a:rPr lang="en-US" sz="1100" b="0" i="0" u="none" strike="noStrike">
                          <a:solidFill>
                            <a:srgbClr val="000000"/>
                          </a:solidFill>
                          <a:effectLst/>
                          <a:latin typeface="Calibri" panose="020F0502020204030204" pitchFamily="34" charset="0"/>
                        </a:rPr>
                        <a:t>2</a:t>
                      </a:r>
                    </a:p>
                  </a:txBody>
                  <a:tcPr marL="4370" marR="4370" marT="4370" marB="0" anchor="b">
                    <a:lnL>
                      <a:noFill/>
                    </a:lnL>
                    <a:lnR>
                      <a:noFill/>
                    </a:lnR>
                    <a:lnT>
                      <a:noFill/>
                    </a:lnT>
                    <a:lnB>
                      <a:noFill/>
                    </a:lnB>
                    <a:solidFill>
                      <a:srgbClr val="63BE7B"/>
                    </a:solidFill>
                  </a:tcPr>
                </a:tc>
                <a:tc>
                  <a:txBody>
                    <a:bodyPr/>
                    <a:lstStyle/>
                    <a:p>
                      <a:pPr algn="r" fontAlgn="b"/>
                      <a:r>
                        <a:rPr lang="en-US" sz="1100" b="0" i="0" u="none" strike="noStrike">
                          <a:solidFill>
                            <a:srgbClr val="000000"/>
                          </a:solidFill>
                          <a:effectLst/>
                          <a:latin typeface="Calibri" panose="020F0502020204030204" pitchFamily="34" charset="0"/>
                        </a:rPr>
                        <a:t>0</a:t>
                      </a:r>
                    </a:p>
                  </a:txBody>
                  <a:tcPr marL="4370" marR="4370" marT="4370" marB="0" anchor="b">
                    <a:lnL>
                      <a:noFill/>
                    </a:lnL>
                    <a:lnR>
                      <a:noFill/>
                    </a:lnR>
                    <a:lnT>
                      <a:noFill/>
                    </a:lnT>
                    <a:lnB>
                      <a:noFill/>
                    </a:lnB>
                    <a:solidFill>
                      <a:srgbClr val="FFFFFF"/>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4370" marR="4370" marT="4370" marB="0" anchor="b">
                    <a:lnL>
                      <a:noFill/>
                    </a:lnL>
                    <a:lnR>
                      <a:noFill/>
                    </a:lnR>
                    <a:lnT>
                      <a:noFill/>
                    </a:lnT>
                    <a:lnB>
                      <a:noFill/>
                    </a:lnB>
                    <a:solidFill>
                      <a:srgbClr val="FFFFFF"/>
                    </a:solidFill>
                  </a:tcPr>
                </a:tc>
                <a:tc>
                  <a:txBody>
                    <a:bodyPr/>
                    <a:lstStyle/>
                    <a:p>
                      <a:pPr algn="r" fontAlgn="b"/>
                      <a:r>
                        <a:rPr lang="en-US" sz="1100" b="0" i="0" u="none" strike="noStrike">
                          <a:solidFill>
                            <a:srgbClr val="000000"/>
                          </a:solidFill>
                          <a:effectLst/>
                          <a:latin typeface="Calibri" panose="020F0502020204030204" pitchFamily="34" charset="0"/>
                        </a:rPr>
                        <a:t>2</a:t>
                      </a:r>
                    </a:p>
                  </a:txBody>
                  <a:tcPr marL="4370" marR="4370" marT="4370" marB="0" anchor="b">
                    <a:lnL>
                      <a:noFill/>
                    </a:lnL>
                    <a:lnR>
                      <a:noFill/>
                    </a:lnR>
                    <a:lnT>
                      <a:noFill/>
                    </a:lnT>
                    <a:lnB>
                      <a:noFill/>
                    </a:lnB>
                    <a:solidFill>
                      <a:srgbClr val="63BE7B"/>
                    </a:solidFill>
                  </a:tcPr>
                </a:tc>
                <a:tc>
                  <a:txBody>
                    <a:bodyPr/>
                    <a:lstStyle/>
                    <a:p>
                      <a:pPr algn="r" fontAlgn="b"/>
                      <a:r>
                        <a:rPr lang="en-US" sz="1100" b="0" i="0" u="none" strike="noStrike">
                          <a:solidFill>
                            <a:srgbClr val="000000"/>
                          </a:solidFill>
                          <a:effectLst/>
                          <a:latin typeface="Calibri" panose="020F0502020204030204" pitchFamily="34" charset="0"/>
                        </a:rPr>
                        <a:t>2</a:t>
                      </a:r>
                    </a:p>
                  </a:txBody>
                  <a:tcPr marL="4370" marR="4370" marT="4370" marB="0" anchor="b">
                    <a:lnL>
                      <a:noFill/>
                    </a:lnL>
                    <a:lnR>
                      <a:noFill/>
                    </a:lnR>
                    <a:lnT>
                      <a:noFill/>
                    </a:lnT>
                    <a:lnB>
                      <a:noFill/>
                    </a:lnB>
                    <a:solidFill>
                      <a:srgbClr val="63BE7B"/>
                    </a:solidFill>
                  </a:tcPr>
                </a:tc>
                <a:tc>
                  <a:txBody>
                    <a:bodyPr/>
                    <a:lstStyle/>
                    <a:p>
                      <a:pPr algn="r" fontAlgn="b"/>
                      <a:r>
                        <a:rPr lang="en-US" sz="1100" b="0" i="0" u="none" strike="noStrike">
                          <a:solidFill>
                            <a:srgbClr val="000000"/>
                          </a:solidFill>
                          <a:effectLst/>
                          <a:latin typeface="Calibri" panose="020F0502020204030204" pitchFamily="34" charset="0"/>
                        </a:rPr>
                        <a:t>2</a:t>
                      </a:r>
                    </a:p>
                  </a:txBody>
                  <a:tcPr marL="4370" marR="4370" marT="4370" marB="0" anchor="b">
                    <a:lnL>
                      <a:noFill/>
                    </a:lnL>
                    <a:lnR>
                      <a:noFill/>
                    </a:lnR>
                    <a:lnT>
                      <a:noFill/>
                    </a:lnT>
                    <a:lnB>
                      <a:noFill/>
                    </a:lnB>
                    <a:solidFill>
                      <a:srgbClr val="63BE7B"/>
                    </a:solidFill>
                  </a:tcPr>
                </a:tc>
                <a:tc>
                  <a:txBody>
                    <a:bodyPr/>
                    <a:lstStyle/>
                    <a:p>
                      <a:pPr algn="r" fontAlgn="b"/>
                      <a:r>
                        <a:rPr lang="en-US" sz="1100" b="0" i="0" u="none" strike="noStrike">
                          <a:solidFill>
                            <a:srgbClr val="000000"/>
                          </a:solidFill>
                          <a:effectLst/>
                          <a:latin typeface="Calibri" panose="020F0502020204030204" pitchFamily="34" charset="0"/>
                        </a:rPr>
                        <a:t>2</a:t>
                      </a:r>
                    </a:p>
                  </a:txBody>
                  <a:tcPr marL="4370" marR="4370" marT="4370" marB="0" anchor="b">
                    <a:lnL>
                      <a:noFill/>
                    </a:lnL>
                    <a:lnR>
                      <a:noFill/>
                    </a:lnR>
                    <a:lnT>
                      <a:noFill/>
                    </a:lnT>
                    <a:lnB>
                      <a:noFill/>
                    </a:lnB>
                    <a:solidFill>
                      <a:srgbClr val="63BE7B"/>
                    </a:solidFill>
                  </a:tcPr>
                </a:tc>
                <a:tc>
                  <a:txBody>
                    <a:bodyPr/>
                    <a:lstStyle/>
                    <a:p>
                      <a:pPr algn="r" fontAlgn="b"/>
                      <a:r>
                        <a:rPr lang="en-US" sz="1100" b="0" i="0" u="none" strike="noStrike">
                          <a:solidFill>
                            <a:srgbClr val="000000"/>
                          </a:solidFill>
                          <a:effectLst/>
                          <a:latin typeface="Calibri" panose="020F0502020204030204" pitchFamily="34" charset="0"/>
                        </a:rPr>
                        <a:t>0</a:t>
                      </a:r>
                    </a:p>
                  </a:txBody>
                  <a:tcPr marL="4370" marR="4370" marT="4370" marB="0" anchor="b">
                    <a:lnL>
                      <a:noFill/>
                    </a:lnL>
                    <a:lnR>
                      <a:noFill/>
                    </a:lnR>
                    <a:lnT>
                      <a:noFill/>
                    </a:lnT>
                    <a:lnB>
                      <a:noFill/>
                    </a:lnB>
                    <a:solidFill>
                      <a:srgbClr val="FFFFFF"/>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4370" marR="4370" marT="4370" marB="0" anchor="b">
                    <a:lnL>
                      <a:noFill/>
                    </a:lnL>
                    <a:lnR>
                      <a:noFill/>
                    </a:lnR>
                    <a:lnT>
                      <a:noFill/>
                    </a:lnT>
                    <a:lnB>
                      <a:noFill/>
                    </a:lnB>
                    <a:solidFill>
                      <a:srgbClr val="FFFFFF"/>
                    </a:solidFill>
                  </a:tcPr>
                </a:tc>
                <a:tc>
                  <a:txBody>
                    <a:bodyPr/>
                    <a:lstStyle/>
                    <a:p>
                      <a:pPr algn="r" fontAlgn="b"/>
                      <a:r>
                        <a:rPr lang="en-US" sz="1100" b="0" i="0" u="none" strike="noStrike">
                          <a:solidFill>
                            <a:srgbClr val="000000"/>
                          </a:solidFill>
                          <a:effectLst/>
                          <a:latin typeface="Calibri" panose="020F0502020204030204" pitchFamily="34" charset="0"/>
                        </a:rPr>
                        <a:t>0</a:t>
                      </a:r>
                    </a:p>
                  </a:txBody>
                  <a:tcPr marL="4370" marR="4370" marT="4370" marB="0" anchor="b">
                    <a:lnL>
                      <a:noFill/>
                    </a:lnL>
                    <a:lnR>
                      <a:noFill/>
                    </a:lnR>
                    <a:lnT>
                      <a:noFill/>
                    </a:lnT>
                    <a:lnB>
                      <a:noFill/>
                    </a:lnB>
                    <a:solidFill>
                      <a:srgbClr val="FFFFFF"/>
                    </a:solidFill>
                  </a:tcPr>
                </a:tc>
                <a:tc>
                  <a:txBody>
                    <a:bodyPr/>
                    <a:lstStyle/>
                    <a:p>
                      <a:pPr algn="r" fontAlgn="b"/>
                      <a:r>
                        <a:rPr lang="en-US" sz="1100" b="0" i="0" u="none" strike="noStrike">
                          <a:solidFill>
                            <a:srgbClr val="000000"/>
                          </a:solidFill>
                          <a:effectLst/>
                          <a:latin typeface="Calibri" panose="020F0502020204030204" pitchFamily="34" charset="0"/>
                        </a:rPr>
                        <a:t>0</a:t>
                      </a:r>
                    </a:p>
                  </a:txBody>
                  <a:tcPr marL="4370" marR="4370" marT="4370" marB="0" anchor="b">
                    <a:lnL>
                      <a:noFill/>
                    </a:lnL>
                    <a:lnR>
                      <a:noFill/>
                    </a:lnR>
                    <a:lnT>
                      <a:noFill/>
                    </a:lnT>
                    <a:lnB>
                      <a:noFill/>
                    </a:lnB>
                    <a:solidFill>
                      <a:srgbClr val="FFFFFF"/>
                    </a:solidFill>
                  </a:tcPr>
                </a:tc>
                <a:tc>
                  <a:txBody>
                    <a:bodyPr/>
                    <a:lstStyle/>
                    <a:p>
                      <a:pPr algn="r" fontAlgn="b"/>
                      <a:r>
                        <a:rPr lang="en-US" sz="1100" b="0" i="0" u="none" strike="noStrike">
                          <a:solidFill>
                            <a:srgbClr val="000000"/>
                          </a:solidFill>
                          <a:effectLst/>
                          <a:latin typeface="Calibri" panose="020F0502020204030204" pitchFamily="34" charset="0"/>
                        </a:rPr>
                        <a:t>2</a:t>
                      </a:r>
                    </a:p>
                  </a:txBody>
                  <a:tcPr marL="4370" marR="4370" marT="4370" marB="0" anchor="b">
                    <a:lnL>
                      <a:noFill/>
                    </a:lnL>
                    <a:lnR>
                      <a:noFill/>
                    </a:lnR>
                    <a:lnT>
                      <a:noFill/>
                    </a:lnT>
                    <a:lnB>
                      <a:noFill/>
                    </a:lnB>
                    <a:solidFill>
                      <a:srgbClr val="63BE7B"/>
                    </a:solidFill>
                  </a:tcPr>
                </a:tc>
                <a:tc>
                  <a:txBody>
                    <a:bodyPr/>
                    <a:lstStyle/>
                    <a:p>
                      <a:pPr algn="r" fontAlgn="b"/>
                      <a:r>
                        <a:rPr lang="en-US" sz="1100" b="0" i="0" u="none" strike="noStrike">
                          <a:solidFill>
                            <a:srgbClr val="000000"/>
                          </a:solidFill>
                          <a:effectLst/>
                          <a:latin typeface="Calibri" panose="020F0502020204030204" pitchFamily="34" charset="0"/>
                        </a:rPr>
                        <a:t>2</a:t>
                      </a:r>
                    </a:p>
                  </a:txBody>
                  <a:tcPr marL="4370" marR="4370" marT="4370" marB="0" anchor="b">
                    <a:lnL>
                      <a:noFill/>
                    </a:lnL>
                    <a:lnR>
                      <a:noFill/>
                    </a:lnR>
                    <a:lnT>
                      <a:noFill/>
                    </a:lnT>
                    <a:lnB>
                      <a:noFill/>
                    </a:lnB>
                    <a:solidFill>
                      <a:srgbClr val="63BE7B"/>
                    </a:solidFill>
                  </a:tcPr>
                </a:tc>
                <a:tc>
                  <a:txBody>
                    <a:bodyPr/>
                    <a:lstStyle/>
                    <a:p>
                      <a:pPr algn="r" fontAlgn="b"/>
                      <a:r>
                        <a:rPr lang="en-US" sz="1100" b="0" i="0" u="none" strike="noStrike">
                          <a:solidFill>
                            <a:srgbClr val="000000"/>
                          </a:solidFill>
                          <a:effectLst/>
                          <a:latin typeface="Calibri" panose="020F0502020204030204" pitchFamily="34" charset="0"/>
                        </a:rPr>
                        <a:t>0</a:t>
                      </a:r>
                    </a:p>
                  </a:txBody>
                  <a:tcPr marL="4370" marR="4370" marT="4370" marB="0" anchor="b">
                    <a:lnL>
                      <a:noFill/>
                    </a:lnL>
                    <a:lnR>
                      <a:noFill/>
                    </a:lnR>
                    <a:lnT>
                      <a:noFill/>
                    </a:lnT>
                    <a:lnB>
                      <a:noFill/>
                    </a:lnB>
                    <a:solidFill>
                      <a:srgbClr val="FFFFFF"/>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4370" marR="4370" marT="4370" marB="0" anchor="b">
                    <a:lnL>
                      <a:noFill/>
                    </a:lnL>
                    <a:lnR>
                      <a:noFill/>
                    </a:lnR>
                    <a:lnT>
                      <a:noFill/>
                    </a:lnT>
                    <a:lnB>
                      <a:noFill/>
                    </a:lnB>
                    <a:solidFill>
                      <a:srgbClr val="FFFFFF"/>
                    </a:solidFill>
                  </a:tcPr>
                </a:tc>
                <a:tc>
                  <a:txBody>
                    <a:bodyPr/>
                    <a:lstStyle/>
                    <a:p>
                      <a:pPr algn="r" fontAlgn="b"/>
                      <a:r>
                        <a:rPr lang="en-US" sz="1100" b="0" i="0" u="none" strike="noStrike">
                          <a:solidFill>
                            <a:srgbClr val="000000"/>
                          </a:solidFill>
                          <a:effectLst/>
                          <a:latin typeface="Calibri" panose="020F0502020204030204" pitchFamily="34" charset="0"/>
                        </a:rPr>
                        <a:t>-1</a:t>
                      </a:r>
                    </a:p>
                  </a:txBody>
                  <a:tcPr marL="4370" marR="4370" marT="4370" marB="0" anchor="b">
                    <a:lnL>
                      <a:noFill/>
                    </a:lnL>
                    <a:lnR>
                      <a:noFill/>
                    </a:lnR>
                    <a:lnT>
                      <a:noFill/>
                    </a:lnT>
                    <a:lnB>
                      <a:noFill/>
                    </a:lnB>
                    <a:solidFill>
                      <a:srgbClr val="F8696B"/>
                    </a:solidFill>
                  </a:tcPr>
                </a:tc>
                <a:tc>
                  <a:txBody>
                    <a:bodyPr/>
                    <a:lstStyle/>
                    <a:p>
                      <a:pPr algn="r" fontAlgn="b"/>
                      <a:r>
                        <a:rPr lang="en-US" sz="1100" b="0" i="0" u="none" strike="noStrike">
                          <a:solidFill>
                            <a:srgbClr val="000000"/>
                          </a:solidFill>
                          <a:effectLst/>
                          <a:latin typeface="Calibri" panose="020F0502020204030204" pitchFamily="34" charset="0"/>
                        </a:rPr>
                        <a:t>-1</a:t>
                      </a:r>
                    </a:p>
                  </a:txBody>
                  <a:tcPr marL="4370" marR="4370" marT="4370" marB="0" anchor="b">
                    <a:lnL>
                      <a:noFill/>
                    </a:lnL>
                    <a:lnR>
                      <a:noFill/>
                    </a:lnR>
                    <a:lnT>
                      <a:noFill/>
                    </a:lnT>
                    <a:lnB>
                      <a:noFill/>
                    </a:lnB>
                    <a:solidFill>
                      <a:srgbClr val="F8696B"/>
                    </a:solidFill>
                  </a:tcPr>
                </a:tc>
                <a:tc>
                  <a:txBody>
                    <a:bodyPr/>
                    <a:lstStyle/>
                    <a:p>
                      <a:pPr algn="r" fontAlgn="b"/>
                      <a:r>
                        <a:rPr lang="en-US" sz="1100" b="0" i="0" u="none" strike="noStrike">
                          <a:solidFill>
                            <a:srgbClr val="000000"/>
                          </a:solidFill>
                          <a:effectLst/>
                          <a:latin typeface="Calibri" panose="020F0502020204030204" pitchFamily="34" charset="0"/>
                        </a:rPr>
                        <a:t>2</a:t>
                      </a:r>
                    </a:p>
                  </a:txBody>
                  <a:tcPr marL="4370" marR="4370" marT="4370" marB="0" anchor="b">
                    <a:lnL>
                      <a:noFill/>
                    </a:lnL>
                    <a:lnR>
                      <a:noFill/>
                    </a:lnR>
                    <a:lnT>
                      <a:noFill/>
                    </a:lnT>
                    <a:lnB>
                      <a:noFill/>
                    </a:lnB>
                    <a:solidFill>
                      <a:srgbClr val="63BE7B"/>
                    </a:solidFill>
                  </a:tcPr>
                </a:tc>
                <a:tc>
                  <a:txBody>
                    <a:bodyPr/>
                    <a:lstStyle/>
                    <a:p>
                      <a:pPr algn="r" fontAlgn="b"/>
                      <a:r>
                        <a:rPr lang="en-US" sz="1100" b="0" i="0" u="none" strike="noStrike">
                          <a:solidFill>
                            <a:srgbClr val="000000"/>
                          </a:solidFill>
                          <a:effectLst/>
                          <a:latin typeface="Calibri" panose="020F0502020204030204" pitchFamily="34" charset="0"/>
                        </a:rPr>
                        <a:t>2</a:t>
                      </a:r>
                    </a:p>
                  </a:txBody>
                  <a:tcPr marL="4370" marR="4370" marT="4370" marB="0" anchor="b">
                    <a:lnL>
                      <a:noFill/>
                    </a:lnL>
                    <a:lnR>
                      <a:noFill/>
                    </a:lnR>
                    <a:lnT>
                      <a:noFill/>
                    </a:lnT>
                    <a:lnB>
                      <a:noFill/>
                    </a:lnB>
                    <a:solidFill>
                      <a:srgbClr val="63BE7B"/>
                    </a:solidFill>
                  </a:tcPr>
                </a:tc>
                <a:tc>
                  <a:txBody>
                    <a:bodyPr/>
                    <a:lstStyle/>
                    <a:p>
                      <a:pPr algn="r" fontAlgn="b"/>
                      <a:r>
                        <a:rPr lang="en-US" sz="1100" b="0" i="0" u="none" strike="noStrike">
                          <a:solidFill>
                            <a:srgbClr val="000000"/>
                          </a:solidFill>
                          <a:effectLst/>
                          <a:latin typeface="Calibri" panose="020F0502020204030204" pitchFamily="34" charset="0"/>
                        </a:rPr>
                        <a:t>0</a:t>
                      </a:r>
                    </a:p>
                  </a:txBody>
                  <a:tcPr marL="4370" marR="4370" marT="4370" marB="0" anchor="b">
                    <a:lnL>
                      <a:noFill/>
                    </a:lnL>
                    <a:lnR>
                      <a:noFill/>
                    </a:lnR>
                    <a:lnT>
                      <a:noFill/>
                    </a:lnT>
                    <a:lnB>
                      <a:noFill/>
                    </a:lnB>
                    <a:solidFill>
                      <a:srgbClr val="FFFFFF"/>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4370" marR="4370" marT="4370" marB="0" anchor="b">
                    <a:lnL>
                      <a:noFill/>
                    </a:lnL>
                    <a:lnR>
                      <a:noFill/>
                    </a:lnR>
                    <a:lnT>
                      <a:noFill/>
                    </a:lnT>
                    <a:lnB>
                      <a:noFill/>
                    </a:lnB>
                    <a:solidFill>
                      <a:srgbClr val="FFFFFF"/>
                    </a:solidFill>
                  </a:tcPr>
                </a:tc>
                <a:tc>
                  <a:txBody>
                    <a:bodyPr/>
                    <a:lstStyle/>
                    <a:p>
                      <a:pPr algn="r" fontAlgn="b"/>
                      <a:r>
                        <a:rPr lang="en-US" sz="1100" b="0" i="0" u="none" strike="noStrike">
                          <a:solidFill>
                            <a:srgbClr val="000000"/>
                          </a:solidFill>
                          <a:effectLst/>
                          <a:latin typeface="Calibri" panose="020F0502020204030204" pitchFamily="34" charset="0"/>
                        </a:rPr>
                        <a:t>0</a:t>
                      </a:r>
                    </a:p>
                  </a:txBody>
                  <a:tcPr marL="4370" marR="4370" marT="4370" marB="0" anchor="b">
                    <a:lnL>
                      <a:noFill/>
                    </a:lnL>
                    <a:lnR>
                      <a:noFill/>
                    </a:lnR>
                    <a:lnT>
                      <a:noFill/>
                    </a:lnT>
                    <a:lnB>
                      <a:noFill/>
                    </a:lnB>
                    <a:solidFill>
                      <a:srgbClr val="FFFFFF"/>
                    </a:solidFill>
                  </a:tcPr>
                </a:tc>
                <a:tc>
                  <a:txBody>
                    <a:bodyPr/>
                    <a:lstStyle/>
                    <a:p>
                      <a:pPr algn="r" fontAlgn="b"/>
                      <a:r>
                        <a:rPr lang="en-US" sz="1100" b="0" i="0" u="none" strike="noStrike">
                          <a:solidFill>
                            <a:srgbClr val="000000"/>
                          </a:solidFill>
                          <a:effectLst/>
                          <a:latin typeface="Calibri" panose="020F0502020204030204" pitchFamily="34" charset="0"/>
                        </a:rPr>
                        <a:t>0</a:t>
                      </a:r>
                    </a:p>
                  </a:txBody>
                  <a:tcPr marL="4370" marR="4370" marT="4370" marB="0" anchor="b">
                    <a:lnL>
                      <a:noFill/>
                    </a:lnL>
                    <a:lnR>
                      <a:noFill/>
                    </a:lnR>
                    <a:lnT>
                      <a:noFill/>
                    </a:lnT>
                    <a:lnB>
                      <a:noFill/>
                    </a:lnB>
                    <a:solidFill>
                      <a:srgbClr val="FFFFFF"/>
                    </a:solidFill>
                  </a:tcPr>
                </a:tc>
                <a:tc>
                  <a:txBody>
                    <a:bodyPr/>
                    <a:lstStyle/>
                    <a:p>
                      <a:pPr algn="r" fontAlgn="b"/>
                      <a:r>
                        <a:rPr lang="en-US" sz="1100" b="0" i="0" u="none" strike="noStrike">
                          <a:solidFill>
                            <a:srgbClr val="000000"/>
                          </a:solidFill>
                          <a:effectLst/>
                          <a:latin typeface="Calibri" panose="020F0502020204030204" pitchFamily="34" charset="0"/>
                        </a:rPr>
                        <a:t>2</a:t>
                      </a:r>
                    </a:p>
                  </a:txBody>
                  <a:tcPr marL="4370" marR="4370" marT="4370" marB="0" anchor="b">
                    <a:lnL>
                      <a:noFill/>
                    </a:lnL>
                    <a:lnR>
                      <a:noFill/>
                    </a:lnR>
                    <a:lnT>
                      <a:noFill/>
                    </a:lnT>
                    <a:lnB>
                      <a:noFill/>
                    </a:lnB>
                    <a:solidFill>
                      <a:srgbClr val="63BE7B"/>
                    </a:solidFill>
                  </a:tcPr>
                </a:tc>
                <a:tc>
                  <a:txBody>
                    <a:bodyPr/>
                    <a:lstStyle/>
                    <a:p>
                      <a:pPr algn="r" fontAlgn="b"/>
                      <a:r>
                        <a:rPr lang="en-US" sz="1100" b="0" i="0" u="none" strike="noStrike">
                          <a:solidFill>
                            <a:srgbClr val="000000"/>
                          </a:solidFill>
                          <a:effectLst/>
                          <a:latin typeface="Calibri" panose="020F0502020204030204" pitchFamily="34" charset="0"/>
                        </a:rPr>
                        <a:t>2</a:t>
                      </a:r>
                    </a:p>
                  </a:txBody>
                  <a:tcPr marL="4370" marR="4370" marT="4370" marB="0" anchor="b">
                    <a:lnL>
                      <a:noFill/>
                    </a:lnL>
                    <a:lnR>
                      <a:noFill/>
                    </a:lnR>
                    <a:lnT>
                      <a:noFill/>
                    </a:lnT>
                    <a:lnB>
                      <a:noFill/>
                    </a:lnB>
                    <a:solidFill>
                      <a:srgbClr val="63BE7B"/>
                    </a:solidFill>
                  </a:tcPr>
                </a:tc>
                <a:tc>
                  <a:txBody>
                    <a:bodyPr/>
                    <a:lstStyle/>
                    <a:p>
                      <a:pPr algn="r" fontAlgn="b"/>
                      <a:r>
                        <a:rPr lang="en-US" sz="1100" b="0" i="0" u="none" strike="noStrike">
                          <a:solidFill>
                            <a:srgbClr val="000000"/>
                          </a:solidFill>
                          <a:effectLst/>
                          <a:latin typeface="Calibri" panose="020F0502020204030204" pitchFamily="34" charset="0"/>
                        </a:rPr>
                        <a:t>0</a:t>
                      </a:r>
                    </a:p>
                  </a:txBody>
                  <a:tcPr marL="4370" marR="4370" marT="4370" marB="0" anchor="b">
                    <a:lnL>
                      <a:noFill/>
                    </a:lnL>
                    <a:lnR>
                      <a:noFill/>
                    </a:lnR>
                    <a:lnT>
                      <a:noFill/>
                    </a:lnT>
                    <a:lnB>
                      <a:noFill/>
                    </a:lnB>
                    <a:solidFill>
                      <a:srgbClr val="FFFFFF"/>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4370" marR="4370" marT="4370" marB="0" anchor="b">
                    <a:lnL>
                      <a:noFill/>
                    </a:lnL>
                    <a:lnR>
                      <a:noFill/>
                    </a:lnR>
                    <a:lnT>
                      <a:noFill/>
                    </a:lnT>
                    <a:lnB>
                      <a:noFill/>
                    </a:lnB>
                    <a:solidFill>
                      <a:srgbClr val="FFFFFF"/>
                    </a:solidFill>
                  </a:tcPr>
                </a:tc>
                <a:tc>
                  <a:txBody>
                    <a:bodyPr/>
                    <a:lstStyle/>
                    <a:p>
                      <a:pPr algn="r" fontAlgn="b"/>
                      <a:r>
                        <a:rPr lang="en-US" sz="1100" b="0" i="0" u="none" strike="noStrike">
                          <a:solidFill>
                            <a:srgbClr val="000000"/>
                          </a:solidFill>
                          <a:effectLst/>
                          <a:latin typeface="Calibri" panose="020F0502020204030204" pitchFamily="34" charset="0"/>
                        </a:rPr>
                        <a:t>-1</a:t>
                      </a:r>
                    </a:p>
                  </a:txBody>
                  <a:tcPr marL="4370" marR="4370" marT="4370" marB="0" anchor="b">
                    <a:lnL>
                      <a:noFill/>
                    </a:lnL>
                    <a:lnR>
                      <a:noFill/>
                    </a:lnR>
                    <a:lnT>
                      <a:noFill/>
                    </a:lnT>
                    <a:lnB>
                      <a:noFill/>
                    </a:lnB>
                    <a:solidFill>
                      <a:srgbClr val="F8696B"/>
                    </a:solidFill>
                  </a:tcPr>
                </a:tc>
                <a:tc>
                  <a:txBody>
                    <a:bodyPr/>
                    <a:lstStyle/>
                    <a:p>
                      <a:pPr algn="r" fontAlgn="b"/>
                      <a:r>
                        <a:rPr lang="en-US" sz="1100" b="0" i="0" u="none" strike="noStrike">
                          <a:solidFill>
                            <a:srgbClr val="000000"/>
                          </a:solidFill>
                          <a:effectLst/>
                          <a:latin typeface="Calibri" panose="020F0502020204030204" pitchFamily="34" charset="0"/>
                        </a:rPr>
                        <a:t>-1</a:t>
                      </a:r>
                    </a:p>
                  </a:txBody>
                  <a:tcPr marL="4370" marR="4370" marT="4370" marB="0" anchor="b">
                    <a:lnL>
                      <a:noFill/>
                    </a:lnL>
                    <a:lnR>
                      <a:noFill/>
                    </a:lnR>
                    <a:lnT>
                      <a:noFill/>
                    </a:lnT>
                    <a:lnB>
                      <a:noFill/>
                    </a:lnB>
                    <a:solidFill>
                      <a:srgbClr val="F8696B"/>
                    </a:solidFill>
                  </a:tcPr>
                </a:tc>
                <a:tc>
                  <a:txBody>
                    <a:bodyPr/>
                    <a:lstStyle/>
                    <a:p>
                      <a:pPr algn="r" fontAlgn="b"/>
                      <a:r>
                        <a:rPr lang="en-US" sz="1100" b="0" i="0" u="none" strike="noStrike">
                          <a:solidFill>
                            <a:srgbClr val="000000"/>
                          </a:solidFill>
                          <a:effectLst/>
                          <a:latin typeface="Calibri" panose="020F0502020204030204" pitchFamily="34" charset="0"/>
                        </a:rPr>
                        <a:t>2</a:t>
                      </a:r>
                    </a:p>
                  </a:txBody>
                  <a:tcPr marL="4370" marR="4370" marT="4370" marB="0" anchor="b">
                    <a:lnL>
                      <a:noFill/>
                    </a:lnL>
                    <a:lnR>
                      <a:noFill/>
                    </a:lnR>
                    <a:lnT>
                      <a:noFill/>
                    </a:lnT>
                    <a:lnB>
                      <a:noFill/>
                    </a:lnB>
                    <a:solidFill>
                      <a:srgbClr val="63BE7B"/>
                    </a:solidFill>
                  </a:tcPr>
                </a:tc>
                <a:tc>
                  <a:txBody>
                    <a:bodyPr/>
                    <a:lstStyle/>
                    <a:p>
                      <a:pPr algn="r" fontAlgn="b"/>
                      <a:r>
                        <a:rPr lang="en-US" sz="1100" b="0" i="0" u="none" strike="noStrike">
                          <a:solidFill>
                            <a:srgbClr val="000000"/>
                          </a:solidFill>
                          <a:effectLst/>
                          <a:latin typeface="Calibri" panose="020F0502020204030204" pitchFamily="34" charset="0"/>
                        </a:rPr>
                        <a:t>2</a:t>
                      </a:r>
                    </a:p>
                  </a:txBody>
                  <a:tcPr marL="4370" marR="4370" marT="4370" marB="0" anchor="b">
                    <a:lnL>
                      <a:noFill/>
                    </a:lnL>
                    <a:lnR>
                      <a:noFill/>
                    </a:lnR>
                    <a:lnT>
                      <a:noFill/>
                    </a:lnT>
                    <a:lnB>
                      <a:noFill/>
                    </a:lnB>
                    <a:solidFill>
                      <a:srgbClr val="63BE7B"/>
                    </a:solidFill>
                  </a:tcPr>
                </a:tc>
                <a:tc>
                  <a:txBody>
                    <a:bodyPr/>
                    <a:lstStyle/>
                    <a:p>
                      <a:pPr algn="r" fontAlgn="b"/>
                      <a:r>
                        <a:rPr lang="en-US" sz="1100" b="0" i="0" u="none" strike="noStrike">
                          <a:solidFill>
                            <a:srgbClr val="000000"/>
                          </a:solidFill>
                          <a:effectLst/>
                          <a:latin typeface="Calibri" panose="020F0502020204030204" pitchFamily="34" charset="0"/>
                        </a:rPr>
                        <a:t>0</a:t>
                      </a:r>
                    </a:p>
                  </a:txBody>
                  <a:tcPr marL="4370" marR="4370" marT="4370" marB="0" anchor="b">
                    <a:lnL>
                      <a:noFill/>
                    </a:lnL>
                    <a:lnR>
                      <a:noFill/>
                    </a:lnR>
                    <a:lnT>
                      <a:noFill/>
                    </a:lnT>
                    <a:lnB>
                      <a:noFill/>
                    </a:lnB>
                    <a:solidFill>
                      <a:srgbClr val="FFFFFF"/>
                    </a:solidFill>
                  </a:tcPr>
                </a:tc>
                <a:tc>
                  <a:txBody>
                    <a:bodyPr/>
                    <a:lstStyle/>
                    <a:p>
                      <a:pPr algn="r" fontAlgn="b"/>
                      <a:r>
                        <a:rPr lang="en-US" sz="1100" b="0" i="0" u="none" strike="noStrike">
                          <a:solidFill>
                            <a:srgbClr val="000000"/>
                          </a:solidFill>
                          <a:effectLst/>
                          <a:latin typeface="Calibri" panose="020F0502020204030204" pitchFamily="34" charset="0"/>
                        </a:rPr>
                        <a:t>1</a:t>
                      </a:r>
                    </a:p>
                  </a:txBody>
                  <a:tcPr marL="4370" marR="4370" marT="4370" marB="0" anchor="b">
                    <a:lnL>
                      <a:noFill/>
                    </a:lnL>
                    <a:lnR>
                      <a:noFill/>
                    </a:lnR>
                    <a:lnT>
                      <a:noFill/>
                    </a:lnT>
                    <a:lnB>
                      <a:noFill/>
                    </a:lnB>
                    <a:solidFill>
                      <a:srgbClr val="FFEB84"/>
                    </a:solidFill>
                  </a:tcPr>
                </a:tc>
              </a:tr>
              <a:tr h="209328">
                <a:tc>
                  <a:txBody>
                    <a:bodyPr/>
                    <a:lstStyle/>
                    <a:p>
                      <a:pPr algn="l" fontAlgn="b"/>
                      <a:r>
                        <a:rPr lang="en-US" sz="1100" b="1" i="0" u="none" strike="noStrike">
                          <a:solidFill>
                            <a:srgbClr val="FF0000"/>
                          </a:solidFill>
                          <a:effectLst/>
                          <a:latin typeface="Calibri" panose="020F0502020204030204" pitchFamily="34" charset="0"/>
                        </a:rPr>
                        <a:t>RUS</a:t>
                      </a:r>
                    </a:p>
                  </a:txBody>
                  <a:tcPr marL="4370" marR="4370" marT="4370"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b"/>
                      <a:r>
                        <a:rPr lang="en-US" sz="1100" b="0" i="0" u="none" strike="noStrike">
                          <a:solidFill>
                            <a:srgbClr val="000000"/>
                          </a:solidFill>
                          <a:effectLst/>
                          <a:latin typeface="Calibri" panose="020F0502020204030204" pitchFamily="34" charset="0"/>
                        </a:rPr>
                        <a:t>-1</a:t>
                      </a:r>
                    </a:p>
                  </a:txBody>
                  <a:tcPr marL="4370" marR="4370" marT="4370" marB="0" anchor="b">
                    <a:lnL>
                      <a:noFill/>
                    </a:lnL>
                    <a:lnR>
                      <a:noFill/>
                    </a:lnR>
                    <a:lnT>
                      <a:noFill/>
                    </a:lnT>
                    <a:lnB>
                      <a:noFill/>
                    </a:lnB>
                    <a:solidFill>
                      <a:srgbClr val="F8696B"/>
                    </a:solidFill>
                  </a:tcPr>
                </a:tc>
                <a:tc>
                  <a:txBody>
                    <a:bodyPr/>
                    <a:lstStyle/>
                    <a:p>
                      <a:pPr algn="r" fontAlgn="b"/>
                      <a:r>
                        <a:rPr lang="en-US" sz="1100" b="0" i="0" u="none" strike="noStrike">
                          <a:solidFill>
                            <a:srgbClr val="000000"/>
                          </a:solidFill>
                          <a:effectLst/>
                          <a:latin typeface="Calibri" panose="020F0502020204030204" pitchFamily="34" charset="0"/>
                        </a:rPr>
                        <a:t>0</a:t>
                      </a:r>
                    </a:p>
                  </a:txBody>
                  <a:tcPr marL="4370" marR="4370" marT="4370" marB="0" anchor="b">
                    <a:lnL>
                      <a:noFill/>
                    </a:lnL>
                    <a:lnR>
                      <a:noFill/>
                    </a:lnR>
                    <a:lnT>
                      <a:noFill/>
                    </a:lnT>
                    <a:lnB>
                      <a:noFill/>
                    </a:lnB>
                    <a:solidFill>
                      <a:srgbClr val="FFFFFF"/>
                    </a:solidFill>
                  </a:tcPr>
                </a:tc>
                <a:tc>
                  <a:txBody>
                    <a:bodyPr/>
                    <a:lstStyle/>
                    <a:p>
                      <a:pPr algn="r" fontAlgn="b"/>
                      <a:r>
                        <a:rPr lang="en-US" sz="1100" b="0" i="0" u="none" strike="noStrike">
                          <a:solidFill>
                            <a:srgbClr val="000000"/>
                          </a:solidFill>
                          <a:effectLst/>
                          <a:latin typeface="Calibri" panose="020F0502020204030204" pitchFamily="34" charset="0"/>
                        </a:rPr>
                        <a:t>-1</a:t>
                      </a:r>
                    </a:p>
                  </a:txBody>
                  <a:tcPr marL="4370" marR="4370" marT="4370" marB="0" anchor="b">
                    <a:lnL>
                      <a:noFill/>
                    </a:lnL>
                    <a:lnR>
                      <a:noFill/>
                    </a:lnR>
                    <a:lnT>
                      <a:noFill/>
                    </a:lnT>
                    <a:lnB>
                      <a:noFill/>
                    </a:lnB>
                    <a:solidFill>
                      <a:srgbClr val="F8696B"/>
                    </a:solidFill>
                  </a:tcPr>
                </a:tc>
                <a:tc>
                  <a:txBody>
                    <a:bodyPr/>
                    <a:lstStyle/>
                    <a:p>
                      <a:pPr algn="r" fontAlgn="b"/>
                      <a:r>
                        <a:rPr lang="en-US" sz="1100" b="0" i="0" u="none" strike="noStrike">
                          <a:solidFill>
                            <a:srgbClr val="000000"/>
                          </a:solidFill>
                          <a:effectLst/>
                          <a:latin typeface="Calibri" panose="020F0502020204030204" pitchFamily="34" charset="0"/>
                        </a:rPr>
                        <a:t>2</a:t>
                      </a:r>
                    </a:p>
                  </a:txBody>
                  <a:tcPr marL="4370" marR="4370" marT="4370" marB="0" anchor="b">
                    <a:lnL>
                      <a:noFill/>
                    </a:lnL>
                    <a:lnR>
                      <a:noFill/>
                    </a:lnR>
                    <a:lnT>
                      <a:noFill/>
                    </a:lnT>
                    <a:lnB>
                      <a:noFill/>
                    </a:lnB>
                    <a:solidFill>
                      <a:srgbClr val="63BE7B"/>
                    </a:solidFill>
                  </a:tcPr>
                </a:tc>
                <a:tc>
                  <a:txBody>
                    <a:bodyPr/>
                    <a:lstStyle/>
                    <a:p>
                      <a:pPr algn="r" fontAlgn="b"/>
                      <a:r>
                        <a:rPr lang="en-US" sz="1100" b="0" i="0" u="none" strike="noStrike">
                          <a:solidFill>
                            <a:srgbClr val="000000"/>
                          </a:solidFill>
                          <a:effectLst/>
                          <a:latin typeface="Calibri" panose="020F0502020204030204" pitchFamily="34" charset="0"/>
                        </a:rPr>
                        <a:t>1</a:t>
                      </a:r>
                    </a:p>
                  </a:txBody>
                  <a:tcPr marL="4370" marR="4370" marT="4370" marB="0" anchor="b">
                    <a:lnL>
                      <a:noFill/>
                    </a:lnL>
                    <a:lnR>
                      <a:noFill/>
                    </a:lnR>
                    <a:lnT>
                      <a:noFill/>
                    </a:lnT>
                    <a:lnB>
                      <a:noFill/>
                    </a:lnB>
                    <a:solidFill>
                      <a:srgbClr val="FFEB84"/>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4370" marR="4370" marT="4370" marB="0" anchor="b">
                    <a:lnL>
                      <a:noFill/>
                    </a:lnL>
                    <a:lnR>
                      <a:noFill/>
                    </a:lnR>
                    <a:lnT>
                      <a:noFill/>
                    </a:lnT>
                    <a:lnB>
                      <a:noFill/>
                    </a:lnB>
                    <a:solidFill>
                      <a:srgbClr val="FFFFFF"/>
                    </a:solidFill>
                  </a:tcPr>
                </a:tc>
                <a:tc>
                  <a:txBody>
                    <a:bodyPr/>
                    <a:lstStyle/>
                    <a:p>
                      <a:pPr algn="r" fontAlgn="b"/>
                      <a:r>
                        <a:rPr lang="en-US" sz="1100" b="0" i="0" u="none" strike="noStrike">
                          <a:solidFill>
                            <a:srgbClr val="000000"/>
                          </a:solidFill>
                          <a:effectLst/>
                          <a:latin typeface="Calibri" panose="020F0502020204030204" pitchFamily="34" charset="0"/>
                        </a:rPr>
                        <a:t>-1</a:t>
                      </a:r>
                    </a:p>
                  </a:txBody>
                  <a:tcPr marL="4370" marR="4370" marT="4370" marB="0" anchor="b">
                    <a:lnL>
                      <a:noFill/>
                    </a:lnL>
                    <a:lnR>
                      <a:noFill/>
                    </a:lnR>
                    <a:lnT>
                      <a:noFill/>
                    </a:lnT>
                    <a:lnB>
                      <a:noFill/>
                    </a:lnB>
                    <a:solidFill>
                      <a:srgbClr val="F8696B"/>
                    </a:solidFill>
                  </a:tcPr>
                </a:tc>
                <a:tc>
                  <a:txBody>
                    <a:bodyPr/>
                    <a:lstStyle/>
                    <a:p>
                      <a:pPr algn="r" fontAlgn="b"/>
                      <a:r>
                        <a:rPr lang="en-US" sz="1100" b="0" i="0" u="none" strike="noStrike">
                          <a:solidFill>
                            <a:srgbClr val="000000"/>
                          </a:solidFill>
                          <a:effectLst/>
                          <a:latin typeface="Calibri" panose="020F0502020204030204" pitchFamily="34" charset="0"/>
                        </a:rPr>
                        <a:t>-1</a:t>
                      </a:r>
                    </a:p>
                  </a:txBody>
                  <a:tcPr marL="4370" marR="4370" marT="4370" marB="0" anchor="b">
                    <a:lnL>
                      <a:noFill/>
                    </a:lnL>
                    <a:lnR>
                      <a:noFill/>
                    </a:lnR>
                    <a:lnT>
                      <a:noFill/>
                    </a:lnT>
                    <a:lnB>
                      <a:noFill/>
                    </a:lnB>
                    <a:solidFill>
                      <a:srgbClr val="F8696B"/>
                    </a:solidFill>
                  </a:tcPr>
                </a:tc>
                <a:tc>
                  <a:txBody>
                    <a:bodyPr/>
                    <a:lstStyle/>
                    <a:p>
                      <a:pPr algn="r" fontAlgn="b"/>
                      <a:r>
                        <a:rPr lang="en-US" sz="1100" b="0" i="0" u="none" strike="noStrike">
                          <a:solidFill>
                            <a:srgbClr val="000000"/>
                          </a:solidFill>
                          <a:effectLst/>
                          <a:latin typeface="Calibri" panose="020F0502020204030204" pitchFamily="34" charset="0"/>
                        </a:rPr>
                        <a:t>2</a:t>
                      </a:r>
                    </a:p>
                  </a:txBody>
                  <a:tcPr marL="4370" marR="4370" marT="4370" marB="0" anchor="b">
                    <a:lnL>
                      <a:noFill/>
                    </a:lnL>
                    <a:lnR>
                      <a:noFill/>
                    </a:lnR>
                    <a:lnT>
                      <a:noFill/>
                    </a:lnT>
                    <a:lnB>
                      <a:noFill/>
                    </a:lnB>
                    <a:solidFill>
                      <a:srgbClr val="63BE7B"/>
                    </a:solidFill>
                  </a:tcPr>
                </a:tc>
                <a:tc>
                  <a:txBody>
                    <a:bodyPr/>
                    <a:lstStyle/>
                    <a:p>
                      <a:pPr algn="r" fontAlgn="b"/>
                      <a:r>
                        <a:rPr lang="en-US" sz="1100" b="0" i="0" u="none" strike="noStrike">
                          <a:solidFill>
                            <a:srgbClr val="000000"/>
                          </a:solidFill>
                          <a:effectLst/>
                          <a:latin typeface="Calibri" panose="020F0502020204030204" pitchFamily="34" charset="0"/>
                        </a:rPr>
                        <a:t>2</a:t>
                      </a:r>
                    </a:p>
                  </a:txBody>
                  <a:tcPr marL="4370" marR="4370" marT="4370" marB="0" anchor="b">
                    <a:lnL>
                      <a:noFill/>
                    </a:lnL>
                    <a:lnR>
                      <a:noFill/>
                    </a:lnR>
                    <a:lnT>
                      <a:noFill/>
                    </a:lnT>
                    <a:lnB>
                      <a:noFill/>
                    </a:lnB>
                    <a:solidFill>
                      <a:srgbClr val="63BE7B"/>
                    </a:solidFill>
                  </a:tcPr>
                </a:tc>
                <a:tc>
                  <a:txBody>
                    <a:bodyPr/>
                    <a:lstStyle/>
                    <a:p>
                      <a:pPr algn="r" fontAlgn="b"/>
                      <a:r>
                        <a:rPr lang="en-US" sz="1100" b="0" i="0" u="none" strike="noStrike">
                          <a:solidFill>
                            <a:srgbClr val="000000"/>
                          </a:solidFill>
                          <a:effectLst/>
                          <a:latin typeface="Calibri" panose="020F0502020204030204" pitchFamily="34" charset="0"/>
                        </a:rPr>
                        <a:t>-1</a:t>
                      </a:r>
                    </a:p>
                  </a:txBody>
                  <a:tcPr marL="4370" marR="4370" marT="4370" marB="0" anchor="b">
                    <a:lnL>
                      <a:noFill/>
                    </a:lnL>
                    <a:lnR>
                      <a:noFill/>
                    </a:lnR>
                    <a:lnT>
                      <a:noFill/>
                    </a:lnT>
                    <a:lnB>
                      <a:noFill/>
                    </a:lnB>
                    <a:solidFill>
                      <a:srgbClr val="F8696B"/>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4370" marR="4370" marT="4370" marB="0" anchor="b">
                    <a:lnL>
                      <a:noFill/>
                    </a:lnL>
                    <a:lnR>
                      <a:noFill/>
                    </a:lnR>
                    <a:lnT>
                      <a:noFill/>
                    </a:lnT>
                    <a:lnB>
                      <a:noFill/>
                    </a:lnB>
                    <a:solidFill>
                      <a:srgbClr val="FFFFFF"/>
                    </a:solidFill>
                  </a:tcPr>
                </a:tc>
                <a:tc>
                  <a:txBody>
                    <a:bodyPr/>
                    <a:lstStyle/>
                    <a:p>
                      <a:pPr algn="r" fontAlgn="b"/>
                      <a:r>
                        <a:rPr lang="en-US" sz="1100" b="0" i="0" u="none" strike="noStrike">
                          <a:solidFill>
                            <a:srgbClr val="000000"/>
                          </a:solidFill>
                          <a:effectLst/>
                          <a:latin typeface="Calibri" panose="020F0502020204030204" pitchFamily="34" charset="0"/>
                        </a:rPr>
                        <a:t>2</a:t>
                      </a:r>
                    </a:p>
                  </a:txBody>
                  <a:tcPr marL="4370" marR="4370" marT="4370" marB="0" anchor="b">
                    <a:lnL>
                      <a:noFill/>
                    </a:lnL>
                    <a:lnR>
                      <a:noFill/>
                    </a:lnR>
                    <a:lnT>
                      <a:noFill/>
                    </a:lnT>
                    <a:lnB>
                      <a:noFill/>
                    </a:lnB>
                    <a:solidFill>
                      <a:srgbClr val="63BE7B"/>
                    </a:solidFill>
                  </a:tcPr>
                </a:tc>
                <a:tc>
                  <a:txBody>
                    <a:bodyPr/>
                    <a:lstStyle/>
                    <a:p>
                      <a:pPr algn="r" fontAlgn="b"/>
                      <a:r>
                        <a:rPr lang="en-US" sz="1100" b="0" i="0" u="none" strike="noStrike">
                          <a:solidFill>
                            <a:srgbClr val="000000"/>
                          </a:solidFill>
                          <a:effectLst/>
                          <a:latin typeface="Calibri" panose="020F0502020204030204" pitchFamily="34" charset="0"/>
                        </a:rPr>
                        <a:t>0</a:t>
                      </a:r>
                    </a:p>
                  </a:txBody>
                  <a:tcPr marL="4370" marR="4370" marT="4370" marB="0" anchor="b">
                    <a:lnL>
                      <a:noFill/>
                    </a:lnL>
                    <a:lnR>
                      <a:noFill/>
                    </a:lnR>
                    <a:lnT>
                      <a:noFill/>
                    </a:lnT>
                    <a:lnB>
                      <a:noFill/>
                    </a:lnB>
                    <a:solidFill>
                      <a:srgbClr val="FFFFFF"/>
                    </a:solidFill>
                  </a:tcPr>
                </a:tc>
                <a:tc>
                  <a:txBody>
                    <a:bodyPr/>
                    <a:lstStyle/>
                    <a:p>
                      <a:pPr algn="r" fontAlgn="b"/>
                      <a:r>
                        <a:rPr lang="en-US" sz="1100" b="0" i="0" u="none" strike="noStrike">
                          <a:solidFill>
                            <a:srgbClr val="000000"/>
                          </a:solidFill>
                          <a:effectLst/>
                          <a:latin typeface="Calibri" panose="020F0502020204030204" pitchFamily="34" charset="0"/>
                        </a:rPr>
                        <a:t>2</a:t>
                      </a:r>
                    </a:p>
                  </a:txBody>
                  <a:tcPr marL="4370" marR="4370" marT="4370" marB="0" anchor="b">
                    <a:lnL>
                      <a:noFill/>
                    </a:lnL>
                    <a:lnR>
                      <a:noFill/>
                    </a:lnR>
                    <a:lnT>
                      <a:noFill/>
                    </a:lnT>
                    <a:lnB>
                      <a:noFill/>
                    </a:lnB>
                    <a:solidFill>
                      <a:srgbClr val="63BE7B"/>
                    </a:solidFill>
                  </a:tcPr>
                </a:tc>
                <a:tc>
                  <a:txBody>
                    <a:bodyPr/>
                    <a:lstStyle/>
                    <a:p>
                      <a:pPr algn="r" fontAlgn="b"/>
                      <a:r>
                        <a:rPr lang="en-US" sz="1100" b="0" i="0" u="none" strike="noStrike">
                          <a:solidFill>
                            <a:srgbClr val="000000"/>
                          </a:solidFill>
                          <a:effectLst/>
                          <a:latin typeface="Calibri" panose="020F0502020204030204" pitchFamily="34" charset="0"/>
                        </a:rPr>
                        <a:t>2</a:t>
                      </a:r>
                    </a:p>
                  </a:txBody>
                  <a:tcPr marL="4370" marR="4370" marT="4370" marB="0" anchor="b">
                    <a:lnL>
                      <a:noFill/>
                    </a:lnL>
                    <a:lnR>
                      <a:noFill/>
                    </a:lnR>
                    <a:lnT>
                      <a:noFill/>
                    </a:lnT>
                    <a:lnB>
                      <a:noFill/>
                    </a:lnB>
                    <a:solidFill>
                      <a:srgbClr val="63BE7B"/>
                    </a:solidFill>
                  </a:tcPr>
                </a:tc>
                <a:tc>
                  <a:txBody>
                    <a:bodyPr/>
                    <a:lstStyle/>
                    <a:p>
                      <a:pPr algn="r" fontAlgn="b"/>
                      <a:r>
                        <a:rPr lang="en-US" sz="1100" b="0" i="0" u="none" strike="noStrike">
                          <a:solidFill>
                            <a:srgbClr val="000000"/>
                          </a:solidFill>
                          <a:effectLst/>
                          <a:latin typeface="Calibri" panose="020F0502020204030204" pitchFamily="34" charset="0"/>
                        </a:rPr>
                        <a:t>2</a:t>
                      </a:r>
                    </a:p>
                  </a:txBody>
                  <a:tcPr marL="4370" marR="4370" marT="4370" marB="0" anchor="b">
                    <a:lnL>
                      <a:noFill/>
                    </a:lnL>
                    <a:lnR>
                      <a:noFill/>
                    </a:lnR>
                    <a:lnT>
                      <a:noFill/>
                    </a:lnT>
                    <a:lnB>
                      <a:noFill/>
                    </a:lnB>
                    <a:solidFill>
                      <a:srgbClr val="63BE7B"/>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4370" marR="4370" marT="4370" marB="0" anchor="b">
                    <a:lnL>
                      <a:noFill/>
                    </a:lnL>
                    <a:lnR>
                      <a:noFill/>
                    </a:lnR>
                    <a:lnT>
                      <a:noFill/>
                    </a:lnT>
                    <a:lnB>
                      <a:noFill/>
                    </a:lnB>
                    <a:solidFill>
                      <a:srgbClr val="FFFFFF"/>
                    </a:solidFill>
                  </a:tcPr>
                </a:tc>
                <a:tc>
                  <a:txBody>
                    <a:bodyPr/>
                    <a:lstStyle/>
                    <a:p>
                      <a:pPr algn="r" fontAlgn="b"/>
                      <a:r>
                        <a:rPr lang="en-US" sz="1100" b="0" i="0" u="none" strike="noStrike">
                          <a:solidFill>
                            <a:srgbClr val="000000"/>
                          </a:solidFill>
                          <a:effectLst/>
                          <a:latin typeface="Calibri" panose="020F0502020204030204" pitchFamily="34" charset="0"/>
                        </a:rPr>
                        <a:t>0</a:t>
                      </a:r>
                    </a:p>
                  </a:txBody>
                  <a:tcPr marL="4370" marR="4370" marT="4370" marB="0" anchor="b">
                    <a:lnL>
                      <a:noFill/>
                    </a:lnL>
                    <a:lnR>
                      <a:noFill/>
                    </a:lnR>
                    <a:lnT>
                      <a:noFill/>
                    </a:lnT>
                    <a:lnB>
                      <a:noFill/>
                    </a:lnB>
                    <a:solidFill>
                      <a:srgbClr val="FFFFFF"/>
                    </a:solidFill>
                  </a:tcPr>
                </a:tc>
                <a:tc>
                  <a:txBody>
                    <a:bodyPr/>
                    <a:lstStyle/>
                    <a:p>
                      <a:pPr algn="r" fontAlgn="b"/>
                      <a:r>
                        <a:rPr lang="en-US" sz="1100" b="0" i="0" u="none" strike="noStrike">
                          <a:solidFill>
                            <a:srgbClr val="000000"/>
                          </a:solidFill>
                          <a:effectLst/>
                          <a:latin typeface="Calibri" panose="020F0502020204030204" pitchFamily="34" charset="0"/>
                        </a:rPr>
                        <a:t>2</a:t>
                      </a:r>
                    </a:p>
                  </a:txBody>
                  <a:tcPr marL="4370" marR="4370" marT="4370" marB="0" anchor="b">
                    <a:lnL>
                      <a:noFill/>
                    </a:lnL>
                    <a:lnR>
                      <a:noFill/>
                    </a:lnR>
                    <a:lnT>
                      <a:noFill/>
                    </a:lnT>
                    <a:lnB>
                      <a:noFill/>
                    </a:lnB>
                    <a:solidFill>
                      <a:srgbClr val="63BE7B"/>
                    </a:solidFill>
                  </a:tcPr>
                </a:tc>
                <a:tc>
                  <a:txBody>
                    <a:bodyPr/>
                    <a:lstStyle/>
                    <a:p>
                      <a:pPr algn="r" fontAlgn="b"/>
                      <a:r>
                        <a:rPr lang="en-US" sz="1100" b="0" i="0" u="none" strike="noStrike">
                          <a:solidFill>
                            <a:srgbClr val="000000"/>
                          </a:solidFill>
                          <a:effectLst/>
                          <a:latin typeface="Calibri" panose="020F0502020204030204" pitchFamily="34" charset="0"/>
                        </a:rPr>
                        <a:t>2</a:t>
                      </a:r>
                    </a:p>
                  </a:txBody>
                  <a:tcPr marL="4370" marR="4370" marT="4370" marB="0" anchor="b">
                    <a:lnL>
                      <a:noFill/>
                    </a:lnL>
                    <a:lnR>
                      <a:noFill/>
                    </a:lnR>
                    <a:lnT>
                      <a:noFill/>
                    </a:lnT>
                    <a:lnB>
                      <a:noFill/>
                    </a:lnB>
                    <a:solidFill>
                      <a:srgbClr val="63BE7B"/>
                    </a:solidFill>
                  </a:tcPr>
                </a:tc>
                <a:tc>
                  <a:txBody>
                    <a:bodyPr/>
                    <a:lstStyle/>
                    <a:p>
                      <a:pPr algn="r" fontAlgn="b"/>
                      <a:r>
                        <a:rPr lang="en-US" sz="1100" b="0" i="0" u="none" strike="noStrike">
                          <a:solidFill>
                            <a:srgbClr val="000000"/>
                          </a:solidFill>
                          <a:effectLst/>
                          <a:latin typeface="Calibri" panose="020F0502020204030204" pitchFamily="34" charset="0"/>
                        </a:rPr>
                        <a:t>2</a:t>
                      </a:r>
                    </a:p>
                  </a:txBody>
                  <a:tcPr marL="4370" marR="4370" marT="4370" marB="0" anchor="b">
                    <a:lnL>
                      <a:noFill/>
                    </a:lnL>
                    <a:lnR>
                      <a:noFill/>
                    </a:lnR>
                    <a:lnT>
                      <a:noFill/>
                    </a:lnT>
                    <a:lnB>
                      <a:noFill/>
                    </a:lnB>
                    <a:solidFill>
                      <a:srgbClr val="63BE7B"/>
                    </a:solidFill>
                  </a:tcPr>
                </a:tc>
                <a:tc>
                  <a:txBody>
                    <a:bodyPr/>
                    <a:lstStyle/>
                    <a:p>
                      <a:pPr algn="r" fontAlgn="b"/>
                      <a:r>
                        <a:rPr lang="en-US" sz="1100" b="0" i="0" u="none" strike="noStrike">
                          <a:solidFill>
                            <a:srgbClr val="000000"/>
                          </a:solidFill>
                          <a:effectLst/>
                          <a:latin typeface="Calibri" panose="020F0502020204030204" pitchFamily="34" charset="0"/>
                        </a:rPr>
                        <a:t>0</a:t>
                      </a:r>
                    </a:p>
                  </a:txBody>
                  <a:tcPr marL="4370" marR="4370" marT="4370" marB="0" anchor="b">
                    <a:lnL>
                      <a:noFill/>
                    </a:lnL>
                    <a:lnR>
                      <a:noFill/>
                    </a:lnR>
                    <a:lnT>
                      <a:noFill/>
                    </a:lnT>
                    <a:lnB>
                      <a:noFill/>
                    </a:lnB>
                    <a:solidFill>
                      <a:srgbClr val="FFFFFF"/>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4370" marR="4370" marT="4370" marB="0" anchor="b">
                    <a:lnL>
                      <a:noFill/>
                    </a:lnL>
                    <a:lnR>
                      <a:noFill/>
                    </a:lnR>
                    <a:lnT>
                      <a:noFill/>
                    </a:lnT>
                    <a:lnB>
                      <a:noFill/>
                    </a:lnB>
                    <a:solidFill>
                      <a:srgbClr val="FFFFFF"/>
                    </a:solidFill>
                  </a:tcPr>
                </a:tc>
                <a:tc>
                  <a:txBody>
                    <a:bodyPr/>
                    <a:lstStyle/>
                    <a:p>
                      <a:pPr algn="r" fontAlgn="b"/>
                      <a:r>
                        <a:rPr lang="en-US" sz="1100" b="0" i="0" u="none" strike="noStrike">
                          <a:solidFill>
                            <a:srgbClr val="000000"/>
                          </a:solidFill>
                          <a:effectLst/>
                          <a:latin typeface="Calibri" panose="020F0502020204030204" pitchFamily="34" charset="0"/>
                        </a:rPr>
                        <a:t>-1</a:t>
                      </a:r>
                    </a:p>
                  </a:txBody>
                  <a:tcPr marL="4370" marR="4370" marT="4370" marB="0" anchor="b">
                    <a:lnL>
                      <a:noFill/>
                    </a:lnL>
                    <a:lnR>
                      <a:noFill/>
                    </a:lnR>
                    <a:lnT>
                      <a:noFill/>
                    </a:lnT>
                    <a:lnB>
                      <a:noFill/>
                    </a:lnB>
                    <a:solidFill>
                      <a:srgbClr val="F8696B"/>
                    </a:solidFill>
                  </a:tcPr>
                </a:tc>
                <a:tc>
                  <a:txBody>
                    <a:bodyPr/>
                    <a:lstStyle/>
                    <a:p>
                      <a:pPr algn="r" fontAlgn="b"/>
                      <a:r>
                        <a:rPr lang="en-US" sz="1100" b="0" i="0" u="none" strike="noStrike">
                          <a:solidFill>
                            <a:srgbClr val="000000"/>
                          </a:solidFill>
                          <a:effectLst/>
                          <a:latin typeface="Calibri" panose="020F0502020204030204" pitchFamily="34" charset="0"/>
                        </a:rPr>
                        <a:t>0</a:t>
                      </a:r>
                    </a:p>
                  </a:txBody>
                  <a:tcPr marL="4370" marR="4370" marT="4370" marB="0" anchor="b">
                    <a:lnL>
                      <a:noFill/>
                    </a:lnL>
                    <a:lnR>
                      <a:noFill/>
                    </a:lnR>
                    <a:lnT>
                      <a:noFill/>
                    </a:lnT>
                    <a:lnB>
                      <a:noFill/>
                    </a:lnB>
                    <a:solidFill>
                      <a:srgbClr val="FFFFFF"/>
                    </a:solidFill>
                  </a:tcPr>
                </a:tc>
                <a:tc>
                  <a:txBody>
                    <a:bodyPr/>
                    <a:lstStyle/>
                    <a:p>
                      <a:pPr algn="r" fontAlgn="b"/>
                      <a:r>
                        <a:rPr lang="en-US" sz="1100" b="0" i="0" u="none" strike="noStrike">
                          <a:solidFill>
                            <a:srgbClr val="000000"/>
                          </a:solidFill>
                          <a:effectLst/>
                          <a:latin typeface="Calibri" panose="020F0502020204030204" pitchFamily="34" charset="0"/>
                        </a:rPr>
                        <a:t>-1</a:t>
                      </a:r>
                    </a:p>
                  </a:txBody>
                  <a:tcPr marL="4370" marR="4370" marT="4370" marB="0" anchor="b">
                    <a:lnL>
                      <a:noFill/>
                    </a:lnL>
                    <a:lnR>
                      <a:noFill/>
                    </a:lnR>
                    <a:lnT>
                      <a:noFill/>
                    </a:lnT>
                    <a:lnB>
                      <a:noFill/>
                    </a:lnB>
                    <a:solidFill>
                      <a:srgbClr val="F8696B"/>
                    </a:solidFill>
                  </a:tcPr>
                </a:tc>
                <a:tc>
                  <a:txBody>
                    <a:bodyPr/>
                    <a:lstStyle/>
                    <a:p>
                      <a:pPr algn="r" fontAlgn="b"/>
                      <a:r>
                        <a:rPr lang="en-US" sz="1100" b="0" i="0" u="none" strike="noStrike">
                          <a:solidFill>
                            <a:srgbClr val="000000"/>
                          </a:solidFill>
                          <a:effectLst/>
                          <a:latin typeface="Calibri" panose="020F0502020204030204" pitchFamily="34" charset="0"/>
                        </a:rPr>
                        <a:t>2</a:t>
                      </a:r>
                    </a:p>
                  </a:txBody>
                  <a:tcPr marL="4370" marR="4370" marT="4370" marB="0" anchor="b">
                    <a:lnL>
                      <a:noFill/>
                    </a:lnL>
                    <a:lnR>
                      <a:noFill/>
                    </a:lnR>
                    <a:lnT>
                      <a:noFill/>
                    </a:lnT>
                    <a:lnB>
                      <a:noFill/>
                    </a:lnB>
                    <a:solidFill>
                      <a:srgbClr val="63BE7B"/>
                    </a:solidFill>
                  </a:tcPr>
                </a:tc>
                <a:tc>
                  <a:txBody>
                    <a:bodyPr/>
                    <a:lstStyle/>
                    <a:p>
                      <a:pPr algn="r" fontAlgn="b"/>
                      <a:r>
                        <a:rPr lang="en-US" sz="1100" b="0" i="0" u="none" strike="noStrike">
                          <a:solidFill>
                            <a:srgbClr val="000000"/>
                          </a:solidFill>
                          <a:effectLst/>
                          <a:latin typeface="Calibri" panose="020F0502020204030204" pitchFamily="34" charset="0"/>
                        </a:rPr>
                        <a:t>1</a:t>
                      </a:r>
                    </a:p>
                  </a:txBody>
                  <a:tcPr marL="4370" marR="4370" marT="4370" marB="0" anchor="b">
                    <a:lnL>
                      <a:noFill/>
                    </a:lnL>
                    <a:lnR>
                      <a:noFill/>
                    </a:lnR>
                    <a:lnT>
                      <a:noFill/>
                    </a:lnT>
                    <a:lnB>
                      <a:noFill/>
                    </a:lnB>
                    <a:solidFill>
                      <a:srgbClr val="FFEB84"/>
                    </a:solidFill>
                  </a:tcPr>
                </a:tc>
                <a:tc>
                  <a:txBody>
                    <a:bodyPr/>
                    <a:lstStyle/>
                    <a:p>
                      <a:pPr algn="l" fontAlgn="b"/>
                      <a:r>
                        <a:rPr lang="en-US" sz="1100" b="0" i="0" u="none" strike="noStrike">
                          <a:solidFill>
                            <a:srgbClr val="000000"/>
                          </a:solidFill>
                          <a:effectLst/>
                          <a:latin typeface="Calibri" panose="020F0502020204030204" pitchFamily="34" charset="0"/>
                        </a:rPr>
                        <a:t> </a:t>
                      </a:r>
                    </a:p>
                  </a:txBody>
                  <a:tcPr marL="4370" marR="4370" marT="4370" marB="0" anchor="b">
                    <a:lnL>
                      <a:noFill/>
                    </a:lnL>
                    <a:lnR>
                      <a:noFill/>
                    </a:lnR>
                    <a:lnT>
                      <a:noFill/>
                    </a:lnT>
                    <a:lnB>
                      <a:noFill/>
                    </a:lnB>
                    <a:solidFill>
                      <a:srgbClr val="FFFFFF"/>
                    </a:solidFill>
                  </a:tcPr>
                </a:tc>
                <a:tc>
                  <a:txBody>
                    <a:bodyPr/>
                    <a:lstStyle/>
                    <a:p>
                      <a:pPr algn="r" fontAlgn="b"/>
                      <a:r>
                        <a:rPr lang="en-US" sz="1100" b="0" i="0" u="none" strike="noStrike">
                          <a:solidFill>
                            <a:srgbClr val="000000"/>
                          </a:solidFill>
                          <a:effectLst/>
                          <a:latin typeface="Calibri" panose="020F0502020204030204" pitchFamily="34" charset="0"/>
                        </a:rPr>
                        <a:t>-1</a:t>
                      </a:r>
                    </a:p>
                  </a:txBody>
                  <a:tcPr marL="4370" marR="4370" marT="4370" marB="0" anchor="b">
                    <a:lnL>
                      <a:noFill/>
                    </a:lnL>
                    <a:lnR>
                      <a:noFill/>
                    </a:lnR>
                    <a:lnT>
                      <a:noFill/>
                    </a:lnT>
                    <a:lnB>
                      <a:noFill/>
                    </a:lnB>
                    <a:solidFill>
                      <a:srgbClr val="F8696B"/>
                    </a:solidFill>
                  </a:tcPr>
                </a:tc>
                <a:tc>
                  <a:txBody>
                    <a:bodyPr/>
                    <a:lstStyle/>
                    <a:p>
                      <a:pPr algn="r" fontAlgn="b"/>
                      <a:r>
                        <a:rPr lang="en-US" sz="1100" b="0" i="0" u="none" strike="noStrike">
                          <a:solidFill>
                            <a:srgbClr val="000000"/>
                          </a:solidFill>
                          <a:effectLst/>
                          <a:latin typeface="Calibri" panose="020F0502020204030204" pitchFamily="34" charset="0"/>
                        </a:rPr>
                        <a:t>-1</a:t>
                      </a:r>
                    </a:p>
                  </a:txBody>
                  <a:tcPr marL="4370" marR="4370" marT="4370" marB="0" anchor="b">
                    <a:lnL>
                      <a:noFill/>
                    </a:lnL>
                    <a:lnR>
                      <a:noFill/>
                    </a:lnR>
                    <a:lnT>
                      <a:noFill/>
                    </a:lnT>
                    <a:lnB>
                      <a:noFill/>
                    </a:lnB>
                    <a:solidFill>
                      <a:srgbClr val="F8696B"/>
                    </a:solidFill>
                  </a:tcPr>
                </a:tc>
                <a:tc>
                  <a:txBody>
                    <a:bodyPr/>
                    <a:lstStyle/>
                    <a:p>
                      <a:pPr algn="r" fontAlgn="b"/>
                      <a:r>
                        <a:rPr lang="en-US" sz="1100" b="0" i="0" u="none" strike="noStrike">
                          <a:solidFill>
                            <a:srgbClr val="000000"/>
                          </a:solidFill>
                          <a:effectLst/>
                          <a:latin typeface="Calibri" panose="020F0502020204030204" pitchFamily="34" charset="0"/>
                        </a:rPr>
                        <a:t>2</a:t>
                      </a:r>
                    </a:p>
                  </a:txBody>
                  <a:tcPr marL="4370" marR="4370" marT="4370" marB="0" anchor="b">
                    <a:lnL>
                      <a:noFill/>
                    </a:lnL>
                    <a:lnR>
                      <a:noFill/>
                    </a:lnR>
                    <a:lnT>
                      <a:noFill/>
                    </a:lnT>
                    <a:lnB>
                      <a:noFill/>
                    </a:lnB>
                    <a:solidFill>
                      <a:srgbClr val="63BE7B"/>
                    </a:solidFill>
                  </a:tcPr>
                </a:tc>
                <a:tc>
                  <a:txBody>
                    <a:bodyPr/>
                    <a:lstStyle/>
                    <a:p>
                      <a:pPr algn="r" fontAlgn="b"/>
                      <a:r>
                        <a:rPr lang="en-US" sz="1100" b="0" i="0" u="none" strike="noStrike">
                          <a:solidFill>
                            <a:srgbClr val="000000"/>
                          </a:solidFill>
                          <a:effectLst/>
                          <a:latin typeface="Calibri" panose="020F0502020204030204" pitchFamily="34" charset="0"/>
                        </a:rPr>
                        <a:t>2</a:t>
                      </a:r>
                    </a:p>
                  </a:txBody>
                  <a:tcPr marL="4370" marR="4370" marT="4370" marB="0" anchor="b">
                    <a:lnL>
                      <a:noFill/>
                    </a:lnL>
                    <a:lnR>
                      <a:noFill/>
                    </a:lnR>
                    <a:lnT>
                      <a:noFill/>
                    </a:lnT>
                    <a:lnB>
                      <a:noFill/>
                    </a:lnB>
                    <a:solidFill>
                      <a:srgbClr val="63BE7B"/>
                    </a:solidFill>
                  </a:tcPr>
                </a:tc>
                <a:tc>
                  <a:txBody>
                    <a:bodyPr/>
                    <a:lstStyle/>
                    <a:p>
                      <a:pPr algn="r" fontAlgn="b"/>
                      <a:r>
                        <a:rPr lang="en-US" sz="1100" b="0" i="0" u="none" strike="noStrike">
                          <a:solidFill>
                            <a:srgbClr val="000000"/>
                          </a:solidFill>
                          <a:effectLst/>
                          <a:latin typeface="Calibri" panose="020F0502020204030204" pitchFamily="34" charset="0"/>
                        </a:rPr>
                        <a:t>-1</a:t>
                      </a:r>
                    </a:p>
                  </a:txBody>
                  <a:tcPr marL="4370" marR="4370" marT="4370" marB="0" anchor="b">
                    <a:lnL>
                      <a:noFill/>
                    </a:lnL>
                    <a:lnR>
                      <a:noFill/>
                    </a:lnR>
                    <a:lnT>
                      <a:noFill/>
                    </a:lnT>
                    <a:lnB>
                      <a:noFill/>
                    </a:lnB>
                    <a:solidFill>
                      <a:srgbClr val="F8696B"/>
                    </a:solidFill>
                  </a:tcPr>
                </a:tc>
                <a:tc>
                  <a:txBody>
                    <a:bodyPr/>
                    <a:lstStyle/>
                    <a:p>
                      <a:pPr algn="r" fontAlgn="b"/>
                      <a:r>
                        <a:rPr lang="en-US" sz="1100" b="0" i="0" u="none" strike="noStrike">
                          <a:solidFill>
                            <a:srgbClr val="000000"/>
                          </a:solidFill>
                          <a:effectLst/>
                          <a:latin typeface="Calibri" panose="020F0502020204030204" pitchFamily="34" charset="0"/>
                        </a:rPr>
                        <a:t>0</a:t>
                      </a:r>
                    </a:p>
                  </a:txBody>
                  <a:tcPr marL="4370" marR="4370" marT="4370" marB="0" anchor="b">
                    <a:lnL>
                      <a:noFill/>
                    </a:lnL>
                    <a:lnR>
                      <a:noFill/>
                    </a:lnR>
                    <a:lnT>
                      <a:noFill/>
                    </a:lnT>
                    <a:lnB>
                      <a:noFill/>
                    </a:lnB>
                    <a:solidFill>
                      <a:srgbClr val="FFFFFF"/>
                    </a:solidFill>
                  </a:tcPr>
                </a:tc>
              </a:tr>
              <a:tr h="209328">
                <a:tc>
                  <a:txBody>
                    <a:bodyPr/>
                    <a:lstStyle/>
                    <a:p>
                      <a:pPr algn="l" fontAlgn="b"/>
                      <a:r>
                        <a:rPr lang="en-US" sz="1100" b="0" i="0" u="none" strike="noStrike">
                          <a:solidFill>
                            <a:srgbClr val="000000"/>
                          </a:solidFill>
                          <a:effectLst/>
                          <a:latin typeface="Calibri" panose="020F0502020204030204" pitchFamily="34" charset="0"/>
                        </a:rPr>
                        <a:t>SA&lt;=</a:t>
                      </a:r>
                    </a:p>
                  </a:txBody>
                  <a:tcPr marL="4370" marR="4370" marT="4370"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a:noFill/>
                    </a:lnB>
                    <a:solidFill>
                      <a:srgbClr val="FFFFFF"/>
                    </a:solidFill>
                  </a:tcPr>
                </a:tc>
                <a:tc>
                  <a:txBody>
                    <a:bodyPr/>
                    <a:lstStyle/>
                    <a:p>
                      <a:pPr algn="r" fontAlgn="b"/>
                      <a:r>
                        <a:rPr lang="en-US" sz="900" b="0" i="0" u="none" strike="noStrike" dirty="0">
                          <a:solidFill>
                            <a:srgbClr val="000000"/>
                          </a:solidFill>
                          <a:effectLst/>
                          <a:latin typeface="Calibri" panose="020F0502020204030204" pitchFamily="34" charset="0"/>
                        </a:rPr>
                        <a:t>33%</a:t>
                      </a:r>
                    </a:p>
                  </a:txBody>
                  <a:tcPr marL="4370" marR="4370" marT="4370" marB="0" anchor="b">
                    <a:lnL>
                      <a:noFill/>
                    </a:lnL>
                    <a:lnR>
                      <a:noFill/>
                    </a:lnR>
                    <a:lnT>
                      <a:noFill/>
                    </a:lnT>
                    <a:lnB>
                      <a:noFill/>
                    </a:lnB>
                    <a:solidFill>
                      <a:srgbClr val="FFFFFF"/>
                    </a:solidFill>
                  </a:tcPr>
                </a:tc>
                <a:tc>
                  <a:txBody>
                    <a:bodyPr/>
                    <a:lstStyle/>
                    <a:p>
                      <a:pPr algn="r" fontAlgn="b"/>
                      <a:r>
                        <a:rPr lang="en-US" sz="900" b="0" i="0" u="none" strike="noStrike" dirty="0">
                          <a:solidFill>
                            <a:srgbClr val="000000"/>
                          </a:solidFill>
                          <a:effectLst/>
                          <a:latin typeface="Calibri" panose="020F0502020204030204" pitchFamily="34" charset="0"/>
                        </a:rPr>
                        <a:t>50%</a:t>
                      </a:r>
                    </a:p>
                  </a:txBody>
                  <a:tcPr marL="4370" marR="4370" marT="4370" marB="0" anchor="b">
                    <a:lnL>
                      <a:noFill/>
                    </a:lnL>
                    <a:lnR>
                      <a:noFill/>
                    </a:lnR>
                    <a:lnT>
                      <a:noFill/>
                    </a:lnT>
                    <a:lnB>
                      <a:noFill/>
                    </a:lnB>
                    <a:solidFill>
                      <a:srgbClr val="FFFFFF"/>
                    </a:solidFill>
                  </a:tcPr>
                </a:tc>
                <a:tc>
                  <a:txBody>
                    <a:bodyPr/>
                    <a:lstStyle/>
                    <a:p>
                      <a:pPr algn="r" fontAlgn="b"/>
                      <a:r>
                        <a:rPr lang="en-US" sz="900" b="0" i="0" u="none" strike="noStrike" dirty="0">
                          <a:solidFill>
                            <a:srgbClr val="000000"/>
                          </a:solidFill>
                          <a:effectLst/>
                          <a:latin typeface="Calibri" panose="020F0502020204030204" pitchFamily="34" charset="0"/>
                        </a:rPr>
                        <a:t>25%</a:t>
                      </a:r>
                    </a:p>
                  </a:txBody>
                  <a:tcPr marL="4370" marR="4370" marT="4370" marB="0" anchor="b">
                    <a:lnL>
                      <a:noFill/>
                    </a:lnL>
                    <a:lnR>
                      <a:noFill/>
                    </a:lnR>
                    <a:lnT>
                      <a:noFill/>
                    </a:lnT>
                    <a:lnB>
                      <a:noFill/>
                    </a:lnB>
                    <a:solidFill>
                      <a:srgbClr val="FFFFFF"/>
                    </a:solidFill>
                  </a:tcPr>
                </a:tc>
                <a:tc>
                  <a:txBody>
                    <a:bodyPr/>
                    <a:lstStyle/>
                    <a:p>
                      <a:pPr algn="r" fontAlgn="b"/>
                      <a:r>
                        <a:rPr lang="en-US" sz="900" b="0" i="0" u="none" strike="noStrike">
                          <a:solidFill>
                            <a:srgbClr val="000000"/>
                          </a:solidFill>
                          <a:effectLst/>
                          <a:latin typeface="Calibri" panose="020F0502020204030204" pitchFamily="34" charset="0"/>
                        </a:rPr>
                        <a:t>17%</a:t>
                      </a:r>
                    </a:p>
                  </a:txBody>
                  <a:tcPr marL="4370" marR="4370" marT="4370" marB="0" anchor="b">
                    <a:lnL>
                      <a:noFill/>
                    </a:lnL>
                    <a:lnR>
                      <a:noFill/>
                    </a:lnR>
                    <a:lnT>
                      <a:noFill/>
                    </a:lnT>
                    <a:lnB>
                      <a:noFill/>
                    </a:lnB>
                    <a:solidFill>
                      <a:srgbClr val="FFFFFF"/>
                    </a:solidFill>
                  </a:tcPr>
                </a:tc>
                <a:tc>
                  <a:txBody>
                    <a:bodyPr/>
                    <a:lstStyle/>
                    <a:p>
                      <a:pPr algn="r" fontAlgn="b"/>
                      <a:r>
                        <a:rPr lang="en-US" sz="900" b="0" i="0" u="none" strike="noStrike">
                          <a:solidFill>
                            <a:srgbClr val="000000"/>
                          </a:solidFill>
                          <a:effectLst/>
                          <a:latin typeface="Calibri" panose="020F0502020204030204" pitchFamily="34" charset="0"/>
                        </a:rPr>
                        <a:t>33%</a:t>
                      </a:r>
                    </a:p>
                  </a:txBody>
                  <a:tcPr marL="4370" marR="4370" marT="4370" marB="0" anchor="b">
                    <a:lnL>
                      <a:noFill/>
                    </a:lnL>
                    <a:lnR>
                      <a:noFill/>
                    </a:lnR>
                    <a:lnT>
                      <a:noFill/>
                    </a:lnT>
                    <a:lnB>
                      <a:noFill/>
                    </a:lnB>
                    <a:solidFill>
                      <a:srgbClr val="FFFFFF"/>
                    </a:solidFill>
                  </a:tcPr>
                </a:tc>
                <a:tc>
                  <a:txBody>
                    <a:bodyPr/>
                    <a:lstStyle/>
                    <a:p>
                      <a:pPr algn="l" fontAlgn="b"/>
                      <a:r>
                        <a:rPr lang="en-US" sz="900" b="0" i="0" u="none" strike="noStrike">
                          <a:solidFill>
                            <a:srgbClr val="000000"/>
                          </a:solidFill>
                          <a:effectLst/>
                          <a:latin typeface="Calibri" panose="020F0502020204030204" pitchFamily="34" charset="0"/>
                        </a:rPr>
                        <a:t> </a:t>
                      </a:r>
                    </a:p>
                  </a:txBody>
                  <a:tcPr marL="4370" marR="4370" marT="4370" marB="0" anchor="b">
                    <a:lnL>
                      <a:noFill/>
                    </a:lnL>
                    <a:lnR>
                      <a:noFill/>
                    </a:lnR>
                    <a:lnT>
                      <a:noFill/>
                    </a:lnT>
                    <a:lnB>
                      <a:noFill/>
                    </a:lnB>
                    <a:solidFill>
                      <a:srgbClr val="FFFFFF"/>
                    </a:solidFill>
                  </a:tcPr>
                </a:tc>
                <a:tc>
                  <a:txBody>
                    <a:bodyPr/>
                    <a:lstStyle/>
                    <a:p>
                      <a:pPr algn="r" fontAlgn="b"/>
                      <a:r>
                        <a:rPr lang="en-US" sz="900" b="0" i="0" u="none" strike="noStrike">
                          <a:solidFill>
                            <a:srgbClr val="000000"/>
                          </a:solidFill>
                          <a:effectLst/>
                          <a:latin typeface="Calibri" panose="020F0502020204030204" pitchFamily="34" charset="0"/>
                        </a:rPr>
                        <a:t>50%</a:t>
                      </a:r>
                    </a:p>
                  </a:txBody>
                  <a:tcPr marL="4370" marR="4370" marT="4370" marB="0" anchor="b">
                    <a:lnL>
                      <a:noFill/>
                    </a:lnL>
                    <a:lnR>
                      <a:noFill/>
                    </a:lnR>
                    <a:lnT>
                      <a:noFill/>
                    </a:lnT>
                    <a:lnB>
                      <a:noFill/>
                    </a:lnB>
                    <a:solidFill>
                      <a:srgbClr val="FFFFFF"/>
                    </a:solidFill>
                  </a:tcPr>
                </a:tc>
                <a:tc>
                  <a:txBody>
                    <a:bodyPr/>
                    <a:lstStyle/>
                    <a:p>
                      <a:pPr algn="r" fontAlgn="b"/>
                      <a:r>
                        <a:rPr lang="en-US" sz="900" b="0" i="0" u="none" strike="noStrike">
                          <a:solidFill>
                            <a:srgbClr val="000000"/>
                          </a:solidFill>
                          <a:effectLst/>
                          <a:latin typeface="Calibri" panose="020F0502020204030204" pitchFamily="34" charset="0"/>
                        </a:rPr>
                        <a:t>33%</a:t>
                      </a:r>
                    </a:p>
                  </a:txBody>
                  <a:tcPr marL="4370" marR="4370" marT="4370" marB="0" anchor="b">
                    <a:lnL>
                      <a:noFill/>
                    </a:lnL>
                    <a:lnR>
                      <a:noFill/>
                    </a:lnR>
                    <a:lnT>
                      <a:noFill/>
                    </a:lnT>
                    <a:lnB>
                      <a:noFill/>
                    </a:lnB>
                    <a:solidFill>
                      <a:srgbClr val="FFFFFF"/>
                    </a:solidFill>
                  </a:tcPr>
                </a:tc>
                <a:tc>
                  <a:txBody>
                    <a:bodyPr/>
                    <a:lstStyle/>
                    <a:p>
                      <a:pPr algn="r" fontAlgn="b"/>
                      <a:r>
                        <a:rPr lang="en-US" sz="900" b="0" i="0" u="none" strike="noStrike">
                          <a:solidFill>
                            <a:srgbClr val="000000"/>
                          </a:solidFill>
                          <a:effectLst/>
                          <a:latin typeface="Calibri" panose="020F0502020204030204" pitchFamily="34" charset="0"/>
                        </a:rPr>
                        <a:t>25%</a:t>
                      </a:r>
                    </a:p>
                  </a:txBody>
                  <a:tcPr marL="4370" marR="4370" marT="4370" marB="0" anchor="b">
                    <a:lnL>
                      <a:noFill/>
                    </a:lnL>
                    <a:lnR>
                      <a:noFill/>
                    </a:lnR>
                    <a:lnT>
                      <a:noFill/>
                    </a:lnT>
                    <a:lnB>
                      <a:noFill/>
                    </a:lnB>
                    <a:solidFill>
                      <a:srgbClr val="FFFFFF"/>
                    </a:solidFill>
                  </a:tcPr>
                </a:tc>
                <a:tc>
                  <a:txBody>
                    <a:bodyPr/>
                    <a:lstStyle/>
                    <a:p>
                      <a:pPr algn="r" fontAlgn="b"/>
                      <a:r>
                        <a:rPr lang="en-US" sz="900" b="0" i="0" u="none" strike="noStrike">
                          <a:solidFill>
                            <a:srgbClr val="000000"/>
                          </a:solidFill>
                          <a:effectLst/>
                          <a:latin typeface="Calibri" panose="020F0502020204030204" pitchFamily="34" charset="0"/>
                        </a:rPr>
                        <a:t>25%</a:t>
                      </a:r>
                    </a:p>
                  </a:txBody>
                  <a:tcPr marL="4370" marR="4370" marT="4370" marB="0" anchor="b">
                    <a:lnL>
                      <a:noFill/>
                    </a:lnL>
                    <a:lnR>
                      <a:noFill/>
                    </a:lnR>
                    <a:lnT>
                      <a:noFill/>
                    </a:lnT>
                    <a:lnB>
                      <a:noFill/>
                    </a:lnB>
                    <a:solidFill>
                      <a:srgbClr val="FFFFFF"/>
                    </a:solidFill>
                  </a:tcPr>
                </a:tc>
                <a:tc>
                  <a:txBody>
                    <a:bodyPr/>
                    <a:lstStyle/>
                    <a:p>
                      <a:pPr algn="r" fontAlgn="b"/>
                      <a:r>
                        <a:rPr lang="en-US" sz="900" b="0" i="0" u="none" strike="noStrike">
                          <a:solidFill>
                            <a:srgbClr val="000000"/>
                          </a:solidFill>
                          <a:effectLst/>
                          <a:latin typeface="Calibri" panose="020F0502020204030204" pitchFamily="34" charset="0"/>
                        </a:rPr>
                        <a:t>50%</a:t>
                      </a:r>
                    </a:p>
                  </a:txBody>
                  <a:tcPr marL="4370" marR="4370" marT="4370" marB="0" anchor="b">
                    <a:lnL>
                      <a:noFill/>
                    </a:lnL>
                    <a:lnR>
                      <a:noFill/>
                    </a:lnR>
                    <a:lnT>
                      <a:noFill/>
                    </a:lnT>
                    <a:lnB>
                      <a:noFill/>
                    </a:lnB>
                    <a:solidFill>
                      <a:srgbClr val="FFFFFF"/>
                    </a:solidFill>
                  </a:tcPr>
                </a:tc>
                <a:tc>
                  <a:txBody>
                    <a:bodyPr/>
                    <a:lstStyle/>
                    <a:p>
                      <a:pPr algn="l" fontAlgn="b"/>
                      <a:r>
                        <a:rPr lang="en-US" sz="900" b="0" i="0" u="none" strike="noStrike">
                          <a:solidFill>
                            <a:srgbClr val="000000"/>
                          </a:solidFill>
                          <a:effectLst/>
                          <a:latin typeface="Calibri" panose="020F0502020204030204" pitchFamily="34" charset="0"/>
                        </a:rPr>
                        <a:t> </a:t>
                      </a:r>
                    </a:p>
                  </a:txBody>
                  <a:tcPr marL="4370" marR="4370" marT="4370" marB="0" anchor="b">
                    <a:lnL>
                      <a:noFill/>
                    </a:lnL>
                    <a:lnR>
                      <a:noFill/>
                    </a:lnR>
                    <a:lnT>
                      <a:noFill/>
                    </a:lnT>
                    <a:lnB>
                      <a:noFill/>
                    </a:lnB>
                    <a:solidFill>
                      <a:srgbClr val="FFFFFF"/>
                    </a:solidFill>
                  </a:tcPr>
                </a:tc>
                <a:tc>
                  <a:txBody>
                    <a:bodyPr/>
                    <a:lstStyle/>
                    <a:p>
                      <a:pPr algn="r" fontAlgn="b"/>
                      <a:r>
                        <a:rPr lang="en-US" sz="900" b="0" i="0" u="none" strike="noStrike">
                          <a:solidFill>
                            <a:srgbClr val="000000"/>
                          </a:solidFill>
                          <a:effectLst/>
                          <a:latin typeface="Calibri" panose="020F0502020204030204" pitchFamily="34" charset="0"/>
                        </a:rPr>
                        <a:t>0%</a:t>
                      </a:r>
                    </a:p>
                  </a:txBody>
                  <a:tcPr marL="4370" marR="4370" marT="4370" marB="0" anchor="b">
                    <a:lnL>
                      <a:noFill/>
                    </a:lnL>
                    <a:lnR>
                      <a:noFill/>
                    </a:lnR>
                    <a:lnT>
                      <a:noFill/>
                    </a:lnT>
                    <a:lnB>
                      <a:noFill/>
                    </a:lnB>
                    <a:solidFill>
                      <a:srgbClr val="FFFFFF"/>
                    </a:solidFill>
                  </a:tcPr>
                </a:tc>
                <a:tc>
                  <a:txBody>
                    <a:bodyPr/>
                    <a:lstStyle/>
                    <a:p>
                      <a:pPr algn="r" fontAlgn="b"/>
                      <a:r>
                        <a:rPr lang="en-US" sz="900" b="0" i="0" u="none" strike="noStrike">
                          <a:solidFill>
                            <a:srgbClr val="000000"/>
                          </a:solidFill>
                          <a:effectLst/>
                          <a:latin typeface="Calibri" panose="020F0502020204030204" pitchFamily="34" charset="0"/>
                        </a:rPr>
                        <a:t>18%</a:t>
                      </a:r>
                    </a:p>
                  </a:txBody>
                  <a:tcPr marL="4370" marR="4370" marT="4370" marB="0" anchor="b">
                    <a:lnL>
                      <a:noFill/>
                    </a:lnL>
                    <a:lnR>
                      <a:noFill/>
                    </a:lnR>
                    <a:lnT>
                      <a:noFill/>
                    </a:lnT>
                    <a:lnB>
                      <a:noFill/>
                    </a:lnB>
                    <a:solidFill>
                      <a:srgbClr val="FFFFFF"/>
                    </a:solidFill>
                  </a:tcPr>
                </a:tc>
                <a:tc>
                  <a:txBody>
                    <a:bodyPr/>
                    <a:lstStyle/>
                    <a:p>
                      <a:pPr algn="r" fontAlgn="b"/>
                      <a:r>
                        <a:rPr lang="en-US" sz="900" b="0" i="0" u="none" strike="noStrike">
                          <a:solidFill>
                            <a:srgbClr val="000000"/>
                          </a:solidFill>
                          <a:effectLst/>
                          <a:latin typeface="Calibri" panose="020F0502020204030204" pitchFamily="34" charset="0"/>
                        </a:rPr>
                        <a:t>0%</a:t>
                      </a:r>
                    </a:p>
                  </a:txBody>
                  <a:tcPr marL="4370" marR="4370" marT="4370" marB="0" anchor="b">
                    <a:lnL>
                      <a:noFill/>
                    </a:lnL>
                    <a:lnR>
                      <a:noFill/>
                    </a:lnR>
                    <a:lnT>
                      <a:noFill/>
                    </a:lnT>
                    <a:lnB>
                      <a:noFill/>
                    </a:lnB>
                    <a:solidFill>
                      <a:srgbClr val="FFFFFF"/>
                    </a:solidFill>
                  </a:tcPr>
                </a:tc>
                <a:tc>
                  <a:txBody>
                    <a:bodyPr/>
                    <a:lstStyle/>
                    <a:p>
                      <a:pPr algn="r" fontAlgn="b"/>
                      <a:r>
                        <a:rPr lang="en-US" sz="900" b="0" i="0" u="none" strike="noStrike">
                          <a:solidFill>
                            <a:srgbClr val="000000"/>
                          </a:solidFill>
                          <a:effectLst/>
                          <a:latin typeface="Calibri" panose="020F0502020204030204" pitchFamily="34" charset="0"/>
                        </a:rPr>
                        <a:t>0%</a:t>
                      </a:r>
                    </a:p>
                  </a:txBody>
                  <a:tcPr marL="4370" marR="4370" marT="4370" marB="0" anchor="b">
                    <a:lnL>
                      <a:noFill/>
                    </a:lnL>
                    <a:lnR>
                      <a:noFill/>
                    </a:lnR>
                    <a:lnT>
                      <a:noFill/>
                    </a:lnT>
                    <a:lnB>
                      <a:noFill/>
                    </a:lnB>
                    <a:solidFill>
                      <a:srgbClr val="FFFFFF"/>
                    </a:solidFill>
                  </a:tcPr>
                </a:tc>
                <a:tc>
                  <a:txBody>
                    <a:bodyPr/>
                    <a:lstStyle/>
                    <a:p>
                      <a:pPr algn="r" fontAlgn="b"/>
                      <a:r>
                        <a:rPr lang="en-US" sz="900" b="0" i="0" u="none" strike="noStrike">
                          <a:solidFill>
                            <a:srgbClr val="000000"/>
                          </a:solidFill>
                          <a:effectLst/>
                          <a:latin typeface="Calibri" panose="020F0502020204030204" pitchFamily="34" charset="0"/>
                        </a:rPr>
                        <a:t>27%</a:t>
                      </a:r>
                    </a:p>
                  </a:txBody>
                  <a:tcPr marL="4370" marR="4370" marT="4370" marB="0" anchor="b">
                    <a:lnL>
                      <a:noFill/>
                    </a:lnL>
                    <a:lnR>
                      <a:noFill/>
                    </a:lnR>
                    <a:lnT>
                      <a:noFill/>
                    </a:lnT>
                    <a:lnB>
                      <a:noFill/>
                    </a:lnB>
                    <a:solidFill>
                      <a:srgbClr val="FFFFFF"/>
                    </a:solidFill>
                  </a:tcPr>
                </a:tc>
                <a:tc>
                  <a:txBody>
                    <a:bodyPr/>
                    <a:lstStyle/>
                    <a:p>
                      <a:pPr algn="l" fontAlgn="b"/>
                      <a:r>
                        <a:rPr lang="en-US" sz="900" b="0" i="0" u="none" strike="noStrike">
                          <a:solidFill>
                            <a:srgbClr val="000000"/>
                          </a:solidFill>
                          <a:effectLst/>
                          <a:latin typeface="Calibri" panose="020F0502020204030204" pitchFamily="34" charset="0"/>
                        </a:rPr>
                        <a:t> </a:t>
                      </a:r>
                    </a:p>
                  </a:txBody>
                  <a:tcPr marL="4370" marR="4370" marT="4370" marB="0" anchor="b">
                    <a:lnL>
                      <a:noFill/>
                    </a:lnL>
                    <a:lnR>
                      <a:noFill/>
                    </a:lnR>
                    <a:lnT>
                      <a:noFill/>
                    </a:lnT>
                    <a:lnB>
                      <a:noFill/>
                    </a:lnB>
                    <a:solidFill>
                      <a:srgbClr val="FFFFFF"/>
                    </a:solidFill>
                  </a:tcPr>
                </a:tc>
                <a:tc>
                  <a:txBody>
                    <a:bodyPr/>
                    <a:lstStyle/>
                    <a:p>
                      <a:pPr algn="r" fontAlgn="b"/>
                      <a:r>
                        <a:rPr lang="en-US" sz="900" b="0" i="0" u="none" strike="noStrike">
                          <a:solidFill>
                            <a:srgbClr val="000000"/>
                          </a:solidFill>
                          <a:effectLst/>
                          <a:latin typeface="Calibri" panose="020F0502020204030204" pitchFamily="34" charset="0"/>
                        </a:rPr>
                        <a:t>27%</a:t>
                      </a:r>
                    </a:p>
                  </a:txBody>
                  <a:tcPr marL="4370" marR="4370" marT="4370" marB="0" anchor="b">
                    <a:lnL>
                      <a:noFill/>
                    </a:lnL>
                    <a:lnR>
                      <a:noFill/>
                    </a:lnR>
                    <a:lnT>
                      <a:noFill/>
                    </a:lnT>
                    <a:lnB>
                      <a:noFill/>
                    </a:lnB>
                    <a:solidFill>
                      <a:srgbClr val="FFFFFF"/>
                    </a:solidFill>
                  </a:tcPr>
                </a:tc>
                <a:tc>
                  <a:txBody>
                    <a:bodyPr/>
                    <a:lstStyle/>
                    <a:p>
                      <a:pPr algn="r" fontAlgn="b"/>
                      <a:r>
                        <a:rPr lang="en-US" sz="900" b="0" i="0" u="none" strike="noStrike">
                          <a:solidFill>
                            <a:srgbClr val="000000"/>
                          </a:solidFill>
                          <a:effectLst/>
                          <a:latin typeface="Calibri" panose="020F0502020204030204" pitchFamily="34" charset="0"/>
                        </a:rPr>
                        <a:t>18%</a:t>
                      </a:r>
                    </a:p>
                  </a:txBody>
                  <a:tcPr marL="4370" marR="4370" marT="4370" marB="0" anchor="b">
                    <a:lnL>
                      <a:noFill/>
                    </a:lnL>
                    <a:lnR>
                      <a:noFill/>
                    </a:lnR>
                    <a:lnT>
                      <a:noFill/>
                    </a:lnT>
                    <a:lnB>
                      <a:noFill/>
                    </a:lnB>
                    <a:solidFill>
                      <a:srgbClr val="FFFFFF"/>
                    </a:solidFill>
                  </a:tcPr>
                </a:tc>
                <a:tc>
                  <a:txBody>
                    <a:bodyPr/>
                    <a:lstStyle/>
                    <a:p>
                      <a:pPr algn="r" fontAlgn="b"/>
                      <a:r>
                        <a:rPr lang="en-US" sz="900" b="0" i="0" u="none" strike="noStrike">
                          <a:solidFill>
                            <a:srgbClr val="000000"/>
                          </a:solidFill>
                          <a:effectLst/>
                          <a:latin typeface="Calibri" panose="020F0502020204030204" pitchFamily="34" charset="0"/>
                        </a:rPr>
                        <a:t>9%</a:t>
                      </a:r>
                    </a:p>
                  </a:txBody>
                  <a:tcPr marL="4370" marR="4370" marT="4370" marB="0" anchor="b">
                    <a:lnL>
                      <a:noFill/>
                    </a:lnL>
                    <a:lnR>
                      <a:noFill/>
                    </a:lnR>
                    <a:lnT>
                      <a:noFill/>
                    </a:lnT>
                    <a:lnB>
                      <a:noFill/>
                    </a:lnB>
                    <a:solidFill>
                      <a:srgbClr val="FFFFFF"/>
                    </a:solidFill>
                  </a:tcPr>
                </a:tc>
                <a:tc>
                  <a:txBody>
                    <a:bodyPr/>
                    <a:lstStyle/>
                    <a:p>
                      <a:pPr algn="r" fontAlgn="b"/>
                      <a:r>
                        <a:rPr lang="en-US" sz="900" b="0" i="0" u="none" strike="noStrike">
                          <a:solidFill>
                            <a:srgbClr val="000000"/>
                          </a:solidFill>
                          <a:effectLst/>
                          <a:latin typeface="Calibri" panose="020F0502020204030204" pitchFamily="34" charset="0"/>
                        </a:rPr>
                        <a:t>18%</a:t>
                      </a:r>
                    </a:p>
                  </a:txBody>
                  <a:tcPr marL="4370" marR="4370" marT="4370" marB="0" anchor="b">
                    <a:lnL>
                      <a:noFill/>
                    </a:lnL>
                    <a:lnR>
                      <a:noFill/>
                    </a:lnR>
                    <a:lnT>
                      <a:noFill/>
                    </a:lnT>
                    <a:lnB>
                      <a:noFill/>
                    </a:lnB>
                    <a:solidFill>
                      <a:srgbClr val="FFFFFF"/>
                    </a:solidFill>
                  </a:tcPr>
                </a:tc>
                <a:tc>
                  <a:txBody>
                    <a:bodyPr/>
                    <a:lstStyle/>
                    <a:p>
                      <a:pPr algn="r" fontAlgn="b"/>
                      <a:r>
                        <a:rPr lang="en-US" sz="900" b="0" i="0" u="none" strike="noStrike">
                          <a:solidFill>
                            <a:srgbClr val="000000"/>
                          </a:solidFill>
                          <a:effectLst/>
                          <a:latin typeface="Calibri" panose="020F0502020204030204" pitchFamily="34" charset="0"/>
                        </a:rPr>
                        <a:t>27%</a:t>
                      </a:r>
                    </a:p>
                  </a:txBody>
                  <a:tcPr marL="4370" marR="4370" marT="4370" marB="0" anchor="b">
                    <a:lnL>
                      <a:noFill/>
                    </a:lnL>
                    <a:lnR>
                      <a:noFill/>
                    </a:lnR>
                    <a:lnT>
                      <a:noFill/>
                    </a:lnT>
                    <a:lnB>
                      <a:noFill/>
                    </a:lnB>
                    <a:solidFill>
                      <a:srgbClr val="FFFFFF"/>
                    </a:solidFill>
                  </a:tcPr>
                </a:tc>
                <a:tc>
                  <a:txBody>
                    <a:bodyPr/>
                    <a:lstStyle/>
                    <a:p>
                      <a:pPr algn="l" fontAlgn="b"/>
                      <a:r>
                        <a:rPr lang="en-US" sz="900" b="0" i="0" u="none" strike="noStrike">
                          <a:solidFill>
                            <a:srgbClr val="000000"/>
                          </a:solidFill>
                          <a:effectLst/>
                          <a:latin typeface="Calibri" panose="020F0502020204030204" pitchFamily="34" charset="0"/>
                        </a:rPr>
                        <a:t> </a:t>
                      </a:r>
                    </a:p>
                  </a:txBody>
                  <a:tcPr marL="4370" marR="4370" marT="4370" marB="0" anchor="b">
                    <a:lnL>
                      <a:noFill/>
                    </a:lnL>
                    <a:lnR>
                      <a:noFill/>
                    </a:lnR>
                    <a:lnT>
                      <a:noFill/>
                    </a:lnT>
                    <a:lnB>
                      <a:noFill/>
                    </a:lnB>
                    <a:solidFill>
                      <a:srgbClr val="FFFFFF"/>
                    </a:solidFill>
                  </a:tcPr>
                </a:tc>
                <a:tc>
                  <a:txBody>
                    <a:bodyPr/>
                    <a:lstStyle/>
                    <a:p>
                      <a:pPr algn="r" fontAlgn="b"/>
                      <a:r>
                        <a:rPr lang="en-US" sz="900" b="0" i="0" u="none" strike="noStrike">
                          <a:solidFill>
                            <a:srgbClr val="000000"/>
                          </a:solidFill>
                          <a:effectLst/>
                          <a:latin typeface="Calibri" panose="020F0502020204030204" pitchFamily="34" charset="0"/>
                        </a:rPr>
                        <a:t>45%</a:t>
                      </a:r>
                    </a:p>
                  </a:txBody>
                  <a:tcPr marL="4370" marR="4370" marT="4370" marB="0" anchor="b">
                    <a:lnL>
                      <a:noFill/>
                    </a:lnL>
                    <a:lnR>
                      <a:noFill/>
                    </a:lnR>
                    <a:lnT>
                      <a:noFill/>
                    </a:lnT>
                    <a:lnB>
                      <a:noFill/>
                    </a:lnB>
                    <a:solidFill>
                      <a:srgbClr val="FFFFFF"/>
                    </a:solidFill>
                  </a:tcPr>
                </a:tc>
                <a:tc>
                  <a:txBody>
                    <a:bodyPr/>
                    <a:lstStyle/>
                    <a:p>
                      <a:pPr algn="r" fontAlgn="b"/>
                      <a:r>
                        <a:rPr lang="en-US" sz="900" b="0" i="0" u="none" strike="noStrike">
                          <a:solidFill>
                            <a:srgbClr val="000000"/>
                          </a:solidFill>
                          <a:effectLst/>
                          <a:latin typeface="Calibri" panose="020F0502020204030204" pitchFamily="34" charset="0"/>
                        </a:rPr>
                        <a:t>27%</a:t>
                      </a:r>
                    </a:p>
                  </a:txBody>
                  <a:tcPr marL="4370" marR="4370" marT="4370" marB="0" anchor="b">
                    <a:lnL>
                      <a:noFill/>
                    </a:lnL>
                    <a:lnR>
                      <a:noFill/>
                    </a:lnR>
                    <a:lnT>
                      <a:noFill/>
                    </a:lnT>
                    <a:lnB>
                      <a:noFill/>
                    </a:lnB>
                    <a:solidFill>
                      <a:srgbClr val="FFFFFF"/>
                    </a:solidFill>
                  </a:tcPr>
                </a:tc>
                <a:tc>
                  <a:txBody>
                    <a:bodyPr/>
                    <a:lstStyle/>
                    <a:p>
                      <a:pPr algn="r" fontAlgn="b"/>
                      <a:r>
                        <a:rPr lang="en-US" sz="900" b="0" i="0" u="none" strike="noStrike">
                          <a:solidFill>
                            <a:srgbClr val="000000"/>
                          </a:solidFill>
                          <a:effectLst/>
                          <a:latin typeface="Calibri" panose="020F0502020204030204" pitchFamily="34" charset="0"/>
                        </a:rPr>
                        <a:t>36%</a:t>
                      </a:r>
                    </a:p>
                  </a:txBody>
                  <a:tcPr marL="4370" marR="4370" marT="4370" marB="0" anchor="b">
                    <a:lnL>
                      <a:noFill/>
                    </a:lnL>
                    <a:lnR>
                      <a:noFill/>
                    </a:lnR>
                    <a:lnT>
                      <a:noFill/>
                    </a:lnT>
                    <a:lnB>
                      <a:noFill/>
                    </a:lnB>
                    <a:solidFill>
                      <a:srgbClr val="FFFFFF"/>
                    </a:solidFill>
                  </a:tcPr>
                </a:tc>
                <a:tc>
                  <a:txBody>
                    <a:bodyPr/>
                    <a:lstStyle/>
                    <a:p>
                      <a:pPr algn="r" fontAlgn="b"/>
                      <a:r>
                        <a:rPr lang="en-US" sz="900" b="0" i="0" u="none" strike="noStrike">
                          <a:solidFill>
                            <a:srgbClr val="000000"/>
                          </a:solidFill>
                          <a:effectLst/>
                          <a:latin typeface="Calibri" panose="020F0502020204030204" pitchFamily="34" charset="0"/>
                        </a:rPr>
                        <a:t>9%</a:t>
                      </a:r>
                    </a:p>
                  </a:txBody>
                  <a:tcPr marL="4370" marR="4370" marT="4370" marB="0" anchor="b">
                    <a:lnL>
                      <a:noFill/>
                    </a:lnL>
                    <a:lnR>
                      <a:noFill/>
                    </a:lnR>
                    <a:lnT>
                      <a:noFill/>
                    </a:lnT>
                    <a:lnB>
                      <a:noFill/>
                    </a:lnB>
                    <a:solidFill>
                      <a:srgbClr val="FFFFFF"/>
                    </a:solidFill>
                  </a:tcPr>
                </a:tc>
                <a:tc>
                  <a:txBody>
                    <a:bodyPr/>
                    <a:lstStyle/>
                    <a:p>
                      <a:pPr algn="r" fontAlgn="b"/>
                      <a:r>
                        <a:rPr lang="en-US" sz="900" b="0" i="0" u="none" strike="noStrike">
                          <a:solidFill>
                            <a:srgbClr val="000000"/>
                          </a:solidFill>
                          <a:effectLst/>
                          <a:latin typeface="Calibri" panose="020F0502020204030204" pitchFamily="34" charset="0"/>
                        </a:rPr>
                        <a:t>9%</a:t>
                      </a:r>
                    </a:p>
                  </a:txBody>
                  <a:tcPr marL="4370" marR="4370" marT="4370" marB="0" anchor="b">
                    <a:lnL>
                      <a:noFill/>
                    </a:lnL>
                    <a:lnR>
                      <a:noFill/>
                    </a:lnR>
                    <a:lnT>
                      <a:noFill/>
                    </a:lnT>
                    <a:lnB>
                      <a:noFill/>
                    </a:lnB>
                    <a:solidFill>
                      <a:srgbClr val="FFFFFF"/>
                    </a:solidFill>
                  </a:tcPr>
                </a:tc>
                <a:tc>
                  <a:txBody>
                    <a:bodyPr/>
                    <a:lstStyle/>
                    <a:p>
                      <a:pPr algn="l" fontAlgn="b"/>
                      <a:r>
                        <a:rPr lang="en-US" sz="900" b="0" i="0" u="none" strike="noStrike">
                          <a:solidFill>
                            <a:srgbClr val="000000"/>
                          </a:solidFill>
                          <a:effectLst/>
                          <a:latin typeface="Calibri" panose="020F0502020204030204" pitchFamily="34" charset="0"/>
                        </a:rPr>
                        <a:t> </a:t>
                      </a:r>
                    </a:p>
                  </a:txBody>
                  <a:tcPr marL="4370" marR="4370" marT="4370" marB="0" anchor="b">
                    <a:lnL>
                      <a:noFill/>
                    </a:lnL>
                    <a:lnR>
                      <a:noFill/>
                    </a:lnR>
                    <a:lnT>
                      <a:noFill/>
                    </a:lnT>
                    <a:lnB>
                      <a:noFill/>
                    </a:lnB>
                    <a:solidFill>
                      <a:srgbClr val="FFFFFF"/>
                    </a:solidFill>
                  </a:tcPr>
                </a:tc>
                <a:tc>
                  <a:txBody>
                    <a:bodyPr/>
                    <a:lstStyle/>
                    <a:p>
                      <a:pPr algn="r" fontAlgn="b"/>
                      <a:r>
                        <a:rPr lang="en-US" sz="900" b="0" i="0" u="none" strike="noStrike">
                          <a:solidFill>
                            <a:srgbClr val="000000"/>
                          </a:solidFill>
                          <a:effectLst/>
                          <a:latin typeface="Calibri" panose="020F0502020204030204" pitchFamily="34" charset="0"/>
                        </a:rPr>
                        <a:t>36%</a:t>
                      </a:r>
                    </a:p>
                  </a:txBody>
                  <a:tcPr marL="4370" marR="4370" marT="4370" marB="0" anchor="b">
                    <a:lnL>
                      <a:noFill/>
                    </a:lnL>
                    <a:lnR>
                      <a:noFill/>
                    </a:lnR>
                    <a:lnT>
                      <a:noFill/>
                    </a:lnT>
                    <a:lnB>
                      <a:noFill/>
                    </a:lnB>
                    <a:solidFill>
                      <a:srgbClr val="FFFFFF"/>
                    </a:solidFill>
                  </a:tcPr>
                </a:tc>
                <a:tc>
                  <a:txBody>
                    <a:bodyPr/>
                    <a:lstStyle/>
                    <a:p>
                      <a:pPr algn="r" fontAlgn="b"/>
                      <a:r>
                        <a:rPr lang="en-US" sz="900" b="0" i="0" u="none" strike="noStrike">
                          <a:solidFill>
                            <a:srgbClr val="000000"/>
                          </a:solidFill>
                          <a:effectLst/>
                          <a:latin typeface="Calibri" panose="020F0502020204030204" pitchFamily="34" charset="0"/>
                        </a:rPr>
                        <a:t>36%</a:t>
                      </a:r>
                    </a:p>
                  </a:txBody>
                  <a:tcPr marL="4370" marR="4370" marT="4370" marB="0" anchor="b">
                    <a:lnL>
                      <a:noFill/>
                    </a:lnL>
                    <a:lnR>
                      <a:noFill/>
                    </a:lnR>
                    <a:lnT>
                      <a:noFill/>
                    </a:lnT>
                    <a:lnB>
                      <a:noFill/>
                    </a:lnB>
                    <a:solidFill>
                      <a:srgbClr val="FFFFFF"/>
                    </a:solidFill>
                  </a:tcPr>
                </a:tc>
                <a:tc>
                  <a:txBody>
                    <a:bodyPr/>
                    <a:lstStyle/>
                    <a:p>
                      <a:pPr algn="r" fontAlgn="b"/>
                      <a:r>
                        <a:rPr lang="en-US" sz="900" b="0" i="0" u="none" strike="noStrike">
                          <a:solidFill>
                            <a:srgbClr val="000000"/>
                          </a:solidFill>
                          <a:effectLst/>
                          <a:latin typeface="Calibri" panose="020F0502020204030204" pitchFamily="34" charset="0"/>
                        </a:rPr>
                        <a:t>18%</a:t>
                      </a:r>
                    </a:p>
                  </a:txBody>
                  <a:tcPr marL="4370" marR="4370" marT="4370" marB="0" anchor="b">
                    <a:lnL>
                      <a:noFill/>
                    </a:lnL>
                    <a:lnR>
                      <a:noFill/>
                    </a:lnR>
                    <a:lnT>
                      <a:noFill/>
                    </a:lnT>
                    <a:lnB>
                      <a:noFill/>
                    </a:lnB>
                    <a:solidFill>
                      <a:srgbClr val="FFFFFF"/>
                    </a:solidFill>
                  </a:tcPr>
                </a:tc>
                <a:tc>
                  <a:txBody>
                    <a:bodyPr/>
                    <a:lstStyle/>
                    <a:p>
                      <a:pPr algn="r" fontAlgn="b"/>
                      <a:r>
                        <a:rPr lang="en-US" sz="900" b="0" i="0" u="none" strike="noStrike">
                          <a:solidFill>
                            <a:srgbClr val="000000"/>
                          </a:solidFill>
                          <a:effectLst/>
                          <a:latin typeface="Calibri" panose="020F0502020204030204" pitchFamily="34" charset="0"/>
                        </a:rPr>
                        <a:t>9%</a:t>
                      </a:r>
                    </a:p>
                  </a:txBody>
                  <a:tcPr marL="4370" marR="4370" marT="4370" marB="0" anchor="b">
                    <a:lnL>
                      <a:noFill/>
                    </a:lnL>
                    <a:lnR>
                      <a:noFill/>
                    </a:lnR>
                    <a:lnT>
                      <a:noFill/>
                    </a:lnT>
                    <a:lnB>
                      <a:noFill/>
                    </a:lnB>
                    <a:solidFill>
                      <a:srgbClr val="FFFFFF"/>
                    </a:solidFill>
                  </a:tcPr>
                </a:tc>
                <a:tc>
                  <a:txBody>
                    <a:bodyPr/>
                    <a:lstStyle/>
                    <a:p>
                      <a:pPr algn="r" fontAlgn="b"/>
                      <a:r>
                        <a:rPr lang="en-US" sz="900" b="0" i="0" u="none" strike="noStrike">
                          <a:solidFill>
                            <a:srgbClr val="000000"/>
                          </a:solidFill>
                          <a:effectLst/>
                          <a:latin typeface="Calibri" panose="020F0502020204030204" pitchFamily="34" charset="0"/>
                        </a:rPr>
                        <a:t>18%</a:t>
                      </a:r>
                    </a:p>
                  </a:txBody>
                  <a:tcPr marL="4370" marR="4370" marT="4370" marB="0" anchor="b">
                    <a:lnL>
                      <a:noFill/>
                    </a:lnL>
                    <a:lnR>
                      <a:noFill/>
                    </a:lnR>
                    <a:lnT>
                      <a:noFill/>
                    </a:lnT>
                    <a:lnB>
                      <a:noFill/>
                    </a:lnB>
                    <a:solidFill>
                      <a:srgbClr val="FFFFFF"/>
                    </a:solidFill>
                  </a:tcPr>
                </a:tc>
                <a:tc>
                  <a:txBody>
                    <a:bodyPr/>
                    <a:lstStyle/>
                    <a:p>
                      <a:pPr algn="r" fontAlgn="b"/>
                      <a:r>
                        <a:rPr lang="en-US" sz="900" b="0" i="0" u="none" strike="noStrike">
                          <a:solidFill>
                            <a:srgbClr val="000000"/>
                          </a:solidFill>
                          <a:effectLst/>
                          <a:latin typeface="Calibri" panose="020F0502020204030204" pitchFamily="34" charset="0"/>
                        </a:rPr>
                        <a:t>0%</a:t>
                      </a:r>
                    </a:p>
                  </a:txBody>
                  <a:tcPr marL="4370" marR="4370" marT="4370" marB="0" anchor="b">
                    <a:lnL>
                      <a:noFill/>
                    </a:lnL>
                    <a:lnR>
                      <a:noFill/>
                    </a:lnR>
                    <a:lnT>
                      <a:noFill/>
                    </a:lnT>
                    <a:lnB>
                      <a:noFill/>
                    </a:lnB>
                    <a:solidFill>
                      <a:srgbClr val="FFFFFF"/>
                    </a:solidFill>
                  </a:tcPr>
                </a:tc>
              </a:tr>
              <a:tr h="209328">
                <a:tc>
                  <a:txBody>
                    <a:bodyPr/>
                    <a:lstStyle/>
                    <a:p>
                      <a:pPr algn="l" fontAlgn="b"/>
                      <a:r>
                        <a:rPr lang="en-US" sz="1100" b="0" i="0" u="none" strike="noStrike">
                          <a:solidFill>
                            <a:srgbClr val="000000"/>
                          </a:solidFill>
                          <a:effectLst/>
                          <a:latin typeface="Calibri" panose="020F0502020204030204" pitchFamily="34" charset="0"/>
                        </a:rPr>
                        <a:t>SA=&gt;</a:t>
                      </a:r>
                    </a:p>
                  </a:txBody>
                  <a:tcPr marL="4370" marR="4370" marT="4370" marB="0" anchor="b">
                    <a:lnL w="1270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r" fontAlgn="b"/>
                      <a:r>
                        <a:rPr lang="en-US" sz="900" b="0" i="0" u="none" strike="noStrike">
                          <a:solidFill>
                            <a:srgbClr val="000000"/>
                          </a:solidFill>
                          <a:effectLst/>
                          <a:latin typeface="Calibri" panose="020F0502020204030204" pitchFamily="34" charset="0"/>
                        </a:rPr>
                        <a:t>0%</a:t>
                      </a:r>
                    </a:p>
                  </a:txBody>
                  <a:tcPr marL="4370" marR="4370" marT="4370" marB="0" anchor="b">
                    <a:lnL>
                      <a:noFill/>
                    </a:lnL>
                    <a:lnR>
                      <a:noFill/>
                    </a:lnR>
                    <a:lnT>
                      <a:noFill/>
                    </a:lnT>
                    <a:lnB>
                      <a:noFill/>
                    </a:lnB>
                  </a:tcPr>
                </a:tc>
                <a:tc>
                  <a:txBody>
                    <a:bodyPr/>
                    <a:lstStyle/>
                    <a:p>
                      <a:pPr algn="r" fontAlgn="b"/>
                      <a:r>
                        <a:rPr lang="en-US" sz="900" b="0" i="0" u="none" strike="noStrike">
                          <a:solidFill>
                            <a:srgbClr val="000000"/>
                          </a:solidFill>
                          <a:effectLst/>
                          <a:latin typeface="Calibri" panose="020F0502020204030204" pitchFamily="34" charset="0"/>
                        </a:rPr>
                        <a:t>0%</a:t>
                      </a:r>
                    </a:p>
                  </a:txBody>
                  <a:tcPr marL="4370" marR="4370" marT="4370" marB="0" anchor="b">
                    <a:lnL>
                      <a:noFill/>
                    </a:lnL>
                    <a:lnR>
                      <a:noFill/>
                    </a:lnR>
                    <a:lnT>
                      <a:noFill/>
                    </a:lnT>
                    <a:lnB>
                      <a:noFill/>
                    </a:lnB>
                  </a:tcPr>
                </a:tc>
                <a:tc>
                  <a:txBody>
                    <a:bodyPr/>
                    <a:lstStyle/>
                    <a:p>
                      <a:pPr algn="r" fontAlgn="b"/>
                      <a:r>
                        <a:rPr lang="en-US" sz="900" b="0" i="0" u="none" strike="noStrike">
                          <a:solidFill>
                            <a:srgbClr val="000000"/>
                          </a:solidFill>
                          <a:effectLst/>
                          <a:latin typeface="Calibri" panose="020F0502020204030204" pitchFamily="34" charset="0"/>
                        </a:rPr>
                        <a:t>0%</a:t>
                      </a:r>
                    </a:p>
                  </a:txBody>
                  <a:tcPr marL="4370" marR="4370" marT="4370" marB="0" anchor="b">
                    <a:lnL>
                      <a:noFill/>
                    </a:lnL>
                    <a:lnR>
                      <a:noFill/>
                    </a:lnR>
                    <a:lnT>
                      <a:noFill/>
                    </a:lnT>
                    <a:lnB>
                      <a:noFill/>
                    </a:lnB>
                  </a:tcPr>
                </a:tc>
                <a:tc>
                  <a:txBody>
                    <a:bodyPr/>
                    <a:lstStyle/>
                    <a:p>
                      <a:pPr algn="r" fontAlgn="b"/>
                      <a:r>
                        <a:rPr lang="en-US" sz="900" b="0" i="0" u="none" strike="noStrike">
                          <a:solidFill>
                            <a:srgbClr val="000000"/>
                          </a:solidFill>
                          <a:effectLst/>
                          <a:latin typeface="Calibri" panose="020F0502020204030204" pitchFamily="34" charset="0"/>
                        </a:rPr>
                        <a:t>0%</a:t>
                      </a:r>
                    </a:p>
                  </a:txBody>
                  <a:tcPr marL="4370" marR="4370" marT="4370" marB="0" anchor="b">
                    <a:lnL>
                      <a:noFill/>
                    </a:lnL>
                    <a:lnR>
                      <a:noFill/>
                    </a:lnR>
                    <a:lnT>
                      <a:noFill/>
                    </a:lnT>
                    <a:lnB>
                      <a:noFill/>
                    </a:lnB>
                  </a:tcPr>
                </a:tc>
                <a:tc>
                  <a:txBody>
                    <a:bodyPr/>
                    <a:lstStyle/>
                    <a:p>
                      <a:pPr algn="r" fontAlgn="b"/>
                      <a:r>
                        <a:rPr lang="en-US" sz="900" b="0" i="0" u="none" strike="noStrike" dirty="0">
                          <a:solidFill>
                            <a:srgbClr val="000000"/>
                          </a:solidFill>
                          <a:effectLst/>
                          <a:latin typeface="Calibri" panose="020F0502020204030204" pitchFamily="34" charset="0"/>
                        </a:rPr>
                        <a:t>8%</a:t>
                      </a:r>
                    </a:p>
                  </a:txBody>
                  <a:tcPr marL="4370" marR="4370" marT="4370" marB="0" anchor="b">
                    <a:lnL>
                      <a:noFill/>
                    </a:lnL>
                    <a:lnR>
                      <a:noFill/>
                    </a:lnR>
                    <a:lnT>
                      <a:noFill/>
                    </a:lnT>
                    <a:lnB>
                      <a:noFill/>
                    </a:lnB>
                  </a:tcPr>
                </a:tc>
                <a:tc>
                  <a:txBody>
                    <a:bodyPr/>
                    <a:lstStyle/>
                    <a:p>
                      <a:pPr algn="l" fontAlgn="b"/>
                      <a:r>
                        <a:rPr lang="en-US" sz="900" b="0" i="0" u="none" strike="noStrike" dirty="0">
                          <a:solidFill>
                            <a:srgbClr val="000000"/>
                          </a:solidFill>
                          <a:effectLst/>
                          <a:latin typeface="Calibri" panose="020F0502020204030204" pitchFamily="34" charset="0"/>
                        </a:rPr>
                        <a:t> </a:t>
                      </a:r>
                    </a:p>
                  </a:txBody>
                  <a:tcPr marL="4370" marR="4370" marT="4370" marB="0" anchor="b">
                    <a:lnL>
                      <a:noFill/>
                    </a:lnL>
                    <a:lnR>
                      <a:noFill/>
                    </a:lnR>
                    <a:lnT>
                      <a:noFill/>
                    </a:lnT>
                    <a:lnB>
                      <a:noFill/>
                    </a:lnB>
                    <a:solidFill>
                      <a:srgbClr val="FFFFFF"/>
                    </a:solidFill>
                  </a:tcPr>
                </a:tc>
                <a:tc>
                  <a:txBody>
                    <a:bodyPr/>
                    <a:lstStyle/>
                    <a:p>
                      <a:pPr algn="r" fontAlgn="b"/>
                      <a:r>
                        <a:rPr lang="en-US" sz="900" b="0" i="0" u="none" strike="noStrike" dirty="0">
                          <a:solidFill>
                            <a:srgbClr val="000000"/>
                          </a:solidFill>
                          <a:effectLst/>
                          <a:latin typeface="Calibri" panose="020F0502020204030204" pitchFamily="34" charset="0"/>
                        </a:rPr>
                        <a:t>0%</a:t>
                      </a:r>
                    </a:p>
                  </a:txBody>
                  <a:tcPr marL="4370" marR="4370" marT="4370" marB="0" anchor="b">
                    <a:lnL>
                      <a:noFill/>
                    </a:lnL>
                    <a:lnR>
                      <a:noFill/>
                    </a:lnR>
                    <a:lnT>
                      <a:noFill/>
                    </a:lnT>
                    <a:lnB>
                      <a:noFill/>
                    </a:lnB>
                  </a:tcPr>
                </a:tc>
                <a:tc>
                  <a:txBody>
                    <a:bodyPr/>
                    <a:lstStyle/>
                    <a:p>
                      <a:pPr algn="r" fontAlgn="b"/>
                      <a:r>
                        <a:rPr lang="en-US" sz="900" b="0" i="0" u="none" strike="noStrike" dirty="0">
                          <a:solidFill>
                            <a:srgbClr val="000000"/>
                          </a:solidFill>
                          <a:effectLst/>
                          <a:latin typeface="Calibri" panose="020F0502020204030204" pitchFamily="34" charset="0"/>
                        </a:rPr>
                        <a:t>8%</a:t>
                      </a:r>
                    </a:p>
                  </a:txBody>
                  <a:tcPr marL="4370" marR="4370" marT="4370" marB="0" anchor="b">
                    <a:lnL>
                      <a:noFill/>
                    </a:lnL>
                    <a:lnR>
                      <a:noFill/>
                    </a:lnR>
                    <a:lnT>
                      <a:noFill/>
                    </a:lnT>
                    <a:lnB>
                      <a:noFill/>
                    </a:lnB>
                  </a:tcPr>
                </a:tc>
                <a:tc>
                  <a:txBody>
                    <a:bodyPr/>
                    <a:lstStyle/>
                    <a:p>
                      <a:pPr algn="r" fontAlgn="b"/>
                      <a:r>
                        <a:rPr lang="en-US" sz="900" b="0" i="0" u="none" strike="noStrike" dirty="0">
                          <a:solidFill>
                            <a:srgbClr val="000000"/>
                          </a:solidFill>
                          <a:effectLst/>
                          <a:latin typeface="Calibri" panose="020F0502020204030204" pitchFamily="34" charset="0"/>
                        </a:rPr>
                        <a:t>8%</a:t>
                      </a:r>
                    </a:p>
                  </a:txBody>
                  <a:tcPr marL="4370" marR="4370" marT="4370" marB="0" anchor="b">
                    <a:lnL>
                      <a:noFill/>
                    </a:lnL>
                    <a:lnR>
                      <a:noFill/>
                    </a:lnR>
                    <a:lnT>
                      <a:noFill/>
                    </a:lnT>
                    <a:lnB>
                      <a:noFill/>
                    </a:lnB>
                  </a:tcPr>
                </a:tc>
                <a:tc>
                  <a:txBody>
                    <a:bodyPr/>
                    <a:lstStyle/>
                    <a:p>
                      <a:pPr algn="r" fontAlgn="b"/>
                      <a:r>
                        <a:rPr lang="en-US" sz="900" b="0" i="0" u="none" strike="noStrike" dirty="0">
                          <a:solidFill>
                            <a:srgbClr val="000000"/>
                          </a:solidFill>
                          <a:effectLst/>
                          <a:latin typeface="Calibri" panose="020F0502020204030204" pitchFamily="34" charset="0"/>
                        </a:rPr>
                        <a:t>17%</a:t>
                      </a:r>
                    </a:p>
                  </a:txBody>
                  <a:tcPr marL="4370" marR="4370" marT="4370" marB="0" anchor="b">
                    <a:lnL>
                      <a:noFill/>
                    </a:lnL>
                    <a:lnR>
                      <a:noFill/>
                    </a:lnR>
                    <a:lnT>
                      <a:noFill/>
                    </a:lnT>
                    <a:lnB>
                      <a:noFill/>
                    </a:lnB>
                  </a:tcPr>
                </a:tc>
                <a:tc>
                  <a:txBody>
                    <a:bodyPr/>
                    <a:lstStyle/>
                    <a:p>
                      <a:pPr algn="r" fontAlgn="b"/>
                      <a:r>
                        <a:rPr lang="en-US" sz="900" b="0" i="0" u="none" strike="noStrike" dirty="0">
                          <a:solidFill>
                            <a:srgbClr val="000000"/>
                          </a:solidFill>
                          <a:effectLst/>
                          <a:latin typeface="Calibri" panose="020F0502020204030204" pitchFamily="34" charset="0"/>
                        </a:rPr>
                        <a:t>0%</a:t>
                      </a:r>
                    </a:p>
                  </a:txBody>
                  <a:tcPr marL="4370" marR="4370" marT="4370" marB="0" anchor="b">
                    <a:lnL>
                      <a:noFill/>
                    </a:lnL>
                    <a:lnR>
                      <a:noFill/>
                    </a:lnR>
                    <a:lnT>
                      <a:noFill/>
                    </a:lnT>
                    <a:lnB>
                      <a:noFill/>
                    </a:lnB>
                  </a:tcPr>
                </a:tc>
                <a:tc>
                  <a:txBody>
                    <a:bodyPr/>
                    <a:lstStyle/>
                    <a:p>
                      <a:pPr algn="l" fontAlgn="b"/>
                      <a:r>
                        <a:rPr lang="en-US" sz="900" b="0" i="0" u="none" strike="noStrike" dirty="0">
                          <a:solidFill>
                            <a:srgbClr val="000000"/>
                          </a:solidFill>
                          <a:effectLst/>
                          <a:latin typeface="Calibri" panose="020F0502020204030204" pitchFamily="34" charset="0"/>
                        </a:rPr>
                        <a:t> </a:t>
                      </a:r>
                    </a:p>
                  </a:txBody>
                  <a:tcPr marL="4370" marR="4370" marT="4370" marB="0" anchor="b">
                    <a:lnL>
                      <a:noFill/>
                    </a:lnL>
                    <a:lnR>
                      <a:noFill/>
                    </a:lnR>
                    <a:lnT>
                      <a:noFill/>
                    </a:lnT>
                    <a:lnB>
                      <a:noFill/>
                    </a:lnB>
                    <a:solidFill>
                      <a:srgbClr val="FFFFFF"/>
                    </a:solidFill>
                  </a:tcPr>
                </a:tc>
                <a:tc>
                  <a:txBody>
                    <a:bodyPr/>
                    <a:lstStyle/>
                    <a:p>
                      <a:pPr algn="r" fontAlgn="b"/>
                      <a:r>
                        <a:rPr lang="en-US" sz="900" b="0" i="0" u="none" strike="noStrike" dirty="0">
                          <a:solidFill>
                            <a:srgbClr val="000000"/>
                          </a:solidFill>
                          <a:effectLst/>
                          <a:latin typeface="Calibri" panose="020F0502020204030204" pitchFamily="34" charset="0"/>
                        </a:rPr>
                        <a:t>18%</a:t>
                      </a:r>
                    </a:p>
                  </a:txBody>
                  <a:tcPr marL="4370" marR="4370" marT="4370" marB="0" anchor="b">
                    <a:lnL>
                      <a:noFill/>
                    </a:lnL>
                    <a:lnR>
                      <a:noFill/>
                    </a:lnR>
                    <a:lnT>
                      <a:noFill/>
                    </a:lnT>
                    <a:lnB>
                      <a:noFill/>
                    </a:lnB>
                  </a:tcPr>
                </a:tc>
                <a:tc>
                  <a:txBody>
                    <a:bodyPr/>
                    <a:lstStyle/>
                    <a:p>
                      <a:pPr algn="r" fontAlgn="b"/>
                      <a:r>
                        <a:rPr lang="en-US" sz="900" b="0" i="0" u="none" strike="noStrike" dirty="0">
                          <a:solidFill>
                            <a:srgbClr val="000000"/>
                          </a:solidFill>
                          <a:effectLst/>
                          <a:latin typeface="Calibri" panose="020F0502020204030204" pitchFamily="34" charset="0"/>
                        </a:rPr>
                        <a:t>0%</a:t>
                      </a:r>
                    </a:p>
                  </a:txBody>
                  <a:tcPr marL="4370" marR="4370" marT="4370" marB="0" anchor="b">
                    <a:lnL>
                      <a:noFill/>
                    </a:lnL>
                    <a:lnR>
                      <a:noFill/>
                    </a:lnR>
                    <a:lnT>
                      <a:noFill/>
                    </a:lnT>
                    <a:lnB>
                      <a:noFill/>
                    </a:lnB>
                  </a:tcPr>
                </a:tc>
                <a:tc>
                  <a:txBody>
                    <a:bodyPr/>
                    <a:lstStyle/>
                    <a:p>
                      <a:pPr algn="r" fontAlgn="b"/>
                      <a:r>
                        <a:rPr lang="en-US" sz="900" b="0" i="0" u="none" strike="noStrike">
                          <a:solidFill>
                            <a:srgbClr val="000000"/>
                          </a:solidFill>
                          <a:effectLst/>
                          <a:latin typeface="Calibri" panose="020F0502020204030204" pitchFamily="34" charset="0"/>
                        </a:rPr>
                        <a:t>0%</a:t>
                      </a:r>
                    </a:p>
                  </a:txBody>
                  <a:tcPr marL="4370" marR="4370" marT="4370" marB="0" anchor="b">
                    <a:lnL>
                      <a:noFill/>
                    </a:lnL>
                    <a:lnR>
                      <a:noFill/>
                    </a:lnR>
                    <a:lnT>
                      <a:noFill/>
                    </a:lnT>
                    <a:lnB>
                      <a:noFill/>
                    </a:lnB>
                  </a:tcPr>
                </a:tc>
                <a:tc>
                  <a:txBody>
                    <a:bodyPr/>
                    <a:lstStyle/>
                    <a:p>
                      <a:pPr algn="r" fontAlgn="b"/>
                      <a:r>
                        <a:rPr lang="en-US" sz="900" b="0" i="0" u="none" strike="noStrike">
                          <a:solidFill>
                            <a:srgbClr val="000000"/>
                          </a:solidFill>
                          <a:effectLst/>
                          <a:latin typeface="Calibri" panose="020F0502020204030204" pitchFamily="34" charset="0"/>
                        </a:rPr>
                        <a:t>0%</a:t>
                      </a:r>
                    </a:p>
                  </a:txBody>
                  <a:tcPr marL="4370" marR="4370" marT="4370" marB="0" anchor="b">
                    <a:lnL>
                      <a:noFill/>
                    </a:lnL>
                    <a:lnR>
                      <a:noFill/>
                    </a:lnR>
                    <a:lnT>
                      <a:noFill/>
                    </a:lnT>
                    <a:lnB>
                      <a:noFill/>
                    </a:lnB>
                  </a:tcPr>
                </a:tc>
                <a:tc>
                  <a:txBody>
                    <a:bodyPr/>
                    <a:lstStyle/>
                    <a:p>
                      <a:pPr algn="r" fontAlgn="b"/>
                      <a:r>
                        <a:rPr lang="en-US" sz="900" b="0" i="0" u="none" strike="noStrike">
                          <a:solidFill>
                            <a:srgbClr val="000000"/>
                          </a:solidFill>
                          <a:effectLst/>
                          <a:latin typeface="Calibri" panose="020F0502020204030204" pitchFamily="34" charset="0"/>
                        </a:rPr>
                        <a:t>0%</a:t>
                      </a:r>
                    </a:p>
                  </a:txBody>
                  <a:tcPr marL="4370" marR="4370" marT="4370" marB="0" anchor="b">
                    <a:lnL>
                      <a:noFill/>
                    </a:lnL>
                    <a:lnR>
                      <a:noFill/>
                    </a:lnR>
                    <a:lnT>
                      <a:noFill/>
                    </a:lnT>
                    <a:lnB>
                      <a:noFill/>
                    </a:lnB>
                  </a:tcPr>
                </a:tc>
                <a:tc>
                  <a:txBody>
                    <a:bodyPr/>
                    <a:lstStyle/>
                    <a:p>
                      <a:pPr algn="l" fontAlgn="b"/>
                      <a:r>
                        <a:rPr lang="en-US" sz="900" b="0" i="0" u="none" strike="noStrike">
                          <a:solidFill>
                            <a:srgbClr val="000000"/>
                          </a:solidFill>
                          <a:effectLst/>
                          <a:latin typeface="Calibri" panose="020F0502020204030204" pitchFamily="34" charset="0"/>
                        </a:rPr>
                        <a:t> </a:t>
                      </a:r>
                    </a:p>
                  </a:txBody>
                  <a:tcPr marL="4370" marR="4370" marT="4370" marB="0" anchor="b">
                    <a:lnL>
                      <a:noFill/>
                    </a:lnL>
                    <a:lnR>
                      <a:noFill/>
                    </a:lnR>
                    <a:lnT>
                      <a:noFill/>
                    </a:lnT>
                    <a:lnB>
                      <a:noFill/>
                    </a:lnB>
                    <a:solidFill>
                      <a:srgbClr val="FFFFFF"/>
                    </a:solidFill>
                  </a:tcPr>
                </a:tc>
                <a:tc>
                  <a:txBody>
                    <a:bodyPr/>
                    <a:lstStyle/>
                    <a:p>
                      <a:pPr algn="r" fontAlgn="b"/>
                      <a:r>
                        <a:rPr lang="en-US" sz="900" b="0" i="0" u="none" strike="noStrike">
                          <a:solidFill>
                            <a:srgbClr val="000000"/>
                          </a:solidFill>
                          <a:effectLst/>
                          <a:latin typeface="Calibri" panose="020F0502020204030204" pitchFamily="34" charset="0"/>
                        </a:rPr>
                        <a:t>9%</a:t>
                      </a:r>
                    </a:p>
                  </a:txBody>
                  <a:tcPr marL="4370" marR="4370" marT="4370" marB="0" anchor="b">
                    <a:lnL>
                      <a:noFill/>
                    </a:lnL>
                    <a:lnR>
                      <a:noFill/>
                    </a:lnR>
                    <a:lnT>
                      <a:noFill/>
                    </a:lnT>
                    <a:lnB>
                      <a:noFill/>
                    </a:lnB>
                  </a:tcPr>
                </a:tc>
                <a:tc>
                  <a:txBody>
                    <a:bodyPr/>
                    <a:lstStyle/>
                    <a:p>
                      <a:pPr algn="r" fontAlgn="b"/>
                      <a:r>
                        <a:rPr lang="en-US" sz="900" b="0" i="0" u="none" strike="noStrike">
                          <a:solidFill>
                            <a:srgbClr val="000000"/>
                          </a:solidFill>
                          <a:effectLst/>
                          <a:latin typeface="Calibri" panose="020F0502020204030204" pitchFamily="34" charset="0"/>
                        </a:rPr>
                        <a:t>0%</a:t>
                      </a:r>
                    </a:p>
                  </a:txBody>
                  <a:tcPr marL="4370" marR="4370" marT="4370" marB="0" anchor="b">
                    <a:lnL>
                      <a:noFill/>
                    </a:lnL>
                    <a:lnR>
                      <a:noFill/>
                    </a:lnR>
                    <a:lnT>
                      <a:noFill/>
                    </a:lnT>
                    <a:lnB>
                      <a:noFill/>
                    </a:lnB>
                  </a:tcPr>
                </a:tc>
                <a:tc>
                  <a:txBody>
                    <a:bodyPr/>
                    <a:lstStyle/>
                    <a:p>
                      <a:pPr algn="r" fontAlgn="b"/>
                      <a:r>
                        <a:rPr lang="en-US" sz="900" b="0" i="0" u="none" strike="noStrike">
                          <a:solidFill>
                            <a:srgbClr val="000000"/>
                          </a:solidFill>
                          <a:effectLst/>
                          <a:latin typeface="Calibri" panose="020F0502020204030204" pitchFamily="34" charset="0"/>
                        </a:rPr>
                        <a:t>9%</a:t>
                      </a:r>
                    </a:p>
                  </a:txBody>
                  <a:tcPr marL="4370" marR="4370" marT="4370" marB="0" anchor="b">
                    <a:lnL>
                      <a:noFill/>
                    </a:lnL>
                    <a:lnR>
                      <a:noFill/>
                    </a:lnR>
                    <a:lnT>
                      <a:noFill/>
                    </a:lnT>
                    <a:lnB>
                      <a:noFill/>
                    </a:lnB>
                  </a:tcPr>
                </a:tc>
                <a:tc>
                  <a:txBody>
                    <a:bodyPr/>
                    <a:lstStyle/>
                    <a:p>
                      <a:pPr algn="r" fontAlgn="b"/>
                      <a:r>
                        <a:rPr lang="en-US" sz="900" b="0" i="0" u="none" strike="noStrike">
                          <a:solidFill>
                            <a:srgbClr val="000000"/>
                          </a:solidFill>
                          <a:effectLst/>
                          <a:latin typeface="Calibri" panose="020F0502020204030204" pitchFamily="34" charset="0"/>
                        </a:rPr>
                        <a:t>9%</a:t>
                      </a:r>
                    </a:p>
                  </a:txBody>
                  <a:tcPr marL="4370" marR="4370" marT="4370" marB="0" anchor="b">
                    <a:lnL>
                      <a:noFill/>
                    </a:lnL>
                    <a:lnR>
                      <a:noFill/>
                    </a:lnR>
                    <a:lnT>
                      <a:noFill/>
                    </a:lnT>
                    <a:lnB>
                      <a:noFill/>
                    </a:lnB>
                  </a:tcPr>
                </a:tc>
                <a:tc>
                  <a:txBody>
                    <a:bodyPr/>
                    <a:lstStyle/>
                    <a:p>
                      <a:pPr algn="r" fontAlgn="b"/>
                      <a:r>
                        <a:rPr lang="en-US" sz="900" b="0" i="0" u="none" strike="noStrike">
                          <a:solidFill>
                            <a:srgbClr val="000000"/>
                          </a:solidFill>
                          <a:effectLst/>
                          <a:latin typeface="Calibri" panose="020F0502020204030204" pitchFamily="34" charset="0"/>
                        </a:rPr>
                        <a:t>0%</a:t>
                      </a:r>
                    </a:p>
                  </a:txBody>
                  <a:tcPr marL="4370" marR="4370" marT="4370" marB="0" anchor="b">
                    <a:lnL>
                      <a:noFill/>
                    </a:lnL>
                    <a:lnR>
                      <a:noFill/>
                    </a:lnR>
                    <a:lnT>
                      <a:noFill/>
                    </a:lnT>
                    <a:lnB>
                      <a:noFill/>
                    </a:lnB>
                  </a:tcPr>
                </a:tc>
                <a:tc>
                  <a:txBody>
                    <a:bodyPr/>
                    <a:lstStyle/>
                    <a:p>
                      <a:pPr algn="l" fontAlgn="b"/>
                      <a:r>
                        <a:rPr lang="en-US" sz="900" b="0" i="0" u="none" strike="noStrike">
                          <a:solidFill>
                            <a:srgbClr val="000000"/>
                          </a:solidFill>
                          <a:effectLst/>
                          <a:latin typeface="Calibri" panose="020F0502020204030204" pitchFamily="34" charset="0"/>
                        </a:rPr>
                        <a:t> </a:t>
                      </a:r>
                    </a:p>
                  </a:txBody>
                  <a:tcPr marL="4370" marR="4370" marT="4370" marB="0" anchor="b">
                    <a:lnL>
                      <a:noFill/>
                    </a:lnL>
                    <a:lnR>
                      <a:noFill/>
                    </a:lnR>
                    <a:lnT>
                      <a:noFill/>
                    </a:lnT>
                    <a:lnB>
                      <a:noFill/>
                    </a:lnB>
                    <a:solidFill>
                      <a:srgbClr val="FFFFFF"/>
                    </a:solidFill>
                  </a:tcPr>
                </a:tc>
                <a:tc>
                  <a:txBody>
                    <a:bodyPr/>
                    <a:lstStyle/>
                    <a:p>
                      <a:pPr algn="r" fontAlgn="b"/>
                      <a:r>
                        <a:rPr lang="en-US" sz="900" b="0" i="0" u="none" strike="noStrike">
                          <a:solidFill>
                            <a:srgbClr val="000000"/>
                          </a:solidFill>
                          <a:effectLst/>
                          <a:latin typeface="Calibri" panose="020F0502020204030204" pitchFamily="34" charset="0"/>
                        </a:rPr>
                        <a:t>0%</a:t>
                      </a:r>
                    </a:p>
                  </a:txBody>
                  <a:tcPr marL="4370" marR="4370" marT="4370" marB="0" anchor="b">
                    <a:lnL>
                      <a:noFill/>
                    </a:lnL>
                    <a:lnR>
                      <a:noFill/>
                    </a:lnR>
                    <a:lnT>
                      <a:noFill/>
                    </a:lnT>
                    <a:lnB>
                      <a:noFill/>
                    </a:lnB>
                  </a:tcPr>
                </a:tc>
                <a:tc>
                  <a:txBody>
                    <a:bodyPr/>
                    <a:lstStyle/>
                    <a:p>
                      <a:pPr algn="r" fontAlgn="b"/>
                      <a:r>
                        <a:rPr lang="en-US" sz="900" b="0" i="0" u="none" strike="noStrike">
                          <a:solidFill>
                            <a:srgbClr val="000000"/>
                          </a:solidFill>
                          <a:effectLst/>
                          <a:latin typeface="Calibri" panose="020F0502020204030204" pitchFamily="34" charset="0"/>
                        </a:rPr>
                        <a:t>0%</a:t>
                      </a:r>
                    </a:p>
                  </a:txBody>
                  <a:tcPr marL="4370" marR="4370" marT="4370" marB="0" anchor="b">
                    <a:lnL>
                      <a:noFill/>
                    </a:lnL>
                    <a:lnR>
                      <a:noFill/>
                    </a:lnR>
                    <a:lnT>
                      <a:noFill/>
                    </a:lnT>
                    <a:lnB>
                      <a:noFill/>
                    </a:lnB>
                  </a:tcPr>
                </a:tc>
                <a:tc>
                  <a:txBody>
                    <a:bodyPr/>
                    <a:lstStyle/>
                    <a:p>
                      <a:pPr algn="r" fontAlgn="b"/>
                      <a:r>
                        <a:rPr lang="en-US" sz="900" b="0" i="0" u="none" strike="noStrike">
                          <a:solidFill>
                            <a:srgbClr val="000000"/>
                          </a:solidFill>
                          <a:effectLst/>
                          <a:latin typeface="Calibri" panose="020F0502020204030204" pitchFamily="34" charset="0"/>
                        </a:rPr>
                        <a:t>0%</a:t>
                      </a:r>
                    </a:p>
                  </a:txBody>
                  <a:tcPr marL="4370" marR="4370" marT="4370" marB="0" anchor="b">
                    <a:lnL>
                      <a:noFill/>
                    </a:lnL>
                    <a:lnR>
                      <a:noFill/>
                    </a:lnR>
                    <a:lnT>
                      <a:noFill/>
                    </a:lnT>
                    <a:lnB>
                      <a:noFill/>
                    </a:lnB>
                  </a:tcPr>
                </a:tc>
                <a:tc>
                  <a:txBody>
                    <a:bodyPr/>
                    <a:lstStyle/>
                    <a:p>
                      <a:pPr algn="r" fontAlgn="b"/>
                      <a:r>
                        <a:rPr lang="en-US" sz="900" b="0" i="0" u="none" strike="noStrike">
                          <a:solidFill>
                            <a:srgbClr val="000000"/>
                          </a:solidFill>
                          <a:effectLst/>
                          <a:latin typeface="Calibri" panose="020F0502020204030204" pitchFamily="34" charset="0"/>
                        </a:rPr>
                        <a:t>9%</a:t>
                      </a:r>
                    </a:p>
                  </a:txBody>
                  <a:tcPr marL="4370" marR="4370" marT="4370" marB="0" anchor="b">
                    <a:lnL>
                      <a:noFill/>
                    </a:lnL>
                    <a:lnR>
                      <a:noFill/>
                    </a:lnR>
                    <a:lnT>
                      <a:noFill/>
                    </a:lnT>
                    <a:lnB>
                      <a:noFill/>
                    </a:lnB>
                  </a:tcPr>
                </a:tc>
                <a:tc>
                  <a:txBody>
                    <a:bodyPr/>
                    <a:lstStyle/>
                    <a:p>
                      <a:pPr algn="r" fontAlgn="b"/>
                      <a:r>
                        <a:rPr lang="en-US" sz="900" b="0" i="0" u="none" strike="noStrike">
                          <a:solidFill>
                            <a:srgbClr val="000000"/>
                          </a:solidFill>
                          <a:effectLst/>
                          <a:latin typeface="Calibri" panose="020F0502020204030204" pitchFamily="34" charset="0"/>
                        </a:rPr>
                        <a:t>9%</a:t>
                      </a:r>
                    </a:p>
                  </a:txBody>
                  <a:tcPr marL="4370" marR="4370" marT="4370" marB="0" anchor="b">
                    <a:lnL>
                      <a:noFill/>
                    </a:lnL>
                    <a:lnR>
                      <a:noFill/>
                    </a:lnR>
                    <a:lnT>
                      <a:noFill/>
                    </a:lnT>
                    <a:lnB>
                      <a:noFill/>
                    </a:lnB>
                  </a:tcPr>
                </a:tc>
                <a:tc>
                  <a:txBody>
                    <a:bodyPr/>
                    <a:lstStyle/>
                    <a:p>
                      <a:pPr algn="l" fontAlgn="b"/>
                      <a:r>
                        <a:rPr lang="en-US" sz="900" b="0" i="0" u="none" strike="noStrike">
                          <a:solidFill>
                            <a:srgbClr val="000000"/>
                          </a:solidFill>
                          <a:effectLst/>
                          <a:latin typeface="Calibri" panose="020F0502020204030204" pitchFamily="34" charset="0"/>
                        </a:rPr>
                        <a:t> </a:t>
                      </a:r>
                    </a:p>
                  </a:txBody>
                  <a:tcPr marL="4370" marR="4370" marT="4370" marB="0" anchor="b">
                    <a:lnL>
                      <a:noFill/>
                    </a:lnL>
                    <a:lnR>
                      <a:noFill/>
                    </a:lnR>
                    <a:lnT>
                      <a:noFill/>
                    </a:lnT>
                    <a:lnB>
                      <a:noFill/>
                    </a:lnB>
                    <a:solidFill>
                      <a:srgbClr val="FFFFFF"/>
                    </a:solidFill>
                  </a:tcPr>
                </a:tc>
                <a:tc>
                  <a:txBody>
                    <a:bodyPr/>
                    <a:lstStyle/>
                    <a:p>
                      <a:pPr algn="r" fontAlgn="b"/>
                      <a:r>
                        <a:rPr lang="en-US" sz="900" b="0" i="0" u="none" strike="noStrike">
                          <a:solidFill>
                            <a:srgbClr val="000000"/>
                          </a:solidFill>
                          <a:effectLst/>
                          <a:latin typeface="Calibri" panose="020F0502020204030204" pitchFamily="34" charset="0"/>
                        </a:rPr>
                        <a:t>0%</a:t>
                      </a:r>
                    </a:p>
                  </a:txBody>
                  <a:tcPr marL="4370" marR="4370" marT="4370" marB="0" anchor="b">
                    <a:lnL>
                      <a:noFill/>
                    </a:lnL>
                    <a:lnR>
                      <a:noFill/>
                    </a:lnR>
                    <a:lnT>
                      <a:noFill/>
                    </a:lnT>
                    <a:lnB>
                      <a:noFill/>
                    </a:lnB>
                  </a:tcPr>
                </a:tc>
                <a:tc>
                  <a:txBody>
                    <a:bodyPr/>
                    <a:lstStyle/>
                    <a:p>
                      <a:pPr algn="r" fontAlgn="b"/>
                      <a:r>
                        <a:rPr lang="en-US" sz="900" b="0" i="0" u="none" strike="noStrike">
                          <a:solidFill>
                            <a:srgbClr val="000000"/>
                          </a:solidFill>
                          <a:effectLst/>
                          <a:latin typeface="Calibri" panose="020F0502020204030204" pitchFamily="34" charset="0"/>
                        </a:rPr>
                        <a:t>0%</a:t>
                      </a:r>
                    </a:p>
                  </a:txBody>
                  <a:tcPr marL="4370" marR="4370" marT="4370" marB="0" anchor="b">
                    <a:lnL>
                      <a:noFill/>
                    </a:lnL>
                    <a:lnR>
                      <a:noFill/>
                    </a:lnR>
                    <a:lnT>
                      <a:noFill/>
                    </a:lnT>
                    <a:lnB>
                      <a:noFill/>
                    </a:lnB>
                  </a:tcPr>
                </a:tc>
                <a:tc>
                  <a:txBody>
                    <a:bodyPr/>
                    <a:lstStyle/>
                    <a:p>
                      <a:pPr algn="r" fontAlgn="b"/>
                      <a:r>
                        <a:rPr lang="en-US" sz="900" b="0" i="0" u="none" strike="noStrike">
                          <a:solidFill>
                            <a:srgbClr val="000000"/>
                          </a:solidFill>
                          <a:effectLst/>
                          <a:latin typeface="Calibri" panose="020F0502020204030204" pitchFamily="34" charset="0"/>
                        </a:rPr>
                        <a:t>0%</a:t>
                      </a:r>
                    </a:p>
                  </a:txBody>
                  <a:tcPr marL="4370" marR="4370" marT="4370" marB="0" anchor="b">
                    <a:lnL>
                      <a:noFill/>
                    </a:lnL>
                    <a:lnR>
                      <a:noFill/>
                    </a:lnR>
                    <a:lnT>
                      <a:noFill/>
                    </a:lnT>
                    <a:lnB>
                      <a:noFill/>
                    </a:lnB>
                  </a:tcPr>
                </a:tc>
                <a:tc>
                  <a:txBody>
                    <a:bodyPr/>
                    <a:lstStyle/>
                    <a:p>
                      <a:pPr algn="r" fontAlgn="b"/>
                      <a:r>
                        <a:rPr lang="en-US" sz="900" b="0" i="0" u="none" strike="noStrike">
                          <a:solidFill>
                            <a:srgbClr val="000000"/>
                          </a:solidFill>
                          <a:effectLst/>
                          <a:latin typeface="Calibri" panose="020F0502020204030204" pitchFamily="34" charset="0"/>
                        </a:rPr>
                        <a:t>0%</a:t>
                      </a:r>
                    </a:p>
                  </a:txBody>
                  <a:tcPr marL="4370" marR="4370" marT="4370" marB="0" anchor="b">
                    <a:lnL>
                      <a:noFill/>
                    </a:lnL>
                    <a:lnR>
                      <a:noFill/>
                    </a:lnR>
                    <a:lnT>
                      <a:noFill/>
                    </a:lnT>
                    <a:lnB>
                      <a:noFill/>
                    </a:lnB>
                  </a:tcPr>
                </a:tc>
                <a:tc>
                  <a:txBody>
                    <a:bodyPr/>
                    <a:lstStyle/>
                    <a:p>
                      <a:pPr algn="r" fontAlgn="b"/>
                      <a:r>
                        <a:rPr lang="en-US" sz="900" b="0" i="0" u="none" strike="noStrike">
                          <a:solidFill>
                            <a:srgbClr val="000000"/>
                          </a:solidFill>
                          <a:effectLst/>
                          <a:latin typeface="Calibri" panose="020F0502020204030204" pitchFamily="34" charset="0"/>
                        </a:rPr>
                        <a:t>0%</a:t>
                      </a:r>
                    </a:p>
                  </a:txBody>
                  <a:tcPr marL="4370" marR="4370" marT="4370" marB="0" anchor="b">
                    <a:lnL>
                      <a:noFill/>
                    </a:lnL>
                    <a:lnR>
                      <a:noFill/>
                    </a:lnR>
                    <a:lnT>
                      <a:noFill/>
                    </a:lnT>
                    <a:lnB>
                      <a:noFill/>
                    </a:lnB>
                  </a:tcPr>
                </a:tc>
                <a:tc>
                  <a:txBody>
                    <a:bodyPr/>
                    <a:lstStyle/>
                    <a:p>
                      <a:pPr algn="r" fontAlgn="b"/>
                      <a:r>
                        <a:rPr lang="en-US" sz="900" b="0" i="0" u="none" strike="noStrike">
                          <a:solidFill>
                            <a:srgbClr val="000000"/>
                          </a:solidFill>
                          <a:effectLst/>
                          <a:latin typeface="Calibri" panose="020F0502020204030204" pitchFamily="34" charset="0"/>
                        </a:rPr>
                        <a:t>36%</a:t>
                      </a:r>
                    </a:p>
                  </a:txBody>
                  <a:tcPr marL="4370" marR="4370" marT="4370" marB="0" anchor="b">
                    <a:lnL>
                      <a:noFill/>
                    </a:lnL>
                    <a:lnR>
                      <a:noFill/>
                    </a:lnR>
                    <a:lnT>
                      <a:noFill/>
                    </a:lnT>
                    <a:lnB>
                      <a:noFill/>
                    </a:lnB>
                  </a:tcPr>
                </a:tc>
              </a:tr>
              <a:tr h="209328">
                <a:tc>
                  <a:txBody>
                    <a:bodyPr/>
                    <a:lstStyle/>
                    <a:p>
                      <a:pPr algn="l" fontAlgn="b"/>
                      <a:r>
                        <a:rPr lang="en-US" sz="1100" b="0" i="0" u="none" strike="noStrike">
                          <a:solidFill>
                            <a:srgbClr val="000000"/>
                          </a:solidFill>
                          <a:effectLst/>
                          <a:latin typeface="Calibri" panose="020F0502020204030204" pitchFamily="34" charset="0"/>
                        </a:rPr>
                        <a:t>&lt;=&gt;</a:t>
                      </a:r>
                    </a:p>
                  </a:txBody>
                  <a:tcPr marL="4370" marR="4370" marT="4370" marB="0" anchor="b">
                    <a:lnL w="1270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r" fontAlgn="b"/>
                      <a:r>
                        <a:rPr lang="en-US" sz="900" b="0" i="0" u="none" strike="noStrike">
                          <a:solidFill>
                            <a:srgbClr val="000000"/>
                          </a:solidFill>
                          <a:effectLst/>
                          <a:latin typeface="Calibri" panose="020F0502020204030204" pitchFamily="34" charset="0"/>
                        </a:rPr>
                        <a:t>58%</a:t>
                      </a:r>
                    </a:p>
                  </a:txBody>
                  <a:tcPr marL="4370" marR="4370" marT="4370" marB="0" anchor="b">
                    <a:lnL>
                      <a:noFill/>
                    </a:lnL>
                    <a:lnR>
                      <a:noFill/>
                    </a:lnR>
                    <a:lnT>
                      <a:noFill/>
                    </a:lnT>
                    <a:lnB>
                      <a:noFill/>
                    </a:lnB>
                  </a:tcPr>
                </a:tc>
                <a:tc>
                  <a:txBody>
                    <a:bodyPr/>
                    <a:lstStyle/>
                    <a:p>
                      <a:pPr algn="r" fontAlgn="b"/>
                      <a:r>
                        <a:rPr lang="en-US" sz="900" b="0" i="0" u="none" strike="noStrike">
                          <a:solidFill>
                            <a:srgbClr val="000000"/>
                          </a:solidFill>
                          <a:effectLst/>
                          <a:latin typeface="Calibri" panose="020F0502020204030204" pitchFamily="34" charset="0"/>
                        </a:rPr>
                        <a:t>33%</a:t>
                      </a:r>
                    </a:p>
                  </a:txBody>
                  <a:tcPr marL="4370" marR="4370" marT="4370" marB="0" anchor="b">
                    <a:lnL>
                      <a:noFill/>
                    </a:lnL>
                    <a:lnR>
                      <a:noFill/>
                    </a:lnR>
                    <a:lnT>
                      <a:noFill/>
                    </a:lnT>
                    <a:lnB>
                      <a:noFill/>
                    </a:lnB>
                  </a:tcPr>
                </a:tc>
                <a:tc>
                  <a:txBody>
                    <a:bodyPr/>
                    <a:lstStyle/>
                    <a:p>
                      <a:pPr algn="r" fontAlgn="b"/>
                      <a:r>
                        <a:rPr lang="en-US" sz="900" b="0" i="0" u="none" strike="noStrike">
                          <a:solidFill>
                            <a:srgbClr val="000000"/>
                          </a:solidFill>
                          <a:effectLst/>
                          <a:latin typeface="Calibri" panose="020F0502020204030204" pitchFamily="34" charset="0"/>
                        </a:rPr>
                        <a:t>75%</a:t>
                      </a:r>
                    </a:p>
                  </a:txBody>
                  <a:tcPr marL="4370" marR="4370" marT="4370" marB="0" anchor="b">
                    <a:lnL>
                      <a:noFill/>
                    </a:lnL>
                    <a:lnR>
                      <a:noFill/>
                    </a:lnR>
                    <a:lnT>
                      <a:noFill/>
                    </a:lnT>
                    <a:lnB>
                      <a:noFill/>
                    </a:lnB>
                  </a:tcPr>
                </a:tc>
                <a:tc>
                  <a:txBody>
                    <a:bodyPr/>
                    <a:lstStyle/>
                    <a:p>
                      <a:pPr algn="r" fontAlgn="b"/>
                      <a:r>
                        <a:rPr lang="en-US" sz="900" b="0" i="0" u="none" strike="noStrike">
                          <a:solidFill>
                            <a:srgbClr val="000000"/>
                          </a:solidFill>
                          <a:effectLst/>
                          <a:latin typeface="Calibri" panose="020F0502020204030204" pitchFamily="34" charset="0"/>
                        </a:rPr>
                        <a:t>75%</a:t>
                      </a:r>
                    </a:p>
                  </a:txBody>
                  <a:tcPr marL="4370" marR="4370" marT="4370" marB="0" anchor="b">
                    <a:lnL>
                      <a:noFill/>
                    </a:lnL>
                    <a:lnR>
                      <a:noFill/>
                    </a:lnR>
                    <a:lnT>
                      <a:noFill/>
                    </a:lnT>
                    <a:lnB>
                      <a:noFill/>
                    </a:lnB>
                  </a:tcPr>
                </a:tc>
                <a:tc>
                  <a:txBody>
                    <a:bodyPr/>
                    <a:lstStyle/>
                    <a:p>
                      <a:pPr algn="r" fontAlgn="b"/>
                      <a:r>
                        <a:rPr lang="en-US" sz="900" b="0" i="0" u="none" strike="noStrike">
                          <a:solidFill>
                            <a:srgbClr val="000000"/>
                          </a:solidFill>
                          <a:effectLst/>
                          <a:latin typeface="Calibri" panose="020F0502020204030204" pitchFamily="34" charset="0"/>
                        </a:rPr>
                        <a:t>8%</a:t>
                      </a:r>
                    </a:p>
                  </a:txBody>
                  <a:tcPr marL="4370" marR="4370" marT="4370" marB="0" anchor="b">
                    <a:lnL>
                      <a:noFill/>
                    </a:lnL>
                    <a:lnR>
                      <a:noFill/>
                    </a:lnR>
                    <a:lnT>
                      <a:noFill/>
                    </a:lnT>
                    <a:lnB>
                      <a:noFill/>
                    </a:lnB>
                  </a:tcPr>
                </a:tc>
                <a:tc>
                  <a:txBody>
                    <a:bodyPr/>
                    <a:lstStyle/>
                    <a:p>
                      <a:pPr algn="l" fontAlgn="b"/>
                      <a:r>
                        <a:rPr lang="en-US" sz="900" b="0" i="0" u="none" strike="noStrike">
                          <a:solidFill>
                            <a:srgbClr val="000000"/>
                          </a:solidFill>
                          <a:effectLst/>
                          <a:latin typeface="Calibri" panose="020F0502020204030204" pitchFamily="34" charset="0"/>
                        </a:rPr>
                        <a:t> </a:t>
                      </a:r>
                    </a:p>
                  </a:txBody>
                  <a:tcPr marL="4370" marR="4370" marT="4370" marB="0" anchor="b">
                    <a:lnL>
                      <a:noFill/>
                    </a:lnL>
                    <a:lnR>
                      <a:noFill/>
                    </a:lnR>
                    <a:lnT>
                      <a:noFill/>
                    </a:lnT>
                    <a:lnB>
                      <a:noFill/>
                    </a:lnB>
                    <a:solidFill>
                      <a:srgbClr val="FFFFFF"/>
                    </a:solidFill>
                  </a:tcPr>
                </a:tc>
                <a:tc>
                  <a:txBody>
                    <a:bodyPr/>
                    <a:lstStyle/>
                    <a:p>
                      <a:pPr algn="r" fontAlgn="b"/>
                      <a:r>
                        <a:rPr lang="en-US" sz="900" b="0" i="0" u="none" strike="noStrike">
                          <a:solidFill>
                            <a:srgbClr val="000000"/>
                          </a:solidFill>
                          <a:effectLst/>
                          <a:latin typeface="Calibri" panose="020F0502020204030204" pitchFamily="34" charset="0"/>
                        </a:rPr>
                        <a:t>42%</a:t>
                      </a:r>
                    </a:p>
                  </a:txBody>
                  <a:tcPr marL="4370" marR="4370" marT="4370" marB="0" anchor="b">
                    <a:lnL>
                      <a:noFill/>
                    </a:lnL>
                    <a:lnR>
                      <a:noFill/>
                    </a:lnR>
                    <a:lnT>
                      <a:noFill/>
                    </a:lnT>
                    <a:lnB>
                      <a:noFill/>
                    </a:lnB>
                  </a:tcPr>
                </a:tc>
                <a:tc>
                  <a:txBody>
                    <a:bodyPr/>
                    <a:lstStyle/>
                    <a:p>
                      <a:pPr algn="r" fontAlgn="b"/>
                      <a:r>
                        <a:rPr lang="en-US" sz="900" b="0" i="0" u="none" strike="noStrike">
                          <a:solidFill>
                            <a:srgbClr val="000000"/>
                          </a:solidFill>
                          <a:effectLst/>
                          <a:latin typeface="Calibri" panose="020F0502020204030204" pitchFamily="34" charset="0"/>
                        </a:rPr>
                        <a:t>50%</a:t>
                      </a:r>
                    </a:p>
                  </a:txBody>
                  <a:tcPr marL="4370" marR="4370" marT="4370" marB="0" anchor="b">
                    <a:lnL>
                      <a:noFill/>
                    </a:lnL>
                    <a:lnR>
                      <a:noFill/>
                    </a:lnR>
                    <a:lnT>
                      <a:noFill/>
                    </a:lnT>
                    <a:lnB>
                      <a:noFill/>
                    </a:lnB>
                  </a:tcPr>
                </a:tc>
                <a:tc>
                  <a:txBody>
                    <a:bodyPr/>
                    <a:lstStyle/>
                    <a:p>
                      <a:pPr algn="r" fontAlgn="b"/>
                      <a:r>
                        <a:rPr lang="en-US" sz="900" b="0" i="0" u="none" strike="noStrike" dirty="0">
                          <a:solidFill>
                            <a:srgbClr val="000000"/>
                          </a:solidFill>
                          <a:effectLst/>
                          <a:latin typeface="Calibri" panose="020F0502020204030204" pitchFamily="34" charset="0"/>
                        </a:rPr>
                        <a:t>67%</a:t>
                      </a:r>
                    </a:p>
                  </a:txBody>
                  <a:tcPr marL="4370" marR="4370" marT="4370" marB="0" anchor="b">
                    <a:lnL>
                      <a:noFill/>
                    </a:lnL>
                    <a:lnR>
                      <a:noFill/>
                    </a:lnR>
                    <a:lnT>
                      <a:noFill/>
                    </a:lnT>
                    <a:lnB>
                      <a:noFill/>
                    </a:lnB>
                  </a:tcPr>
                </a:tc>
                <a:tc>
                  <a:txBody>
                    <a:bodyPr/>
                    <a:lstStyle/>
                    <a:p>
                      <a:pPr algn="r" fontAlgn="b"/>
                      <a:r>
                        <a:rPr lang="en-US" sz="900" b="0" i="0" u="none" strike="noStrike" dirty="0">
                          <a:solidFill>
                            <a:srgbClr val="000000"/>
                          </a:solidFill>
                          <a:effectLst/>
                          <a:latin typeface="Calibri" panose="020F0502020204030204" pitchFamily="34" charset="0"/>
                        </a:rPr>
                        <a:t>42%</a:t>
                      </a:r>
                    </a:p>
                  </a:txBody>
                  <a:tcPr marL="4370" marR="4370" marT="4370" marB="0" anchor="b">
                    <a:lnL>
                      <a:noFill/>
                    </a:lnL>
                    <a:lnR>
                      <a:noFill/>
                    </a:lnR>
                    <a:lnT>
                      <a:noFill/>
                    </a:lnT>
                    <a:lnB>
                      <a:noFill/>
                    </a:lnB>
                  </a:tcPr>
                </a:tc>
                <a:tc>
                  <a:txBody>
                    <a:bodyPr/>
                    <a:lstStyle/>
                    <a:p>
                      <a:pPr algn="r" fontAlgn="b"/>
                      <a:r>
                        <a:rPr lang="en-US" sz="900" b="0" i="0" u="none" strike="noStrike" dirty="0">
                          <a:solidFill>
                            <a:srgbClr val="000000"/>
                          </a:solidFill>
                          <a:effectLst/>
                          <a:latin typeface="Calibri" panose="020F0502020204030204" pitchFamily="34" charset="0"/>
                        </a:rPr>
                        <a:t>8%</a:t>
                      </a:r>
                    </a:p>
                  </a:txBody>
                  <a:tcPr marL="4370" marR="4370" marT="4370" marB="0" anchor="b">
                    <a:lnL>
                      <a:noFill/>
                    </a:lnL>
                    <a:lnR>
                      <a:noFill/>
                    </a:lnR>
                    <a:lnT>
                      <a:noFill/>
                    </a:lnT>
                    <a:lnB>
                      <a:noFill/>
                    </a:lnB>
                  </a:tcPr>
                </a:tc>
                <a:tc>
                  <a:txBody>
                    <a:bodyPr/>
                    <a:lstStyle/>
                    <a:p>
                      <a:pPr algn="l" fontAlgn="b"/>
                      <a:r>
                        <a:rPr lang="en-US" sz="900" b="0" i="0" u="none" strike="noStrike" dirty="0">
                          <a:solidFill>
                            <a:srgbClr val="000000"/>
                          </a:solidFill>
                          <a:effectLst/>
                          <a:latin typeface="Calibri" panose="020F0502020204030204" pitchFamily="34" charset="0"/>
                        </a:rPr>
                        <a:t> </a:t>
                      </a:r>
                    </a:p>
                  </a:txBody>
                  <a:tcPr marL="4370" marR="4370" marT="4370" marB="0" anchor="b">
                    <a:lnL>
                      <a:noFill/>
                    </a:lnL>
                    <a:lnR>
                      <a:noFill/>
                    </a:lnR>
                    <a:lnT>
                      <a:noFill/>
                    </a:lnT>
                    <a:lnB>
                      <a:noFill/>
                    </a:lnB>
                    <a:solidFill>
                      <a:srgbClr val="FFFFFF"/>
                    </a:solidFill>
                  </a:tcPr>
                </a:tc>
                <a:tc>
                  <a:txBody>
                    <a:bodyPr/>
                    <a:lstStyle/>
                    <a:p>
                      <a:pPr algn="r" fontAlgn="b"/>
                      <a:r>
                        <a:rPr lang="en-US" sz="900" b="0" i="0" u="none" strike="noStrike" dirty="0">
                          <a:solidFill>
                            <a:srgbClr val="000000"/>
                          </a:solidFill>
                          <a:effectLst/>
                          <a:latin typeface="Calibri" panose="020F0502020204030204" pitchFamily="34" charset="0"/>
                        </a:rPr>
                        <a:t>55%</a:t>
                      </a:r>
                    </a:p>
                  </a:txBody>
                  <a:tcPr marL="4370" marR="4370" marT="4370" marB="0" anchor="b">
                    <a:lnL>
                      <a:noFill/>
                    </a:lnL>
                    <a:lnR>
                      <a:noFill/>
                    </a:lnR>
                    <a:lnT>
                      <a:noFill/>
                    </a:lnT>
                    <a:lnB>
                      <a:noFill/>
                    </a:lnB>
                  </a:tcPr>
                </a:tc>
                <a:tc>
                  <a:txBody>
                    <a:bodyPr/>
                    <a:lstStyle/>
                    <a:p>
                      <a:pPr algn="r" fontAlgn="b"/>
                      <a:r>
                        <a:rPr lang="en-US" sz="900" b="0" i="0" u="none" strike="noStrike" dirty="0">
                          <a:solidFill>
                            <a:srgbClr val="000000"/>
                          </a:solidFill>
                          <a:effectLst/>
                          <a:latin typeface="Calibri" panose="020F0502020204030204" pitchFamily="34" charset="0"/>
                        </a:rPr>
                        <a:t>27%</a:t>
                      </a:r>
                    </a:p>
                  </a:txBody>
                  <a:tcPr marL="4370" marR="4370" marT="4370" marB="0" anchor="b">
                    <a:lnL>
                      <a:noFill/>
                    </a:lnL>
                    <a:lnR>
                      <a:noFill/>
                    </a:lnR>
                    <a:lnT>
                      <a:noFill/>
                    </a:lnT>
                    <a:lnB>
                      <a:noFill/>
                    </a:lnB>
                  </a:tcPr>
                </a:tc>
                <a:tc>
                  <a:txBody>
                    <a:bodyPr/>
                    <a:lstStyle/>
                    <a:p>
                      <a:pPr algn="r" fontAlgn="b"/>
                      <a:r>
                        <a:rPr lang="en-US" sz="900" b="0" i="0" u="none" strike="noStrike" dirty="0">
                          <a:solidFill>
                            <a:srgbClr val="000000"/>
                          </a:solidFill>
                          <a:effectLst/>
                          <a:latin typeface="Calibri" panose="020F0502020204030204" pitchFamily="34" charset="0"/>
                        </a:rPr>
                        <a:t>73%</a:t>
                      </a:r>
                    </a:p>
                  </a:txBody>
                  <a:tcPr marL="4370" marR="4370" marT="4370" marB="0" anchor="b">
                    <a:lnL>
                      <a:noFill/>
                    </a:lnL>
                    <a:lnR>
                      <a:noFill/>
                    </a:lnR>
                    <a:lnT>
                      <a:noFill/>
                    </a:lnT>
                    <a:lnB>
                      <a:noFill/>
                    </a:lnB>
                  </a:tcPr>
                </a:tc>
                <a:tc>
                  <a:txBody>
                    <a:bodyPr/>
                    <a:lstStyle/>
                    <a:p>
                      <a:pPr algn="r" fontAlgn="b"/>
                      <a:r>
                        <a:rPr lang="en-US" sz="900" b="0" i="0" u="none" strike="noStrike" dirty="0">
                          <a:solidFill>
                            <a:srgbClr val="000000"/>
                          </a:solidFill>
                          <a:effectLst/>
                          <a:latin typeface="Calibri" panose="020F0502020204030204" pitchFamily="34" charset="0"/>
                        </a:rPr>
                        <a:t>73%</a:t>
                      </a:r>
                    </a:p>
                  </a:txBody>
                  <a:tcPr marL="4370" marR="4370" marT="4370" marB="0" anchor="b">
                    <a:lnL>
                      <a:noFill/>
                    </a:lnL>
                    <a:lnR>
                      <a:noFill/>
                    </a:lnR>
                    <a:lnT>
                      <a:noFill/>
                    </a:lnT>
                    <a:lnB>
                      <a:noFill/>
                    </a:lnB>
                  </a:tcPr>
                </a:tc>
                <a:tc>
                  <a:txBody>
                    <a:bodyPr/>
                    <a:lstStyle/>
                    <a:p>
                      <a:pPr algn="r" fontAlgn="b"/>
                      <a:r>
                        <a:rPr lang="en-US" sz="900" b="0" i="0" u="none" strike="noStrike" dirty="0">
                          <a:solidFill>
                            <a:srgbClr val="000000"/>
                          </a:solidFill>
                          <a:effectLst/>
                          <a:latin typeface="Calibri" panose="020F0502020204030204" pitchFamily="34" charset="0"/>
                        </a:rPr>
                        <a:t>27%</a:t>
                      </a:r>
                    </a:p>
                  </a:txBody>
                  <a:tcPr marL="4370" marR="4370" marT="4370" marB="0" anchor="b">
                    <a:lnL>
                      <a:noFill/>
                    </a:lnL>
                    <a:lnR>
                      <a:noFill/>
                    </a:lnR>
                    <a:lnT>
                      <a:noFill/>
                    </a:lnT>
                    <a:lnB>
                      <a:noFill/>
                    </a:lnB>
                  </a:tcPr>
                </a:tc>
                <a:tc>
                  <a:txBody>
                    <a:bodyPr/>
                    <a:lstStyle/>
                    <a:p>
                      <a:pPr algn="l" fontAlgn="b"/>
                      <a:r>
                        <a:rPr lang="en-US" sz="900" b="0" i="0" u="none" strike="noStrike" dirty="0">
                          <a:solidFill>
                            <a:srgbClr val="000000"/>
                          </a:solidFill>
                          <a:effectLst/>
                          <a:latin typeface="Calibri" panose="020F0502020204030204" pitchFamily="34" charset="0"/>
                        </a:rPr>
                        <a:t> </a:t>
                      </a:r>
                    </a:p>
                  </a:txBody>
                  <a:tcPr marL="4370" marR="4370" marT="4370" marB="0" anchor="b">
                    <a:lnL>
                      <a:noFill/>
                    </a:lnL>
                    <a:lnR>
                      <a:noFill/>
                    </a:lnR>
                    <a:lnT>
                      <a:noFill/>
                    </a:lnT>
                    <a:lnB>
                      <a:noFill/>
                    </a:lnB>
                    <a:solidFill>
                      <a:srgbClr val="FFFFFF"/>
                    </a:solidFill>
                  </a:tcPr>
                </a:tc>
                <a:tc>
                  <a:txBody>
                    <a:bodyPr/>
                    <a:lstStyle/>
                    <a:p>
                      <a:pPr algn="r" fontAlgn="b"/>
                      <a:r>
                        <a:rPr lang="en-US" sz="900" b="0" i="0" u="none" strike="noStrike" dirty="0">
                          <a:solidFill>
                            <a:srgbClr val="000000"/>
                          </a:solidFill>
                          <a:effectLst/>
                          <a:latin typeface="Calibri" panose="020F0502020204030204" pitchFamily="34" charset="0"/>
                        </a:rPr>
                        <a:t>27%</a:t>
                      </a:r>
                    </a:p>
                  </a:txBody>
                  <a:tcPr marL="4370" marR="4370" marT="4370" marB="0" anchor="b">
                    <a:lnL>
                      <a:noFill/>
                    </a:lnL>
                    <a:lnR>
                      <a:noFill/>
                    </a:lnR>
                    <a:lnT>
                      <a:noFill/>
                    </a:lnT>
                    <a:lnB>
                      <a:noFill/>
                    </a:lnB>
                  </a:tcPr>
                </a:tc>
                <a:tc>
                  <a:txBody>
                    <a:bodyPr/>
                    <a:lstStyle/>
                    <a:p>
                      <a:pPr algn="r" fontAlgn="b"/>
                      <a:r>
                        <a:rPr lang="en-US" sz="900" b="0" i="0" u="none" strike="noStrike" dirty="0">
                          <a:solidFill>
                            <a:srgbClr val="000000"/>
                          </a:solidFill>
                          <a:effectLst/>
                          <a:latin typeface="Calibri" panose="020F0502020204030204" pitchFamily="34" charset="0"/>
                        </a:rPr>
                        <a:t>45%</a:t>
                      </a:r>
                    </a:p>
                  </a:txBody>
                  <a:tcPr marL="4370" marR="4370" marT="4370" marB="0" anchor="b">
                    <a:lnL>
                      <a:noFill/>
                    </a:lnL>
                    <a:lnR>
                      <a:noFill/>
                    </a:lnR>
                    <a:lnT>
                      <a:noFill/>
                    </a:lnT>
                    <a:lnB>
                      <a:noFill/>
                    </a:lnB>
                  </a:tcPr>
                </a:tc>
                <a:tc>
                  <a:txBody>
                    <a:bodyPr/>
                    <a:lstStyle/>
                    <a:p>
                      <a:pPr algn="r" fontAlgn="b"/>
                      <a:r>
                        <a:rPr lang="en-US" sz="900" b="0" i="0" u="none" strike="noStrike" dirty="0">
                          <a:solidFill>
                            <a:srgbClr val="000000"/>
                          </a:solidFill>
                          <a:effectLst/>
                          <a:latin typeface="Calibri" panose="020F0502020204030204" pitchFamily="34" charset="0"/>
                        </a:rPr>
                        <a:t>64%</a:t>
                      </a:r>
                    </a:p>
                  </a:txBody>
                  <a:tcPr marL="4370" marR="4370" marT="4370" marB="0" anchor="b">
                    <a:lnL>
                      <a:noFill/>
                    </a:lnL>
                    <a:lnR>
                      <a:noFill/>
                    </a:lnR>
                    <a:lnT>
                      <a:noFill/>
                    </a:lnT>
                    <a:lnB>
                      <a:noFill/>
                    </a:lnB>
                  </a:tcPr>
                </a:tc>
                <a:tc>
                  <a:txBody>
                    <a:bodyPr/>
                    <a:lstStyle/>
                    <a:p>
                      <a:pPr algn="r" fontAlgn="b"/>
                      <a:r>
                        <a:rPr lang="en-US" sz="900" b="0" i="0" u="none" strike="noStrike" dirty="0">
                          <a:solidFill>
                            <a:srgbClr val="000000"/>
                          </a:solidFill>
                          <a:effectLst/>
                          <a:latin typeface="Calibri" panose="020F0502020204030204" pitchFamily="34" charset="0"/>
                        </a:rPr>
                        <a:t>45%</a:t>
                      </a:r>
                    </a:p>
                  </a:txBody>
                  <a:tcPr marL="4370" marR="4370" marT="4370" marB="0" anchor="b">
                    <a:lnL>
                      <a:noFill/>
                    </a:lnL>
                    <a:lnR>
                      <a:noFill/>
                    </a:lnR>
                    <a:lnT>
                      <a:noFill/>
                    </a:lnT>
                    <a:lnB>
                      <a:noFill/>
                    </a:lnB>
                  </a:tcPr>
                </a:tc>
                <a:tc>
                  <a:txBody>
                    <a:bodyPr/>
                    <a:lstStyle/>
                    <a:p>
                      <a:pPr algn="r" fontAlgn="b"/>
                      <a:r>
                        <a:rPr lang="en-US" sz="900" b="0" i="0" u="none" strike="noStrike" dirty="0">
                          <a:solidFill>
                            <a:srgbClr val="000000"/>
                          </a:solidFill>
                          <a:effectLst/>
                          <a:latin typeface="Calibri" panose="020F0502020204030204" pitchFamily="34" charset="0"/>
                        </a:rPr>
                        <a:t>18%</a:t>
                      </a:r>
                    </a:p>
                  </a:txBody>
                  <a:tcPr marL="4370" marR="4370" marT="4370" marB="0" anchor="b">
                    <a:lnL>
                      <a:noFill/>
                    </a:lnL>
                    <a:lnR>
                      <a:noFill/>
                    </a:lnR>
                    <a:lnT>
                      <a:noFill/>
                    </a:lnT>
                    <a:lnB>
                      <a:noFill/>
                    </a:lnB>
                  </a:tcPr>
                </a:tc>
                <a:tc>
                  <a:txBody>
                    <a:bodyPr/>
                    <a:lstStyle/>
                    <a:p>
                      <a:pPr algn="l" fontAlgn="b"/>
                      <a:r>
                        <a:rPr lang="en-US" sz="900" b="0" i="0" u="none" strike="noStrike" dirty="0">
                          <a:solidFill>
                            <a:srgbClr val="000000"/>
                          </a:solidFill>
                          <a:effectLst/>
                          <a:latin typeface="Calibri" panose="020F0502020204030204" pitchFamily="34" charset="0"/>
                        </a:rPr>
                        <a:t> </a:t>
                      </a:r>
                    </a:p>
                  </a:txBody>
                  <a:tcPr marL="4370" marR="4370" marT="4370" marB="0" anchor="b">
                    <a:lnL>
                      <a:noFill/>
                    </a:lnL>
                    <a:lnR>
                      <a:noFill/>
                    </a:lnR>
                    <a:lnT>
                      <a:noFill/>
                    </a:lnT>
                    <a:lnB>
                      <a:noFill/>
                    </a:lnB>
                    <a:solidFill>
                      <a:srgbClr val="FFFFFF"/>
                    </a:solidFill>
                  </a:tcPr>
                </a:tc>
                <a:tc>
                  <a:txBody>
                    <a:bodyPr/>
                    <a:lstStyle/>
                    <a:p>
                      <a:pPr algn="r" fontAlgn="b"/>
                      <a:r>
                        <a:rPr lang="en-US" sz="900" b="0" i="0" u="none" strike="noStrike" dirty="0">
                          <a:solidFill>
                            <a:srgbClr val="000000"/>
                          </a:solidFill>
                          <a:effectLst/>
                          <a:latin typeface="Calibri" panose="020F0502020204030204" pitchFamily="34" charset="0"/>
                        </a:rPr>
                        <a:t>9%</a:t>
                      </a:r>
                    </a:p>
                  </a:txBody>
                  <a:tcPr marL="4370" marR="4370" marT="4370" marB="0" anchor="b">
                    <a:lnL>
                      <a:noFill/>
                    </a:lnL>
                    <a:lnR>
                      <a:noFill/>
                    </a:lnR>
                    <a:lnT>
                      <a:noFill/>
                    </a:lnT>
                    <a:lnB>
                      <a:noFill/>
                    </a:lnB>
                  </a:tcPr>
                </a:tc>
                <a:tc>
                  <a:txBody>
                    <a:bodyPr/>
                    <a:lstStyle/>
                    <a:p>
                      <a:pPr algn="r" fontAlgn="b"/>
                      <a:r>
                        <a:rPr lang="en-US" sz="900" b="0" i="0" u="none" strike="noStrike" dirty="0">
                          <a:solidFill>
                            <a:srgbClr val="000000"/>
                          </a:solidFill>
                          <a:effectLst/>
                          <a:latin typeface="Calibri" panose="020F0502020204030204" pitchFamily="34" charset="0"/>
                        </a:rPr>
                        <a:t>18%</a:t>
                      </a:r>
                    </a:p>
                  </a:txBody>
                  <a:tcPr marL="4370" marR="4370" marT="4370" marB="0" anchor="b">
                    <a:lnL>
                      <a:noFill/>
                    </a:lnL>
                    <a:lnR>
                      <a:noFill/>
                    </a:lnR>
                    <a:lnT>
                      <a:noFill/>
                    </a:lnT>
                    <a:lnB>
                      <a:noFill/>
                    </a:lnB>
                  </a:tcPr>
                </a:tc>
                <a:tc>
                  <a:txBody>
                    <a:bodyPr/>
                    <a:lstStyle/>
                    <a:p>
                      <a:pPr algn="r" fontAlgn="b"/>
                      <a:r>
                        <a:rPr lang="en-US" sz="900" b="0" i="0" u="none" strike="noStrike" dirty="0">
                          <a:solidFill>
                            <a:srgbClr val="000000"/>
                          </a:solidFill>
                          <a:effectLst/>
                          <a:latin typeface="Calibri" panose="020F0502020204030204" pitchFamily="34" charset="0"/>
                        </a:rPr>
                        <a:t>45%</a:t>
                      </a:r>
                    </a:p>
                  </a:txBody>
                  <a:tcPr marL="4370" marR="4370" marT="4370" marB="0" anchor="b">
                    <a:lnL>
                      <a:noFill/>
                    </a:lnL>
                    <a:lnR>
                      <a:noFill/>
                    </a:lnR>
                    <a:lnT>
                      <a:noFill/>
                    </a:lnT>
                    <a:lnB>
                      <a:noFill/>
                    </a:lnB>
                  </a:tcPr>
                </a:tc>
                <a:tc>
                  <a:txBody>
                    <a:bodyPr/>
                    <a:lstStyle/>
                    <a:p>
                      <a:pPr algn="r" fontAlgn="b"/>
                      <a:r>
                        <a:rPr lang="en-US" sz="900" b="0" i="0" u="none" strike="noStrike" dirty="0">
                          <a:solidFill>
                            <a:srgbClr val="000000"/>
                          </a:solidFill>
                          <a:effectLst/>
                          <a:latin typeface="Calibri" panose="020F0502020204030204" pitchFamily="34" charset="0"/>
                        </a:rPr>
                        <a:t>45%</a:t>
                      </a:r>
                    </a:p>
                  </a:txBody>
                  <a:tcPr marL="4370" marR="4370" marT="4370" marB="0" anchor="b">
                    <a:lnL>
                      <a:noFill/>
                    </a:lnL>
                    <a:lnR>
                      <a:noFill/>
                    </a:lnR>
                    <a:lnT>
                      <a:noFill/>
                    </a:lnT>
                    <a:lnB>
                      <a:noFill/>
                    </a:lnB>
                  </a:tcPr>
                </a:tc>
                <a:tc>
                  <a:txBody>
                    <a:bodyPr/>
                    <a:lstStyle/>
                    <a:p>
                      <a:pPr algn="r" fontAlgn="b"/>
                      <a:r>
                        <a:rPr lang="en-US" sz="900" b="0" i="0" u="none" strike="noStrike" dirty="0">
                          <a:solidFill>
                            <a:srgbClr val="000000"/>
                          </a:solidFill>
                          <a:effectLst/>
                          <a:latin typeface="Calibri" panose="020F0502020204030204" pitchFamily="34" charset="0"/>
                        </a:rPr>
                        <a:t>18%</a:t>
                      </a:r>
                    </a:p>
                  </a:txBody>
                  <a:tcPr marL="4370" marR="4370" marT="4370" marB="0" anchor="b">
                    <a:lnL>
                      <a:noFill/>
                    </a:lnL>
                    <a:lnR>
                      <a:noFill/>
                    </a:lnR>
                    <a:lnT>
                      <a:noFill/>
                    </a:lnT>
                    <a:lnB>
                      <a:noFill/>
                    </a:lnB>
                  </a:tcPr>
                </a:tc>
                <a:tc>
                  <a:txBody>
                    <a:bodyPr/>
                    <a:lstStyle/>
                    <a:p>
                      <a:pPr algn="l" fontAlgn="b"/>
                      <a:r>
                        <a:rPr lang="en-US" sz="900" b="0" i="0" u="none" strike="noStrike" dirty="0">
                          <a:solidFill>
                            <a:srgbClr val="000000"/>
                          </a:solidFill>
                          <a:effectLst/>
                          <a:latin typeface="Calibri" panose="020F0502020204030204" pitchFamily="34" charset="0"/>
                        </a:rPr>
                        <a:t> </a:t>
                      </a:r>
                    </a:p>
                  </a:txBody>
                  <a:tcPr marL="4370" marR="4370" marT="4370" marB="0" anchor="b">
                    <a:lnL>
                      <a:noFill/>
                    </a:lnL>
                    <a:lnR>
                      <a:noFill/>
                    </a:lnR>
                    <a:lnT>
                      <a:noFill/>
                    </a:lnT>
                    <a:lnB>
                      <a:noFill/>
                    </a:lnB>
                    <a:solidFill>
                      <a:srgbClr val="FFFFFF"/>
                    </a:solidFill>
                  </a:tcPr>
                </a:tc>
                <a:tc>
                  <a:txBody>
                    <a:bodyPr/>
                    <a:lstStyle/>
                    <a:p>
                      <a:pPr algn="r" fontAlgn="b"/>
                      <a:r>
                        <a:rPr lang="en-US" sz="900" b="0" i="0" u="none" strike="noStrike" dirty="0">
                          <a:solidFill>
                            <a:srgbClr val="000000"/>
                          </a:solidFill>
                          <a:effectLst/>
                          <a:latin typeface="Calibri" panose="020F0502020204030204" pitchFamily="34" charset="0"/>
                        </a:rPr>
                        <a:t>18%</a:t>
                      </a:r>
                    </a:p>
                  </a:txBody>
                  <a:tcPr marL="4370" marR="4370" marT="4370" marB="0" anchor="b">
                    <a:lnL>
                      <a:noFill/>
                    </a:lnL>
                    <a:lnR>
                      <a:noFill/>
                    </a:lnR>
                    <a:lnT>
                      <a:noFill/>
                    </a:lnT>
                    <a:lnB>
                      <a:noFill/>
                    </a:lnB>
                  </a:tcPr>
                </a:tc>
                <a:tc>
                  <a:txBody>
                    <a:bodyPr/>
                    <a:lstStyle/>
                    <a:p>
                      <a:pPr algn="r" fontAlgn="b"/>
                      <a:r>
                        <a:rPr lang="en-US" sz="900" b="0" i="0" u="none" strike="noStrike" dirty="0">
                          <a:solidFill>
                            <a:srgbClr val="000000"/>
                          </a:solidFill>
                          <a:effectLst/>
                          <a:latin typeface="Calibri" panose="020F0502020204030204" pitchFamily="34" charset="0"/>
                        </a:rPr>
                        <a:t>27%</a:t>
                      </a:r>
                    </a:p>
                  </a:txBody>
                  <a:tcPr marL="4370" marR="4370" marT="4370" marB="0" anchor="b">
                    <a:lnL>
                      <a:noFill/>
                    </a:lnL>
                    <a:lnR>
                      <a:noFill/>
                    </a:lnR>
                    <a:lnT>
                      <a:noFill/>
                    </a:lnT>
                    <a:lnB>
                      <a:noFill/>
                    </a:lnB>
                  </a:tcPr>
                </a:tc>
                <a:tc>
                  <a:txBody>
                    <a:bodyPr/>
                    <a:lstStyle/>
                    <a:p>
                      <a:pPr algn="r" fontAlgn="b"/>
                      <a:r>
                        <a:rPr lang="en-US" sz="900" b="0" i="0" u="none" strike="noStrike" dirty="0">
                          <a:solidFill>
                            <a:srgbClr val="000000"/>
                          </a:solidFill>
                          <a:effectLst/>
                          <a:latin typeface="Calibri" panose="020F0502020204030204" pitchFamily="34" charset="0"/>
                        </a:rPr>
                        <a:t>55%</a:t>
                      </a:r>
                    </a:p>
                  </a:txBody>
                  <a:tcPr marL="4370" marR="4370" marT="4370" marB="0" anchor="b">
                    <a:lnL>
                      <a:noFill/>
                    </a:lnL>
                    <a:lnR>
                      <a:noFill/>
                    </a:lnR>
                    <a:lnT>
                      <a:noFill/>
                    </a:lnT>
                    <a:lnB>
                      <a:noFill/>
                    </a:lnB>
                  </a:tcPr>
                </a:tc>
                <a:tc>
                  <a:txBody>
                    <a:bodyPr/>
                    <a:lstStyle/>
                    <a:p>
                      <a:pPr algn="r" fontAlgn="b"/>
                      <a:r>
                        <a:rPr lang="en-US" sz="900" b="0" i="0" u="none" strike="noStrike" dirty="0">
                          <a:solidFill>
                            <a:srgbClr val="000000"/>
                          </a:solidFill>
                          <a:effectLst/>
                          <a:latin typeface="Calibri" panose="020F0502020204030204" pitchFamily="34" charset="0"/>
                        </a:rPr>
                        <a:t>64%</a:t>
                      </a:r>
                    </a:p>
                  </a:txBody>
                  <a:tcPr marL="4370" marR="4370" marT="4370" marB="0" anchor="b">
                    <a:lnL>
                      <a:noFill/>
                    </a:lnL>
                    <a:lnR>
                      <a:noFill/>
                    </a:lnR>
                    <a:lnT>
                      <a:noFill/>
                    </a:lnT>
                    <a:lnB>
                      <a:noFill/>
                    </a:lnB>
                  </a:tcPr>
                </a:tc>
                <a:tc>
                  <a:txBody>
                    <a:bodyPr/>
                    <a:lstStyle/>
                    <a:p>
                      <a:pPr algn="r" fontAlgn="b"/>
                      <a:r>
                        <a:rPr lang="en-US" sz="900" b="0" i="0" u="none" strike="noStrike" dirty="0">
                          <a:solidFill>
                            <a:srgbClr val="000000"/>
                          </a:solidFill>
                          <a:effectLst/>
                          <a:latin typeface="Calibri" panose="020F0502020204030204" pitchFamily="34" charset="0"/>
                        </a:rPr>
                        <a:t>18%</a:t>
                      </a:r>
                    </a:p>
                  </a:txBody>
                  <a:tcPr marL="4370" marR="4370" marT="4370" marB="0" anchor="b">
                    <a:lnL>
                      <a:noFill/>
                    </a:lnL>
                    <a:lnR>
                      <a:noFill/>
                    </a:lnR>
                    <a:lnT>
                      <a:noFill/>
                    </a:lnT>
                    <a:lnB>
                      <a:noFill/>
                    </a:lnB>
                  </a:tcPr>
                </a:tc>
                <a:tc>
                  <a:txBody>
                    <a:bodyPr/>
                    <a:lstStyle/>
                    <a:p>
                      <a:pPr algn="r" fontAlgn="b"/>
                      <a:r>
                        <a:rPr lang="en-US" sz="900" b="0" i="0" u="none" strike="noStrike" dirty="0">
                          <a:solidFill>
                            <a:srgbClr val="000000"/>
                          </a:solidFill>
                          <a:effectLst/>
                          <a:latin typeface="Calibri" panose="020F0502020204030204" pitchFamily="34" charset="0"/>
                        </a:rPr>
                        <a:t>18%</a:t>
                      </a:r>
                    </a:p>
                  </a:txBody>
                  <a:tcPr marL="4370" marR="4370" marT="4370" marB="0" anchor="b">
                    <a:lnL>
                      <a:noFill/>
                    </a:lnL>
                    <a:lnR>
                      <a:noFill/>
                    </a:lnR>
                    <a:lnT>
                      <a:noFill/>
                    </a:lnT>
                    <a:lnB>
                      <a:noFill/>
                    </a:lnB>
                  </a:tcPr>
                </a:tc>
              </a:tr>
            </a:tbl>
          </a:graphicData>
        </a:graphic>
      </p:graphicFrame>
    </p:spTree>
    <p:extLst>
      <p:ext uri="{BB962C8B-B14F-4D97-AF65-F5344CB8AC3E}">
        <p14:creationId xmlns:p14="http://schemas.microsoft.com/office/powerpoint/2010/main" val="58234462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143000"/>
          </a:xfrm>
        </p:spPr>
        <p:txBody>
          <a:bodyPr/>
          <a:lstStyle/>
          <a:p>
            <a:r>
              <a:rPr lang="en-US" dirty="0" smtClean="0"/>
              <a:t>Disclaimer</a:t>
            </a:r>
            <a:endParaRPr lang="en-US" dirty="0"/>
          </a:p>
        </p:txBody>
      </p:sp>
      <p:sp>
        <p:nvSpPr>
          <p:cNvPr id="3" name="Content Placeholder 2"/>
          <p:cNvSpPr>
            <a:spLocks noGrp="1"/>
          </p:cNvSpPr>
          <p:nvPr>
            <p:ph idx="1"/>
          </p:nvPr>
        </p:nvSpPr>
        <p:spPr>
          <a:xfrm>
            <a:off x="457200" y="1066799"/>
            <a:ext cx="8458200" cy="5654675"/>
          </a:xfrm>
        </p:spPr>
        <p:txBody>
          <a:bodyPr>
            <a:normAutofit fontScale="77500" lnSpcReduction="20000"/>
          </a:bodyPr>
          <a:lstStyle/>
          <a:p>
            <a:pPr>
              <a:spcBef>
                <a:spcPts val="1048"/>
              </a:spcBef>
            </a:pPr>
            <a:r>
              <a:rPr lang="en-US" dirty="0" smtClean="0"/>
              <a:t>This presentation does not cover all questions asked in the survey.</a:t>
            </a:r>
          </a:p>
          <a:p>
            <a:pPr>
              <a:spcBef>
                <a:spcPts val="1048"/>
              </a:spcBef>
            </a:pPr>
            <a:r>
              <a:rPr lang="en-US" dirty="0" smtClean="0"/>
              <a:t>The following charts omit the “other” option from presentation and estimates, unless otherwise specified.</a:t>
            </a:r>
          </a:p>
          <a:p>
            <a:pPr>
              <a:spcBef>
                <a:spcPts val="1048"/>
              </a:spcBef>
            </a:pPr>
            <a:r>
              <a:rPr lang="en-US" dirty="0" smtClean="0"/>
              <a:t>The discussion covers only </a:t>
            </a:r>
            <a:r>
              <a:rPr lang="en-US" dirty="0" smtClean="0"/>
              <a:t>21 countries </a:t>
            </a:r>
            <a:r>
              <a:rPr lang="en-US" dirty="0" smtClean="0"/>
              <a:t>that have responded to the survey, e.g. statement </a:t>
            </a:r>
            <a:r>
              <a:rPr lang="en-US" dirty="0" smtClean="0"/>
              <a:t>“2/3 </a:t>
            </a:r>
            <a:r>
              <a:rPr lang="en-US" dirty="0" smtClean="0"/>
              <a:t>of all countries” means </a:t>
            </a:r>
            <a:r>
              <a:rPr lang="en-US" dirty="0" smtClean="0"/>
              <a:t>14 </a:t>
            </a:r>
            <a:r>
              <a:rPr lang="en-US" dirty="0" smtClean="0"/>
              <a:t>out of </a:t>
            </a:r>
            <a:r>
              <a:rPr lang="en-US" dirty="0" smtClean="0"/>
              <a:t>21 </a:t>
            </a:r>
            <a:r>
              <a:rPr lang="en-US" dirty="0" smtClean="0"/>
              <a:t>countries responded.</a:t>
            </a:r>
          </a:p>
          <a:p>
            <a:pPr>
              <a:spcBef>
                <a:spcPts val="1048"/>
              </a:spcBef>
            </a:pPr>
            <a:r>
              <a:rPr lang="en-US" dirty="0" smtClean="0"/>
              <a:t>Cross period (2013/2014 – 2016) comparisons included only </a:t>
            </a:r>
            <a:r>
              <a:rPr lang="en-US" dirty="0" smtClean="0"/>
              <a:t>countries </a:t>
            </a:r>
            <a:r>
              <a:rPr lang="en-US" dirty="0" smtClean="0"/>
              <a:t>that responded to either 2013 </a:t>
            </a:r>
            <a:r>
              <a:rPr lang="en-US" dirty="0"/>
              <a:t>(14 </a:t>
            </a:r>
            <a:r>
              <a:rPr lang="en-US" dirty="0" smtClean="0"/>
              <a:t>countries) or </a:t>
            </a:r>
            <a:r>
              <a:rPr lang="en-US" dirty="0" smtClean="0"/>
              <a:t>2014 </a:t>
            </a:r>
            <a:r>
              <a:rPr lang="en-US" dirty="0"/>
              <a:t>(14 </a:t>
            </a:r>
            <a:r>
              <a:rPr lang="en-US" dirty="0" smtClean="0"/>
              <a:t>countries) </a:t>
            </a:r>
            <a:r>
              <a:rPr lang="en-US" u="sng" dirty="0" smtClean="0"/>
              <a:t>and</a:t>
            </a:r>
            <a:r>
              <a:rPr lang="en-US" dirty="0" smtClean="0"/>
              <a:t> </a:t>
            </a:r>
            <a:r>
              <a:rPr lang="en-US" dirty="0" smtClean="0"/>
              <a:t>2016 rounds of </a:t>
            </a:r>
            <a:r>
              <a:rPr lang="en-US" dirty="0" smtClean="0"/>
              <a:t>the survey.</a:t>
            </a:r>
            <a:endParaRPr lang="en-US" dirty="0" smtClean="0"/>
          </a:p>
          <a:p>
            <a:pPr>
              <a:spcBef>
                <a:spcPts val="1048"/>
              </a:spcBef>
            </a:pPr>
            <a:r>
              <a:rPr lang="en-US" dirty="0" smtClean="0"/>
              <a:t>Some countries do not have all the institutions the questionnaire is referring to and therefore, percentages given in the presentation are usually taking this into account by reducing the denominator where appropriate and showing relevant numbers in parenthesis.</a:t>
            </a:r>
          </a:p>
        </p:txBody>
      </p:sp>
      <p:sp>
        <p:nvSpPr>
          <p:cNvPr id="4" name="Slide Number Placeholder 3"/>
          <p:cNvSpPr>
            <a:spLocks noGrp="1"/>
          </p:cNvSpPr>
          <p:nvPr>
            <p:ph type="sldNum" sz="quarter" idx="12"/>
          </p:nvPr>
        </p:nvSpPr>
        <p:spPr/>
        <p:txBody>
          <a:bodyPr/>
          <a:lstStyle/>
          <a:p>
            <a:fld id="{F0C9C90F-157F-4387-8D4E-43B6DE48BA7A}" type="slidenum">
              <a:rPr lang="en-US" smtClean="0"/>
              <a:pPr/>
              <a:t>2</a:t>
            </a:fld>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667000"/>
            <a:ext cx="8229600" cy="1143000"/>
          </a:xfrm>
        </p:spPr>
        <p:txBody>
          <a:bodyPr/>
          <a:lstStyle/>
          <a:p>
            <a:r>
              <a:rPr lang="en-US" dirty="0" smtClean="0"/>
              <a:t>Thank you</a:t>
            </a:r>
            <a:endParaRPr lang="en-US" dirty="0"/>
          </a:p>
        </p:txBody>
      </p:sp>
      <p:sp>
        <p:nvSpPr>
          <p:cNvPr id="3" name="Slide Number Placeholder 2"/>
          <p:cNvSpPr>
            <a:spLocks noGrp="1"/>
          </p:cNvSpPr>
          <p:nvPr>
            <p:ph type="sldNum" sz="quarter" idx="12"/>
          </p:nvPr>
        </p:nvSpPr>
        <p:spPr/>
        <p:txBody>
          <a:bodyPr/>
          <a:lstStyle/>
          <a:p>
            <a:fld id="{F0C9C90F-157F-4387-8D4E-43B6DE48BA7A}" type="slidenum">
              <a:rPr lang="en-US" smtClean="0"/>
              <a:pPr/>
              <a:t>20</a:t>
            </a:fld>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76200"/>
            <a:ext cx="8915400" cy="1249362"/>
          </a:xfrm>
        </p:spPr>
        <p:txBody>
          <a:bodyPr>
            <a:normAutofit/>
          </a:bodyPr>
          <a:lstStyle/>
          <a:p>
            <a:pPr algn="l"/>
            <a:r>
              <a:rPr lang="en-US" sz="2700" b="1" dirty="0" smtClean="0">
                <a:solidFill>
                  <a:srgbClr val="00B0F0"/>
                </a:solidFill>
              </a:rPr>
              <a:t>Existing institutions of control</a:t>
            </a:r>
            <a:r>
              <a:rPr lang="en-US" dirty="0" smtClean="0"/>
              <a:t/>
            </a:r>
            <a:br>
              <a:rPr lang="en-US" dirty="0" smtClean="0"/>
            </a:br>
            <a:r>
              <a:rPr lang="en-US" sz="2000" b="1" u="sng" dirty="0" smtClean="0">
                <a:solidFill>
                  <a:schemeClr val="bg1">
                    <a:lumMod val="65000"/>
                  </a:schemeClr>
                </a:solidFill>
              </a:rPr>
              <a:t>QQ2-3. </a:t>
            </a:r>
            <a:r>
              <a:rPr lang="en-US" sz="2000" b="1" i="1" u="sng" dirty="0" smtClean="0">
                <a:solidFill>
                  <a:schemeClr val="bg1">
                    <a:lumMod val="65000"/>
                  </a:schemeClr>
                </a:solidFill>
              </a:rPr>
              <a:t>Do you have the following institutions in your country and when were they established?</a:t>
            </a:r>
            <a:endParaRPr lang="en-US" sz="2000" b="1" i="1" u="sng" dirty="0">
              <a:solidFill>
                <a:schemeClr val="bg1">
                  <a:lumMod val="65000"/>
                </a:schemeClr>
              </a:solidFill>
            </a:endParaRPr>
          </a:p>
        </p:txBody>
      </p:sp>
      <p:sp>
        <p:nvSpPr>
          <p:cNvPr id="3" name="Content Placeholder 2"/>
          <p:cNvSpPr>
            <a:spLocks noGrp="1"/>
          </p:cNvSpPr>
          <p:nvPr>
            <p:ph idx="1"/>
          </p:nvPr>
        </p:nvSpPr>
        <p:spPr>
          <a:xfrm>
            <a:off x="4501243" y="1325562"/>
            <a:ext cx="4419600" cy="1066800"/>
          </a:xfrm>
        </p:spPr>
        <p:txBody>
          <a:bodyPr>
            <a:noAutofit/>
          </a:bodyPr>
          <a:lstStyle/>
          <a:p>
            <a:pPr marL="457200" indent="-457200">
              <a:spcAft>
                <a:spcPts val="600"/>
              </a:spcAft>
              <a:buAutoNum type="arabicPeriod"/>
            </a:pPr>
            <a:r>
              <a:rPr lang="en-US" sz="1800" b="1" i="1" dirty="0" smtClean="0"/>
              <a:t>Supreme audit (SA) </a:t>
            </a:r>
            <a:r>
              <a:rPr lang="en-US" sz="1800" dirty="0" smtClean="0"/>
              <a:t>institutions are on average the oldest: 80% (16/20) of respondents established this institution more than 10 years ago; </a:t>
            </a:r>
          </a:p>
          <a:p>
            <a:pPr marL="457200" indent="-457200">
              <a:spcAft>
                <a:spcPts val="600"/>
              </a:spcAft>
              <a:buAutoNum type="arabicPeriod"/>
            </a:pPr>
            <a:r>
              <a:rPr lang="en-US" sz="1800" dirty="0" smtClean="0"/>
              <a:t>Almost 2/3 of respondents report that   </a:t>
            </a:r>
            <a:r>
              <a:rPr lang="en-US" sz="1800" b="1" i="1" dirty="0" smtClean="0"/>
              <a:t>financial inspections (FI) were </a:t>
            </a:r>
            <a:r>
              <a:rPr lang="en-US" sz="1800" dirty="0" smtClean="0"/>
              <a:t>established over 10 year ago; at the same time 25% of responded countries reported that they do not have FIOs (BIH, KOS, KYR, MON, and TAJ).</a:t>
            </a:r>
          </a:p>
          <a:p>
            <a:pPr marL="457200" indent="-457200">
              <a:spcAft>
                <a:spcPts val="600"/>
              </a:spcAft>
              <a:buAutoNum type="arabicPeriod"/>
            </a:pPr>
            <a:r>
              <a:rPr lang="en-US" sz="1800" b="1" i="1" dirty="0" smtClean="0"/>
              <a:t>Institutions of internal </a:t>
            </a:r>
            <a:r>
              <a:rPr lang="en-US" sz="1800" dirty="0" smtClean="0"/>
              <a:t>audit in public sector are the “youngest” on average – only 50% of them established over 10 years ago.</a:t>
            </a:r>
          </a:p>
          <a:p>
            <a:pPr marL="457200" indent="-457200">
              <a:spcAft>
                <a:spcPts val="600"/>
              </a:spcAft>
              <a:buAutoNum type="arabicPeriod"/>
            </a:pPr>
            <a:r>
              <a:rPr lang="en-US" sz="1800" dirty="0" smtClean="0"/>
              <a:t>Among those countries (14) that have </a:t>
            </a:r>
            <a:r>
              <a:rPr lang="en-US" sz="1800" b="1" i="1" dirty="0" smtClean="0"/>
              <a:t>all three institutions</a:t>
            </a:r>
            <a:r>
              <a:rPr lang="en-US" sz="1800" dirty="0" smtClean="0"/>
              <a:t>, five established them over 10 year ago (ALB, BUL, CRO, CZE, and HUN).</a:t>
            </a:r>
          </a:p>
          <a:p>
            <a:pPr>
              <a:spcAft>
                <a:spcPts val="600"/>
              </a:spcAft>
              <a:buNone/>
            </a:pPr>
            <a:endParaRPr lang="en-US" sz="1800" dirty="0"/>
          </a:p>
        </p:txBody>
      </p:sp>
      <p:sp>
        <p:nvSpPr>
          <p:cNvPr id="4" name="Slide Number Placeholder 3"/>
          <p:cNvSpPr>
            <a:spLocks noGrp="1"/>
          </p:cNvSpPr>
          <p:nvPr>
            <p:ph type="sldNum" sz="quarter" idx="12"/>
          </p:nvPr>
        </p:nvSpPr>
        <p:spPr/>
        <p:txBody>
          <a:bodyPr/>
          <a:lstStyle/>
          <a:p>
            <a:fld id="{F0C9C90F-157F-4387-8D4E-43B6DE48BA7A}" type="slidenum">
              <a:rPr lang="en-US" smtClean="0"/>
              <a:pPr/>
              <a:t>3</a:t>
            </a:fld>
            <a:endParaRPr lang="en-US" dirty="0"/>
          </a:p>
        </p:txBody>
      </p:sp>
      <p:graphicFrame>
        <p:nvGraphicFramePr>
          <p:cNvPr id="8" name="Table 7"/>
          <p:cNvGraphicFramePr>
            <a:graphicFrameLocks noGrp="1"/>
          </p:cNvGraphicFramePr>
          <p:nvPr>
            <p:extLst>
              <p:ext uri="{D42A27DB-BD31-4B8C-83A1-F6EECF244321}">
                <p14:modId xmlns:p14="http://schemas.microsoft.com/office/powerpoint/2010/main" val="2740673800"/>
              </p:ext>
            </p:extLst>
          </p:nvPr>
        </p:nvGraphicFramePr>
        <p:xfrm>
          <a:off x="102124" y="1371600"/>
          <a:ext cx="4241276" cy="5105402"/>
        </p:xfrm>
        <a:graphic>
          <a:graphicData uri="http://schemas.openxmlformats.org/drawingml/2006/table">
            <a:tbl>
              <a:tblPr/>
              <a:tblGrid>
                <a:gridCol w="803159"/>
                <a:gridCol w="876173"/>
                <a:gridCol w="876173"/>
                <a:gridCol w="967442"/>
                <a:gridCol w="718329"/>
              </a:tblGrid>
              <a:tr h="334243">
                <a:tc>
                  <a:txBody>
                    <a:bodyPr/>
                    <a:lstStyle/>
                    <a:p>
                      <a:pPr algn="l" fontAlgn="b"/>
                      <a:r>
                        <a:rPr lang="en-US" sz="1000" b="0" i="0" u="none" strike="noStrike" dirty="0">
                          <a:solidFill>
                            <a:srgbClr val="000000"/>
                          </a:solidFill>
                          <a:effectLst/>
                          <a:latin typeface="Calibri" panose="020F0502020204030204" pitchFamily="34" charset="0"/>
                        </a:rPr>
                        <a:t> </a:t>
                      </a:r>
                    </a:p>
                  </a:txBody>
                  <a:tcPr marL="5810" marR="5810" marT="581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FFFF"/>
                    </a:solidFill>
                  </a:tcPr>
                </a:tc>
                <a:tc gridSpan="3">
                  <a:txBody>
                    <a:bodyPr/>
                    <a:lstStyle/>
                    <a:p>
                      <a:pPr algn="ctr" fontAlgn="b"/>
                      <a:r>
                        <a:rPr lang="en-US" sz="1000" b="0" i="0" u="none" strike="noStrike" dirty="0">
                          <a:solidFill>
                            <a:srgbClr val="305496"/>
                          </a:solidFill>
                          <a:effectLst/>
                          <a:latin typeface="Calibri" panose="020F0502020204030204" pitchFamily="34" charset="0"/>
                        </a:rPr>
                        <a:t>Do you have the following institutions in your country</a:t>
                      </a:r>
                    </a:p>
                  </a:txBody>
                  <a:tcPr marL="5810" marR="5810" marT="581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lang="en-US"/>
                    </a:p>
                  </a:txBody>
                  <a:tcPr/>
                </a:tc>
                <a:tc hMerge="1">
                  <a:txBody>
                    <a:bodyPr/>
                    <a:lstStyle/>
                    <a:p>
                      <a:endParaRPr lang="en-US"/>
                    </a:p>
                  </a:txBody>
                  <a:tcPr/>
                </a:tc>
                <a:tc>
                  <a:txBody>
                    <a:bodyPr/>
                    <a:lstStyle/>
                    <a:p>
                      <a:pPr algn="l" fontAlgn="b"/>
                      <a:r>
                        <a:rPr lang="en-US" sz="1000" b="1" i="0" u="none" strike="noStrike">
                          <a:solidFill>
                            <a:srgbClr val="305496"/>
                          </a:solidFill>
                          <a:effectLst/>
                          <a:latin typeface="Calibri" panose="020F0502020204030204" pitchFamily="34" charset="0"/>
                        </a:rPr>
                        <a:t> </a:t>
                      </a:r>
                    </a:p>
                  </a:txBody>
                  <a:tcPr marL="5810" marR="5810" marT="5810" marB="0" anchor="b">
                    <a:lnL w="12700" cap="flat" cmpd="sng" algn="ctr">
                      <a:solidFill>
                        <a:srgbClr val="000000"/>
                      </a:solidFill>
                      <a:prstDash val="solid"/>
                      <a:round/>
                      <a:headEnd type="none" w="med" len="med"/>
                      <a:tailEnd type="none" w="med" len="med"/>
                    </a:lnL>
                    <a:lnR>
                      <a:noFill/>
                    </a:lnR>
                    <a:lnT>
                      <a:noFill/>
                    </a:lnT>
                    <a:lnB>
                      <a:noFill/>
                    </a:lnB>
                    <a:solidFill>
                      <a:srgbClr val="FFFFFF"/>
                    </a:solidFill>
                  </a:tcPr>
                </a:tc>
              </a:tr>
              <a:tr h="327689">
                <a:tc>
                  <a:txBody>
                    <a:bodyPr/>
                    <a:lstStyle/>
                    <a:p>
                      <a:pPr algn="l" fontAlgn="b"/>
                      <a:r>
                        <a:rPr lang="en-US" sz="1000" b="0" i="0" u="none" strike="noStrike">
                          <a:solidFill>
                            <a:srgbClr val="000000"/>
                          </a:solidFill>
                          <a:effectLst/>
                          <a:latin typeface="Calibri" panose="020F0502020204030204" pitchFamily="34" charset="0"/>
                        </a:rPr>
                        <a:t> </a:t>
                      </a:r>
                    </a:p>
                  </a:txBody>
                  <a:tcPr marL="5810" marR="5810" marT="581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FFFFF"/>
                    </a:solidFill>
                  </a:tcPr>
                </a:tc>
                <a:tc gridSpan="3">
                  <a:txBody>
                    <a:bodyPr/>
                    <a:lstStyle/>
                    <a:p>
                      <a:pPr algn="ctr" fontAlgn="t"/>
                      <a:r>
                        <a:rPr lang="en-US" sz="1000" b="0" i="0" u="none" strike="noStrike">
                          <a:solidFill>
                            <a:srgbClr val="305496"/>
                          </a:solidFill>
                          <a:effectLst/>
                          <a:latin typeface="Calibri" panose="020F0502020204030204" pitchFamily="34" charset="0"/>
                        </a:rPr>
                        <a:t>Do you have the following institutions in your country:</a:t>
                      </a:r>
                    </a:p>
                  </a:txBody>
                  <a:tcPr marL="5810" marR="5810" marT="581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lang="en-US"/>
                    </a:p>
                  </a:txBody>
                  <a:tcPr/>
                </a:tc>
                <a:tc hMerge="1">
                  <a:txBody>
                    <a:bodyPr/>
                    <a:lstStyle/>
                    <a:p>
                      <a:endParaRPr lang="en-US"/>
                    </a:p>
                  </a:txBody>
                  <a:tcPr/>
                </a:tc>
                <a:tc>
                  <a:txBody>
                    <a:bodyPr/>
                    <a:lstStyle/>
                    <a:p>
                      <a:pPr algn="l" fontAlgn="b"/>
                      <a:r>
                        <a:rPr lang="en-US" sz="1000" b="1" i="0" u="none" strike="noStrike">
                          <a:solidFill>
                            <a:srgbClr val="305496"/>
                          </a:solidFill>
                          <a:effectLst/>
                          <a:latin typeface="Calibri" panose="020F0502020204030204" pitchFamily="34" charset="0"/>
                        </a:rPr>
                        <a:t> </a:t>
                      </a:r>
                    </a:p>
                  </a:txBody>
                  <a:tcPr marL="5810" marR="5810" marT="5810" marB="0" anchor="b">
                    <a:lnL w="12700" cap="flat" cmpd="sng" algn="ctr">
                      <a:solidFill>
                        <a:srgbClr val="000000"/>
                      </a:solidFill>
                      <a:prstDash val="solid"/>
                      <a:round/>
                      <a:headEnd type="none" w="med" len="med"/>
                      <a:tailEnd type="none" w="med" len="med"/>
                    </a:lnL>
                    <a:lnR>
                      <a:noFill/>
                    </a:lnR>
                    <a:lnT>
                      <a:noFill/>
                    </a:lnT>
                    <a:lnB>
                      <a:noFill/>
                    </a:lnB>
                    <a:solidFill>
                      <a:srgbClr val="FFFFFF"/>
                    </a:solidFill>
                  </a:tcPr>
                </a:tc>
              </a:tr>
              <a:tr h="471872">
                <a:tc>
                  <a:txBody>
                    <a:bodyPr/>
                    <a:lstStyle/>
                    <a:p>
                      <a:pPr algn="ctr" fontAlgn="ctr"/>
                      <a:r>
                        <a:rPr lang="en-US" sz="1000" b="1" i="0" u="none" strike="noStrike">
                          <a:solidFill>
                            <a:srgbClr val="305496"/>
                          </a:solidFill>
                          <a:effectLst/>
                          <a:latin typeface="Microsoft Sans Serif" panose="020B0604020202020204" pitchFamily="34" charset="0"/>
                        </a:rPr>
                        <a:t>Country</a:t>
                      </a:r>
                    </a:p>
                  </a:txBody>
                  <a:tcPr marL="5810" marR="5810" marT="581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1000" b="0" i="0" u="none" strike="noStrike">
                          <a:solidFill>
                            <a:srgbClr val="305496"/>
                          </a:solidFill>
                          <a:effectLst/>
                          <a:latin typeface="Calibri" panose="020F0502020204030204" pitchFamily="34" charset="0"/>
                        </a:rPr>
                        <a:t>external audit</a:t>
                      </a:r>
                    </a:p>
                  </a:txBody>
                  <a:tcPr marL="5810" marR="5810" marT="581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ctr"/>
                      <a:r>
                        <a:rPr lang="en-US" sz="1000" b="0" i="0" u="none" strike="noStrike">
                          <a:solidFill>
                            <a:srgbClr val="305496"/>
                          </a:solidFill>
                          <a:effectLst/>
                          <a:latin typeface="Calibri" panose="020F0502020204030204" pitchFamily="34" charset="0"/>
                        </a:rPr>
                        <a:t>internal audit</a:t>
                      </a:r>
                    </a:p>
                  </a:txBody>
                  <a:tcPr marL="5810" marR="5810" marT="581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1000" b="0" i="0" u="none" strike="noStrike">
                          <a:solidFill>
                            <a:srgbClr val="305496"/>
                          </a:solidFill>
                          <a:effectLst/>
                          <a:latin typeface="Calibri" panose="020F0502020204030204" pitchFamily="34" charset="0"/>
                        </a:rPr>
                        <a:t>financial inspection</a:t>
                      </a:r>
                    </a:p>
                  </a:txBody>
                  <a:tcPr marL="5810" marR="5810" marT="581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1000" b="1" i="0" u="none" strike="noStrike">
                          <a:solidFill>
                            <a:srgbClr val="305496"/>
                          </a:solidFill>
                          <a:effectLst/>
                          <a:latin typeface="Calibri" panose="020F0502020204030204" pitchFamily="34" charset="0"/>
                        </a:rPr>
                        <a:t> </a:t>
                      </a:r>
                    </a:p>
                  </a:txBody>
                  <a:tcPr marL="5810" marR="5810" marT="5810" marB="0" anchor="b">
                    <a:lnL w="12700" cap="flat" cmpd="sng" algn="ctr">
                      <a:solidFill>
                        <a:srgbClr val="000000"/>
                      </a:solidFill>
                      <a:prstDash val="solid"/>
                      <a:round/>
                      <a:headEnd type="none" w="med" len="med"/>
                      <a:tailEnd type="none" w="med" len="med"/>
                    </a:lnL>
                    <a:lnR>
                      <a:noFill/>
                    </a:lnR>
                    <a:lnT>
                      <a:noFill/>
                    </a:lnT>
                    <a:lnB>
                      <a:noFill/>
                    </a:lnB>
                    <a:solidFill>
                      <a:srgbClr val="FFFFFF"/>
                    </a:solidFill>
                  </a:tcPr>
                </a:tc>
              </a:tr>
              <a:tr h="196614">
                <a:tc>
                  <a:txBody>
                    <a:bodyPr/>
                    <a:lstStyle/>
                    <a:p>
                      <a:pPr algn="l" fontAlgn="b"/>
                      <a:r>
                        <a:rPr lang="en-US" sz="1000" b="1" i="0" u="none" strike="noStrike">
                          <a:solidFill>
                            <a:srgbClr val="FF0000"/>
                          </a:solidFill>
                          <a:effectLst/>
                          <a:latin typeface="Microsoft Sans Serif" panose="020B0604020202020204" pitchFamily="34" charset="0"/>
                        </a:rPr>
                        <a:t>ALB</a:t>
                      </a:r>
                    </a:p>
                  </a:txBody>
                  <a:tcPr marL="5810" marR="5810" marT="5810" marB="0" anchor="b">
                    <a:lnL w="1270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b"/>
                      <a:r>
                        <a:rPr lang="en-US" sz="1000" b="1" i="0" u="none" strike="noStrike">
                          <a:solidFill>
                            <a:srgbClr val="00B050"/>
                          </a:solidFill>
                          <a:effectLst/>
                          <a:latin typeface="Calibri" panose="020F0502020204030204" pitchFamily="34" charset="0"/>
                        </a:rPr>
                        <a:t>Yes</a:t>
                      </a:r>
                    </a:p>
                  </a:txBody>
                  <a:tcPr marL="5810" marR="5810" marT="581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b"/>
                      <a:r>
                        <a:rPr lang="en-US" sz="1000" b="1" i="0" u="none" strike="noStrike">
                          <a:solidFill>
                            <a:srgbClr val="00B050"/>
                          </a:solidFill>
                          <a:effectLst/>
                          <a:latin typeface="Calibri" panose="020F0502020204030204" pitchFamily="34" charset="0"/>
                        </a:rPr>
                        <a:t>Yes</a:t>
                      </a:r>
                    </a:p>
                  </a:txBody>
                  <a:tcPr marL="5810" marR="5810" marT="581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b"/>
                      <a:r>
                        <a:rPr lang="en-US" sz="1000" b="1" i="0" u="none" strike="noStrike">
                          <a:solidFill>
                            <a:srgbClr val="00B050"/>
                          </a:solidFill>
                          <a:effectLst/>
                          <a:latin typeface="Calibri" panose="020F0502020204030204" pitchFamily="34" charset="0"/>
                        </a:rPr>
                        <a:t>Yes</a:t>
                      </a:r>
                    </a:p>
                  </a:txBody>
                  <a:tcPr marL="5810" marR="5810" marT="5810" marB="0" anchor="b">
                    <a:lnL w="635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1000" b="1" i="0" u="none" strike="noStrike">
                          <a:solidFill>
                            <a:srgbClr val="305496"/>
                          </a:solidFill>
                          <a:effectLst/>
                          <a:latin typeface="Calibri" panose="020F0502020204030204" pitchFamily="34" charset="0"/>
                        </a:rPr>
                        <a:t> </a:t>
                      </a:r>
                    </a:p>
                  </a:txBody>
                  <a:tcPr marL="5810" marR="5810" marT="5810" marB="0" anchor="b">
                    <a:lnL w="12700" cap="flat" cmpd="sng" algn="ctr">
                      <a:solidFill>
                        <a:srgbClr val="000000"/>
                      </a:solidFill>
                      <a:prstDash val="solid"/>
                      <a:round/>
                      <a:headEnd type="none" w="med" len="med"/>
                      <a:tailEnd type="none" w="med" len="med"/>
                    </a:lnL>
                    <a:lnR>
                      <a:noFill/>
                    </a:lnR>
                    <a:lnT>
                      <a:noFill/>
                    </a:lnT>
                    <a:lnB>
                      <a:noFill/>
                    </a:lnB>
                    <a:solidFill>
                      <a:srgbClr val="FFFFFF"/>
                    </a:solidFill>
                  </a:tcPr>
                </a:tc>
              </a:tr>
              <a:tr h="196614">
                <a:tc>
                  <a:txBody>
                    <a:bodyPr/>
                    <a:lstStyle/>
                    <a:p>
                      <a:pPr algn="l" fontAlgn="b"/>
                      <a:r>
                        <a:rPr lang="en-US" sz="1000" b="1" i="0" u="none" strike="noStrike">
                          <a:solidFill>
                            <a:srgbClr val="FF0000"/>
                          </a:solidFill>
                          <a:effectLst/>
                          <a:latin typeface="Microsoft Sans Serif" panose="020B0604020202020204" pitchFamily="34" charset="0"/>
                        </a:rPr>
                        <a:t>ARM</a:t>
                      </a:r>
                    </a:p>
                  </a:txBody>
                  <a:tcPr marL="5810" marR="5810" marT="5810" marB="0" anchor="b">
                    <a:lnL w="1270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b"/>
                      <a:r>
                        <a:rPr lang="en-US" sz="1000" b="1" i="0" u="none" strike="noStrike">
                          <a:solidFill>
                            <a:srgbClr val="00B050"/>
                          </a:solidFill>
                          <a:effectLst/>
                          <a:latin typeface="Calibri" panose="020F0502020204030204" pitchFamily="34" charset="0"/>
                        </a:rPr>
                        <a:t>Yes</a:t>
                      </a:r>
                    </a:p>
                  </a:txBody>
                  <a:tcPr marL="5810" marR="5810" marT="581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b"/>
                      <a:r>
                        <a:rPr lang="en-US" sz="1000" b="1" i="0" u="none" strike="noStrike">
                          <a:solidFill>
                            <a:srgbClr val="00B050"/>
                          </a:solidFill>
                          <a:effectLst/>
                          <a:latin typeface="Calibri" panose="020F0502020204030204" pitchFamily="34" charset="0"/>
                        </a:rPr>
                        <a:t>Yes</a:t>
                      </a:r>
                    </a:p>
                  </a:txBody>
                  <a:tcPr marL="5810" marR="5810" marT="581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b"/>
                      <a:r>
                        <a:rPr lang="en-US" sz="1000" b="1" i="0" u="none" strike="noStrike">
                          <a:solidFill>
                            <a:srgbClr val="00B050"/>
                          </a:solidFill>
                          <a:effectLst/>
                          <a:latin typeface="Calibri" panose="020F0502020204030204" pitchFamily="34" charset="0"/>
                        </a:rPr>
                        <a:t>Yes</a:t>
                      </a:r>
                    </a:p>
                  </a:txBody>
                  <a:tcPr marL="5810" marR="5810" marT="5810" marB="0" anchor="b">
                    <a:lnL w="635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1000" b="1" i="0" u="none" strike="noStrike">
                          <a:solidFill>
                            <a:srgbClr val="305496"/>
                          </a:solidFill>
                          <a:effectLst/>
                          <a:latin typeface="Calibri" panose="020F0502020204030204" pitchFamily="34" charset="0"/>
                        </a:rPr>
                        <a:t> </a:t>
                      </a:r>
                    </a:p>
                  </a:txBody>
                  <a:tcPr marL="5810" marR="5810" marT="5810" marB="0" anchor="b">
                    <a:lnL w="12700" cap="flat" cmpd="sng" algn="ctr">
                      <a:solidFill>
                        <a:srgbClr val="000000"/>
                      </a:solidFill>
                      <a:prstDash val="solid"/>
                      <a:round/>
                      <a:headEnd type="none" w="med" len="med"/>
                      <a:tailEnd type="none" w="med" len="med"/>
                    </a:lnL>
                    <a:lnR>
                      <a:noFill/>
                    </a:lnR>
                    <a:lnT>
                      <a:noFill/>
                    </a:lnT>
                    <a:lnB>
                      <a:noFill/>
                    </a:lnB>
                    <a:solidFill>
                      <a:srgbClr val="FFFFFF"/>
                    </a:solidFill>
                  </a:tcPr>
                </a:tc>
              </a:tr>
              <a:tr h="196614">
                <a:tc>
                  <a:txBody>
                    <a:bodyPr/>
                    <a:lstStyle/>
                    <a:p>
                      <a:pPr algn="l" fontAlgn="b"/>
                      <a:r>
                        <a:rPr lang="en-US" sz="1000" b="1" i="0" u="none" strike="noStrike">
                          <a:solidFill>
                            <a:srgbClr val="FF0000"/>
                          </a:solidFill>
                          <a:effectLst/>
                          <a:latin typeface="Microsoft Sans Serif" panose="020B0604020202020204" pitchFamily="34" charset="0"/>
                        </a:rPr>
                        <a:t>BIH</a:t>
                      </a:r>
                    </a:p>
                  </a:txBody>
                  <a:tcPr marL="5810" marR="5810" marT="5810" marB="0" anchor="b">
                    <a:lnL w="1270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b"/>
                      <a:r>
                        <a:rPr lang="en-US" sz="1000" b="1" i="0" u="none" strike="noStrike">
                          <a:solidFill>
                            <a:srgbClr val="00B050"/>
                          </a:solidFill>
                          <a:effectLst/>
                          <a:latin typeface="Calibri" panose="020F0502020204030204" pitchFamily="34" charset="0"/>
                        </a:rPr>
                        <a:t>Yes</a:t>
                      </a:r>
                    </a:p>
                  </a:txBody>
                  <a:tcPr marL="5810" marR="5810" marT="581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b"/>
                      <a:r>
                        <a:rPr lang="en-US" sz="1000" b="1" i="0" u="none" strike="noStrike">
                          <a:solidFill>
                            <a:srgbClr val="00B050"/>
                          </a:solidFill>
                          <a:effectLst/>
                          <a:latin typeface="Calibri" panose="020F0502020204030204" pitchFamily="34" charset="0"/>
                        </a:rPr>
                        <a:t>Yes</a:t>
                      </a:r>
                    </a:p>
                  </a:txBody>
                  <a:tcPr marL="5810" marR="5810" marT="581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b"/>
                      <a:r>
                        <a:rPr lang="en-US" sz="1000" b="1" i="0" u="none" strike="noStrike" dirty="0">
                          <a:solidFill>
                            <a:srgbClr val="305496"/>
                          </a:solidFill>
                          <a:effectLst/>
                          <a:latin typeface="Calibri" panose="020F0502020204030204" pitchFamily="34" charset="0"/>
                        </a:rPr>
                        <a:t>No</a:t>
                      </a:r>
                    </a:p>
                  </a:txBody>
                  <a:tcPr marL="5810" marR="5810" marT="5810" marB="0" anchor="b">
                    <a:lnL w="635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r" fontAlgn="b"/>
                      <a:r>
                        <a:rPr lang="en-US" sz="1000" b="1" i="0" u="none" strike="noStrike" dirty="0" smtClean="0">
                          <a:solidFill>
                            <a:srgbClr val="305496"/>
                          </a:solidFill>
                          <a:effectLst/>
                          <a:latin typeface="Calibri" panose="020F0502020204030204" pitchFamily="34" charset="0"/>
                        </a:rPr>
                        <a:t>Out  in</a:t>
                      </a:r>
                      <a:r>
                        <a:rPr lang="en-US" sz="1000" b="1" i="0" u="none" strike="noStrike" baseline="0" dirty="0" smtClean="0">
                          <a:solidFill>
                            <a:srgbClr val="305496"/>
                          </a:solidFill>
                          <a:effectLst/>
                          <a:latin typeface="Calibri" panose="020F0502020204030204" pitchFamily="34" charset="0"/>
                        </a:rPr>
                        <a:t> </a:t>
                      </a:r>
                      <a:r>
                        <a:rPr lang="en-US" sz="1000" b="1" i="0" u="none" strike="noStrike" dirty="0" smtClean="0">
                          <a:solidFill>
                            <a:srgbClr val="305496"/>
                          </a:solidFill>
                          <a:effectLst/>
                          <a:latin typeface="Calibri" panose="020F0502020204030204" pitchFamily="34" charset="0"/>
                        </a:rPr>
                        <a:t>2014</a:t>
                      </a:r>
                      <a:endParaRPr lang="en-US" sz="1000" b="1" i="0" u="none" strike="noStrike" dirty="0">
                        <a:solidFill>
                          <a:srgbClr val="305496"/>
                        </a:solidFill>
                        <a:effectLst/>
                        <a:latin typeface="Calibri" panose="020F0502020204030204" pitchFamily="34" charset="0"/>
                      </a:endParaRPr>
                    </a:p>
                  </a:txBody>
                  <a:tcPr marL="5810" marR="5810" marT="5810" marB="0" anchor="b">
                    <a:lnL w="12700" cap="flat" cmpd="sng" algn="ctr">
                      <a:solidFill>
                        <a:srgbClr val="000000"/>
                      </a:solidFill>
                      <a:prstDash val="solid"/>
                      <a:round/>
                      <a:headEnd type="none" w="med" len="med"/>
                      <a:tailEnd type="none" w="med" len="med"/>
                    </a:lnL>
                    <a:lnR>
                      <a:noFill/>
                    </a:lnR>
                    <a:lnT>
                      <a:noFill/>
                    </a:lnT>
                    <a:lnB>
                      <a:noFill/>
                    </a:lnB>
                    <a:solidFill>
                      <a:srgbClr val="FFFFFF"/>
                    </a:solidFill>
                  </a:tcPr>
                </a:tc>
              </a:tr>
              <a:tr h="203167">
                <a:tc>
                  <a:txBody>
                    <a:bodyPr/>
                    <a:lstStyle/>
                    <a:p>
                      <a:pPr algn="l" fontAlgn="b"/>
                      <a:r>
                        <a:rPr lang="en-US" sz="1000" b="1" i="0" u="none" strike="noStrike">
                          <a:solidFill>
                            <a:srgbClr val="FF0000"/>
                          </a:solidFill>
                          <a:effectLst/>
                          <a:latin typeface="Microsoft Sans Serif" panose="020B0604020202020204" pitchFamily="34" charset="0"/>
                        </a:rPr>
                        <a:t>BUL</a:t>
                      </a:r>
                    </a:p>
                  </a:txBody>
                  <a:tcPr marL="5810" marR="5810" marT="5810" marB="0" anchor="b">
                    <a:lnL w="1270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b"/>
                      <a:r>
                        <a:rPr lang="en-US" sz="1000" b="1" i="0" u="none" strike="noStrike">
                          <a:solidFill>
                            <a:srgbClr val="00B050"/>
                          </a:solidFill>
                          <a:effectLst/>
                          <a:latin typeface="Calibri" panose="020F0502020204030204" pitchFamily="34" charset="0"/>
                        </a:rPr>
                        <a:t>Yes</a:t>
                      </a:r>
                    </a:p>
                  </a:txBody>
                  <a:tcPr marL="5810" marR="5810" marT="581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b"/>
                      <a:r>
                        <a:rPr lang="en-US" sz="1000" b="1" i="0" u="none" strike="noStrike">
                          <a:solidFill>
                            <a:srgbClr val="00B050"/>
                          </a:solidFill>
                          <a:effectLst/>
                          <a:latin typeface="Calibri" panose="020F0502020204030204" pitchFamily="34" charset="0"/>
                        </a:rPr>
                        <a:t>Yes</a:t>
                      </a:r>
                    </a:p>
                  </a:txBody>
                  <a:tcPr marL="5810" marR="5810" marT="581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b"/>
                      <a:r>
                        <a:rPr lang="en-US" sz="1000" b="1" i="0" u="none" strike="noStrike">
                          <a:solidFill>
                            <a:srgbClr val="00B050"/>
                          </a:solidFill>
                          <a:effectLst/>
                          <a:latin typeface="Calibri" panose="020F0502020204030204" pitchFamily="34" charset="0"/>
                        </a:rPr>
                        <a:t>Yes</a:t>
                      </a:r>
                    </a:p>
                  </a:txBody>
                  <a:tcPr marL="5810" marR="5810" marT="5810" marB="0" anchor="b">
                    <a:lnL w="635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1000" b="1" i="0" u="none" strike="noStrike">
                          <a:solidFill>
                            <a:srgbClr val="305496"/>
                          </a:solidFill>
                          <a:effectLst/>
                          <a:latin typeface="Calibri" panose="020F0502020204030204" pitchFamily="34" charset="0"/>
                        </a:rPr>
                        <a:t> </a:t>
                      </a:r>
                    </a:p>
                  </a:txBody>
                  <a:tcPr marL="5810" marR="5810" marT="5810" marB="0" anchor="b">
                    <a:lnL w="12700" cap="flat" cmpd="sng" algn="ctr">
                      <a:solidFill>
                        <a:srgbClr val="000000"/>
                      </a:solidFill>
                      <a:prstDash val="solid"/>
                      <a:round/>
                      <a:headEnd type="none" w="med" len="med"/>
                      <a:tailEnd type="none" w="med" len="med"/>
                    </a:lnL>
                    <a:lnR>
                      <a:noFill/>
                    </a:lnR>
                    <a:lnT>
                      <a:noFill/>
                    </a:lnT>
                    <a:lnB>
                      <a:noFill/>
                    </a:lnB>
                    <a:solidFill>
                      <a:srgbClr val="FFFFFF"/>
                    </a:solidFill>
                  </a:tcPr>
                </a:tc>
              </a:tr>
              <a:tr h="203167">
                <a:tc>
                  <a:txBody>
                    <a:bodyPr/>
                    <a:lstStyle/>
                    <a:p>
                      <a:pPr algn="l" fontAlgn="b"/>
                      <a:r>
                        <a:rPr lang="en-US" sz="1000" b="1" i="0" u="none" strike="noStrike">
                          <a:solidFill>
                            <a:srgbClr val="FF0000"/>
                          </a:solidFill>
                          <a:effectLst/>
                          <a:latin typeface="Microsoft Sans Serif" panose="020B0604020202020204" pitchFamily="34" charset="0"/>
                        </a:rPr>
                        <a:t>CRO</a:t>
                      </a:r>
                    </a:p>
                  </a:txBody>
                  <a:tcPr marL="5810" marR="5810" marT="5810" marB="0" anchor="b">
                    <a:lnL w="1270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b"/>
                      <a:r>
                        <a:rPr lang="en-US" sz="1000" b="1" i="0" u="none" strike="noStrike">
                          <a:solidFill>
                            <a:srgbClr val="00B050"/>
                          </a:solidFill>
                          <a:effectLst/>
                          <a:latin typeface="Calibri" panose="020F0502020204030204" pitchFamily="34" charset="0"/>
                        </a:rPr>
                        <a:t>Yes</a:t>
                      </a:r>
                    </a:p>
                  </a:txBody>
                  <a:tcPr marL="5810" marR="5810" marT="581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b"/>
                      <a:r>
                        <a:rPr lang="en-US" sz="1000" b="1" i="0" u="none" strike="noStrike">
                          <a:solidFill>
                            <a:srgbClr val="00B050"/>
                          </a:solidFill>
                          <a:effectLst/>
                          <a:latin typeface="Calibri" panose="020F0502020204030204" pitchFamily="34" charset="0"/>
                        </a:rPr>
                        <a:t>Yes</a:t>
                      </a:r>
                    </a:p>
                  </a:txBody>
                  <a:tcPr marL="5810" marR="5810" marT="581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b"/>
                      <a:r>
                        <a:rPr lang="en-US" sz="1000" b="1" i="0" u="none" strike="noStrike">
                          <a:solidFill>
                            <a:srgbClr val="00B050"/>
                          </a:solidFill>
                          <a:effectLst/>
                          <a:latin typeface="Calibri" panose="020F0502020204030204" pitchFamily="34" charset="0"/>
                        </a:rPr>
                        <a:t>Yes</a:t>
                      </a:r>
                    </a:p>
                  </a:txBody>
                  <a:tcPr marL="5810" marR="5810" marT="5810" marB="0" anchor="b">
                    <a:lnL w="635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1000" b="1" i="0" u="none" strike="noStrike">
                          <a:solidFill>
                            <a:srgbClr val="305496"/>
                          </a:solidFill>
                          <a:effectLst/>
                          <a:latin typeface="Calibri" panose="020F0502020204030204" pitchFamily="34" charset="0"/>
                        </a:rPr>
                        <a:t> </a:t>
                      </a:r>
                    </a:p>
                  </a:txBody>
                  <a:tcPr marL="5810" marR="5810" marT="5810" marB="0" anchor="b">
                    <a:lnL w="12700" cap="flat" cmpd="sng" algn="ctr">
                      <a:solidFill>
                        <a:srgbClr val="000000"/>
                      </a:solidFill>
                      <a:prstDash val="solid"/>
                      <a:round/>
                      <a:headEnd type="none" w="med" len="med"/>
                      <a:tailEnd type="none" w="med" len="med"/>
                    </a:lnL>
                    <a:lnR>
                      <a:noFill/>
                    </a:lnR>
                    <a:lnT>
                      <a:noFill/>
                    </a:lnT>
                    <a:lnB>
                      <a:noFill/>
                    </a:lnB>
                    <a:solidFill>
                      <a:srgbClr val="FFFFFF"/>
                    </a:solidFill>
                  </a:tcPr>
                </a:tc>
              </a:tr>
              <a:tr h="196614">
                <a:tc>
                  <a:txBody>
                    <a:bodyPr/>
                    <a:lstStyle/>
                    <a:p>
                      <a:pPr algn="l" fontAlgn="b"/>
                      <a:r>
                        <a:rPr lang="en-US" sz="1000" b="1" i="0" u="none" strike="noStrike">
                          <a:solidFill>
                            <a:srgbClr val="FF0000"/>
                          </a:solidFill>
                          <a:effectLst/>
                          <a:latin typeface="Microsoft Sans Serif" panose="020B0604020202020204" pitchFamily="34" charset="0"/>
                        </a:rPr>
                        <a:t>CZE</a:t>
                      </a:r>
                    </a:p>
                  </a:txBody>
                  <a:tcPr marL="5810" marR="5810" marT="5810" marB="0" anchor="b">
                    <a:lnL w="1270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b"/>
                      <a:r>
                        <a:rPr lang="en-US" sz="1000" b="1" i="0" u="none" strike="noStrike">
                          <a:solidFill>
                            <a:srgbClr val="00B050"/>
                          </a:solidFill>
                          <a:effectLst/>
                          <a:latin typeface="Calibri" panose="020F0502020204030204" pitchFamily="34" charset="0"/>
                        </a:rPr>
                        <a:t>Yes</a:t>
                      </a:r>
                    </a:p>
                  </a:txBody>
                  <a:tcPr marL="5810" marR="5810" marT="581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D9D9D9"/>
                    </a:solidFill>
                  </a:tcPr>
                </a:tc>
                <a:tc>
                  <a:txBody>
                    <a:bodyPr/>
                    <a:lstStyle/>
                    <a:p>
                      <a:pPr algn="ctr" fontAlgn="b"/>
                      <a:r>
                        <a:rPr lang="en-US" sz="1000" b="1" i="0" u="none" strike="noStrike">
                          <a:solidFill>
                            <a:srgbClr val="00B050"/>
                          </a:solidFill>
                          <a:effectLst/>
                          <a:latin typeface="Calibri" panose="020F0502020204030204" pitchFamily="34" charset="0"/>
                        </a:rPr>
                        <a:t>Yes</a:t>
                      </a:r>
                    </a:p>
                  </a:txBody>
                  <a:tcPr marL="5810" marR="5810" marT="581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D9D9D9"/>
                    </a:solidFill>
                  </a:tcPr>
                </a:tc>
                <a:tc>
                  <a:txBody>
                    <a:bodyPr/>
                    <a:lstStyle/>
                    <a:p>
                      <a:pPr algn="ctr" fontAlgn="b"/>
                      <a:r>
                        <a:rPr lang="en-US" sz="1000" b="1" i="0" u="none" strike="noStrike">
                          <a:solidFill>
                            <a:srgbClr val="00B050"/>
                          </a:solidFill>
                          <a:effectLst/>
                          <a:latin typeface="Calibri" panose="020F0502020204030204" pitchFamily="34" charset="0"/>
                        </a:rPr>
                        <a:t>Yes</a:t>
                      </a:r>
                    </a:p>
                  </a:txBody>
                  <a:tcPr marL="5810" marR="5810" marT="5810" marB="0" anchor="b">
                    <a:lnL w="635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D9D9D9"/>
                    </a:solidFill>
                  </a:tcPr>
                </a:tc>
                <a:tc>
                  <a:txBody>
                    <a:bodyPr/>
                    <a:lstStyle/>
                    <a:p>
                      <a:pPr algn="l" fontAlgn="b"/>
                      <a:r>
                        <a:rPr lang="en-US" sz="1000" b="1" i="0" u="none" strike="noStrike">
                          <a:solidFill>
                            <a:srgbClr val="305496"/>
                          </a:solidFill>
                          <a:effectLst/>
                          <a:latin typeface="Calibri" panose="020F0502020204030204" pitchFamily="34" charset="0"/>
                        </a:rPr>
                        <a:t> </a:t>
                      </a:r>
                    </a:p>
                  </a:txBody>
                  <a:tcPr marL="5810" marR="5810" marT="5810" marB="0" anchor="b">
                    <a:lnL w="12700" cap="flat" cmpd="sng" algn="ctr">
                      <a:solidFill>
                        <a:srgbClr val="000000"/>
                      </a:solidFill>
                      <a:prstDash val="solid"/>
                      <a:round/>
                      <a:headEnd type="none" w="med" len="med"/>
                      <a:tailEnd type="none" w="med" len="med"/>
                    </a:lnL>
                    <a:lnR>
                      <a:noFill/>
                    </a:lnR>
                    <a:lnT>
                      <a:noFill/>
                    </a:lnT>
                    <a:lnB>
                      <a:noFill/>
                    </a:lnB>
                    <a:solidFill>
                      <a:srgbClr val="FFFFFF"/>
                    </a:solidFill>
                  </a:tcPr>
                </a:tc>
              </a:tr>
              <a:tr h="196614">
                <a:tc>
                  <a:txBody>
                    <a:bodyPr/>
                    <a:lstStyle/>
                    <a:p>
                      <a:pPr algn="l" fontAlgn="b"/>
                      <a:r>
                        <a:rPr lang="en-US" sz="1000" b="1" i="0" u="none" strike="noStrike">
                          <a:solidFill>
                            <a:srgbClr val="FF0000"/>
                          </a:solidFill>
                          <a:effectLst/>
                          <a:latin typeface="Microsoft Sans Serif" panose="020B0604020202020204" pitchFamily="34" charset="0"/>
                        </a:rPr>
                        <a:t>GEO</a:t>
                      </a:r>
                    </a:p>
                  </a:txBody>
                  <a:tcPr marL="5810" marR="5810" marT="5810" marB="0" anchor="b">
                    <a:lnL w="1270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b"/>
                      <a:r>
                        <a:rPr lang="en-US" sz="1000" b="1" i="0" u="none" strike="noStrike">
                          <a:solidFill>
                            <a:srgbClr val="00B050"/>
                          </a:solidFill>
                          <a:effectLst/>
                          <a:latin typeface="Calibri" panose="020F0502020204030204" pitchFamily="34" charset="0"/>
                        </a:rPr>
                        <a:t>Yes</a:t>
                      </a:r>
                    </a:p>
                  </a:txBody>
                  <a:tcPr marL="5810" marR="5810" marT="581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b"/>
                      <a:r>
                        <a:rPr lang="en-US" sz="1000" b="1" i="0" u="none" strike="noStrike">
                          <a:solidFill>
                            <a:srgbClr val="00B050"/>
                          </a:solidFill>
                          <a:effectLst/>
                          <a:latin typeface="Calibri" panose="020F0502020204030204" pitchFamily="34" charset="0"/>
                        </a:rPr>
                        <a:t>Yes</a:t>
                      </a:r>
                    </a:p>
                  </a:txBody>
                  <a:tcPr marL="5810" marR="5810" marT="581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b"/>
                      <a:r>
                        <a:rPr lang="en-US" sz="1000" b="1" i="0" u="none" strike="noStrike">
                          <a:solidFill>
                            <a:srgbClr val="00B050"/>
                          </a:solidFill>
                          <a:effectLst/>
                          <a:latin typeface="Calibri" panose="020F0502020204030204" pitchFamily="34" charset="0"/>
                        </a:rPr>
                        <a:t>Yes</a:t>
                      </a:r>
                    </a:p>
                  </a:txBody>
                  <a:tcPr marL="5810" marR="5810" marT="5810" marB="0" anchor="b">
                    <a:lnL w="635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92D050"/>
                    </a:solidFill>
                  </a:tcPr>
                </a:tc>
                <a:tc>
                  <a:txBody>
                    <a:bodyPr/>
                    <a:lstStyle/>
                    <a:p>
                      <a:pPr algn="r" fontAlgn="b"/>
                      <a:r>
                        <a:rPr lang="en-US" sz="1000" b="1" i="0" u="none" strike="noStrike" dirty="0" smtClean="0">
                          <a:solidFill>
                            <a:srgbClr val="305496"/>
                          </a:solidFill>
                          <a:effectLst/>
                          <a:latin typeface="Calibri" panose="020F0502020204030204" pitchFamily="34" charset="0"/>
                        </a:rPr>
                        <a:t>In</a:t>
                      </a:r>
                      <a:r>
                        <a:rPr lang="en-US" sz="1000" b="1" i="0" u="none" strike="noStrike" baseline="0" dirty="0" smtClean="0">
                          <a:solidFill>
                            <a:srgbClr val="305496"/>
                          </a:solidFill>
                          <a:effectLst/>
                          <a:latin typeface="Calibri" panose="020F0502020204030204" pitchFamily="34" charset="0"/>
                        </a:rPr>
                        <a:t> in </a:t>
                      </a:r>
                      <a:r>
                        <a:rPr lang="en-US" sz="1000" b="1" i="0" u="none" strike="noStrike" dirty="0" smtClean="0">
                          <a:solidFill>
                            <a:srgbClr val="305496"/>
                          </a:solidFill>
                          <a:effectLst/>
                          <a:latin typeface="Calibri" panose="020F0502020204030204" pitchFamily="34" charset="0"/>
                        </a:rPr>
                        <a:t>2014</a:t>
                      </a:r>
                      <a:endParaRPr lang="en-US" sz="1000" b="1" i="0" u="none" strike="noStrike" dirty="0">
                        <a:solidFill>
                          <a:srgbClr val="305496"/>
                        </a:solidFill>
                        <a:effectLst/>
                        <a:latin typeface="Calibri" panose="020F0502020204030204" pitchFamily="34" charset="0"/>
                      </a:endParaRPr>
                    </a:p>
                  </a:txBody>
                  <a:tcPr marL="5810" marR="5810" marT="5810" marB="0" anchor="b">
                    <a:lnL w="12700" cap="flat" cmpd="sng" algn="ctr">
                      <a:solidFill>
                        <a:srgbClr val="000000"/>
                      </a:solidFill>
                      <a:prstDash val="solid"/>
                      <a:round/>
                      <a:headEnd type="none" w="med" len="med"/>
                      <a:tailEnd type="none" w="med" len="med"/>
                    </a:lnL>
                    <a:lnR>
                      <a:noFill/>
                    </a:lnR>
                    <a:lnT>
                      <a:noFill/>
                    </a:lnT>
                    <a:lnB>
                      <a:noFill/>
                    </a:lnB>
                    <a:solidFill>
                      <a:srgbClr val="FFFFFF"/>
                    </a:solidFill>
                  </a:tcPr>
                </a:tc>
              </a:tr>
              <a:tr h="196614">
                <a:tc>
                  <a:txBody>
                    <a:bodyPr/>
                    <a:lstStyle/>
                    <a:p>
                      <a:pPr algn="l" fontAlgn="b"/>
                      <a:r>
                        <a:rPr lang="en-US" sz="1000" b="1" i="0" u="none" strike="noStrike">
                          <a:solidFill>
                            <a:srgbClr val="FF0000"/>
                          </a:solidFill>
                          <a:effectLst/>
                          <a:latin typeface="Microsoft Sans Serif" panose="020B0604020202020204" pitchFamily="34" charset="0"/>
                        </a:rPr>
                        <a:t>HUN</a:t>
                      </a:r>
                    </a:p>
                  </a:txBody>
                  <a:tcPr marL="5810" marR="5810" marT="5810" marB="0" anchor="b">
                    <a:lnL w="1270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b"/>
                      <a:r>
                        <a:rPr lang="en-US" sz="1000" b="1" i="0" u="none" strike="noStrike">
                          <a:solidFill>
                            <a:srgbClr val="00B050"/>
                          </a:solidFill>
                          <a:effectLst/>
                          <a:latin typeface="Calibri" panose="020F0502020204030204" pitchFamily="34" charset="0"/>
                        </a:rPr>
                        <a:t>Yes</a:t>
                      </a:r>
                    </a:p>
                  </a:txBody>
                  <a:tcPr marL="5810" marR="5810" marT="581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b"/>
                      <a:r>
                        <a:rPr lang="en-US" sz="1000" b="1" i="0" u="none" strike="noStrike">
                          <a:solidFill>
                            <a:srgbClr val="00B050"/>
                          </a:solidFill>
                          <a:effectLst/>
                          <a:latin typeface="Calibri" panose="020F0502020204030204" pitchFamily="34" charset="0"/>
                        </a:rPr>
                        <a:t>Yes</a:t>
                      </a:r>
                    </a:p>
                  </a:txBody>
                  <a:tcPr marL="5810" marR="5810" marT="581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b"/>
                      <a:r>
                        <a:rPr lang="en-US" sz="1000" b="1" i="0" u="none" strike="noStrike">
                          <a:solidFill>
                            <a:srgbClr val="00B050"/>
                          </a:solidFill>
                          <a:effectLst/>
                          <a:latin typeface="Calibri" panose="020F0502020204030204" pitchFamily="34" charset="0"/>
                        </a:rPr>
                        <a:t>Yes</a:t>
                      </a:r>
                    </a:p>
                  </a:txBody>
                  <a:tcPr marL="5810" marR="5810" marT="5810" marB="0" anchor="b">
                    <a:lnL w="635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1000" b="1" i="0" u="none" strike="noStrike">
                          <a:solidFill>
                            <a:srgbClr val="305496"/>
                          </a:solidFill>
                          <a:effectLst/>
                          <a:latin typeface="Calibri" panose="020F0502020204030204" pitchFamily="34" charset="0"/>
                        </a:rPr>
                        <a:t> </a:t>
                      </a:r>
                    </a:p>
                  </a:txBody>
                  <a:tcPr marL="5810" marR="5810" marT="5810" marB="0" anchor="b">
                    <a:lnL w="12700" cap="flat" cmpd="sng" algn="ctr">
                      <a:solidFill>
                        <a:srgbClr val="000000"/>
                      </a:solidFill>
                      <a:prstDash val="solid"/>
                      <a:round/>
                      <a:headEnd type="none" w="med" len="med"/>
                      <a:tailEnd type="none" w="med" len="med"/>
                    </a:lnL>
                    <a:lnR>
                      <a:noFill/>
                    </a:lnR>
                    <a:lnT>
                      <a:noFill/>
                    </a:lnT>
                    <a:lnB>
                      <a:noFill/>
                    </a:lnB>
                    <a:solidFill>
                      <a:srgbClr val="FFFFFF"/>
                    </a:solidFill>
                  </a:tcPr>
                </a:tc>
              </a:tr>
              <a:tr h="196614">
                <a:tc>
                  <a:txBody>
                    <a:bodyPr/>
                    <a:lstStyle/>
                    <a:p>
                      <a:pPr algn="l" fontAlgn="b"/>
                      <a:r>
                        <a:rPr lang="en-US" sz="1000" b="1" i="0" u="none" strike="noStrike">
                          <a:solidFill>
                            <a:srgbClr val="FF0000"/>
                          </a:solidFill>
                          <a:effectLst/>
                          <a:latin typeface="Microsoft Sans Serif" panose="020B0604020202020204" pitchFamily="34" charset="0"/>
                        </a:rPr>
                        <a:t>KAZ</a:t>
                      </a:r>
                    </a:p>
                  </a:txBody>
                  <a:tcPr marL="5810" marR="5810" marT="5810" marB="0" anchor="b">
                    <a:lnL w="1270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b"/>
                      <a:r>
                        <a:rPr lang="en-US" sz="1000" b="1" i="0" u="none" strike="noStrike">
                          <a:solidFill>
                            <a:srgbClr val="00B050"/>
                          </a:solidFill>
                          <a:effectLst/>
                          <a:latin typeface="Calibri" panose="020F0502020204030204" pitchFamily="34" charset="0"/>
                        </a:rPr>
                        <a:t>Yes</a:t>
                      </a:r>
                    </a:p>
                  </a:txBody>
                  <a:tcPr marL="5810" marR="5810" marT="581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b"/>
                      <a:r>
                        <a:rPr lang="en-US" sz="1000" b="1" i="0" u="none" strike="noStrike">
                          <a:solidFill>
                            <a:srgbClr val="00B050"/>
                          </a:solidFill>
                          <a:effectLst/>
                          <a:latin typeface="Calibri" panose="020F0502020204030204" pitchFamily="34" charset="0"/>
                        </a:rPr>
                        <a:t>Yes</a:t>
                      </a:r>
                    </a:p>
                  </a:txBody>
                  <a:tcPr marL="5810" marR="5810" marT="581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b"/>
                      <a:r>
                        <a:rPr lang="en-US" sz="1000" b="1" i="0" u="none" strike="noStrike">
                          <a:solidFill>
                            <a:srgbClr val="00B050"/>
                          </a:solidFill>
                          <a:effectLst/>
                          <a:latin typeface="Calibri" panose="020F0502020204030204" pitchFamily="34" charset="0"/>
                        </a:rPr>
                        <a:t>Yes</a:t>
                      </a:r>
                    </a:p>
                  </a:txBody>
                  <a:tcPr marL="5810" marR="5810" marT="5810" marB="0" anchor="b">
                    <a:lnL w="635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1000" b="1" i="0" u="none" strike="noStrike">
                          <a:solidFill>
                            <a:srgbClr val="305496"/>
                          </a:solidFill>
                          <a:effectLst/>
                          <a:latin typeface="Calibri" panose="020F0502020204030204" pitchFamily="34" charset="0"/>
                        </a:rPr>
                        <a:t> </a:t>
                      </a:r>
                    </a:p>
                  </a:txBody>
                  <a:tcPr marL="5810" marR="5810" marT="5810" marB="0" anchor="b">
                    <a:lnL w="12700" cap="flat" cmpd="sng" algn="ctr">
                      <a:solidFill>
                        <a:srgbClr val="000000"/>
                      </a:solidFill>
                      <a:prstDash val="solid"/>
                      <a:round/>
                      <a:headEnd type="none" w="med" len="med"/>
                      <a:tailEnd type="none" w="med" len="med"/>
                    </a:lnL>
                    <a:lnR>
                      <a:noFill/>
                    </a:lnR>
                    <a:lnT>
                      <a:noFill/>
                    </a:lnT>
                    <a:lnB>
                      <a:noFill/>
                    </a:lnB>
                    <a:solidFill>
                      <a:srgbClr val="FFFFFF"/>
                    </a:solidFill>
                  </a:tcPr>
                </a:tc>
              </a:tr>
              <a:tr h="196614">
                <a:tc>
                  <a:txBody>
                    <a:bodyPr/>
                    <a:lstStyle/>
                    <a:p>
                      <a:pPr algn="l" fontAlgn="b"/>
                      <a:r>
                        <a:rPr lang="en-US" sz="1000" b="1" i="0" u="none" strike="noStrike">
                          <a:solidFill>
                            <a:srgbClr val="FF0000"/>
                          </a:solidFill>
                          <a:effectLst/>
                          <a:latin typeface="Microsoft Sans Serif" panose="020B0604020202020204" pitchFamily="34" charset="0"/>
                        </a:rPr>
                        <a:t>KOS</a:t>
                      </a:r>
                    </a:p>
                  </a:txBody>
                  <a:tcPr marL="5810" marR="5810" marT="5810" marB="0" anchor="b">
                    <a:lnL w="1270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b"/>
                      <a:r>
                        <a:rPr lang="en-US" sz="1000" b="1" i="0" u="none" strike="noStrike">
                          <a:solidFill>
                            <a:srgbClr val="00B050"/>
                          </a:solidFill>
                          <a:effectLst/>
                          <a:latin typeface="Calibri" panose="020F0502020204030204" pitchFamily="34" charset="0"/>
                        </a:rPr>
                        <a:t>Yes</a:t>
                      </a:r>
                    </a:p>
                  </a:txBody>
                  <a:tcPr marL="5810" marR="5810" marT="581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D9D9D9"/>
                    </a:solidFill>
                  </a:tcPr>
                </a:tc>
                <a:tc>
                  <a:txBody>
                    <a:bodyPr/>
                    <a:lstStyle/>
                    <a:p>
                      <a:pPr algn="ctr" fontAlgn="b"/>
                      <a:r>
                        <a:rPr lang="en-US" sz="1000" b="1" i="0" u="none" strike="noStrike">
                          <a:solidFill>
                            <a:srgbClr val="00B050"/>
                          </a:solidFill>
                          <a:effectLst/>
                          <a:latin typeface="Calibri" panose="020F0502020204030204" pitchFamily="34" charset="0"/>
                        </a:rPr>
                        <a:t>Yes</a:t>
                      </a:r>
                    </a:p>
                  </a:txBody>
                  <a:tcPr marL="5810" marR="5810" marT="581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D9D9D9"/>
                    </a:solidFill>
                  </a:tcPr>
                </a:tc>
                <a:tc>
                  <a:txBody>
                    <a:bodyPr/>
                    <a:lstStyle/>
                    <a:p>
                      <a:pPr algn="ctr" fontAlgn="b"/>
                      <a:r>
                        <a:rPr lang="en-US" sz="1000" b="1" i="0" u="none" strike="noStrike">
                          <a:solidFill>
                            <a:srgbClr val="305496"/>
                          </a:solidFill>
                          <a:effectLst/>
                          <a:latin typeface="Calibri" panose="020F0502020204030204" pitchFamily="34" charset="0"/>
                        </a:rPr>
                        <a:t>No</a:t>
                      </a:r>
                    </a:p>
                  </a:txBody>
                  <a:tcPr marL="5810" marR="5810" marT="5810" marB="0" anchor="b">
                    <a:lnL w="635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D9D9D9"/>
                    </a:solidFill>
                  </a:tcPr>
                </a:tc>
                <a:tc>
                  <a:txBody>
                    <a:bodyPr/>
                    <a:lstStyle/>
                    <a:p>
                      <a:pPr algn="l" fontAlgn="b"/>
                      <a:r>
                        <a:rPr lang="en-US" sz="1000" b="1" i="0" u="none" strike="noStrike">
                          <a:solidFill>
                            <a:srgbClr val="305496"/>
                          </a:solidFill>
                          <a:effectLst/>
                          <a:latin typeface="Calibri" panose="020F0502020204030204" pitchFamily="34" charset="0"/>
                        </a:rPr>
                        <a:t> </a:t>
                      </a:r>
                    </a:p>
                  </a:txBody>
                  <a:tcPr marL="5810" marR="5810" marT="5810" marB="0" anchor="b">
                    <a:lnL w="12700" cap="flat" cmpd="sng" algn="ctr">
                      <a:solidFill>
                        <a:srgbClr val="000000"/>
                      </a:solidFill>
                      <a:prstDash val="solid"/>
                      <a:round/>
                      <a:headEnd type="none" w="med" len="med"/>
                      <a:tailEnd type="none" w="med" len="med"/>
                    </a:lnL>
                    <a:lnR>
                      <a:noFill/>
                    </a:lnR>
                    <a:lnT>
                      <a:noFill/>
                    </a:lnT>
                    <a:lnB>
                      <a:noFill/>
                    </a:lnB>
                    <a:solidFill>
                      <a:srgbClr val="FFFFFF"/>
                    </a:solidFill>
                  </a:tcPr>
                </a:tc>
              </a:tr>
              <a:tr h="196614">
                <a:tc>
                  <a:txBody>
                    <a:bodyPr/>
                    <a:lstStyle/>
                    <a:p>
                      <a:pPr algn="l" fontAlgn="b"/>
                      <a:r>
                        <a:rPr lang="en-US" sz="1000" b="1" i="0" u="none" strike="noStrike">
                          <a:solidFill>
                            <a:srgbClr val="FF0000"/>
                          </a:solidFill>
                          <a:effectLst/>
                          <a:latin typeface="Microsoft Sans Serif" panose="020B0604020202020204" pitchFamily="34" charset="0"/>
                        </a:rPr>
                        <a:t>KYR</a:t>
                      </a:r>
                    </a:p>
                  </a:txBody>
                  <a:tcPr marL="5810" marR="5810" marT="5810" marB="0" anchor="b">
                    <a:lnL w="1270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b"/>
                      <a:r>
                        <a:rPr lang="en-US" sz="1000" b="1" i="0" u="none" strike="noStrike">
                          <a:solidFill>
                            <a:srgbClr val="00B050"/>
                          </a:solidFill>
                          <a:effectLst/>
                          <a:latin typeface="Calibri" panose="020F0502020204030204" pitchFamily="34" charset="0"/>
                        </a:rPr>
                        <a:t>Yes</a:t>
                      </a:r>
                    </a:p>
                  </a:txBody>
                  <a:tcPr marL="5810" marR="5810" marT="581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b"/>
                      <a:r>
                        <a:rPr lang="en-US" sz="1000" b="1" i="0" u="none" strike="noStrike">
                          <a:solidFill>
                            <a:srgbClr val="00B050"/>
                          </a:solidFill>
                          <a:effectLst/>
                          <a:latin typeface="Calibri" panose="020F0502020204030204" pitchFamily="34" charset="0"/>
                        </a:rPr>
                        <a:t>Yes</a:t>
                      </a:r>
                    </a:p>
                  </a:txBody>
                  <a:tcPr marL="5810" marR="5810" marT="581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b"/>
                      <a:r>
                        <a:rPr lang="en-US" sz="1000" b="1" i="0" u="none" strike="noStrike">
                          <a:solidFill>
                            <a:srgbClr val="305496"/>
                          </a:solidFill>
                          <a:effectLst/>
                          <a:latin typeface="Calibri" panose="020F0502020204030204" pitchFamily="34" charset="0"/>
                        </a:rPr>
                        <a:t>No</a:t>
                      </a:r>
                    </a:p>
                  </a:txBody>
                  <a:tcPr marL="5810" marR="5810" marT="5810" marB="0" anchor="b">
                    <a:lnL w="635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1000" b="1" i="0" u="none" strike="noStrike">
                          <a:solidFill>
                            <a:srgbClr val="305496"/>
                          </a:solidFill>
                          <a:effectLst/>
                          <a:latin typeface="Calibri" panose="020F0502020204030204" pitchFamily="34" charset="0"/>
                        </a:rPr>
                        <a:t> </a:t>
                      </a:r>
                    </a:p>
                  </a:txBody>
                  <a:tcPr marL="5810" marR="5810" marT="5810" marB="0" anchor="b">
                    <a:lnL w="12700" cap="flat" cmpd="sng" algn="ctr">
                      <a:solidFill>
                        <a:srgbClr val="000000"/>
                      </a:solidFill>
                      <a:prstDash val="solid"/>
                      <a:round/>
                      <a:headEnd type="none" w="med" len="med"/>
                      <a:tailEnd type="none" w="med" len="med"/>
                    </a:lnL>
                    <a:lnR>
                      <a:noFill/>
                    </a:lnR>
                    <a:lnT>
                      <a:noFill/>
                    </a:lnT>
                    <a:lnB>
                      <a:noFill/>
                    </a:lnB>
                    <a:solidFill>
                      <a:srgbClr val="FFFFFF"/>
                    </a:solidFill>
                  </a:tcPr>
                </a:tc>
              </a:tr>
              <a:tr h="196614">
                <a:tc>
                  <a:txBody>
                    <a:bodyPr/>
                    <a:lstStyle/>
                    <a:p>
                      <a:pPr algn="l" fontAlgn="b"/>
                      <a:r>
                        <a:rPr lang="en-US" sz="1000" b="1" i="0" u="none" strike="noStrike">
                          <a:solidFill>
                            <a:srgbClr val="FF0000"/>
                          </a:solidFill>
                          <a:effectLst/>
                          <a:latin typeface="Microsoft Sans Serif" panose="020B0604020202020204" pitchFamily="34" charset="0"/>
                        </a:rPr>
                        <a:t>MAC</a:t>
                      </a:r>
                    </a:p>
                  </a:txBody>
                  <a:tcPr marL="5810" marR="5810" marT="5810" marB="0" anchor="b">
                    <a:lnL w="1270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b"/>
                      <a:r>
                        <a:rPr lang="en-US" sz="1000" b="1" i="0" u="none" strike="noStrike">
                          <a:solidFill>
                            <a:srgbClr val="00B050"/>
                          </a:solidFill>
                          <a:effectLst/>
                          <a:latin typeface="Calibri" panose="020F0502020204030204" pitchFamily="34" charset="0"/>
                        </a:rPr>
                        <a:t>Yes</a:t>
                      </a:r>
                    </a:p>
                  </a:txBody>
                  <a:tcPr marL="5810" marR="5810" marT="581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b"/>
                      <a:r>
                        <a:rPr lang="en-US" sz="1000" b="1" i="0" u="none" strike="noStrike">
                          <a:solidFill>
                            <a:srgbClr val="00B050"/>
                          </a:solidFill>
                          <a:effectLst/>
                          <a:latin typeface="Calibri" panose="020F0502020204030204" pitchFamily="34" charset="0"/>
                        </a:rPr>
                        <a:t>Yes</a:t>
                      </a:r>
                    </a:p>
                  </a:txBody>
                  <a:tcPr marL="5810" marR="5810" marT="581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b"/>
                      <a:r>
                        <a:rPr lang="en-US" sz="1000" b="1" i="0" u="none" strike="noStrike">
                          <a:solidFill>
                            <a:srgbClr val="00B050"/>
                          </a:solidFill>
                          <a:effectLst/>
                          <a:latin typeface="Calibri" panose="020F0502020204030204" pitchFamily="34" charset="0"/>
                        </a:rPr>
                        <a:t>Yes</a:t>
                      </a:r>
                    </a:p>
                  </a:txBody>
                  <a:tcPr marL="5810" marR="5810" marT="5810" marB="0" anchor="b">
                    <a:lnL w="635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92D050"/>
                    </a:solidFill>
                  </a:tcPr>
                </a:tc>
                <a:tc>
                  <a:txBody>
                    <a:bodyPr/>
                    <a:lstStyle/>
                    <a:p>
                      <a:pPr algn="r" fontAlgn="b"/>
                      <a:r>
                        <a:rPr lang="en-US" sz="1000" b="1" i="0" u="none" strike="noStrike" dirty="0" smtClean="0">
                          <a:solidFill>
                            <a:srgbClr val="305496"/>
                          </a:solidFill>
                          <a:effectLst/>
                          <a:latin typeface="Calibri" panose="020F0502020204030204" pitchFamily="34" charset="0"/>
                        </a:rPr>
                        <a:t>In in 2016</a:t>
                      </a:r>
                      <a:endParaRPr lang="en-US" sz="1000" b="1" i="0" u="none" strike="noStrike" dirty="0">
                        <a:solidFill>
                          <a:srgbClr val="305496"/>
                        </a:solidFill>
                        <a:effectLst/>
                        <a:latin typeface="Calibri" panose="020F0502020204030204" pitchFamily="34" charset="0"/>
                      </a:endParaRPr>
                    </a:p>
                  </a:txBody>
                  <a:tcPr marL="5810" marR="5810" marT="5810" marB="0" anchor="b">
                    <a:lnL w="12700" cap="flat" cmpd="sng" algn="ctr">
                      <a:solidFill>
                        <a:srgbClr val="000000"/>
                      </a:solidFill>
                      <a:prstDash val="solid"/>
                      <a:round/>
                      <a:headEnd type="none" w="med" len="med"/>
                      <a:tailEnd type="none" w="med" len="med"/>
                    </a:lnL>
                    <a:lnR>
                      <a:noFill/>
                    </a:lnR>
                    <a:lnT>
                      <a:noFill/>
                    </a:lnT>
                    <a:lnB>
                      <a:noFill/>
                    </a:lnB>
                    <a:solidFill>
                      <a:srgbClr val="FFFFFF"/>
                    </a:solidFill>
                  </a:tcPr>
                </a:tc>
              </a:tr>
              <a:tr h="196614">
                <a:tc>
                  <a:txBody>
                    <a:bodyPr/>
                    <a:lstStyle/>
                    <a:p>
                      <a:pPr algn="l" fontAlgn="b"/>
                      <a:r>
                        <a:rPr lang="en-US" sz="1000" b="1" i="0" u="none" strike="noStrike">
                          <a:solidFill>
                            <a:srgbClr val="FF0000"/>
                          </a:solidFill>
                          <a:effectLst/>
                          <a:latin typeface="Microsoft Sans Serif" panose="020B0604020202020204" pitchFamily="34" charset="0"/>
                        </a:rPr>
                        <a:t>MOL</a:t>
                      </a:r>
                    </a:p>
                  </a:txBody>
                  <a:tcPr marL="5810" marR="5810" marT="5810" marB="0" anchor="b">
                    <a:lnL w="1270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b"/>
                      <a:r>
                        <a:rPr lang="en-US" sz="1000" b="1" i="0" u="none" strike="noStrike">
                          <a:solidFill>
                            <a:srgbClr val="00B050"/>
                          </a:solidFill>
                          <a:effectLst/>
                          <a:latin typeface="Calibri" panose="020F0502020204030204" pitchFamily="34" charset="0"/>
                        </a:rPr>
                        <a:t>Yes</a:t>
                      </a:r>
                    </a:p>
                  </a:txBody>
                  <a:tcPr marL="5810" marR="5810" marT="581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b"/>
                      <a:r>
                        <a:rPr lang="en-US" sz="1000" b="1" i="0" u="none" strike="noStrike">
                          <a:solidFill>
                            <a:srgbClr val="00B050"/>
                          </a:solidFill>
                          <a:effectLst/>
                          <a:latin typeface="Calibri" panose="020F0502020204030204" pitchFamily="34" charset="0"/>
                        </a:rPr>
                        <a:t>Yes</a:t>
                      </a:r>
                    </a:p>
                  </a:txBody>
                  <a:tcPr marL="5810" marR="5810" marT="581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b"/>
                      <a:r>
                        <a:rPr lang="en-US" sz="1000" b="1" i="0" u="none" strike="noStrike">
                          <a:solidFill>
                            <a:srgbClr val="00B050"/>
                          </a:solidFill>
                          <a:effectLst/>
                          <a:latin typeface="Calibri" panose="020F0502020204030204" pitchFamily="34" charset="0"/>
                        </a:rPr>
                        <a:t>Yes</a:t>
                      </a:r>
                    </a:p>
                  </a:txBody>
                  <a:tcPr marL="5810" marR="5810" marT="5810" marB="0" anchor="b">
                    <a:lnL w="635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1000" b="1" i="0" u="none" strike="noStrike">
                          <a:solidFill>
                            <a:srgbClr val="305496"/>
                          </a:solidFill>
                          <a:effectLst/>
                          <a:latin typeface="Calibri" panose="020F0502020204030204" pitchFamily="34" charset="0"/>
                        </a:rPr>
                        <a:t> </a:t>
                      </a:r>
                    </a:p>
                  </a:txBody>
                  <a:tcPr marL="5810" marR="5810" marT="5810" marB="0" anchor="b">
                    <a:lnL w="12700" cap="flat" cmpd="sng" algn="ctr">
                      <a:solidFill>
                        <a:srgbClr val="000000"/>
                      </a:solidFill>
                      <a:prstDash val="solid"/>
                      <a:round/>
                      <a:headEnd type="none" w="med" len="med"/>
                      <a:tailEnd type="none" w="med" len="med"/>
                    </a:lnL>
                    <a:lnR>
                      <a:noFill/>
                    </a:lnR>
                    <a:lnT>
                      <a:noFill/>
                    </a:lnT>
                    <a:lnB>
                      <a:noFill/>
                    </a:lnB>
                    <a:solidFill>
                      <a:srgbClr val="FFFFFF"/>
                    </a:solidFill>
                  </a:tcPr>
                </a:tc>
              </a:tr>
              <a:tr h="196614">
                <a:tc>
                  <a:txBody>
                    <a:bodyPr/>
                    <a:lstStyle/>
                    <a:p>
                      <a:pPr algn="l" fontAlgn="b"/>
                      <a:r>
                        <a:rPr lang="en-US" sz="1000" b="1" i="0" u="none" strike="noStrike">
                          <a:solidFill>
                            <a:srgbClr val="FF0000"/>
                          </a:solidFill>
                          <a:effectLst/>
                          <a:latin typeface="Microsoft Sans Serif" panose="020B0604020202020204" pitchFamily="34" charset="0"/>
                        </a:rPr>
                        <a:t>MON</a:t>
                      </a:r>
                    </a:p>
                  </a:txBody>
                  <a:tcPr marL="5810" marR="5810" marT="5810" marB="0" anchor="b">
                    <a:lnL w="1270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b"/>
                      <a:r>
                        <a:rPr lang="en-US" sz="1000" b="1" i="0" u="none" strike="noStrike">
                          <a:solidFill>
                            <a:srgbClr val="00B050"/>
                          </a:solidFill>
                          <a:effectLst/>
                          <a:latin typeface="Calibri" panose="020F0502020204030204" pitchFamily="34" charset="0"/>
                        </a:rPr>
                        <a:t>Yes</a:t>
                      </a:r>
                    </a:p>
                  </a:txBody>
                  <a:tcPr marL="5810" marR="5810" marT="581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b"/>
                      <a:r>
                        <a:rPr lang="en-US" sz="1000" b="1" i="0" u="none" strike="noStrike">
                          <a:solidFill>
                            <a:srgbClr val="00B050"/>
                          </a:solidFill>
                          <a:effectLst/>
                          <a:latin typeface="Calibri" panose="020F0502020204030204" pitchFamily="34" charset="0"/>
                        </a:rPr>
                        <a:t>Yes</a:t>
                      </a:r>
                    </a:p>
                  </a:txBody>
                  <a:tcPr marL="5810" marR="5810" marT="581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b"/>
                      <a:r>
                        <a:rPr lang="en-US" sz="1000" b="1" i="0" u="none" strike="noStrike">
                          <a:solidFill>
                            <a:srgbClr val="305496"/>
                          </a:solidFill>
                          <a:effectLst/>
                          <a:latin typeface="Calibri" panose="020F0502020204030204" pitchFamily="34" charset="0"/>
                        </a:rPr>
                        <a:t>No</a:t>
                      </a:r>
                    </a:p>
                  </a:txBody>
                  <a:tcPr marL="5810" marR="5810" marT="5810" marB="0" anchor="b">
                    <a:lnL w="635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r" fontAlgn="b"/>
                      <a:r>
                        <a:rPr lang="en-US" sz="1000" b="1" i="0" u="none" strike="noStrike" dirty="0" smtClean="0">
                          <a:solidFill>
                            <a:srgbClr val="305496"/>
                          </a:solidFill>
                          <a:effectLst/>
                          <a:latin typeface="Calibri" panose="020F0502020204030204" pitchFamily="34" charset="0"/>
                        </a:rPr>
                        <a:t>Out in 2016</a:t>
                      </a:r>
                      <a:endParaRPr lang="en-US" sz="1000" b="1" i="0" u="none" strike="noStrike" dirty="0">
                        <a:solidFill>
                          <a:srgbClr val="305496"/>
                        </a:solidFill>
                        <a:effectLst/>
                        <a:latin typeface="Calibri" panose="020F0502020204030204" pitchFamily="34" charset="0"/>
                      </a:endParaRPr>
                    </a:p>
                  </a:txBody>
                  <a:tcPr marL="5810" marR="5810" marT="5810" marB="0" anchor="b">
                    <a:lnL w="12700" cap="flat" cmpd="sng" algn="ctr">
                      <a:solidFill>
                        <a:srgbClr val="000000"/>
                      </a:solidFill>
                      <a:prstDash val="solid"/>
                      <a:round/>
                      <a:headEnd type="none" w="med" len="med"/>
                      <a:tailEnd type="none" w="med" len="med"/>
                    </a:lnL>
                    <a:lnR>
                      <a:noFill/>
                    </a:lnR>
                    <a:lnT>
                      <a:noFill/>
                    </a:lnT>
                    <a:lnB>
                      <a:noFill/>
                    </a:lnB>
                    <a:solidFill>
                      <a:srgbClr val="FFFFFF"/>
                    </a:solidFill>
                  </a:tcPr>
                </a:tc>
              </a:tr>
              <a:tr h="203167">
                <a:tc>
                  <a:txBody>
                    <a:bodyPr/>
                    <a:lstStyle/>
                    <a:p>
                      <a:pPr algn="l" fontAlgn="b"/>
                      <a:r>
                        <a:rPr lang="en-US" sz="1000" b="1" i="0" u="none" strike="noStrike">
                          <a:solidFill>
                            <a:srgbClr val="FF0000"/>
                          </a:solidFill>
                          <a:effectLst/>
                          <a:latin typeface="Microsoft Sans Serif" panose="020B0604020202020204" pitchFamily="34" charset="0"/>
                        </a:rPr>
                        <a:t>RUS</a:t>
                      </a:r>
                    </a:p>
                  </a:txBody>
                  <a:tcPr marL="5810" marR="5810" marT="5810" marB="0" anchor="b">
                    <a:lnL w="1270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b"/>
                      <a:r>
                        <a:rPr lang="en-US" sz="1000" b="1" i="0" u="none" strike="noStrike">
                          <a:solidFill>
                            <a:srgbClr val="00B050"/>
                          </a:solidFill>
                          <a:effectLst/>
                          <a:latin typeface="Calibri" panose="020F0502020204030204" pitchFamily="34" charset="0"/>
                        </a:rPr>
                        <a:t>Yes</a:t>
                      </a:r>
                    </a:p>
                  </a:txBody>
                  <a:tcPr marL="5810" marR="5810" marT="581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b"/>
                      <a:r>
                        <a:rPr lang="en-US" sz="1000" b="1" i="0" u="none" strike="noStrike">
                          <a:solidFill>
                            <a:srgbClr val="00B050"/>
                          </a:solidFill>
                          <a:effectLst/>
                          <a:latin typeface="Calibri" panose="020F0502020204030204" pitchFamily="34" charset="0"/>
                        </a:rPr>
                        <a:t>Yes</a:t>
                      </a:r>
                    </a:p>
                  </a:txBody>
                  <a:tcPr marL="5810" marR="5810" marT="581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92D050"/>
                    </a:solidFill>
                  </a:tcPr>
                </a:tc>
                <a:tc>
                  <a:txBody>
                    <a:bodyPr/>
                    <a:lstStyle/>
                    <a:p>
                      <a:pPr algn="ctr" fontAlgn="b"/>
                      <a:r>
                        <a:rPr lang="en-US" sz="1000" b="1" i="0" u="none" strike="noStrike">
                          <a:solidFill>
                            <a:srgbClr val="00B050"/>
                          </a:solidFill>
                          <a:effectLst/>
                          <a:latin typeface="Calibri" panose="020F0502020204030204" pitchFamily="34" charset="0"/>
                        </a:rPr>
                        <a:t>Yes</a:t>
                      </a:r>
                    </a:p>
                  </a:txBody>
                  <a:tcPr marL="5810" marR="5810" marT="5810" marB="0" anchor="b">
                    <a:lnL w="635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b"/>
                      <a:r>
                        <a:rPr lang="en-US" sz="1000" b="1" i="0" u="none" strike="noStrike" dirty="0" smtClean="0">
                          <a:solidFill>
                            <a:srgbClr val="305496"/>
                          </a:solidFill>
                          <a:effectLst/>
                          <a:latin typeface="Calibri" panose="020F0502020204030204" pitchFamily="34" charset="0"/>
                        </a:rPr>
                        <a:t>In in 2014</a:t>
                      </a:r>
                      <a:endParaRPr lang="en-US" sz="1000" b="1" i="0" u="none" strike="noStrike" dirty="0">
                        <a:solidFill>
                          <a:srgbClr val="305496"/>
                        </a:solidFill>
                        <a:effectLst/>
                        <a:latin typeface="Calibri" panose="020F0502020204030204" pitchFamily="34" charset="0"/>
                      </a:endParaRPr>
                    </a:p>
                  </a:txBody>
                  <a:tcPr marL="5810" marR="5810" marT="5810" marB="0" anchor="b">
                    <a:lnL w="12700" cap="flat" cmpd="sng" algn="ctr">
                      <a:solidFill>
                        <a:srgbClr val="000000"/>
                      </a:solidFill>
                      <a:prstDash val="solid"/>
                      <a:round/>
                      <a:headEnd type="none" w="med" len="med"/>
                      <a:tailEnd type="none" w="med" len="med"/>
                    </a:lnL>
                    <a:lnR>
                      <a:noFill/>
                    </a:lnR>
                    <a:lnT>
                      <a:noFill/>
                    </a:lnT>
                    <a:lnB>
                      <a:noFill/>
                    </a:lnB>
                    <a:solidFill>
                      <a:srgbClr val="FFFFFF"/>
                    </a:solidFill>
                  </a:tcPr>
                </a:tc>
              </a:tr>
              <a:tr h="203167">
                <a:tc>
                  <a:txBody>
                    <a:bodyPr/>
                    <a:lstStyle/>
                    <a:p>
                      <a:pPr algn="l" fontAlgn="b"/>
                      <a:r>
                        <a:rPr lang="en-US" sz="1000" b="1" i="0" u="none" strike="noStrike">
                          <a:solidFill>
                            <a:srgbClr val="FF0000"/>
                          </a:solidFill>
                          <a:effectLst/>
                          <a:latin typeface="Microsoft Sans Serif" panose="020B0604020202020204" pitchFamily="34" charset="0"/>
                        </a:rPr>
                        <a:t>ROM</a:t>
                      </a:r>
                    </a:p>
                  </a:txBody>
                  <a:tcPr marL="5810" marR="5810" marT="5810" marB="0" anchor="b">
                    <a:lnL w="1270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b"/>
                      <a:r>
                        <a:rPr lang="en-US" sz="1000" b="1" i="0" u="none" strike="noStrike">
                          <a:solidFill>
                            <a:srgbClr val="00B050"/>
                          </a:solidFill>
                          <a:effectLst/>
                          <a:latin typeface="Calibri" panose="020F0502020204030204" pitchFamily="34" charset="0"/>
                        </a:rPr>
                        <a:t>Yes</a:t>
                      </a:r>
                    </a:p>
                  </a:txBody>
                  <a:tcPr marL="5810" marR="5810" marT="581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b"/>
                      <a:r>
                        <a:rPr lang="en-US" sz="1000" b="1" i="0" u="none" strike="noStrike">
                          <a:solidFill>
                            <a:srgbClr val="00B050"/>
                          </a:solidFill>
                          <a:effectLst/>
                          <a:latin typeface="Calibri" panose="020F0502020204030204" pitchFamily="34" charset="0"/>
                        </a:rPr>
                        <a:t>Yes</a:t>
                      </a:r>
                    </a:p>
                  </a:txBody>
                  <a:tcPr marL="5810" marR="5810" marT="581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b"/>
                      <a:r>
                        <a:rPr lang="en-US" sz="1000" b="1" i="0" u="none" strike="noStrike">
                          <a:solidFill>
                            <a:srgbClr val="00B050"/>
                          </a:solidFill>
                          <a:effectLst/>
                          <a:latin typeface="Calibri" panose="020F0502020204030204" pitchFamily="34" charset="0"/>
                        </a:rPr>
                        <a:t>Yes</a:t>
                      </a:r>
                    </a:p>
                  </a:txBody>
                  <a:tcPr marL="5810" marR="5810" marT="5810" marB="0" anchor="b">
                    <a:lnL w="635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1000" b="1" i="0" u="none" strike="noStrike">
                          <a:solidFill>
                            <a:srgbClr val="305496"/>
                          </a:solidFill>
                          <a:effectLst/>
                          <a:latin typeface="Calibri" panose="020F0502020204030204" pitchFamily="34" charset="0"/>
                        </a:rPr>
                        <a:t> </a:t>
                      </a:r>
                    </a:p>
                  </a:txBody>
                  <a:tcPr marL="5810" marR="5810" marT="5810" marB="0" anchor="b">
                    <a:lnL w="12700" cap="flat" cmpd="sng" algn="ctr">
                      <a:solidFill>
                        <a:srgbClr val="000000"/>
                      </a:solidFill>
                      <a:prstDash val="solid"/>
                      <a:round/>
                      <a:headEnd type="none" w="med" len="med"/>
                      <a:tailEnd type="none" w="med" len="med"/>
                    </a:lnL>
                    <a:lnR>
                      <a:noFill/>
                    </a:lnR>
                    <a:lnT>
                      <a:noFill/>
                    </a:lnT>
                    <a:lnB>
                      <a:noFill/>
                    </a:lnB>
                    <a:solidFill>
                      <a:srgbClr val="FFFFFF"/>
                    </a:solidFill>
                  </a:tcPr>
                </a:tc>
              </a:tr>
              <a:tr h="196614">
                <a:tc>
                  <a:txBody>
                    <a:bodyPr/>
                    <a:lstStyle/>
                    <a:p>
                      <a:pPr algn="l" fontAlgn="b"/>
                      <a:r>
                        <a:rPr lang="en-US" sz="1000" b="1" i="0" u="none" strike="noStrike">
                          <a:solidFill>
                            <a:srgbClr val="FF0000"/>
                          </a:solidFill>
                          <a:effectLst/>
                          <a:latin typeface="Microsoft Sans Serif" panose="020B0604020202020204" pitchFamily="34" charset="0"/>
                        </a:rPr>
                        <a:t>TAJ</a:t>
                      </a:r>
                    </a:p>
                  </a:txBody>
                  <a:tcPr marL="5810" marR="5810" marT="5810" marB="0" anchor="b">
                    <a:lnL w="1270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b"/>
                      <a:r>
                        <a:rPr lang="en-US" sz="1000" b="1" i="0" u="none" strike="noStrike">
                          <a:solidFill>
                            <a:srgbClr val="00B050"/>
                          </a:solidFill>
                          <a:effectLst/>
                          <a:latin typeface="Calibri" panose="020F0502020204030204" pitchFamily="34" charset="0"/>
                        </a:rPr>
                        <a:t>Yes</a:t>
                      </a:r>
                    </a:p>
                  </a:txBody>
                  <a:tcPr marL="5810" marR="5810" marT="581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D9D9D9"/>
                    </a:solidFill>
                  </a:tcPr>
                </a:tc>
                <a:tc>
                  <a:txBody>
                    <a:bodyPr/>
                    <a:lstStyle/>
                    <a:p>
                      <a:pPr algn="ctr" fontAlgn="b"/>
                      <a:r>
                        <a:rPr lang="en-US" sz="1000" b="0" i="0" u="none" strike="noStrike">
                          <a:solidFill>
                            <a:srgbClr val="305496"/>
                          </a:solidFill>
                          <a:effectLst/>
                          <a:latin typeface="Calibri" panose="020F0502020204030204" pitchFamily="34" charset="0"/>
                        </a:rPr>
                        <a:t>?</a:t>
                      </a:r>
                    </a:p>
                  </a:txBody>
                  <a:tcPr marL="5810" marR="5810" marT="581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D9D9D9"/>
                    </a:solidFill>
                  </a:tcPr>
                </a:tc>
                <a:tc>
                  <a:txBody>
                    <a:bodyPr/>
                    <a:lstStyle/>
                    <a:p>
                      <a:pPr algn="ctr" fontAlgn="b"/>
                      <a:r>
                        <a:rPr lang="en-US" sz="1000" b="0" i="0" u="none" strike="noStrike">
                          <a:solidFill>
                            <a:srgbClr val="305496"/>
                          </a:solidFill>
                          <a:effectLst/>
                          <a:latin typeface="Calibri" panose="020F0502020204030204" pitchFamily="34" charset="0"/>
                        </a:rPr>
                        <a:t>?</a:t>
                      </a:r>
                    </a:p>
                  </a:txBody>
                  <a:tcPr marL="5810" marR="5810" marT="5810" marB="0" anchor="b">
                    <a:lnL w="635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D9D9D9"/>
                    </a:solidFill>
                  </a:tcPr>
                </a:tc>
                <a:tc>
                  <a:txBody>
                    <a:bodyPr/>
                    <a:lstStyle/>
                    <a:p>
                      <a:pPr algn="l" fontAlgn="b"/>
                      <a:r>
                        <a:rPr lang="en-US" sz="1000" b="1" i="0" u="none" strike="noStrike">
                          <a:solidFill>
                            <a:srgbClr val="305496"/>
                          </a:solidFill>
                          <a:effectLst/>
                          <a:latin typeface="Calibri" panose="020F0502020204030204" pitchFamily="34" charset="0"/>
                        </a:rPr>
                        <a:t> </a:t>
                      </a:r>
                    </a:p>
                  </a:txBody>
                  <a:tcPr marL="5810" marR="5810" marT="5810" marB="0" anchor="b">
                    <a:lnL w="12700" cap="flat" cmpd="sng" algn="ctr">
                      <a:solidFill>
                        <a:srgbClr val="000000"/>
                      </a:solidFill>
                      <a:prstDash val="solid"/>
                      <a:round/>
                      <a:headEnd type="none" w="med" len="med"/>
                      <a:tailEnd type="none" w="med" len="med"/>
                    </a:lnL>
                    <a:lnR>
                      <a:noFill/>
                    </a:lnR>
                    <a:lnT>
                      <a:noFill/>
                    </a:lnT>
                    <a:lnB>
                      <a:noFill/>
                    </a:lnB>
                    <a:solidFill>
                      <a:srgbClr val="FFFFFF"/>
                    </a:solidFill>
                  </a:tcPr>
                </a:tc>
              </a:tr>
              <a:tr h="196614">
                <a:tc>
                  <a:txBody>
                    <a:bodyPr/>
                    <a:lstStyle/>
                    <a:p>
                      <a:pPr algn="l" fontAlgn="b"/>
                      <a:r>
                        <a:rPr lang="en-US" sz="1000" b="1" i="0" u="none" strike="noStrike">
                          <a:solidFill>
                            <a:srgbClr val="FF0000"/>
                          </a:solidFill>
                          <a:effectLst/>
                          <a:latin typeface="Microsoft Sans Serif" panose="020B0604020202020204" pitchFamily="34" charset="0"/>
                        </a:rPr>
                        <a:t>TUR</a:t>
                      </a:r>
                    </a:p>
                  </a:txBody>
                  <a:tcPr marL="5810" marR="5810" marT="5810" marB="0" anchor="b">
                    <a:lnL w="1270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b"/>
                      <a:r>
                        <a:rPr lang="en-US" sz="1000" b="1" i="0" u="none" strike="noStrike">
                          <a:solidFill>
                            <a:srgbClr val="00B050"/>
                          </a:solidFill>
                          <a:effectLst/>
                          <a:latin typeface="Calibri" panose="020F0502020204030204" pitchFamily="34" charset="0"/>
                        </a:rPr>
                        <a:t>Yes</a:t>
                      </a:r>
                    </a:p>
                  </a:txBody>
                  <a:tcPr marL="5810" marR="5810" marT="581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D9D9D9"/>
                    </a:solidFill>
                  </a:tcPr>
                </a:tc>
                <a:tc>
                  <a:txBody>
                    <a:bodyPr/>
                    <a:lstStyle/>
                    <a:p>
                      <a:pPr algn="ctr" fontAlgn="b"/>
                      <a:r>
                        <a:rPr lang="en-US" sz="1000" b="1" i="0" u="none" strike="noStrike">
                          <a:solidFill>
                            <a:srgbClr val="00B050"/>
                          </a:solidFill>
                          <a:effectLst/>
                          <a:latin typeface="Calibri" panose="020F0502020204030204" pitchFamily="34" charset="0"/>
                        </a:rPr>
                        <a:t>Yes</a:t>
                      </a:r>
                    </a:p>
                  </a:txBody>
                  <a:tcPr marL="5810" marR="5810" marT="581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D9D9D9"/>
                    </a:solidFill>
                  </a:tcPr>
                </a:tc>
                <a:tc>
                  <a:txBody>
                    <a:bodyPr/>
                    <a:lstStyle/>
                    <a:p>
                      <a:pPr algn="ctr" fontAlgn="b"/>
                      <a:r>
                        <a:rPr lang="en-US" sz="1000" b="1" i="0" u="none" strike="noStrike">
                          <a:solidFill>
                            <a:srgbClr val="00B050"/>
                          </a:solidFill>
                          <a:effectLst/>
                          <a:latin typeface="Calibri" panose="020F0502020204030204" pitchFamily="34" charset="0"/>
                        </a:rPr>
                        <a:t>Yes</a:t>
                      </a:r>
                    </a:p>
                  </a:txBody>
                  <a:tcPr marL="5810" marR="5810" marT="5810" marB="0" anchor="b">
                    <a:lnL w="635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D9D9D9"/>
                    </a:solidFill>
                  </a:tcPr>
                </a:tc>
                <a:tc>
                  <a:txBody>
                    <a:bodyPr/>
                    <a:lstStyle/>
                    <a:p>
                      <a:pPr algn="l" fontAlgn="b"/>
                      <a:r>
                        <a:rPr lang="en-US" sz="1000" b="1" i="0" u="none" strike="noStrike">
                          <a:solidFill>
                            <a:srgbClr val="305496"/>
                          </a:solidFill>
                          <a:effectLst/>
                          <a:latin typeface="Calibri" panose="020F0502020204030204" pitchFamily="34" charset="0"/>
                        </a:rPr>
                        <a:t> </a:t>
                      </a:r>
                    </a:p>
                  </a:txBody>
                  <a:tcPr marL="5810" marR="5810" marT="5810" marB="0" anchor="b">
                    <a:lnL w="12700" cap="flat" cmpd="sng" algn="ctr">
                      <a:solidFill>
                        <a:srgbClr val="000000"/>
                      </a:solidFill>
                      <a:prstDash val="solid"/>
                      <a:round/>
                      <a:headEnd type="none" w="med" len="med"/>
                      <a:tailEnd type="none" w="med" len="med"/>
                    </a:lnL>
                    <a:lnR>
                      <a:noFill/>
                    </a:lnR>
                    <a:lnT>
                      <a:noFill/>
                    </a:lnT>
                    <a:lnB>
                      <a:noFill/>
                    </a:lnB>
                    <a:solidFill>
                      <a:srgbClr val="FFFFFF"/>
                    </a:solidFill>
                  </a:tcPr>
                </a:tc>
              </a:tr>
              <a:tr h="203167">
                <a:tc>
                  <a:txBody>
                    <a:bodyPr/>
                    <a:lstStyle/>
                    <a:p>
                      <a:pPr algn="l" fontAlgn="b"/>
                      <a:r>
                        <a:rPr lang="en-US" sz="1000" b="1" i="0" u="none" strike="noStrike">
                          <a:solidFill>
                            <a:srgbClr val="FF0000"/>
                          </a:solidFill>
                          <a:effectLst/>
                          <a:latin typeface="Microsoft Sans Serif" panose="020B0604020202020204" pitchFamily="34" charset="0"/>
                        </a:rPr>
                        <a:t>UKR</a:t>
                      </a:r>
                    </a:p>
                  </a:txBody>
                  <a:tcPr marL="5810" marR="5810" marT="5810" marB="0" anchor="b">
                    <a:lnL w="1270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b"/>
                      <a:r>
                        <a:rPr lang="en-US" sz="1000" b="1" i="0" u="none" strike="noStrike">
                          <a:solidFill>
                            <a:srgbClr val="00B050"/>
                          </a:solidFill>
                          <a:effectLst/>
                          <a:latin typeface="Calibri" panose="020F0502020204030204" pitchFamily="34" charset="0"/>
                        </a:rPr>
                        <a:t>Yes</a:t>
                      </a:r>
                    </a:p>
                  </a:txBody>
                  <a:tcPr marL="5810" marR="5810" marT="581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b"/>
                      <a:r>
                        <a:rPr lang="en-US" sz="1000" b="1" i="0" u="none" strike="noStrike">
                          <a:solidFill>
                            <a:srgbClr val="00B050"/>
                          </a:solidFill>
                          <a:effectLst/>
                          <a:latin typeface="Calibri" panose="020F0502020204030204" pitchFamily="34" charset="0"/>
                        </a:rPr>
                        <a:t>Yes</a:t>
                      </a:r>
                    </a:p>
                  </a:txBody>
                  <a:tcPr marL="5810" marR="5810" marT="581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b"/>
                      <a:r>
                        <a:rPr lang="en-US" sz="1000" b="1" i="0" u="none" strike="noStrike">
                          <a:solidFill>
                            <a:srgbClr val="00B050"/>
                          </a:solidFill>
                          <a:effectLst/>
                          <a:latin typeface="Calibri" panose="020F0502020204030204" pitchFamily="34" charset="0"/>
                        </a:rPr>
                        <a:t>Yes</a:t>
                      </a:r>
                    </a:p>
                  </a:txBody>
                  <a:tcPr marL="5810" marR="5810" marT="5810" marB="0" anchor="b">
                    <a:lnL w="635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1000" b="1" i="0" u="none" strike="noStrike">
                          <a:solidFill>
                            <a:srgbClr val="305496"/>
                          </a:solidFill>
                          <a:effectLst/>
                          <a:latin typeface="Calibri" panose="020F0502020204030204" pitchFamily="34" charset="0"/>
                        </a:rPr>
                        <a:t> </a:t>
                      </a:r>
                    </a:p>
                  </a:txBody>
                  <a:tcPr marL="5810" marR="5810" marT="5810" marB="0" anchor="b">
                    <a:lnL w="12700" cap="flat" cmpd="sng" algn="ctr">
                      <a:solidFill>
                        <a:srgbClr val="000000"/>
                      </a:solidFill>
                      <a:prstDash val="solid"/>
                      <a:round/>
                      <a:headEnd type="none" w="med" len="med"/>
                      <a:tailEnd type="none" w="med" len="med"/>
                    </a:lnL>
                    <a:lnR>
                      <a:noFill/>
                    </a:lnR>
                    <a:lnT>
                      <a:noFill/>
                    </a:lnT>
                    <a:lnB>
                      <a:noFill/>
                    </a:lnB>
                    <a:solidFill>
                      <a:srgbClr val="FFFFFF"/>
                    </a:solidFill>
                  </a:tcPr>
                </a:tc>
              </a:tr>
              <a:tr h="203167">
                <a:tc>
                  <a:txBody>
                    <a:bodyPr/>
                    <a:lstStyle/>
                    <a:p>
                      <a:pPr algn="l" fontAlgn="b"/>
                      <a:r>
                        <a:rPr lang="en-US" sz="1000" b="1" i="0" u="none" strike="noStrike" dirty="0">
                          <a:solidFill>
                            <a:srgbClr val="FF0000"/>
                          </a:solidFill>
                          <a:effectLst/>
                          <a:latin typeface="Microsoft Sans Serif" panose="020B0604020202020204" pitchFamily="34" charset="0"/>
                        </a:rPr>
                        <a:t>UZB</a:t>
                      </a:r>
                    </a:p>
                  </a:txBody>
                  <a:tcPr marL="5810" marR="5810" marT="5810" marB="0" anchor="b">
                    <a:lnL w="1270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1000" b="1" i="0" u="none" strike="noStrike" dirty="0">
                          <a:solidFill>
                            <a:srgbClr val="305496"/>
                          </a:solidFill>
                          <a:effectLst/>
                          <a:latin typeface="Calibri" panose="020F0502020204030204" pitchFamily="34" charset="0"/>
                        </a:rPr>
                        <a:t>No</a:t>
                      </a:r>
                    </a:p>
                  </a:txBody>
                  <a:tcPr marL="5810" marR="5810" marT="581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fontAlgn="b"/>
                      <a:r>
                        <a:rPr lang="en-US" sz="1000" b="1" i="0" u="none" strike="noStrike" dirty="0">
                          <a:solidFill>
                            <a:srgbClr val="305496"/>
                          </a:solidFill>
                          <a:effectLst/>
                          <a:latin typeface="Calibri" panose="020F0502020204030204" pitchFamily="34" charset="0"/>
                        </a:rPr>
                        <a:t>No</a:t>
                      </a:r>
                    </a:p>
                  </a:txBody>
                  <a:tcPr marL="5810" marR="5810" marT="5810"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fontAlgn="b"/>
                      <a:r>
                        <a:rPr lang="en-US" sz="1000" b="1" i="0" u="none" strike="noStrike" dirty="0">
                          <a:solidFill>
                            <a:srgbClr val="00B050"/>
                          </a:solidFill>
                          <a:effectLst/>
                          <a:latin typeface="Calibri" panose="020F0502020204030204" pitchFamily="34" charset="0"/>
                        </a:rPr>
                        <a:t>Yes</a:t>
                      </a:r>
                    </a:p>
                  </a:txBody>
                  <a:tcPr marL="5810" marR="5810" marT="5810" marB="0" anchor="b">
                    <a:lnL w="635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l" fontAlgn="b"/>
                      <a:r>
                        <a:rPr lang="en-US" sz="1000" b="1" i="0" u="none" strike="noStrike" dirty="0">
                          <a:solidFill>
                            <a:srgbClr val="305496"/>
                          </a:solidFill>
                          <a:effectLst/>
                          <a:latin typeface="Calibri" panose="020F0502020204030204" pitchFamily="34" charset="0"/>
                        </a:rPr>
                        <a:t> </a:t>
                      </a:r>
                    </a:p>
                  </a:txBody>
                  <a:tcPr marL="5810" marR="5810" marT="5810" marB="0" anchor="b">
                    <a:lnL w="12700" cap="flat" cmpd="sng" algn="ctr">
                      <a:solidFill>
                        <a:srgbClr val="000000"/>
                      </a:solidFill>
                      <a:prstDash val="solid"/>
                      <a:round/>
                      <a:headEnd type="none" w="med" len="med"/>
                      <a:tailEnd type="none" w="med" len="med"/>
                    </a:lnL>
                    <a:lnR>
                      <a:noFill/>
                    </a:lnR>
                    <a:lnT>
                      <a:noFill/>
                    </a:lnT>
                    <a:lnB>
                      <a:noFill/>
                    </a:lnB>
                    <a:solidFill>
                      <a:srgbClr val="FFFFFF"/>
                    </a:solidFill>
                  </a:tcPr>
                </a:tc>
              </a:tr>
            </a:tbl>
          </a:graphicData>
        </a:graphic>
      </p:graphicFrame>
    </p:spTree>
    <p:extLst>
      <p:ext uri="{BB962C8B-B14F-4D97-AF65-F5344CB8AC3E}">
        <p14:creationId xmlns:p14="http://schemas.microsoft.com/office/powerpoint/2010/main" val="306974785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76200"/>
            <a:ext cx="8763000" cy="1066800"/>
          </a:xfrm>
        </p:spPr>
        <p:txBody>
          <a:bodyPr>
            <a:normAutofit/>
          </a:bodyPr>
          <a:lstStyle/>
          <a:p>
            <a:pPr algn="l"/>
            <a:r>
              <a:rPr lang="en-US" sz="2400" b="1" dirty="0" smtClean="0">
                <a:solidFill>
                  <a:srgbClr val="00B0F0"/>
                </a:solidFill>
              </a:rPr>
              <a:t>Regulating institutional interactions (summary)</a:t>
            </a:r>
            <a:r>
              <a:rPr lang="en-US" dirty="0" smtClean="0"/>
              <a:t/>
            </a:r>
            <a:br>
              <a:rPr lang="en-US" dirty="0" smtClean="0"/>
            </a:br>
            <a:r>
              <a:rPr lang="en-US" sz="2000" b="1" i="1" u="sng" dirty="0" smtClean="0">
                <a:solidFill>
                  <a:schemeClr val="bg1">
                    <a:lumMod val="50000"/>
                  </a:schemeClr>
                </a:solidFill>
              </a:rPr>
              <a:t>QQ. 4, 5, 6. </a:t>
            </a:r>
            <a:r>
              <a:rPr lang="en-US" sz="2000" b="1" i="1" u="sng" dirty="0" smtClean="0">
                <a:solidFill>
                  <a:schemeClr val="tx1">
                    <a:lumMod val="50000"/>
                    <a:lumOff val="50000"/>
                  </a:schemeClr>
                </a:solidFill>
              </a:rPr>
              <a:t>A</a:t>
            </a:r>
            <a:r>
              <a:rPr lang="en-US" sz="1800" b="1" i="1" u="sng" dirty="0" smtClean="0">
                <a:solidFill>
                  <a:schemeClr val="tx1">
                    <a:lumMod val="50000"/>
                    <a:lumOff val="50000"/>
                  </a:schemeClr>
                </a:solidFill>
              </a:rPr>
              <a:t>re there </a:t>
            </a:r>
            <a:r>
              <a:rPr lang="en-US" sz="1800" b="1" i="1" u="sng" dirty="0" smtClean="0"/>
              <a:t>any</a:t>
            </a:r>
            <a:r>
              <a:rPr lang="en-US" sz="1800" b="1" i="1" u="sng" dirty="0" smtClean="0">
                <a:solidFill>
                  <a:schemeClr val="tx1">
                    <a:lumMod val="50000"/>
                    <a:lumOff val="50000"/>
                  </a:schemeClr>
                </a:solidFill>
              </a:rPr>
              <a:t> documents in your country regulating interaction between?</a:t>
            </a:r>
            <a:endParaRPr lang="en-US" sz="1800" b="1" i="1" u="sng" dirty="0">
              <a:solidFill>
                <a:schemeClr val="tx1">
                  <a:lumMod val="50000"/>
                  <a:lumOff val="50000"/>
                </a:schemeClr>
              </a:solidFill>
            </a:endParaRPr>
          </a:p>
        </p:txBody>
      </p:sp>
      <p:sp>
        <p:nvSpPr>
          <p:cNvPr id="3" name="Content Placeholder 2"/>
          <p:cNvSpPr>
            <a:spLocks noGrp="1"/>
          </p:cNvSpPr>
          <p:nvPr>
            <p:ph idx="1"/>
          </p:nvPr>
        </p:nvSpPr>
        <p:spPr>
          <a:xfrm>
            <a:off x="4572000" y="1219207"/>
            <a:ext cx="4343400" cy="5029194"/>
          </a:xfrm>
        </p:spPr>
        <p:txBody>
          <a:bodyPr>
            <a:noAutofit/>
          </a:bodyPr>
          <a:lstStyle/>
          <a:p>
            <a:pPr marL="228600" indent="-228600">
              <a:spcAft>
                <a:spcPts val="600"/>
              </a:spcAft>
              <a:buAutoNum type="arabicPeriod"/>
            </a:pPr>
            <a:r>
              <a:rPr lang="en-US" sz="1900" dirty="0" smtClean="0"/>
              <a:t>Five countries –  Albania, Bulgaria, Kazakhstan, Romania, and Ukraine - have regulatory base for interactions among all institutions;</a:t>
            </a:r>
          </a:p>
          <a:p>
            <a:pPr marL="228600" indent="-228600">
              <a:spcAft>
                <a:spcPts val="600"/>
              </a:spcAft>
              <a:buAutoNum type="arabicPeriod"/>
            </a:pPr>
            <a:r>
              <a:rPr lang="en-US" sz="1900" dirty="0" smtClean="0"/>
              <a:t>Croatia, Montenegro and Romania do not have any regulatory documents of this nature, although it has all three institutions.</a:t>
            </a:r>
          </a:p>
          <a:p>
            <a:pPr marL="228600" indent="-228600">
              <a:spcAft>
                <a:spcPts val="600"/>
              </a:spcAft>
              <a:buAutoNum type="arabicPeriod"/>
            </a:pPr>
            <a:r>
              <a:rPr lang="en-US" sz="1900" dirty="0" smtClean="0"/>
              <a:t>Overall, interactions with FI are least  regulated, while interactions with SA is best regulated.  </a:t>
            </a:r>
          </a:p>
          <a:p>
            <a:pPr marL="228600" indent="-228600">
              <a:spcAft>
                <a:spcPts val="600"/>
              </a:spcAft>
              <a:buAutoNum type="arabicPeriod"/>
            </a:pPr>
            <a:r>
              <a:rPr lang="en-US" sz="1900" dirty="0" smtClean="0"/>
              <a:t>Regulatory base differs widely: 47% of countries have some sort of regulations for SA&amp;FI, 63% for SA&amp;FI, and 79% for SA&amp;IA interactions, respectively.</a:t>
            </a:r>
          </a:p>
          <a:p>
            <a:pPr>
              <a:spcAft>
                <a:spcPts val="600"/>
              </a:spcAft>
              <a:buNone/>
            </a:pPr>
            <a:r>
              <a:rPr lang="en-US" sz="1900" dirty="0" smtClean="0"/>
              <a:t>	</a:t>
            </a:r>
            <a:endParaRPr lang="en-US" sz="1900" dirty="0"/>
          </a:p>
        </p:txBody>
      </p:sp>
      <p:sp>
        <p:nvSpPr>
          <p:cNvPr id="7" name="Slide Number Placeholder 6"/>
          <p:cNvSpPr>
            <a:spLocks noGrp="1"/>
          </p:cNvSpPr>
          <p:nvPr>
            <p:ph type="sldNum" sz="quarter" idx="12"/>
          </p:nvPr>
        </p:nvSpPr>
        <p:spPr/>
        <p:txBody>
          <a:bodyPr/>
          <a:lstStyle/>
          <a:p>
            <a:fld id="{F0C9C90F-157F-4387-8D4E-43B6DE48BA7A}" type="slidenum">
              <a:rPr lang="en-US" smtClean="0"/>
              <a:pPr/>
              <a:t>4</a:t>
            </a:fld>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202390804"/>
              </p:ext>
            </p:extLst>
          </p:nvPr>
        </p:nvGraphicFramePr>
        <p:xfrm>
          <a:off x="304800" y="990600"/>
          <a:ext cx="4114800" cy="5138460"/>
        </p:xfrm>
        <a:graphic>
          <a:graphicData uri="http://schemas.openxmlformats.org/drawingml/2006/table">
            <a:tbl>
              <a:tblPr/>
              <a:tblGrid>
                <a:gridCol w="830511"/>
                <a:gridCol w="1094763"/>
                <a:gridCol w="1094763"/>
                <a:gridCol w="1094763"/>
              </a:tblGrid>
              <a:tr h="737176">
                <a:tc>
                  <a:txBody>
                    <a:bodyPr/>
                    <a:lstStyle/>
                    <a:p>
                      <a:pPr algn="ctr" fontAlgn="ctr"/>
                      <a:r>
                        <a:rPr lang="en-US" sz="1000" b="1" i="0" u="none" strike="noStrike" dirty="0">
                          <a:solidFill>
                            <a:srgbClr val="305496"/>
                          </a:solidFill>
                          <a:effectLst/>
                          <a:latin typeface="Microsoft Sans Serif" panose="020B0604020202020204" pitchFamily="34" charset="0"/>
                        </a:rPr>
                        <a:t>Country</a:t>
                      </a:r>
                    </a:p>
                  </a:txBody>
                  <a:tcPr marL="5401" marR="5401" marT="540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t"/>
                      <a:r>
                        <a:rPr lang="en-US" sz="1000" b="1" i="0" u="none" strike="noStrike" dirty="0">
                          <a:solidFill>
                            <a:srgbClr val="000000"/>
                          </a:solidFill>
                          <a:effectLst/>
                          <a:latin typeface="Microsoft Sans Serif" panose="020B0604020202020204" pitchFamily="34" charset="0"/>
                        </a:rPr>
                        <a:t>supreme audit </a:t>
                      </a:r>
                      <a:endParaRPr lang="en-US" sz="1000" b="1" i="0" u="none" strike="noStrike" dirty="0" smtClean="0">
                        <a:solidFill>
                          <a:srgbClr val="000000"/>
                        </a:solidFill>
                        <a:effectLst/>
                        <a:latin typeface="Microsoft Sans Serif" panose="020B0604020202020204" pitchFamily="34" charset="0"/>
                      </a:endParaRPr>
                    </a:p>
                    <a:p>
                      <a:pPr algn="ctr" fontAlgn="t"/>
                      <a:r>
                        <a:rPr lang="en-US" sz="1000" b="1" i="0" u="none" strike="noStrike" dirty="0" smtClean="0">
                          <a:solidFill>
                            <a:srgbClr val="000000"/>
                          </a:solidFill>
                          <a:effectLst/>
                          <a:latin typeface="Microsoft Sans Serif" panose="020B0604020202020204" pitchFamily="34" charset="0"/>
                        </a:rPr>
                        <a:t>and </a:t>
                      </a:r>
                    </a:p>
                    <a:p>
                      <a:pPr algn="ctr" fontAlgn="t"/>
                      <a:r>
                        <a:rPr lang="en-US" sz="1000" b="1" i="0" u="none" strike="noStrike" dirty="0" smtClean="0">
                          <a:solidFill>
                            <a:srgbClr val="000000"/>
                          </a:solidFill>
                          <a:effectLst/>
                          <a:latin typeface="Microsoft Sans Serif" panose="020B0604020202020204" pitchFamily="34" charset="0"/>
                        </a:rPr>
                        <a:t>internal </a:t>
                      </a:r>
                      <a:r>
                        <a:rPr lang="en-US" sz="1000" b="1" i="0" u="none" strike="noStrike" dirty="0">
                          <a:solidFill>
                            <a:srgbClr val="000000"/>
                          </a:solidFill>
                          <a:effectLst/>
                          <a:latin typeface="Microsoft Sans Serif" panose="020B0604020202020204" pitchFamily="34" charset="0"/>
                        </a:rPr>
                        <a:t>audit</a:t>
                      </a:r>
                    </a:p>
                  </a:txBody>
                  <a:tcPr marL="5401" marR="5401" marT="5401"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t"/>
                      <a:r>
                        <a:rPr lang="en-US" sz="1000" b="1" i="0" u="none" strike="noStrike" dirty="0">
                          <a:solidFill>
                            <a:srgbClr val="000000"/>
                          </a:solidFill>
                          <a:effectLst/>
                          <a:latin typeface="Microsoft Sans Serif" panose="020B0604020202020204" pitchFamily="34" charset="0"/>
                        </a:rPr>
                        <a:t>supreme audit </a:t>
                      </a:r>
                      <a:endParaRPr lang="en-US" sz="1000" b="1" i="0" u="none" strike="noStrike" dirty="0" smtClean="0">
                        <a:solidFill>
                          <a:srgbClr val="000000"/>
                        </a:solidFill>
                        <a:effectLst/>
                        <a:latin typeface="Microsoft Sans Serif" panose="020B0604020202020204" pitchFamily="34" charset="0"/>
                      </a:endParaRPr>
                    </a:p>
                    <a:p>
                      <a:pPr algn="ctr" fontAlgn="t"/>
                      <a:r>
                        <a:rPr lang="en-US" sz="1000" b="1" i="0" u="none" strike="noStrike" dirty="0" smtClean="0">
                          <a:solidFill>
                            <a:srgbClr val="000000"/>
                          </a:solidFill>
                          <a:effectLst/>
                          <a:latin typeface="Microsoft Sans Serif" panose="020B0604020202020204" pitchFamily="34" charset="0"/>
                        </a:rPr>
                        <a:t>and </a:t>
                      </a:r>
                    </a:p>
                    <a:p>
                      <a:pPr algn="ctr" fontAlgn="t"/>
                      <a:r>
                        <a:rPr lang="en-US" sz="1000" b="1" i="0" u="none" strike="noStrike" dirty="0" smtClean="0">
                          <a:solidFill>
                            <a:srgbClr val="000000"/>
                          </a:solidFill>
                          <a:effectLst/>
                          <a:latin typeface="Microsoft Sans Serif" panose="020B0604020202020204" pitchFamily="34" charset="0"/>
                        </a:rPr>
                        <a:t>financial </a:t>
                      </a:r>
                      <a:r>
                        <a:rPr lang="en-US" sz="1000" b="1" i="0" u="none" strike="noStrike" dirty="0">
                          <a:solidFill>
                            <a:srgbClr val="000000"/>
                          </a:solidFill>
                          <a:effectLst/>
                          <a:latin typeface="Microsoft Sans Serif" panose="020B0604020202020204" pitchFamily="34" charset="0"/>
                        </a:rPr>
                        <a:t>inspection</a:t>
                      </a:r>
                    </a:p>
                  </a:txBody>
                  <a:tcPr marL="5401" marR="5401" marT="5401"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t"/>
                      <a:r>
                        <a:rPr lang="en-US" sz="1000" b="1" i="0" u="none" strike="noStrike" dirty="0">
                          <a:solidFill>
                            <a:srgbClr val="000000"/>
                          </a:solidFill>
                          <a:effectLst/>
                          <a:latin typeface="Microsoft Sans Serif" panose="020B0604020202020204" pitchFamily="34" charset="0"/>
                        </a:rPr>
                        <a:t>internal audit </a:t>
                      </a:r>
                      <a:endParaRPr lang="en-US" sz="1000" b="1" i="0" u="none" strike="noStrike" dirty="0" smtClean="0">
                        <a:solidFill>
                          <a:srgbClr val="000000"/>
                        </a:solidFill>
                        <a:effectLst/>
                        <a:latin typeface="Microsoft Sans Serif" panose="020B0604020202020204" pitchFamily="34" charset="0"/>
                      </a:endParaRPr>
                    </a:p>
                    <a:p>
                      <a:pPr algn="ctr" fontAlgn="t"/>
                      <a:r>
                        <a:rPr lang="en-US" sz="1000" b="1" i="0" u="none" strike="noStrike" dirty="0" smtClean="0">
                          <a:solidFill>
                            <a:srgbClr val="000000"/>
                          </a:solidFill>
                          <a:effectLst/>
                          <a:latin typeface="Microsoft Sans Serif" panose="020B0604020202020204" pitchFamily="34" charset="0"/>
                        </a:rPr>
                        <a:t>and </a:t>
                      </a:r>
                    </a:p>
                    <a:p>
                      <a:pPr algn="ctr" fontAlgn="t"/>
                      <a:r>
                        <a:rPr lang="en-US" sz="1000" b="1" i="0" u="none" strike="noStrike" dirty="0" smtClean="0">
                          <a:solidFill>
                            <a:srgbClr val="000000"/>
                          </a:solidFill>
                          <a:effectLst/>
                          <a:latin typeface="Microsoft Sans Serif" panose="020B0604020202020204" pitchFamily="34" charset="0"/>
                        </a:rPr>
                        <a:t>financial </a:t>
                      </a:r>
                      <a:r>
                        <a:rPr lang="en-US" sz="1000" b="1" i="0" u="none" strike="noStrike" dirty="0">
                          <a:solidFill>
                            <a:srgbClr val="000000"/>
                          </a:solidFill>
                          <a:effectLst/>
                          <a:latin typeface="Microsoft Sans Serif" panose="020B0604020202020204" pitchFamily="34" charset="0"/>
                        </a:rPr>
                        <a:t>inspection</a:t>
                      </a:r>
                    </a:p>
                  </a:txBody>
                  <a:tcPr marL="5401" marR="5401" marT="5401" marB="0">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r>
              <a:tr h="182771">
                <a:tc>
                  <a:txBody>
                    <a:bodyPr/>
                    <a:lstStyle/>
                    <a:p>
                      <a:pPr algn="l" fontAlgn="b"/>
                      <a:r>
                        <a:rPr lang="en-US" sz="1200" b="1" i="0" u="none" strike="noStrike">
                          <a:solidFill>
                            <a:srgbClr val="00B0F0"/>
                          </a:solidFill>
                          <a:effectLst/>
                          <a:latin typeface="+mn-lt"/>
                        </a:rPr>
                        <a:t>ALB</a:t>
                      </a:r>
                    </a:p>
                  </a:txBody>
                  <a:tcPr marL="5401" marR="5401" marT="5401" marB="0" anchor="b">
                    <a:lnL w="1270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b"/>
                      <a:r>
                        <a:rPr lang="en-US" sz="1200" b="1" i="0" u="none" strike="noStrike">
                          <a:solidFill>
                            <a:srgbClr val="00B050"/>
                          </a:solidFill>
                          <a:effectLst/>
                          <a:latin typeface="+mn-lt"/>
                        </a:rPr>
                        <a:t>Yes</a:t>
                      </a:r>
                    </a:p>
                  </a:txBody>
                  <a:tcPr marL="5401" marR="5401" marT="540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b"/>
                      <a:r>
                        <a:rPr lang="en-US" sz="1200" b="1" i="0" u="none" strike="noStrike">
                          <a:solidFill>
                            <a:srgbClr val="00B050"/>
                          </a:solidFill>
                          <a:effectLst/>
                          <a:latin typeface="+mn-lt"/>
                        </a:rPr>
                        <a:t>Yes</a:t>
                      </a:r>
                    </a:p>
                  </a:txBody>
                  <a:tcPr marL="5401" marR="5401" marT="540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b"/>
                      <a:r>
                        <a:rPr lang="en-US" sz="1200" b="1" i="0" u="none" strike="noStrike" dirty="0">
                          <a:solidFill>
                            <a:srgbClr val="00B050"/>
                          </a:solidFill>
                          <a:effectLst/>
                          <a:latin typeface="+mn-lt"/>
                        </a:rPr>
                        <a:t>Yes</a:t>
                      </a:r>
                    </a:p>
                  </a:txBody>
                  <a:tcPr marL="5401" marR="5401" marT="5401" marB="0" anchor="b">
                    <a:lnL w="635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r>
              <a:tr h="231510">
                <a:tc>
                  <a:txBody>
                    <a:bodyPr/>
                    <a:lstStyle/>
                    <a:p>
                      <a:pPr algn="l" fontAlgn="b"/>
                      <a:r>
                        <a:rPr lang="en-US" sz="1200" b="1" i="0" u="none" strike="noStrike">
                          <a:solidFill>
                            <a:srgbClr val="FF0000"/>
                          </a:solidFill>
                          <a:effectLst/>
                          <a:latin typeface="+mn-lt"/>
                        </a:rPr>
                        <a:t>ARM</a:t>
                      </a:r>
                    </a:p>
                  </a:txBody>
                  <a:tcPr marL="5401" marR="5401" marT="5401" marB="0" anchor="b">
                    <a:lnL w="1270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b"/>
                      <a:r>
                        <a:rPr lang="en-US" sz="1200" b="1" i="0" u="none" strike="noStrike">
                          <a:solidFill>
                            <a:srgbClr val="00B050"/>
                          </a:solidFill>
                          <a:effectLst/>
                          <a:latin typeface="+mn-lt"/>
                        </a:rPr>
                        <a:t>Yes</a:t>
                      </a:r>
                    </a:p>
                  </a:txBody>
                  <a:tcPr marL="5401" marR="5401" marT="540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92D050"/>
                    </a:solidFill>
                  </a:tcPr>
                </a:tc>
                <a:tc>
                  <a:txBody>
                    <a:bodyPr/>
                    <a:lstStyle/>
                    <a:p>
                      <a:pPr algn="ctr" fontAlgn="b"/>
                      <a:r>
                        <a:rPr lang="en-US" sz="1200" b="1" i="0" u="none" strike="noStrike">
                          <a:solidFill>
                            <a:srgbClr val="305496"/>
                          </a:solidFill>
                          <a:effectLst/>
                          <a:latin typeface="+mn-lt"/>
                        </a:rPr>
                        <a:t>No</a:t>
                      </a:r>
                    </a:p>
                  </a:txBody>
                  <a:tcPr marL="5401" marR="5401" marT="540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b"/>
                      <a:r>
                        <a:rPr lang="en-US" sz="1200" b="1" i="0" u="none" strike="noStrike" dirty="0">
                          <a:solidFill>
                            <a:srgbClr val="00B050"/>
                          </a:solidFill>
                          <a:effectLst/>
                          <a:latin typeface="+mn-lt"/>
                        </a:rPr>
                        <a:t>Yes</a:t>
                      </a:r>
                    </a:p>
                  </a:txBody>
                  <a:tcPr marL="5401" marR="5401" marT="5401" marB="0" anchor="b">
                    <a:lnL w="635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92D050"/>
                    </a:solidFill>
                  </a:tcPr>
                </a:tc>
              </a:tr>
              <a:tr h="237602">
                <a:tc>
                  <a:txBody>
                    <a:bodyPr/>
                    <a:lstStyle/>
                    <a:p>
                      <a:pPr algn="l" fontAlgn="b"/>
                      <a:r>
                        <a:rPr lang="en-US" sz="1200" b="1" i="0" u="none" strike="noStrike">
                          <a:solidFill>
                            <a:srgbClr val="FF0000"/>
                          </a:solidFill>
                          <a:effectLst/>
                          <a:latin typeface="+mn-lt"/>
                        </a:rPr>
                        <a:t>BIH</a:t>
                      </a:r>
                    </a:p>
                  </a:txBody>
                  <a:tcPr marL="5401" marR="5401" marT="5401" marB="0" anchor="b">
                    <a:lnL w="1270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b"/>
                      <a:r>
                        <a:rPr lang="en-US" sz="1200" b="1" i="0" u="none" strike="noStrike">
                          <a:solidFill>
                            <a:srgbClr val="00B050"/>
                          </a:solidFill>
                          <a:effectLst/>
                          <a:latin typeface="+mn-lt"/>
                        </a:rPr>
                        <a:t>Yes</a:t>
                      </a:r>
                    </a:p>
                  </a:txBody>
                  <a:tcPr marL="5401" marR="5401" marT="540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b"/>
                      <a:r>
                        <a:rPr lang="en-US" sz="1200" b="1" i="0" u="none" strike="noStrike">
                          <a:solidFill>
                            <a:srgbClr val="305496"/>
                          </a:solidFill>
                          <a:effectLst/>
                          <a:latin typeface="+mn-lt"/>
                        </a:rPr>
                        <a:t>No</a:t>
                      </a:r>
                    </a:p>
                  </a:txBody>
                  <a:tcPr marL="5401" marR="5401" marT="540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b"/>
                      <a:r>
                        <a:rPr lang="en-US" sz="1200" b="1" i="0" u="none" strike="noStrike" dirty="0">
                          <a:solidFill>
                            <a:srgbClr val="305496"/>
                          </a:solidFill>
                          <a:effectLst/>
                          <a:latin typeface="+mn-lt"/>
                        </a:rPr>
                        <a:t>No</a:t>
                      </a:r>
                    </a:p>
                  </a:txBody>
                  <a:tcPr marL="5401" marR="5401" marT="5401" marB="0" anchor="b">
                    <a:lnL w="635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r>
              <a:tr h="201048">
                <a:tc>
                  <a:txBody>
                    <a:bodyPr/>
                    <a:lstStyle/>
                    <a:p>
                      <a:pPr algn="l" fontAlgn="b"/>
                      <a:r>
                        <a:rPr lang="en-US" sz="1200" b="1" i="0" u="none" strike="noStrike" dirty="0">
                          <a:solidFill>
                            <a:schemeClr val="tx1"/>
                          </a:solidFill>
                          <a:effectLst/>
                          <a:latin typeface="+mn-lt"/>
                        </a:rPr>
                        <a:t>BEL</a:t>
                      </a:r>
                    </a:p>
                  </a:txBody>
                  <a:tcPr marL="5401" marR="5401" marT="5401" marB="0" anchor="b">
                    <a:lnL w="1270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b"/>
                      <a:r>
                        <a:rPr lang="en-US" sz="1200" b="1" i="0" u="none" strike="noStrike">
                          <a:solidFill>
                            <a:srgbClr val="305496"/>
                          </a:solidFill>
                          <a:effectLst/>
                          <a:latin typeface="+mn-lt"/>
                        </a:rPr>
                        <a:t>No</a:t>
                      </a:r>
                    </a:p>
                  </a:txBody>
                  <a:tcPr marL="5401" marR="5401" marT="540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b"/>
                      <a:r>
                        <a:rPr lang="en-US" sz="1200" b="1" i="0" u="none" strike="noStrike" dirty="0">
                          <a:solidFill>
                            <a:srgbClr val="305496"/>
                          </a:solidFill>
                          <a:effectLst/>
                          <a:latin typeface="+mn-lt"/>
                        </a:rPr>
                        <a:t>No</a:t>
                      </a:r>
                    </a:p>
                  </a:txBody>
                  <a:tcPr marL="5401" marR="5401" marT="540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b"/>
                      <a:r>
                        <a:rPr lang="en-US" sz="1200" b="1" i="0" u="none" strike="noStrike" dirty="0">
                          <a:solidFill>
                            <a:schemeClr val="accent1">
                              <a:lumMod val="75000"/>
                            </a:schemeClr>
                          </a:solidFill>
                          <a:effectLst/>
                          <a:latin typeface="+mn-lt"/>
                        </a:rPr>
                        <a:t>No</a:t>
                      </a:r>
                    </a:p>
                  </a:txBody>
                  <a:tcPr marL="5401" marR="5401" marT="5401" marB="0" anchor="b">
                    <a:lnL w="635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r>
              <a:tr h="207140">
                <a:tc>
                  <a:txBody>
                    <a:bodyPr/>
                    <a:lstStyle/>
                    <a:p>
                      <a:pPr algn="l" fontAlgn="b"/>
                      <a:r>
                        <a:rPr lang="en-US" sz="1200" b="1" i="0" u="none" strike="noStrike">
                          <a:solidFill>
                            <a:srgbClr val="FF0000"/>
                          </a:solidFill>
                          <a:effectLst/>
                          <a:latin typeface="+mn-lt"/>
                        </a:rPr>
                        <a:t>BUL</a:t>
                      </a:r>
                    </a:p>
                  </a:txBody>
                  <a:tcPr marL="5401" marR="5401" marT="5401" marB="0" anchor="b">
                    <a:lnL w="1270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b"/>
                      <a:r>
                        <a:rPr lang="en-US" sz="1200" b="1" i="0" u="none" strike="noStrike">
                          <a:solidFill>
                            <a:srgbClr val="00B050"/>
                          </a:solidFill>
                          <a:effectLst/>
                          <a:latin typeface="+mn-lt"/>
                        </a:rPr>
                        <a:t>Yes</a:t>
                      </a:r>
                    </a:p>
                  </a:txBody>
                  <a:tcPr marL="5401" marR="5401" marT="540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b"/>
                      <a:r>
                        <a:rPr lang="en-US" sz="1200" b="1" i="0" u="none" strike="noStrike">
                          <a:solidFill>
                            <a:srgbClr val="00B050"/>
                          </a:solidFill>
                          <a:effectLst/>
                          <a:latin typeface="+mn-lt"/>
                        </a:rPr>
                        <a:t>Yes</a:t>
                      </a:r>
                    </a:p>
                  </a:txBody>
                  <a:tcPr marL="5401" marR="5401" marT="540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b"/>
                      <a:r>
                        <a:rPr lang="en-US" sz="1200" b="1" i="0" u="none" strike="noStrike" dirty="0">
                          <a:solidFill>
                            <a:srgbClr val="00B050"/>
                          </a:solidFill>
                          <a:effectLst/>
                          <a:latin typeface="+mn-lt"/>
                        </a:rPr>
                        <a:t>Yes</a:t>
                      </a:r>
                    </a:p>
                  </a:txBody>
                  <a:tcPr marL="5401" marR="5401" marT="5401" marB="0" anchor="b">
                    <a:lnL w="635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r>
              <a:tr h="207140">
                <a:tc>
                  <a:txBody>
                    <a:bodyPr/>
                    <a:lstStyle/>
                    <a:p>
                      <a:pPr algn="l" fontAlgn="b"/>
                      <a:r>
                        <a:rPr lang="en-US" sz="1200" b="1" i="0" u="none" strike="noStrike">
                          <a:solidFill>
                            <a:srgbClr val="FF0000"/>
                          </a:solidFill>
                          <a:effectLst/>
                          <a:latin typeface="+mn-lt"/>
                        </a:rPr>
                        <a:t>CRO</a:t>
                      </a:r>
                    </a:p>
                  </a:txBody>
                  <a:tcPr marL="5401" marR="5401" marT="5401" marB="0" anchor="b">
                    <a:lnL w="1270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b"/>
                      <a:r>
                        <a:rPr lang="en-US" sz="1200" b="1" i="0" u="none" strike="noStrike">
                          <a:solidFill>
                            <a:srgbClr val="305496"/>
                          </a:solidFill>
                          <a:effectLst/>
                          <a:latin typeface="+mn-lt"/>
                        </a:rPr>
                        <a:t>No</a:t>
                      </a:r>
                    </a:p>
                  </a:txBody>
                  <a:tcPr marL="5401" marR="5401" marT="540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ctr" fontAlgn="b"/>
                      <a:r>
                        <a:rPr lang="en-US" sz="1200" b="1" i="0" u="none" strike="noStrike">
                          <a:solidFill>
                            <a:srgbClr val="305496"/>
                          </a:solidFill>
                          <a:effectLst/>
                          <a:latin typeface="+mn-lt"/>
                        </a:rPr>
                        <a:t>No</a:t>
                      </a:r>
                    </a:p>
                  </a:txBody>
                  <a:tcPr marL="5401" marR="5401" marT="540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b"/>
                      <a:r>
                        <a:rPr lang="en-US" sz="1200" b="1" i="0" u="none" strike="noStrike" dirty="0">
                          <a:solidFill>
                            <a:srgbClr val="305496"/>
                          </a:solidFill>
                          <a:effectLst/>
                          <a:latin typeface="+mn-lt"/>
                        </a:rPr>
                        <a:t>No</a:t>
                      </a:r>
                    </a:p>
                  </a:txBody>
                  <a:tcPr marL="5401" marR="5401" marT="5401" marB="0" anchor="b">
                    <a:lnL w="635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r>
              <a:tr h="182771">
                <a:tc>
                  <a:txBody>
                    <a:bodyPr/>
                    <a:lstStyle/>
                    <a:p>
                      <a:pPr algn="l" fontAlgn="b"/>
                      <a:r>
                        <a:rPr lang="en-US" sz="1200" b="1" i="0" u="none" strike="noStrike" dirty="0">
                          <a:solidFill>
                            <a:srgbClr val="00B0F0"/>
                          </a:solidFill>
                          <a:effectLst/>
                          <a:latin typeface="+mn-lt"/>
                        </a:rPr>
                        <a:t>CZE</a:t>
                      </a:r>
                    </a:p>
                  </a:txBody>
                  <a:tcPr marL="5401" marR="5401" marT="5401" marB="0" anchor="b">
                    <a:lnL w="1270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b"/>
                      <a:r>
                        <a:rPr lang="en-US" sz="1200" b="1" i="0" u="none" strike="noStrike">
                          <a:solidFill>
                            <a:srgbClr val="305496"/>
                          </a:solidFill>
                          <a:effectLst/>
                          <a:latin typeface="+mn-lt"/>
                        </a:rPr>
                        <a:t>No</a:t>
                      </a:r>
                    </a:p>
                  </a:txBody>
                  <a:tcPr marL="5401" marR="5401" marT="540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b"/>
                      <a:r>
                        <a:rPr lang="en-US" sz="1200" b="1" i="0" u="none" strike="noStrike">
                          <a:solidFill>
                            <a:srgbClr val="00B050"/>
                          </a:solidFill>
                          <a:effectLst/>
                          <a:latin typeface="+mn-lt"/>
                        </a:rPr>
                        <a:t>Yes</a:t>
                      </a:r>
                    </a:p>
                  </a:txBody>
                  <a:tcPr marL="5401" marR="5401" marT="540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b"/>
                      <a:r>
                        <a:rPr lang="en-US" sz="1200" b="1" i="0" u="none" strike="noStrike" dirty="0">
                          <a:solidFill>
                            <a:srgbClr val="00B050"/>
                          </a:solidFill>
                          <a:effectLst/>
                          <a:latin typeface="+mn-lt"/>
                        </a:rPr>
                        <a:t>Yes</a:t>
                      </a:r>
                    </a:p>
                  </a:txBody>
                  <a:tcPr marL="5401" marR="5401" marT="5401" marB="0" anchor="b">
                    <a:lnL w="635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92D050"/>
                    </a:solidFill>
                  </a:tcPr>
                </a:tc>
              </a:tr>
              <a:tr h="182771">
                <a:tc>
                  <a:txBody>
                    <a:bodyPr/>
                    <a:lstStyle/>
                    <a:p>
                      <a:pPr algn="l" fontAlgn="b"/>
                      <a:r>
                        <a:rPr lang="en-US" sz="1200" b="1" i="0" u="none" strike="noStrike">
                          <a:solidFill>
                            <a:srgbClr val="00B0F0"/>
                          </a:solidFill>
                          <a:effectLst/>
                          <a:latin typeface="+mn-lt"/>
                        </a:rPr>
                        <a:t>GEO</a:t>
                      </a:r>
                    </a:p>
                  </a:txBody>
                  <a:tcPr marL="5401" marR="5401" marT="5401" marB="0" anchor="b">
                    <a:lnL w="1270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b"/>
                      <a:r>
                        <a:rPr lang="en-US" sz="1200" b="1" i="0" u="none" strike="noStrike">
                          <a:solidFill>
                            <a:srgbClr val="00B050"/>
                          </a:solidFill>
                          <a:effectLst/>
                          <a:latin typeface="+mn-lt"/>
                        </a:rPr>
                        <a:t>Yes</a:t>
                      </a:r>
                    </a:p>
                  </a:txBody>
                  <a:tcPr marL="5401" marR="5401" marT="540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92D050"/>
                    </a:solidFill>
                  </a:tcPr>
                </a:tc>
                <a:tc>
                  <a:txBody>
                    <a:bodyPr/>
                    <a:lstStyle/>
                    <a:p>
                      <a:pPr algn="ctr" fontAlgn="b"/>
                      <a:r>
                        <a:rPr lang="en-US" sz="1200" b="1" i="0" u="none" strike="noStrike">
                          <a:solidFill>
                            <a:srgbClr val="305496"/>
                          </a:solidFill>
                          <a:effectLst/>
                          <a:latin typeface="+mn-lt"/>
                        </a:rPr>
                        <a:t>No</a:t>
                      </a:r>
                    </a:p>
                  </a:txBody>
                  <a:tcPr marL="5401" marR="5401" marT="540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b"/>
                      <a:r>
                        <a:rPr lang="en-US" sz="1200" b="1" i="0" u="none" strike="noStrike" dirty="0">
                          <a:solidFill>
                            <a:srgbClr val="00B050"/>
                          </a:solidFill>
                          <a:effectLst/>
                          <a:latin typeface="+mn-lt"/>
                        </a:rPr>
                        <a:t>Yes</a:t>
                      </a:r>
                    </a:p>
                  </a:txBody>
                  <a:tcPr marL="5401" marR="5401" marT="5401" marB="0" anchor="b">
                    <a:lnL w="635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92D050"/>
                    </a:solidFill>
                  </a:tcPr>
                </a:tc>
              </a:tr>
              <a:tr h="231510">
                <a:tc>
                  <a:txBody>
                    <a:bodyPr/>
                    <a:lstStyle/>
                    <a:p>
                      <a:pPr algn="l" fontAlgn="b"/>
                      <a:r>
                        <a:rPr lang="en-US" sz="1200" b="1" i="0" u="none" strike="noStrike">
                          <a:solidFill>
                            <a:srgbClr val="FF0000"/>
                          </a:solidFill>
                          <a:effectLst/>
                          <a:latin typeface="+mn-lt"/>
                        </a:rPr>
                        <a:t>HUN</a:t>
                      </a:r>
                    </a:p>
                  </a:txBody>
                  <a:tcPr marL="5401" marR="5401" marT="5401" marB="0" anchor="b">
                    <a:lnL w="1270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b"/>
                      <a:r>
                        <a:rPr lang="en-US" sz="1200" b="1" i="0" u="none" strike="noStrike">
                          <a:solidFill>
                            <a:srgbClr val="00B050"/>
                          </a:solidFill>
                          <a:effectLst/>
                          <a:latin typeface="+mn-lt"/>
                        </a:rPr>
                        <a:t>Yes</a:t>
                      </a:r>
                    </a:p>
                  </a:txBody>
                  <a:tcPr marL="5401" marR="5401" marT="540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92D050"/>
                    </a:solidFill>
                  </a:tcPr>
                </a:tc>
                <a:tc>
                  <a:txBody>
                    <a:bodyPr/>
                    <a:lstStyle/>
                    <a:p>
                      <a:pPr algn="ctr" fontAlgn="b"/>
                      <a:r>
                        <a:rPr lang="en-US" sz="1200" b="1" i="0" u="none" strike="noStrike">
                          <a:solidFill>
                            <a:srgbClr val="305496"/>
                          </a:solidFill>
                          <a:effectLst/>
                          <a:latin typeface="+mn-lt"/>
                        </a:rPr>
                        <a:t>No</a:t>
                      </a:r>
                    </a:p>
                  </a:txBody>
                  <a:tcPr marL="5401" marR="5401" marT="540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b"/>
                      <a:r>
                        <a:rPr lang="en-US" sz="1200" b="1" i="0" u="none" strike="noStrike" dirty="0">
                          <a:solidFill>
                            <a:srgbClr val="00B050"/>
                          </a:solidFill>
                          <a:effectLst/>
                          <a:latin typeface="+mn-lt"/>
                        </a:rPr>
                        <a:t>Yes</a:t>
                      </a:r>
                    </a:p>
                  </a:txBody>
                  <a:tcPr marL="5401" marR="5401" marT="5401" marB="0" anchor="b">
                    <a:lnL w="635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92D050"/>
                    </a:solidFill>
                  </a:tcPr>
                </a:tc>
              </a:tr>
              <a:tr h="231510">
                <a:tc>
                  <a:txBody>
                    <a:bodyPr/>
                    <a:lstStyle/>
                    <a:p>
                      <a:pPr algn="l" fontAlgn="b"/>
                      <a:r>
                        <a:rPr lang="en-US" sz="1200" b="1" i="0" u="none" strike="noStrike">
                          <a:solidFill>
                            <a:srgbClr val="FF0000"/>
                          </a:solidFill>
                          <a:effectLst/>
                          <a:latin typeface="+mn-lt"/>
                        </a:rPr>
                        <a:t>KAZ</a:t>
                      </a:r>
                    </a:p>
                  </a:txBody>
                  <a:tcPr marL="5401" marR="5401" marT="5401" marB="0" anchor="b">
                    <a:lnL w="1270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b"/>
                      <a:r>
                        <a:rPr lang="en-US" sz="1200" b="1" i="0" u="none" strike="noStrike">
                          <a:solidFill>
                            <a:srgbClr val="00B050"/>
                          </a:solidFill>
                          <a:effectLst/>
                          <a:latin typeface="+mn-lt"/>
                        </a:rPr>
                        <a:t>Yes</a:t>
                      </a:r>
                    </a:p>
                  </a:txBody>
                  <a:tcPr marL="5401" marR="5401" marT="540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b"/>
                      <a:r>
                        <a:rPr lang="en-US" sz="1200" b="1" i="0" u="none" strike="noStrike">
                          <a:solidFill>
                            <a:srgbClr val="00B050"/>
                          </a:solidFill>
                          <a:effectLst/>
                          <a:latin typeface="+mn-lt"/>
                        </a:rPr>
                        <a:t>Yes</a:t>
                      </a:r>
                    </a:p>
                  </a:txBody>
                  <a:tcPr marL="5401" marR="5401" marT="540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b"/>
                      <a:r>
                        <a:rPr lang="en-US" sz="1200" b="1" i="0" u="none" strike="noStrike" dirty="0">
                          <a:solidFill>
                            <a:srgbClr val="00B050"/>
                          </a:solidFill>
                          <a:effectLst/>
                          <a:latin typeface="+mn-lt"/>
                        </a:rPr>
                        <a:t>Yes</a:t>
                      </a:r>
                    </a:p>
                  </a:txBody>
                  <a:tcPr marL="5401" marR="5401" marT="5401" marB="0" anchor="b">
                    <a:lnL w="635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r>
              <a:tr h="182771">
                <a:tc>
                  <a:txBody>
                    <a:bodyPr/>
                    <a:lstStyle/>
                    <a:p>
                      <a:pPr algn="l" fontAlgn="b"/>
                      <a:r>
                        <a:rPr lang="en-US" sz="1200" b="1" i="0" u="none" strike="noStrike">
                          <a:solidFill>
                            <a:srgbClr val="0D0D0D"/>
                          </a:solidFill>
                          <a:effectLst/>
                          <a:latin typeface="+mn-lt"/>
                        </a:rPr>
                        <a:t>KOS</a:t>
                      </a:r>
                    </a:p>
                  </a:txBody>
                  <a:tcPr marL="5401" marR="5401" marT="5401" marB="0" anchor="b">
                    <a:lnL w="1270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b"/>
                      <a:r>
                        <a:rPr lang="en-US" sz="1200" b="1" i="0" u="none" strike="noStrike">
                          <a:solidFill>
                            <a:srgbClr val="00B050"/>
                          </a:solidFill>
                          <a:effectLst/>
                          <a:latin typeface="+mn-lt"/>
                        </a:rPr>
                        <a:t>Yes</a:t>
                      </a:r>
                    </a:p>
                  </a:txBody>
                  <a:tcPr marL="5401" marR="5401" marT="540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b"/>
                      <a:r>
                        <a:rPr lang="en-US" sz="1200" b="1" i="0" u="none" strike="noStrike">
                          <a:solidFill>
                            <a:srgbClr val="305496"/>
                          </a:solidFill>
                          <a:effectLst/>
                          <a:latin typeface="+mn-lt"/>
                        </a:rPr>
                        <a:t>No</a:t>
                      </a:r>
                    </a:p>
                  </a:txBody>
                  <a:tcPr marL="5401" marR="5401" marT="540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b"/>
                      <a:r>
                        <a:rPr lang="en-US" sz="1200" b="1" i="0" u="none" strike="noStrike" dirty="0">
                          <a:solidFill>
                            <a:srgbClr val="305496"/>
                          </a:solidFill>
                          <a:effectLst/>
                          <a:latin typeface="+mn-lt"/>
                        </a:rPr>
                        <a:t>No</a:t>
                      </a:r>
                    </a:p>
                  </a:txBody>
                  <a:tcPr marL="5401" marR="5401" marT="5401" marB="0" anchor="b">
                    <a:lnL w="635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r>
              <a:tr h="207140">
                <a:tc>
                  <a:txBody>
                    <a:bodyPr/>
                    <a:lstStyle/>
                    <a:p>
                      <a:pPr algn="l" fontAlgn="b"/>
                      <a:r>
                        <a:rPr lang="en-US" sz="1200" b="1" i="0" u="none" strike="noStrike">
                          <a:solidFill>
                            <a:srgbClr val="FF0000"/>
                          </a:solidFill>
                          <a:effectLst/>
                          <a:latin typeface="+mn-lt"/>
                        </a:rPr>
                        <a:t>KYR</a:t>
                      </a:r>
                    </a:p>
                  </a:txBody>
                  <a:tcPr marL="5401" marR="5401" marT="5401" marB="0" anchor="b">
                    <a:lnL w="1270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b"/>
                      <a:r>
                        <a:rPr lang="en-US" sz="1200" b="1" i="0" u="none" strike="noStrike">
                          <a:solidFill>
                            <a:srgbClr val="00B050"/>
                          </a:solidFill>
                          <a:effectLst/>
                          <a:latin typeface="+mn-lt"/>
                        </a:rPr>
                        <a:t>Yes</a:t>
                      </a:r>
                    </a:p>
                  </a:txBody>
                  <a:tcPr marL="5401" marR="5401" marT="540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b"/>
                      <a:r>
                        <a:rPr lang="en-US" sz="1200" b="1" i="0" u="none" strike="noStrike">
                          <a:solidFill>
                            <a:srgbClr val="305496"/>
                          </a:solidFill>
                          <a:effectLst/>
                          <a:latin typeface="+mn-lt"/>
                        </a:rPr>
                        <a:t>No</a:t>
                      </a:r>
                    </a:p>
                  </a:txBody>
                  <a:tcPr marL="5401" marR="5401" marT="540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b"/>
                      <a:r>
                        <a:rPr lang="en-US" sz="1200" b="1" i="0" u="none" strike="noStrike" dirty="0">
                          <a:solidFill>
                            <a:srgbClr val="305496"/>
                          </a:solidFill>
                          <a:effectLst/>
                          <a:latin typeface="+mn-lt"/>
                        </a:rPr>
                        <a:t>No</a:t>
                      </a:r>
                    </a:p>
                  </a:txBody>
                  <a:tcPr marL="5401" marR="5401" marT="5401" marB="0" anchor="b">
                    <a:lnL w="635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r>
              <a:tr h="231510">
                <a:tc>
                  <a:txBody>
                    <a:bodyPr/>
                    <a:lstStyle/>
                    <a:p>
                      <a:pPr algn="l" fontAlgn="b"/>
                      <a:r>
                        <a:rPr lang="en-US" sz="1200" b="1" i="0" u="none" strike="noStrike">
                          <a:solidFill>
                            <a:srgbClr val="7030A0"/>
                          </a:solidFill>
                          <a:effectLst/>
                          <a:latin typeface="+mn-lt"/>
                        </a:rPr>
                        <a:t>MAC</a:t>
                      </a:r>
                    </a:p>
                  </a:txBody>
                  <a:tcPr marL="5401" marR="5401" marT="5401" marB="0" anchor="b">
                    <a:lnL w="1270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b"/>
                      <a:r>
                        <a:rPr lang="en-US" sz="1200" b="1" i="0" u="none" strike="noStrike">
                          <a:solidFill>
                            <a:srgbClr val="00B050"/>
                          </a:solidFill>
                          <a:effectLst/>
                          <a:latin typeface="+mn-lt"/>
                        </a:rPr>
                        <a:t>Yes</a:t>
                      </a:r>
                    </a:p>
                  </a:txBody>
                  <a:tcPr marL="5401" marR="5401" marT="540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92D050"/>
                    </a:solidFill>
                  </a:tcPr>
                </a:tc>
                <a:tc>
                  <a:txBody>
                    <a:bodyPr/>
                    <a:lstStyle/>
                    <a:p>
                      <a:pPr algn="ctr" fontAlgn="b"/>
                      <a:r>
                        <a:rPr lang="en-US" sz="1200" b="1" i="0" u="none" strike="noStrike">
                          <a:solidFill>
                            <a:srgbClr val="00B050"/>
                          </a:solidFill>
                          <a:effectLst/>
                          <a:latin typeface="+mn-lt"/>
                        </a:rPr>
                        <a:t>Yes</a:t>
                      </a:r>
                    </a:p>
                  </a:txBody>
                  <a:tcPr marL="5401" marR="5401" marT="540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92D050"/>
                    </a:solidFill>
                  </a:tcPr>
                </a:tc>
                <a:tc>
                  <a:txBody>
                    <a:bodyPr/>
                    <a:lstStyle/>
                    <a:p>
                      <a:pPr algn="ctr" fontAlgn="b"/>
                      <a:r>
                        <a:rPr lang="en-US" sz="1200" b="1" i="0" u="none" strike="noStrike" dirty="0">
                          <a:solidFill>
                            <a:srgbClr val="00B050"/>
                          </a:solidFill>
                          <a:effectLst/>
                          <a:latin typeface="+mn-lt"/>
                        </a:rPr>
                        <a:t>Yes</a:t>
                      </a:r>
                    </a:p>
                  </a:txBody>
                  <a:tcPr marL="5401" marR="5401" marT="5401" marB="0" anchor="b">
                    <a:lnL w="635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92D050"/>
                    </a:solidFill>
                  </a:tcPr>
                </a:tc>
              </a:tr>
              <a:tr h="231510">
                <a:tc>
                  <a:txBody>
                    <a:bodyPr/>
                    <a:lstStyle/>
                    <a:p>
                      <a:pPr algn="l" fontAlgn="b"/>
                      <a:r>
                        <a:rPr lang="en-US" sz="1200" b="1" i="0" u="none" strike="noStrike">
                          <a:solidFill>
                            <a:srgbClr val="FF0000"/>
                          </a:solidFill>
                          <a:effectLst/>
                          <a:latin typeface="+mn-lt"/>
                        </a:rPr>
                        <a:t>MOL</a:t>
                      </a:r>
                    </a:p>
                  </a:txBody>
                  <a:tcPr marL="5401" marR="5401" marT="5401" marB="0" anchor="b">
                    <a:lnL w="1270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b"/>
                      <a:r>
                        <a:rPr lang="en-US" sz="1200" b="1" i="0" u="none" strike="noStrike">
                          <a:solidFill>
                            <a:srgbClr val="00B050"/>
                          </a:solidFill>
                          <a:effectLst/>
                          <a:latin typeface="+mn-lt"/>
                        </a:rPr>
                        <a:t>Yes</a:t>
                      </a:r>
                    </a:p>
                  </a:txBody>
                  <a:tcPr marL="5401" marR="5401" marT="540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b"/>
                      <a:r>
                        <a:rPr lang="en-US" sz="1200" b="1" i="0" u="none" strike="noStrike">
                          <a:solidFill>
                            <a:srgbClr val="305496"/>
                          </a:solidFill>
                          <a:effectLst/>
                          <a:latin typeface="+mn-lt"/>
                        </a:rPr>
                        <a:t>No</a:t>
                      </a:r>
                    </a:p>
                  </a:txBody>
                  <a:tcPr marL="5401" marR="5401" marT="540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b"/>
                      <a:r>
                        <a:rPr lang="en-US" sz="1200" b="1" i="0" u="none" strike="noStrike" dirty="0">
                          <a:solidFill>
                            <a:srgbClr val="FF0000"/>
                          </a:solidFill>
                          <a:effectLst/>
                          <a:latin typeface="+mn-lt"/>
                        </a:rPr>
                        <a:t>No</a:t>
                      </a:r>
                    </a:p>
                  </a:txBody>
                  <a:tcPr marL="5401" marR="5401" marT="5401" marB="0" anchor="b">
                    <a:lnL w="635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r>
              <a:tr h="207140">
                <a:tc>
                  <a:txBody>
                    <a:bodyPr/>
                    <a:lstStyle/>
                    <a:p>
                      <a:pPr algn="l" fontAlgn="b"/>
                      <a:r>
                        <a:rPr lang="en-US" sz="1200" b="1" i="0" u="none" strike="noStrike">
                          <a:solidFill>
                            <a:srgbClr val="FF0000"/>
                          </a:solidFill>
                          <a:effectLst/>
                          <a:latin typeface="+mn-lt"/>
                        </a:rPr>
                        <a:t>MON</a:t>
                      </a:r>
                    </a:p>
                  </a:txBody>
                  <a:tcPr marL="5401" marR="5401" marT="5401" marB="0" anchor="b">
                    <a:lnL w="1270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b"/>
                      <a:r>
                        <a:rPr lang="en-US" sz="1200" b="1" i="0" u="none" strike="noStrike">
                          <a:solidFill>
                            <a:srgbClr val="305496"/>
                          </a:solidFill>
                          <a:effectLst/>
                          <a:latin typeface="+mn-lt"/>
                        </a:rPr>
                        <a:t>No</a:t>
                      </a:r>
                    </a:p>
                  </a:txBody>
                  <a:tcPr marL="5401" marR="5401" marT="540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ctr" fontAlgn="b"/>
                      <a:r>
                        <a:rPr lang="en-US" sz="1200" b="1" i="0" u="none" strike="noStrike">
                          <a:solidFill>
                            <a:srgbClr val="305496"/>
                          </a:solidFill>
                          <a:effectLst/>
                          <a:latin typeface="+mn-lt"/>
                        </a:rPr>
                        <a:t>No</a:t>
                      </a:r>
                    </a:p>
                  </a:txBody>
                  <a:tcPr marL="5401" marR="5401" marT="540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b"/>
                      <a:r>
                        <a:rPr lang="en-US" sz="1200" b="1" i="0" u="none" strike="noStrike" dirty="0">
                          <a:solidFill>
                            <a:srgbClr val="305496"/>
                          </a:solidFill>
                          <a:effectLst/>
                          <a:latin typeface="+mn-lt"/>
                        </a:rPr>
                        <a:t>No</a:t>
                      </a:r>
                    </a:p>
                  </a:txBody>
                  <a:tcPr marL="5401" marR="5401" marT="5401" marB="0" anchor="b">
                    <a:lnL w="635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r>
              <a:tr h="237602">
                <a:tc>
                  <a:txBody>
                    <a:bodyPr/>
                    <a:lstStyle/>
                    <a:p>
                      <a:pPr algn="l" fontAlgn="b"/>
                      <a:r>
                        <a:rPr lang="en-US" sz="1200" b="1" i="0" u="none" strike="noStrike">
                          <a:solidFill>
                            <a:srgbClr val="FF0000"/>
                          </a:solidFill>
                          <a:effectLst/>
                          <a:latin typeface="+mn-lt"/>
                        </a:rPr>
                        <a:t>RUS</a:t>
                      </a:r>
                    </a:p>
                  </a:txBody>
                  <a:tcPr marL="5401" marR="5401" marT="5401" marB="0" anchor="b">
                    <a:lnL w="1270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b"/>
                      <a:r>
                        <a:rPr lang="en-US" sz="1200" b="1" i="0" u="none" strike="noStrike">
                          <a:solidFill>
                            <a:srgbClr val="00B050"/>
                          </a:solidFill>
                          <a:effectLst/>
                          <a:latin typeface="+mn-lt"/>
                        </a:rPr>
                        <a:t>Yes</a:t>
                      </a:r>
                    </a:p>
                  </a:txBody>
                  <a:tcPr marL="5401" marR="5401" marT="540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92D050"/>
                    </a:solidFill>
                  </a:tcPr>
                </a:tc>
                <a:tc>
                  <a:txBody>
                    <a:bodyPr/>
                    <a:lstStyle/>
                    <a:p>
                      <a:pPr algn="ctr" fontAlgn="b"/>
                      <a:r>
                        <a:rPr lang="en-US" sz="1200" b="1" i="0" u="none" strike="noStrike">
                          <a:solidFill>
                            <a:srgbClr val="00B050"/>
                          </a:solidFill>
                          <a:effectLst/>
                          <a:latin typeface="+mn-lt"/>
                        </a:rPr>
                        <a:t>Yes</a:t>
                      </a:r>
                    </a:p>
                  </a:txBody>
                  <a:tcPr marL="5401" marR="5401" marT="540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b"/>
                      <a:r>
                        <a:rPr lang="en-US" sz="1200" b="1" i="0" u="none" strike="noStrike" dirty="0">
                          <a:solidFill>
                            <a:srgbClr val="00B050"/>
                          </a:solidFill>
                          <a:effectLst/>
                          <a:latin typeface="+mn-lt"/>
                        </a:rPr>
                        <a:t>Yes</a:t>
                      </a:r>
                    </a:p>
                  </a:txBody>
                  <a:tcPr marL="5401" marR="5401" marT="5401" marB="0" anchor="b">
                    <a:lnL w="635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92D050"/>
                    </a:solidFill>
                  </a:tcPr>
                </a:tc>
              </a:tr>
              <a:tr h="231510">
                <a:tc>
                  <a:txBody>
                    <a:bodyPr/>
                    <a:lstStyle/>
                    <a:p>
                      <a:pPr algn="l" fontAlgn="b"/>
                      <a:r>
                        <a:rPr lang="en-US" sz="1200" b="1" i="0" u="none" strike="noStrike">
                          <a:solidFill>
                            <a:srgbClr val="FF0000"/>
                          </a:solidFill>
                          <a:effectLst/>
                          <a:latin typeface="+mn-lt"/>
                        </a:rPr>
                        <a:t>ROM</a:t>
                      </a:r>
                    </a:p>
                  </a:txBody>
                  <a:tcPr marL="5401" marR="5401" marT="5401" marB="0" anchor="b">
                    <a:lnL w="1270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b"/>
                      <a:r>
                        <a:rPr lang="en-US" sz="1200" b="1" i="0" u="none" strike="noStrike">
                          <a:solidFill>
                            <a:srgbClr val="305496"/>
                          </a:solidFill>
                          <a:effectLst/>
                          <a:latin typeface="+mn-lt"/>
                        </a:rPr>
                        <a:t>No</a:t>
                      </a:r>
                    </a:p>
                  </a:txBody>
                  <a:tcPr marL="5401" marR="5401" marT="540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ctr" fontAlgn="b"/>
                      <a:r>
                        <a:rPr lang="en-US" sz="1200" b="1" i="0" u="none" strike="noStrike">
                          <a:solidFill>
                            <a:srgbClr val="305496"/>
                          </a:solidFill>
                          <a:effectLst/>
                          <a:latin typeface="+mn-lt"/>
                        </a:rPr>
                        <a:t>No</a:t>
                      </a:r>
                    </a:p>
                  </a:txBody>
                  <a:tcPr marL="5401" marR="5401" marT="540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c>
                  <a:txBody>
                    <a:bodyPr/>
                    <a:lstStyle/>
                    <a:p>
                      <a:pPr algn="ctr" fontAlgn="b"/>
                      <a:r>
                        <a:rPr lang="en-US" sz="1200" b="1" i="0" u="none" strike="noStrike" dirty="0">
                          <a:solidFill>
                            <a:srgbClr val="FF0000"/>
                          </a:solidFill>
                          <a:effectLst/>
                          <a:latin typeface="+mn-lt"/>
                        </a:rPr>
                        <a:t>No</a:t>
                      </a:r>
                    </a:p>
                  </a:txBody>
                  <a:tcPr marL="5401" marR="5401" marT="5401" marB="0" anchor="b">
                    <a:lnL w="635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0000"/>
                    </a:solidFill>
                  </a:tcPr>
                </a:tc>
              </a:tr>
              <a:tr h="182771">
                <a:tc>
                  <a:txBody>
                    <a:bodyPr/>
                    <a:lstStyle/>
                    <a:p>
                      <a:pPr algn="l" fontAlgn="b"/>
                      <a:r>
                        <a:rPr lang="en-US" sz="1200" b="1" i="0" u="none" strike="noStrike">
                          <a:solidFill>
                            <a:srgbClr val="0D0D0D"/>
                          </a:solidFill>
                          <a:effectLst/>
                          <a:latin typeface="+mn-lt"/>
                        </a:rPr>
                        <a:t>TAJ</a:t>
                      </a:r>
                    </a:p>
                  </a:txBody>
                  <a:tcPr marL="5401" marR="5401" marT="5401" marB="0" anchor="b">
                    <a:lnL w="1270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b"/>
                      <a:r>
                        <a:rPr lang="en-US" sz="1200" b="1" i="0" u="none" strike="noStrike">
                          <a:solidFill>
                            <a:srgbClr val="00B050"/>
                          </a:solidFill>
                          <a:effectLst/>
                          <a:latin typeface="+mn-lt"/>
                        </a:rPr>
                        <a:t>Yes</a:t>
                      </a:r>
                    </a:p>
                  </a:txBody>
                  <a:tcPr marL="5401" marR="5401" marT="540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b"/>
                      <a:r>
                        <a:rPr lang="en-US" sz="1200" b="1" i="1" u="none" strike="noStrike">
                          <a:solidFill>
                            <a:srgbClr val="00B050"/>
                          </a:solidFill>
                          <a:effectLst/>
                          <a:latin typeface="+mn-lt"/>
                        </a:rPr>
                        <a:t>Yes ??</a:t>
                      </a:r>
                    </a:p>
                  </a:txBody>
                  <a:tcPr marL="5401" marR="5401" marT="540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b"/>
                      <a:r>
                        <a:rPr lang="en-US" sz="1200" b="1" i="1" u="none" strike="noStrike" dirty="0">
                          <a:solidFill>
                            <a:srgbClr val="00B050"/>
                          </a:solidFill>
                          <a:effectLst/>
                          <a:latin typeface="+mn-lt"/>
                        </a:rPr>
                        <a:t>Yes ??</a:t>
                      </a:r>
                    </a:p>
                  </a:txBody>
                  <a:tcPr marL="5401" marR="5401" marT="5401" marB="0" anchor="b">
                    <a:lnL w="635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r>
              <a:tr h="182771">
                <a:tc>
                  <a:txBody>
                    <a:bodyPr/>
                    <a:lstStyle/>
                    <a:p>
                      <a:pPr algn="l" fontAlgn="b"/>
                      <a:r>
                        <a:rPr lang="en-US" sz="1200" b="1" i="0" u="none" strike="noStrike">
                          <a:solidFill>
                            <a:srgbClr val="0D0D0D"/>
                          </a:solidFill>
                          <a:effectLst/>
                          <a:latin typeface="+mn-lt"/>
                        </a:rPr>
                        <a:t>TUR</a:t>
                      </a:r>
                    </a:p>
                  </a:txBody>
                  <a:tcPr marL="5401" marR="5401" marT="5401" marB="0" anchor="b">
                    <a:lnL w="1270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b"/>
                      <a:r>
                        <a:rPr lang="en-US" sz="1200" b="1" i="0" u="none" strike="noStrike">
                          <a:solidFill>
                            <a:srgbClr val="00B050"/>
                          </a:solidFill>
                          <a:effectLst/>
                          <a:latin typeface="+mn-lt"/>
                        </a:rPr>
                        <a:t>Yes</a:t>
                      </a:r>
                    </a:p>
                  </a:txBody>
                  <a:tcPr marL="5401" marR="5401" marT="540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b"/>
                      <a:r>
                        <a:rPr lang="en-US" sz="1200" b="1" i="0" u="none" strike="noStrike">
                          <a:solidFill>
                            <a:srgbClr val="305496"/>
                          </a:solidFill>
                          <a:effectLst/>
                          <a:latin typeface="+mn-lt"/>
                        </a:rPr>
                        <a:t>No</a:t>
                      </a:r>
                    </a:p>
                  </a:txBody>
                  <a:tcPr marL="5401" marR="5401" marT="540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b"/>
                      <a:r>
                        <a:rPr lang="en-US" sz="1200" b="1" i="0" u="none" strike="noStrike" dirty="0">
                          <a:solidFill>
                            <a:srgbClr val="305496"/>
                          </a:solidFill>
                          <a:effectLst/>
                          <a:latin typeface="+mn-lt"/>
                        </a:rPr>
                        <a:t>No</a:t>
                      </a:r>
                    </a:p>
                  </a:txBody>
                  <a:tcPr marL="5401" marR="5401" marT="5401" marB="0" anchor="b">
                    <a:lnL w="635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r>
              <a:tr h="188863">
                <a:tc>
                  <a:txBody>
                    <a:bodyPr/>
                    <a:lstStyle/>
                    <a:p>
                      <a:pPr algn="l" fontAlgn="b"/>
                      <a:r>
                        <a:rPr lang="en-US" sz="1200" b="1" i="0" u="none" strike="noStrike">
                          <a:solidFill>
                            <a:srgbClr val="00B0F0"/>
                          </a:solidFill>
                          <a:effectLst/>
                          <a:latin typeface="+mn-lt"/>
                        </a:rPr>
                        <a:t>UKR</a:t>
                      </a:r>
                    </a:p>
                  </a:txBody>
                  <a:tcPr marL="5401" marR="5401" marT="5401" marB="0" anchor="b">
                    <a:lnL w="1270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b"/>
                      <a:r>
                        <a:rPr lang="en-US" sz="1200" b="1" i="0" u="none" strike="noStrike">
                          <a:solidFill>
                            <a:srgbClr val="00B050"/>
                          </a:solidFill>
                          <a:effectLst/>
                          <a:latin typeface="+mn-lt"/>
                        </a:rPr>
                        <a:t>Yes</a:t>
                      </a:r>
                    </a:p>
                  </a:txBody>
                  <a:tcPr marL="5401" marR="5401" marT="540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92D050"/>
                    </a:solidFill>
                  </a:tcPr>
                </a:tc>
                <a:tc>
                  <a:txBody>
                    <a:bodyPr/>
                    <a:lstStyle/>
                    <a:p>
                      <a:pPr algn="ctr" fontAlgn="b"/>
                      <a:r>
                        <a:rPr lang="en-US" sz="1200" b="1" i="0" u="none" strike="noStrike">
                          <a:solidFill>
                            <a:srgbClr val="00B050"/>
                          </a:solidFill>
                          <a:effectLst/>
                          <a:latin typeface="+mn-lt"/>
                        </a:rPr>
                        <a:t>Yes</a:t>
                      </a:r>
                    </a:p>
                  </a:txBody>
                  <a:tcPr marL="5401" marR="5401" marT="540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92D050"/>
                    </a:solidFill>
                  </a:tcPr>
                </a:tc>
                <a:tc>
                  <a:txBody>
                    <a:bodyPr/>
                    <a:lstStyle/>
                    <a:p>
                      <a:pPr algn="ctr" fontAlgn="b"/>
                      <a:r>
                        <a:rPr lang="en-US" sz="1200" b="1" i="0" u="none" strike="noStrike" dirty="0">
                          <a:solidFill>
                            <a:srgbClr val="00B050"/>
                          </a:solidFill>
                          <a:effectLst/>
                          <a:latin typeface="+mn-lt"/>
                        </a:rPr>
                        <a:t>Yes</a:t>
                      </a:r>
                    </a:p>
                  </a:txBody>
                  <a:tcPr marL="5401" marR="5401" marT="5401" marB="0" anchor="b">
                    <a:lnL w="635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92D050"/>
                    </a:solidFill>
                  </a:tcPr>
                </a:tc>
              </a:tr>
              <a:tr h="188863">
                <a:tc>
                  <a:txBody>
                    <a:bodyPr/>
                    <a:lstStyle/>
                    <a:p>
                      <a:pPr algn="l" fontAlgn="b"/>
                      <a:r>
                        <a:rPr lang="en-US" sz="1200" b="1" i="0" u="none" strike="noStrike" dirty="0">
                          <a:solidFill>
                            <a:srgbClr val="0D0D0D"/>
                          </a:solidFill>
                          <a:effectLst/>
                          <a:latin typeface="+mn-lt"/>
                        </a:rPr>
                        <a:t>UZB</a:t>
                      </a:r>
                    </a:p>
                  </a:txBody>
                  <a:tcPr marL="5401" marR="5401" marT="5401" marB="0" anchor="b">
                    <a:lnL w="1270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1200" b="1" i="0" u="none" strike="noStrike">
                          <a:solidFill>
                            <a:srgbClr val="305496"/>
                          </a:solidFill>
                          <a:effectLst/>
                          <a:latin typeface="+mn-lt"/>
                        </a:rPr>
                        <a:t>No</a:t>
                      </a:r>
                    </a:p>
                  </a:txBody>
                  <a:tcPr marL="5401" marR="5401" marT="540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200" b="1" i="0" u="none" strike="noStrike">
                          <a:solidFill>
                            <a:srgbClr val="00B050"/>
                          </a:solidFill>
                          <a:effectLst/>
                          <a:latin typeface="+mn-lt"/>
                        </a:rPr>
                        <a:t>Yes</a:t>
                      </a:r>
                    </a:p>
                  </a:txBody>
                  <a:tcPr marL="5401" marR="5401" marT="540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200" b="1" i="0" u="none" strike="noStrike" dirty="0">
                          <a:solidFill>
                            <a:srgbClr val="305496"/>
                          </a:solidFill>
                          <a:effectLst/>
                          <a:latin typeface="+mn-lt"/>
                        </a:rPr>
                        <a:t>No</a:t>
                      </a:r>
                    </a:p>
                  </a:txBody>
                  <a:tcPr marL="5401" marR="5401" marT="5401" marB="0" anchor="b">
                    <a:lnL w="635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6" name="TextBox 5"/>
          <p:cNvSpPr txBox="1"/>
          <p:nvPr/>
        </p:nvSpPr>
        <p:spPr>
          <a:xfrm>
            <a:off x="228600" y="6248400"/>
            <a:ext cx="8153400" cy="584775"/>
          </a:xfrm>
          <a:prstGeom prst="rect">
            <a:avLst/>
          </a:prstGeom>
          <a:noFill/>
        </p:spPr>
        <p:txBody>
          <a:bodyPr wrap="square" rtlCol="0">
            <a:spAutoFit/>
          </a:bodyPr>
          <a:lstStyle/>
          <a:p>
            <a:r>
              <a:rPr lang="en-US" sz="1600" b="1" i="1" dirty="0" smtClean="0">
                <a:solidFill>
                  <a:srgbClr val="92D050"/>
                </a:solidFill>
              </a:rPr>
              <a:t>Green</a:t>
            </a:r>
            <a:r>
              <a:rPr lang="en-US" sz="1600" b="1" i="1" dirty="0" smtClean="0"/>
              <a:t> shading suggest that institution was not reported present in previous periods; </a:t>
            </a:r>
            <a:r>
              <a:rPr lang="en-US" sz="1600" b="1" i="1" dirty="0" smtClean="0">
                <a:solidFill>
                  <a:srgbClr val="FF0000"/>
                </a:solidFill>
              </a:rPr>
              <a:t>red </a:t>
            </a:r>
            <a:r>
              <a:rPr lang="en-US" sz="1600" b="1" i="1" dirty="0" smtClean="0"/>
              <a:t>- that it was not reported in 2016, while reported in earlier periods.</a:t>
            </a:r>
            <a:endParaRPr lang="en-US" sz="1600" b="1" i="1" dirty="0"/>
          </a:p>
        </p:txBody>
      </p:sp>
    </p:spTree>
    <p:extLst>
      <p:ext uri="{BB962C8B-B14F-4D97-AF65-F5344CB8AC3E}">
        <p14:creationId xmlns:p14="http://schemas.microsoft.com/office/powerpoint/2010/main" val="342355712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p:cNvGraphicFramePr>
            <a:graphicFrameLocks noGrp="1"/>
          </p:cNvGraphicFramePr>
          <p:nvPr>
            <p:extLst>
              <p:ext uri="{D42A27DB-BD31-4B8C-83A1-F6EECF244321}">
                <p14:modId xmlns:p14="http://schemas.microsoft.com/office/powerpoint/2010/main" val="490902611"/>
              </p:ext>
            </p:extLst>
          </p:nvPr>
        </p:nvGraphicFramePr>
        <p:xfrm>
          <a:off x="381004" y="1447798"/>
          <a:ext cx="7772394" cy="4876802"/>
        </p:xfrm>
        <a:graphic>
          <a:graphicData uri="http://schemas.openxmlformats.org/drawingml/2006/table">
            <a:tbl>
              <a:tblPr/>
              <a:tblGrid>
                <a:gridCol w="492774"/>
                <a:gridCol w="727962"/>
                <a:gridCol w="727962"/>
                <a:gridCol w="727962"/>
                <a:gridCol w="727962"/>
                <a:gridCol w="727962"/>
                <a:gridCol w="727962"/>
                <a:gridCol w="727962"/>
                <a:gridCol w="727962"/>
                <a:gridCol w="727962"/>
                <a:gridCol w="727962"/>
              </a:tblGrid>
              <a:tr h="704168">
                <a:tc>
                  <a:txBody>
                    <a:bodyPr/>
                    <a:lstStyle/>
                    <a:p>
                      <a:pPr algn="ctr" fontAlgn="b"/>
                      <a:r>
                        <a:rPr lang="en-US" sz="700" b="1" i="0" u="none" strike="noStrike" dirty="0">
                          <a:solidFill>
                            <a:srgbClr val="000000"/>
                          </a:solidFill>
                          <a:effectLst/>
                          <a:latin typeface="Calibri" panose="020F0502020204030204" pitchFamily="34" charset="0"/>
                        </a:rPr>
                        <a:t>Country</a:t>
                      </a:r>
                    </a:p>
                  </a:txBody>
                  <a:tcPr marL="5401" marR="5401" marT="540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600" b="1" i="0" u="none" strike="noStrike">
                          <a:solidFill>
                            <a:srgbClr val="000000"/>
                          </a:solidFill>
                          <a:effectLst/>
                          <a:latin typeface="Calibri" panose="020F0502020204030204" pitchFamily="34" charset="0"/>
                        </a:rPr>
                        <a:t>To the Parliament</a:t>
                      </a:r>
                    </a:p>
                  </a:txBody>
                  <a:tcPr marL="5401" marR="5401" marT="5401"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600" b="1" i="0" u="none" strike="noStrike">
                          <a:solidFill>
                            <a:srgbClr val="000000"/>
                          </a:solidFill>
                          <a:effectLst/>
                          <a:latin typeface="Calibri" panose="020F0502020204030204" pitchFamily="34" charset="0"/>
                        </a:rPr>
                        <a:t>To the Government</a:t>
                      </a:r>
                    </a:p>
                  </a:txBody>
                  <a:tcPr marL="5401" marR="5401" marT="54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600" b="1" i="0" u="none" strike="noStrike">
                          <a:solidFill>
                            <a:srgbClr val="000000"/>
                          </a:solidFill>
                          <a:effectLst/>
                          <a:latin typeface="Calibri" panose="020F0502020204030204" pitchFamily="34" charset="0"/>
                        </a:rPr>
                        <a:t>To MoF</a:t>
                      </a:r>
                    </a:p>
                  </a:txBody>
                  <a:tcPr marL="5401" marR="5401" marT="54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600" b="1" i="0" u="none" strike="noStrike">
                          <a:solidFill>
                            <a:srgbClr val="000000"/>
                          </a:solidFill>
                          <a:effectLst/>
                          <a:latin typeface="Calibri" panose="020F0502020204030204" pitchFamily="34" charset="0"/>
                        </a:rPr>
                        <a:t>To the head of institution where it exists</a:t>
                      </a:r>
                    </a:p>
                  </a:txBody>
                  <a:tcPr marL="5401" marR="5401" marT="54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600" b="1" i="0" u="none" strike="noStrike">
                          <a:solidFill>
                            <a:srgbClr val="000000"/>
                          </a:solidFill>
                          <a:effectLst/>
                          <a:latin typeface="Calibri" panose="020F0502020204030204" pitchFamily="34" charset="0"/>
                        </a:rPr>
                        <a:t>Fully independent</a:t>
                      </a:r>
                    </a:p>
                  </a:txBody>
                  <a:tcPr marL="5401" marR="5401" marT="54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600" b="1" i="0" u="none" strike="noStrike">
                          <a:solidFill>
                            <a:srgbClr val="000000"/>
                          </a:solidFill>
                          <a:effectLst/>
                          <a:latin typeface="Calibri" panose="020F0502020204030204" pitchFamily="34" charset="0"/>
                        </a:rPr>
                        <a:t>To the Parliament</a:t>
                      </a:r>
                    </a:p>
                  </a:txBody>
                  <a:tcPr marL="5401" marR="5401" marT="54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600" b="1" i="0" u="none" strike="noStrike">
                          <a:solidFill>
                            <a:srgbClr val="000000"/>
                          </a:solidFill>
                          <a:effectLst/>
                          <a:latin typeface="Calibri" panose="020F0502020204030204" pitchFamily="34" charset="0"/>
                        </a:rPr>
                        <a:t>To the Government</a:t>
                      </a:r>
                    </a:p>
                  </a:txBody>
                  <a:tcPr marL="5401" marR="5401" marT="54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600" b="1" i="0" u="none" strike="noStrike">
                          <a:solidFill>
                            <a:srgbClr val="000000"/>
                          </a:solidFill>
                          <a:effectLst/>
                          <a:latin typeface="Calibri" panose="020F0502020204030204" pitchFamily="34" charset="0"/>
                        </a:rPr>
                        <a:t>To MoF</a:t>
                      </a:r>
                    </a:p>
                  </a:txBody>
                  <a:tcPr marL="5401" marR="5401" marT="54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600" b="1" i="0" u="none" strike="noStrike">
                          <a:solidFill>
                            <a:srgbClr val="000000"/>
                          </a:solidFill>
                          <a:effectLst/>
                          <a:latin typeface="Calibri" panose="020F0502020204030204" pitchFamily="34" charset="0"/>
                        </a:rPr>
                        <a:t>To the head of institution where it exists</a:t>
                      </a:r>
                    </a:p>
                  </a:txBody>
                  <a:tcPr marL="5401" marR="5401" marT="540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600" b="1" i="0" u="none" strike="noStrike">
                          <a:solidFill>
                            <a:srgbClr val="000000"/>
                          </a:solidFill>
                          <a:effectLst/>
                          <a:latin typeface="Calibri" panose="020F0502020204030204" pitchFamily="34" charset="0"/>
                        </a:rPr>
                        <a:t>Fully independent</a:t>
                      </a:r>
                    </a:p>
                  </a:txBody>
                  <a:tcPr marL="5401" marR="5401" marT="5401"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4587">
                <a:tc>
                  <a:txBody>
                    <a:bodyPr/>
                    <a:lstStyle/>
                    <a:p>
                      <a:pPr algn="l" fontAlgn="b"/>
                      <a:r>
                        <a:rPr lang="en-US" sz="1000" b="1" i="0" u="none" strike="noStrike">
                          <a:solidFill>
                            <a:srgbClr val="00B0F0"/>
                          </a:solidFill>
                          <a:effectLst/>
                          <a:latin typeface="Microsoft Sans Serif" panose="020B0604020202020204" pitchFamily="34" charset="0"/>
                        </a:rPr>
                        <a:t>ALB</a:t>
                      </a:r>
                    </a:p>
                  </a:txBody>
                  <a:tcPr marL="5401" marR="5401" marT="540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800" b="0" i="0" u="none" strike="noStrike">
                          <a:solidFill>
                            <a:srgbClr val="000000"/>
                          </a:solidFill>
                          <a:effectLst/>
                          <a:latin typeface="Calibri" panose="020F0502020204030204" pitchFamily="34" charset="0"/>
                        </a:rPr>
                        <a:t> </a:t>
                      </a:r>
                    </a:p>
                  </a:txBody>
                  <a:tcPr marL="5401" marR="5401" marT="5401" marB="0" anchor="b">
                    <a:lnL w="1270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5401" marR="5401" marT="540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5401" marR="5401" marT="540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5401" marR="5401" marT="540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5401" marR="5401" marT="5401" marB="0" anchor="b">
                    <a:lnL w="635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en-US" sz="700" b="0" i="0" u="none" strike="noStrike">
                          <a:solidFill>
                            <a:srgbClr val="000000"/>
                          </a:solidFill>
                          <a:effectLst/>
                          <a:latin typeface="Microsoft Sans Serif" panose="020B0604020202020204" pitchFamily="34" charset="0"/>
                        </a:rPr>
                        <a:t>X</a:t>
                      </a:r>
                    </a:p>
                  </a:txBody>
                  <a:tcPr marL="5401" marR="5401" marT="5401" marB="0" anchor="ctr">
                    <a:lnL w="1270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en-US" sz="700" b="0" i="0" u="none" strike="noStrike">
                          <a:solidFill>
                            <a:srgbClr val="000000"/>
                          </a:solidFill>
                          <a:effectLst/>
                          <a:latin typeface="Microsoft Sans Serif" panose="020B0604020202020204" pitchFamily="34" charset="0"/>
                        </a:rPr>
                        <a:t>X</a:t>
                      </a:r>
                    </a:p>
                  </a:txBody>
                  <a:tcPr marL="5401" marR="5401" marT="540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en-US" sz="700" b="0" i="0" u="none" strike="noStrike">
                          <a:solidFill>
                            <a:srgbClr val="000000"/>
                          </a:solidFill>
                          <a:effectLst/>
                          <a:latin typeface="Microsoft Sans Serif" panose="020B0604020202020204" pitchFamily="34" charset="0"/>
                        </a:rPr>
                        <a:t>X</a:t>
                      </a:r>
                    </a:p>
                  </a:txBody>
                  <a:tcPr marL="5401" marR="5401" marT="540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en-US" sz="700" b="0" i="0" u="none" strike="noStrike">
                          <a:solidFill>
                            <a:srgbClr val="000000"/>
                          </a:solidFill>
                          <a:effectLst/>
                          <a:latin typeface="Microsoft Sans Serif" panose="020B0604020202020204" pitchFamily="34" charset="0"/>
                        </a:rPr>
                        <a:t>X</a:t>
                      </a:r>
                    </a:p>
                  </a:txBody>
                  <a:tcPr marL="5401" marR="5401" marT="540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en-US" sz="700" b="0" i="0" u="none" strike="noStrike">
                          <a:solidFill>
                            <a:srgbClr val="000000"/>
                          </a:solidFill>
                          <a:effectLst/>
                          <a:latin typeface="Microsoft Sans Serif" panose="020B0604020202020204" pitchFamily="34" charset="0"/>
                        </a:rPr>
                        <a:t> </a:t>
                      </a:r>
                    </a:p>
                  </a:txBody>
                  <a:tcPr marL="5401" marR="5401" marT="5401" marB="0" anchor="ctr">
                    <a:lnL w="635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r>
              <a:tr h="221144">
                <a:tc>
                  <a:txBody>
                    <a:bodyPr/>
                    <a:lstStyle/>
                    <a:p>
                      <a:pPr algn="l" fontAlgn="b"/>
                      <a:r>
                        <a:rPr lang="en-US" sz="1100" b="1" i="0" u="none" strike="noStrike">
                          <a:solidFill>
                            <a:srgbClr val="FF0000"/>
                          </a:solidFill>
                          <a:effectLst/>
                          <a:latin typeface="Microsoft Sans Serif" panose="020B0604020202020204" pitchFamily="34" charset="0"/>
                        </a:rPr>
                        <a:t>ARM</a:t>
                      </a:r>
                    </a:p>
                  </a:txBody>
                  <a:tcPr marL="5401" marR="5401" marT="540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D9D9D9"/>
                    </a:solidFill>
                  </a:tcPr>
                </a:tc>
                <a:tc>
                  <a:txBody>
                    <a:bodyPr/>
                    <a:lstStyle/>
                    <a:p>
                      <a:pPr algn="l" fontAlgn="ctr"/>
                      <a:r>
                        <a:rPr lang="en-US" sz="1100" b="0" i="0" u="none" strike="noStrike">
                          <a:solidFill>
                            <a:srgbClr val="FF0000"/>
                          </a:solidFill>
                          <a:effectLst/>
                          <a:latin typeface="Microsoft Sans Serif" panose="020B0604020202020204" pitchFamily="34" charset="0"/>
                        </a:rPr>
                        <a:t> </a:t>
                      </a:r>
                    </a:p>
                  </a:txBody>
                  <a:tcPr marL="5401" marR="5401" marT="5401" marB="0" anchor="ctr">
                    <a:lnL w="1270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D9D9D9"/>
                    </a:solidFill>
                  </a:tcPr>
                </a:tc>
                <a:tc>
                  <a:txBody>
                    <a:bodyPr/>
                    <a:lstStyle/>
                    <a:p>
                      <a:pPr algn="l" fontAlgn="ctr"/>
                      <a:r>
                        <a:rPr lang="en-US" sz="1100" b="0" i="0" u="none" strike="noStrike">
                          <a:solidFill>
                            <a:srgbClr val="FF0000"/>
                          </a:solidFill>
                          <a:effectLst/>
                          <a:latin typeface="Microsoft Sans Serif" panose="020B0604020202020204" pitchFamily="34" charset="0"/>
                        </a:rPr>
                        <a:t> </a:t>
                      </a:r>
                    </a:p>
                  </a:txBody>
                  <a:tcPr marL="5401" marR="5401" marT="540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D9D9D9"/>
                    </a:solidFill>
                  </a:tcPr>
                </a:tc>
                <a:tc>
                  <a:txBody>
                    <a:bodyPr/>
                    <a:lstStyle/>
                    <a:p>
                      <a:pPr algn="l" fontAlgn="ctr"/>
                      <a:r>
                        <a:rPr lang="en-US" sz="1100" b="0" i="0" u="none" strike="noStrike">
                          <a:solidFill>
                            <a:srgbClr val="FF0000"/>
                          </a:solidFill>
                          <a:effectLst/>
                          <a:latin typeface="Microsoft Sans Serif" panose="020B0604020202020204" pitchFamily="34" charset="0"/>
                        </a:rPr>
                        <a:t> </a:t>
                      </a:r>
                    </a:p>
                  </a:txBody>
                  <a:tcPr marL="5401" marR="5401" marT="540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D9D9D9"/>
                    </a:solidFill>
                  </a:tcPr>
                </a:tc>
                <a:tc>
                  <a:txBody>
                    <a:bodyPr/>
                    <a:lstStyle/>
                    <a:p>
                      <a:pPr algn="l" fontAlgn="ctr"/>
                      <a:r>
                        <a:rPr lang="en-US" sz="1100" b="0" i="0" u="none" strike="noStrike">
                          <a:solidFill>
                            <a:srgbClr val="FF0000"/>
                          </a:solidFill>
                          <a:effectLst/>
                          <a:latin typeface="Microsoft Sans Serif" panose="020B0604020202020204" pitchFamily="34" charset="0"/>
                        </a:rPr>
                        <a:t>x</a:t>
                      </a:r>
                    </a:p>
                  </a:txBody>
                  <a:tcPr marL="5401" marR="5401" marT="540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D9D9D9"/>
                    </a:solidFill>
                  </a:tcPr>
                </a:tc>
                <a:tc>
                  <a:txBody>
                    <a:bodyPr/>
                    <a:lstStyle/>
                    <a:p>
                      <a:pPr algn="l" fontAlgn="ctr"/>
                      <a:r>
                        <a:rPr lang="en-US" sz="1100" b="0" i="0" u="none" strike="noStrike">
                          <a:solidFill>
                            <a:srgbClr val="FF0000"/>
                          </a:solidFill>
                          <a:effectLst/>
                          <a:latin typeface="Microsoft Sans Serif" panose="020B0604020202020204" pitchFamily="34" charset="0"/>
                        </a:rPr>
                        <a:t> </a:t>
                      </a:r>
                    </a:p>
                  </a:txBody>
                  <a:tcPr marL="5401" marR="5401" marT="5401" marB="0" anchor="ctr">
                    <a:lnL w="635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D9D9D9"/>
                    </a:solidFill>
                  </a:tcPr>
                </a:tc>
                <a:tc>
                  <a:txBody>
                    <a:bodyPr/>
                    <a:lstStyle/>
                    <a:p>
                      <a:pPr algn="l" fontAlgn="ctr"/>
                      <a:r>
                        <a:rPr lang="en-US" sz="1100" b="0" i="0" u="none" strike="noStrike">
                          <a:solidFill>
                            <a:srgbClr val="FF0000"/>
                          </a:solidFill>
                          <a:effectLst/>
                          <a:latin typeface="Microsoft Sans Serif" panose="020B0604020202020204" pitchFamily="34" charset="0"/>
                        </a:rPr>
                        <a:t> </a:t>
                      </a:r>
                    </a:p>
                  </a:txBody>
                  <a:tcPr marL="5401" marR="5401" marT="5401" marB="0" anchor="ctr">
                    <a:lnL w="1270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D9D9D9"/>
                    </a:solidFill>
                  </a:tcPr>
                </a:tc>
                <a:tc>
                  <a:txBody>
                    <a:bodyPr/>
                    <a:lstStyle/>
                    <a:p>
                      <a:pPr algn="l" fontAlgn="ctr"/>
                      <a:r>
                        <a:rPr lang="en-US" sz="1100" b="0" i="0" u="none" strike="noStrike">
                          <a:solidFill>
                            <a:srgbClr val="FF0000"/>
                          </a:solidFill>
                          <a:effectLst/>
                          <a:latin typeface="Microsoft Sans Serif" panose="020B0604020202020204" pitchFamily="34" charset="0"/>
                        </a:rPr>
                        <a:t> </a:t>
                      </a:r>
                    </a:p>
                  </a:txBody>
                  <a:tcPr marL="5401" marR="5401" marT="540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D9D9D9"/>
                    </a:solidFill>
                  </a:tcPr>
                </a:tc>
                <a:tc>
                  <a:txBody>
                    <a:bodyPr/>
                    <a:lstStyle/>
                    <a:p>
                      <a:pPr algn="l" fontAlgn="ctr"/>
                      <a:r>
                        <a:rPr lang="en-US" sz="1100" b="0" i="0" u="none" strike="noStrike">
                          <a:solidFill>
                            <a:srgbClr val="FF0000"/>
                          </a:solidFill>
                          <a:effectLst/>
                          <a:latin typeface="Microsoft Sans Serif" panose="020B0604020202020204" pitchFamily="34" charset="0"/>
                        </a:rPr>
                        <a:t>X</a:t>
                      </a:r>
                    </a:p>
                  </a:txBody>
                  <a:tcPr marL="5401" marR="5401" marT="540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D9D9D9"/>
                    </a:solidFill>
                  </a:tcPr>
                </a:tc>
                <a:tc>
                  <a:txBody>
                    <a:bodyPr/>
                    <a:lstStyle/>
                    <a:p>
                      <a:pPr algn="l" fontAlgn="ctr"/>
                      <a:r>
                        <a:rPr lang="en-US" sz="1100" b="0" i="0" u="none" strike="noStrike">
                          <a:solidFill>
                            <a:srgbClr val="FF0000"/>
                          </a:solidFill>
                          <a:effectLst/>
                          <a:latin typeface="Microsoft Sans Serif" panose="020B0604020202020204" pitchFamily="34" charset="0"/>
                        </a:rPr>
                        <a:t>X</a:t>
                      </a:r>
                    </a:p>
                  </a:txBody>
                  <a:tcPr marL="5401" marR="5401" marT="540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D9D9D9"/>
                    </a:solidFill>
                  </a:tcPr>
                </a:tc>
                <a:tc>
                  <a:txBody>
                    <a:bodyPr/>
                    <a:lstStyle/>
                    <a:p>
                      <a:pPr algn="l" fontAlgn="ctr"/>
                      <a:r>
                        <a:rPr lang="en-US" sz="1100" b="0" i="0" u="none" strike="noStrike">
                          <a:solidFill>
                            <a:srgbClr val="FF0000"/>
                          </a:solidFill>
                          <a:effectLst/>
                          <a:latin typeface="Microsoft Sans Serif" panose="020B0604020202020204" pitchFamily="34" charset="0"/>
                        </a:rPr>
                        <a:t> </a:t>
                      </a:r>
                    </a:p>
                  </a:txBody>
                  <a:tcPr marL="5401" marR="5401" marT="5401" marB="0" anchor="ctr">
                    <a:lnL w="635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D9D9D9"/>
                    </a:solidFill>
                  </a:tcPr>
                </a:tc>
              </a:tr>
              <a:tr h="226964">
                <a:tc>
                  <a:txBody>
                    <a:bodyPr/>
                    <a:lstStyle/>
                    <a:p>
                      <a:pPr algn="l" fontAlgn="b"/>
                      <a:r>
                        <a:rPr lang="en-US" sz="1100" b="1" i="0" u="none" strike="noStrike" dirty="0">
                          <a:solidFill>
                            <a:srgbClr val="FF0000"/>
                          </a:solidFill>
                          <a:effectLst/>
                          <a:latin typeface="Microsoft Sans Serif" panose="020B0604020202020204" pitchFamily="34" charset="0"/>
                        </a:rPr>
                        <a:t>BIH</a:t>
                      </a:r>
                    </a:p>
                  </a:txBody>
                  <a:tcPr marL="5401" marR="5401" marT="540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D9D9D9"/>
                    </a:solidFill>
                  </a:tcPr>
                </a:tc>
                <a:tc>
                  <a:txBody>
                    <a:bodyPr/>
                    <a:lstStyle/>
                    <a:p>
                      <a:pPr algn="l" fontAlgn="ctr"/>
                      <a:r>
                        <a:rPr lang="en-US" sz="1100" b="0" i="0" u="none" strike="noStrike">
                          <a:solidFill>
                            <a:srgbClr val="FF0000"/>
                          </a:solidFill>
                          <a:effectLst/>
                          <a:latin typeface="Microsoft Sans Serif" panose="020B0604020202020204" pitchFamily="34" charset="0"/>
                        </a:rPr>
                        <a:t> </a:t>
                      </a:r>
                    </a:p>
                  </a:txBody>
                  <a:tcPr marL="5401" marR="5401" marT="5401" marB="0" anchor="ctr">
                    <a:lnL w="1270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D9D9D9"/>
                    </a:solidFill>
                  </a:tcPr>
                </a:tc>
                <a:tc>
                  <a:txBody>
                    <a:bodyPr/>
                    <a:lstStyle/>
                    <a:p>
                      <a:pPr algn="l" fontAlgn="ctr"/>
                      <a:r>
                        <a:rPr lang="en-US" sz="1100" b="0" i="0" u="none" strike="noStrike">
                          <a:solidFill>
                            <a:srgbClr val="FF0000"/>
                          </a:solidFill>
                          <a:effectLst/>
                          <a:latin typeface="Microsoft Sans Serif" panose="020B0604020202020204" pitchFamily="34" charset="0"/>
                        </a:rPr>
                        <a:t>x</a:t>
                      </a:r>
                    </a:p>
                  </a:txBody>
                  <a:tcPr marL="5401" marR="5401" marT="540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D9D9D9"/>
                    </a:solidFill>
                  </a:tcPr>
                </a:tc>
                <a:tc>
                  <a:txBody>
                    <a:bodyPr/>
                    <a:lstStyle/>
                    <a:p>
                      <a:pPr algn="l" fontAlgn="ctr"/>
                      <a:r>
                        <a:rPr lang="en-US" sz="1100" b="0" i="0" u="none" strike="noStrike">
                          <a:solidFill>
                            <a:srgbClr val="FF0000"/>
                          </a:solidFill>
                          <a:effectLst/>
                          <a:latin typeface="Microsoft Sans Serif" panose="020B0604020202020204" pitchFamily="34" charset="0"/>
                        </a:rPr>
                        <a:t>x</a:t>
                      </a:r>
                    </a:p>
                  </a:txBody>
                  <a:tcPr marL="5401" marR="5401" marT="540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D9D9D9"/>
                    </a:solidFill>
                  </a:tcPr>
                </a:tc>
                <a:tc>
                  <a:txBody>
                    <a:bodyPr/>
                    <a:lstStyle/>
                    <a:p>
                      <a:pPr algn="l" fontAlgn="ctr"/>
                      <a:r>
                        <a:rPr lang="en-US" sz="1100" b="0" i="0" u="none" strike="noStrike">
                          <a:solidFill>
                            <a:srgbClr val="FF0000"/>
                          </a:solidFill>
                          <a:effectLst/>
                          <a:latin typeface="Microsoft Sans Serif" panose="020B0604020202020204" pitchFamily="34" charset="0"/>
                        </a:rPr>
                        <a:t>x</a:t>
                      </a:r>
                    </a:p>
                  </a:txBody>
                  <a:tcPr marL="5401" marR="5401" marT="540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D9D9D9"/>
                    </a:solidFill>
                  </a:tcPr>
                </a:tc>
                <a:tc>
                  <a:txBody>
                    <a:bodyPr/>
                    <a:lstStyle/>
                    <a:p>
                      <a:pPr algn="l" fontAlgn="ctr"/>
                      <a:r>
                        <a:rPr lang="en-US" sz="1100" b="0" i="0" u="none" strike="noStrike">
                          <a:solidFill>
                            <a:srgbClr val="FF0000"/>
                          </a:solidFill>
                          <a:effectLst/>
                          <a:latin typeface="Microsoft Sans Serif" panose="020B0604020202020204" pitchFamily="34" charset="0"/>
                        </a:rPr>
                        <a:t> </a:t>
                      </a:r>
                    </a:p>
                  </a:txBody>
                  <a:tcPr marL="5401" marR="5401" marT="5401" marB="0" anchor="ctr">
                    <a:lnL w="635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D9D9D9"/>
                    </a:solidFill>
                  </a:tcPr>
                </a:tc>
                <a:tc>
                  <a:txBody>
                    <a:bodyPr/>
                    <a:lstStyle/>
                    <a:p>
                      <a:pPr algn="l" fontAlgn="ctr"/>
                      <a:r>
                        <a:rPr lang="en-US" sz="1100" b="0" i="0" u="none" strike="noStrike">
                          <a:solidFill>
                            <a:srgbClr val="FF0000"/>
                          </a:solidFill>
                          <a:effectLst/>
                          <a:latin typeface="Microsoft Sans Serif" panose="020B0604020202020204" pitchFamily="34" charset="0"/>
                        </a:rPr>
                        <a:t> </a:t>
                      </a:r>
                    </a:p>
                  </a:txBody>
                  <a:tcPr marL="5401" marR="5401" marT="5401" marB="0" anchor="ctr">
                    <a:lnL w="1270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D9D9D9"/>
                    </a:solidFill>
                  </a:tcPr>
                </a:tc>
                <a:tc>
                  <a:txBody>
                    <a:bodyPr/>
                    <a:lstStyle/>
                    <a:p>
                      <a:pPr algn="l" fontAlgn="ctr"/>
                      <a:r>
                        <a:rPr lang="en-US" sz="1100" b="0" i="0" u="none" strike="noStrike">
                          <a:solidFill>
                            <a:srgbClr val="FF0000"/>
                          </a:solidFill>
                          <a:effectLst/>
                          <a:latin typeface="Microsoft Sans Serif" panose="020B0604020202020204" pitchFamily="34" charset="0"/>
                        </a:rPr>
                        <a:t> </a:t>
                      </a:r>
                    </a:p>
                  </a:txBody>
                  <a:tcPr marL="5401" marR="5401" marT="540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D9D9D9"/>
                    </a:solidFill>
                  </a:tcPr>
                </a:tc>
                <a:tc>
                  <a:txBody>
                    <a:bodyPr/>
                    <a:lstStyle/>
                    <a:p>
                      <a:pPr algn="l" fontAlgn="ctr"/>
                      <a:r>
                        <a:rPr lang="en-US" sz="1100" b="0" i="0" u="none" strike="noStrike">
                          <a:solidFill>
                            <a:srgbClr val="FF0000"/>
                          </a:solidFill>
                          <a:effectLst/>
                          <a:latin typeface="Microsoft Sans Serif" panose="020B0604020202020204" pitchFamily="34" charset="0"/>
                        </a:rPr>
                        <a:t> </a:t>
                      </a:r>
                    </a:p>
                  </a:txBody>
                  <a:tcPr marL="5401" marR="5401" marT="540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D9D9D9"/>
                    </a:solidFill>
                  </a:tcPr>
                </a:tc>
                <a:tc>
                  <a:txBody>
                    <a:bodyPr/>
                    <a:lstStyle/>
                    <a:p>
                      <a:pPr algn="l" fontAlgn="ctr"/>
                      <a:r>
                        <a:rPr lang="en-US" sz="1100" b="0" i="0" u="none" strike="noStrike">
                          <a:solidFill>
                            <a:srgbClr val="FF0000"/>
                          </a:solidFill>
                          <a:effectLst/>
                          <a:latin typeface="Microsoft Sans Serif" panose="020B0604020202020204" pitchFamily="34" charset="0"/>
                        </a:rPr>
                        <a:t>X</a:t>
                      </a:r>
                    </a:p>
                  </a:txBody>
                  <a:tcPr marL="5401" marR="5401" marT="540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D9D9D9"/>
                    </a:solidFill>
                  </a:tcPr>
                </a:tc>
                <a:tc>
                  <a:txBody>
                    <a:bodyPr/>
                    <a:lstStyle/>
                    <a:p>
                      <a:pPr algn="l" fontAlgn="ctr"/>
                      <a:r>
                        <a:rPr lang="en-US" sz="1100" b="0" i="0" u="none" strike="noStrike">
                          <a:solidFill>
                            <a:srgbClr val="FF0000"/>
                          </a:solidFill>
                          <a:effectLst/>
                          <a:latin typeface="Microsoft Sans Serif" panose="020B0604020202020204" pitchFamily="34" charset="0"/>
                        </a:rPr>
                        <a:t> </a:t>
                      </a:r>
                    </a:p>
                  </a:txBody>
                  <a:tcPr marL="5401" marR="5401" marT="5401" marB="0" anchor="ctr">
                    <a:lnL w="635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D9D9D9"/>
                    </a:solidFill>
                  </a:tcPr>
                </a:tc>
              </a:tr>
              <a:tr h="192046">
                <a:tc>
                  <a:txBody>
                    <a:bodyPr/>
                    <a:lstStyle/>
                    <a:p>
                      <a:pPr algn="l" fontAlgn="b"/>
                      <a:r>
                        <a:rPr lang="en-US" sz="1100" b="1" i="0" u="none" strike="noStrike" dirty="0">
                          <a:solidFill>
                            <a:schemeClr val="tx1"/>
                          </a:solidFill>
                          <a:effectLst/>
                          <a:latin typeface="Microsoft Sans Serif" panose="020B0604020202020204" pitchFamily="34" charset="0"/>
                        </a:rPr>
                        <a:t>BEL</a:t>
                      </a:r>
                    </a:p>
                  </a:txBody>
                  <a:tcPr marL="5401" marR="5401" marT="540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noFill/>
                  </a:tcPr>
                </a:tc>
                <a:tc>
                  <a:txBody>
                    <a:bodyPr/>
                    <a:lstStyle/>
                    <a:p>
                      <a:pPr algn="l" fontAlgn="ctr"/>
                      <a:r>
                        <a:rPr lang="en-US" sz="1100" b="0" i="0" u="none" strike="noStrike">
                          <a:solidFill>
                            <a:srgbClr val="FF0000"/>
                          </a:solidFill>
                          <a:effectLst/>
                          <a:latin typeface="Microsoft Sans Serif" panose="020B0604020202020204" pitchFamily="34" charset="0"/>
                        </a:rPr>
                        <a:t> </a:t>
                      </a:r>
                    </a:p>
                  </a:txBody>
                  <a:tcPr marL="5401" marR="5401" marT="5401" marB="0" anchor="ctr">
                    <a:lnL w="1270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en-US" sz="1100" b="0" i="0" u="none" strike="noStrike">
                          <a:solidFill>
                            <a:srgbClr val="FF0000"/>
                          </a:solidFill>
                          <a:effectLst/>
                          <a:latin typeface="Microsoft Sans Serif" panose="020B0604020202020204" pitchFamily="34" charset="0"/>
                        </a:rPr>
                        <a:t> </a:t>
                      </a:r>
                    </a:p>
                  </a:txBody>
                  <a:tcPr marL="5401" marR="5401" marT="540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en-US" sz="1100" b="0" i="0" u="none" strike="noStrike">
                          <a:solidFill>
                            <a:srgbClr val="FF0000"/>
                          </a:solidFill>
                          <a:effectLst/>
                          <a:latin typeface="Microsoft Sans Serif" panose="020B0604020202020204" pitchFamily="34" charset="0"/>
                        </a:rPr>
                        <a:t> </a:t>
                      </a:r>
                    </a:p>
                  </a:txBody>
                  <a:tcPr marL="5401" marR="5401" marT="540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en-US" sz="1100" b="0" i="0" u="none" strike="noStrike">
                          <a:solidFill>
                            <a:srgbClr val="FF0000"/>
                          </a:solidFill>
                          <a:effectLst/>
                          <a:latin typeface="Microsoft Sans Serif" panose="020B0604020202020204" pitchFamily="34" charset="0"/>
                        </a:rPr>
                        <a:t> </a:t>
                      </a:r>
                    </a:p>
                  </a:txBody>
                  <a:tcPr marL="5401" marR="5401" marT="540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en-US" sz="1100" b="0" i="0" u="none" strike="noStrike">
                          <a:solidFill>
                            <a:srgbClr val="FF0000"/>
                          </a:solidFill>
                          <a:effectLst/>
                          <a:latin typeface="Microsoft Sans Serif" panose="020B0604020202020204" pitchFamily="34" charset="0"/>
                        </a:rPr>
                        <a:t> </a:t>
                      </a:r>
                    </a:p>
                  </a:txBody>
                  <a:tcPr marL="5401" marR="5401" marT="5401" marB="0" anchor="ctr">
                    <a:lnL w="635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en-US" sz="1100" b="0" i="0" u="none" strike="noStrike">
                          <a:solidFill>
                            <a:srgbClr val="FF0000"/>
                          </a:solidFill>
                          <a:effectLst/>
                          <a:latin typeface="Microsoft Sans Serif" panose="020B0604020202020204" pitchFamily="34" charset="0"/>
                        </a:rPr>
                        <a:t> </a:t>
                      </a:r>
                    </a:p>
                  </a:txBody>
                  <a:tcPr marL="5401" marR="5401" marT="5401" marB="0" anchor="ctr">
                    <a:lnL w="1270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en-US" sz="1100" b="0" i="0" u="none" strike="noStrike">
                          <a:solidFill>
                            <a:srgbClr val="FF0000"/>
                          </a:solidFill>
                          <a:effectLst/>
                          <a:latin typeface="Microsoft Sans Serif" panose="020B0604020202020204" pitchFamily="34" charset="0"/>
                        </a:rPr>
                        <a:t> </a:t>
                      </a:r>
                    </a:p>
                  </a:txBody>
                  <a:tcPr marL="5401" marR="5401" marT="540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en-US" sz="1100" b="0" i="0" u="none" strike="noStrike">
                          <a:solidFill>
                            <a:srgbClr val="FF0000"/>
                          </a:solidFill>
                          <a:effectLst/>
                          <a:latin typeface="Microsoft Sans Serif" panose="020B0604020202020204" pitchFamily="34" charset="0"/>
                        </a:rPr>
                        <a:t> </a:t>
                      </a:r>
                    </a:p>
                  </a:txBody>
                  <a:tcPr marL="5401" marR="5401" marT="540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en-US" sz="1100" b="0" i="0" u="none" strike="noStrike">
                          <a:solidFill>
                            <a:srgbClr val="FF0000"/>
                          </a:solidFill>
                          <a:effectLst/>
                          <a:latin typeface="Microsoft Sans Serif" panose="020B0604020202020204" pitchFamily="34" charset="0"/>
                        </a:rPr>
                        <a:t> </a:t>
                      </a:r>
                    </a:p>
                  </a:txBody>
                  <a:tcPr marL="5401" marR="5401" marT="540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en-US" sz="1100" b="0" i="0" u="none" strike="noStrike" dirty="0">
                          <a:solidFill>
                            <a:srgbClr val="FF0000"/>
                          </a:solidFill>
                          <a:effectLst/>
                          <a:latin typeface="Microsoft Sans Serif" panose="020B0604020202020204" pitchFamily="34" charset="0"/>
                        </a:rPr>
                        <a:t> </a:t>
                      </a:r>
                    </a:p>
                  </a:txBody>
                  <a:tcPr marL="5401" marR="5401" marT="5401" marB="0" anchor="ctr">
                    <a:lnL w="635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r>
              <a:tr h="197865">
                <a:tc>
                  <a:txBody>
                    <a:bodyPr/>
                    <a:lstStyle/>
                    <a:p>
                      <a:pPr algn="l" fontAlgn="b"/>
                      <a:r>
                        <a:rPr lang="en-US" sz="1100" b="1" i="0" u="none" strike="noStrike">
                          <a:solidFill>
                            <a:srgbClr val="FF0000"/>
                          </a:solidFill>
                          <a:effectLst/>
                          <a:latin typeface="Microsoft Sans Serif" panose="020B0604020202020204" pitchFamily="34" charset="0"/>
                        </a:rPr>
                        <a:t>BUL</a:t>
                      </a:r>
                    </a:p>
                  </a:txBody>
                  <a:tcPr marL="5401" marR="5401" marT="540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D9D9D9"/>
                    </a:solidFill>
                  </a:tcPr>
                </a:tc>
                <a:tc>
                  <a:txBody>
                    <a:bodyPr/>
                    <a:lstStyle/>
                    <a:p>
                      <a:pPr algn="l" fontAlgn="ctr"/>
                      <a:r>
                        <a:rPr lang="en-US" sz="1100" b="0" i="0" u="none" strike="noStrike">
                          <a:solidFill>
                            <a:srgbClr val="FF0000"/>
                          </a:solidFill>
                          <a:effectLst/>
                          <a:latin typeface="Microsoft Sans Serif" panose="020B0604020202020204" pitchFamily="34" charset="0"/>
                        </a:rPr>
                        <a:t> </a:t>
                      </a:r>
                    </a:p>
                  </a:txBody>
                  <a:tcPr marL="5401" marR="5401" marT="5401" marB="0" anchor="ctr">
                    <a:lnL w="1270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D9D9D9"/>
                    </a:solidFill>
                  </a:tcPr>
                </a:tc>
                <a:tc>
                  <a:txBody>
                    <a:bodyPr/>
                    <a:lstStyle/>
                    <a:p>
                      <a:pPr algn="l" fontAlgn="ctr"/>
                      <a:r>
                        <a:rPr lang="en-US" sz="1100" b="0" i="0" u="none" strike="noStrike">
                          <a:solidFill>
                            <a:srgbClr val="FF0000"/>
                          </a:solidFill>
                          <a:effectLst/>
                          <a:latin typeface="Microsoft Sans Serif" panose="020B0604020202020204" pitchFamily="34" charset="0"/>
                        </a:rPr>
                        <a:t> </a:t>
                      </a:r>
                    </a:p>
                  </a:txBody>
                  <a:tcPr marL="5401" marR="5401" marT="540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D9D9D9"/>
                    </a:solidFill>
                  </a:tcPr>
                </a:tc>
                <a:tc>
                  <a:txBody>
                    <a:bodyPr/>
                    <a:lstStyle/>
                    <a:p>
                      <a:pPr algn="l" fontAlgn="ctr"/>
                      <a:r>
                        <a:rPr lang="en-US" sz="1100" b="0" i="0" u="none" strike="noStrike">
                          <a:solidFill>
                            <a:srgbClr val="FF0000"/>
                          </a:solidFill>
                          <a:effectLst/>
                          <a:latin typeface="Microsoft Sans Serif" panose="020B0604020202020204" pitchFamily="34" charset="0"/>
                        </a:rPr>
                        <a:t> </a:t>
                      </a:r>
                    </a:p>
                  </a:txBody>
                  <a:tcPr marL="5401" marR="5401" marT="540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D9D9D9"/>
                    </a:solidFill>
                  </a:tcPr>
                </a:tc>
                <a:tc>
                  <a:txBody>
                    <a:bodyPr/>
                    <a:lstStyle/>
                    <a:p>
                      <a:pPr algn="l" fontAlgn="ctr"/>
                      <a:r>
                        <a:rPr lang="en-US" sz="1100" b="0" i="0" u="none" strike="noStrike">
                          <a:solidFill>
                            <a:srgbClr val="FF0000"/>
                          </a:solidFill>
                          <a:effectLst/>
                          <a:latin typeface="Microsoft Sans Serif" panose="020B0604020202020204" pitchFamily="34" charset="0"/>
                        </a:rPr>
                        <a:t>x</a:t>
                      </a:r>
                    </a:p>
                  </a:txBody>
                  <a:tcPr marL="5401" marR="5401" marT="540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D9D9D9"/>
                    </a:solidFill>
                  </a:tcPr>
                </a:tc>
                <a:tc>
                  <a:txBody>
                    <a:bodyPr/>
                    <a:lstStyle/>
                    <a:p>
                      <a:pPr algn="l" fontAlgn="ctr"/>
                      <a:r>
                        <a:rPr lang="en-US" sz="1100" b="0" i="0" u="none" strike="noStrike">
                          <a:solidFill>
                            <a:srgbClr val="FF0000"/>
                          </a:solidFill>
                          <a:effectLst/>
                          <a:latin typeface="Microsoft Sans Serif" panose="020B0604020202020204" pitchFamily="34" charset="0"/>
                        </a:rPr>
                        <a:t> </a:t>
                      </a:r>
                    </a:p>
                  </a:txBody>
                  <a:tcPr marL="5401" marR="5401" marT="5401" marB="0" anchor="ctr">
                    <a:lnL w="635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D9D9D9"/>
                    </a:solidFill>
                  </a:tcPr>
                </a:tc>
                <a:tc>
                  <a:txBody>
                    <a:bodyPr/>
                    <a:lstStyle/>
                    <a:p>
                      <a:pPr algn="l" fontAlgn="ctr"/>
                      <a:r>
                        <a:rPr lang="en-US" sz="1100" b="0" i="0" u="none" strike="noStrike">
                          <a:solidFill>
                            <a:srgbClr val="FF0000"/>
                          </a:solidFill>
                          <a:effectLst/>
                          <a:latin typeface="Microsoft Sans Serif" panose="020B0604020202020204" pitchFamily="34" charset="0"/>
                        </a:rPr>
                        <a:t> </a:t>
                      </a:r>
                    </a:p>
                  </a:txBody>
                  <a:tcPr marL="5401" marR="5401" marT="5401" marB="0" anchor="ctr">
                    <a:lnL w="1270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D9D9D9"/>
                    </a:solidFill>
                  </a:tcPr>
                </a:tc>
                <a:tc>
                  <a:txBody>
                    <a:bodyPr/>
                    <a:lstStyle/>
                    <a:p>
                      <a:pPr algn="l" fontAlgn="ctr"/>
                      <a:r>
                        <a:rPr lang="en-US" sz="1100" b="0" i="0" u="none" strike="noStrike">
                          <a:solidFill>
                            <a:srgbClr val="FF0000"/>
                          </a:solidFill>
                          <a:effectLst/>
                          <a:latin typeface="Microsoft Sans Serif" panose="020B0604020202020204" pitchFamily="34" charset="0"/>
                        </a:rPr>
                        <a:t> </a:t>
                      </a:r>
                    </a:p>
                  </a:txBody>
                  <a:tcPr marL="5401" marR="5401" marT="540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D9D9D9"/>
                    </a:solidFill>
                  </a:tcPr>
                </a:tc>
                <a:tc>
                  <a:txBody>
                    <a:bodyPr/>
                    <a:lstStyle/>
                    <a:p>
                      <a:pPr algn="l" fontAlgn="ctr"/>
                      <a:r>
                        <a:rPr lang="en-US" sz="1100" b="0" i="0" u="none" strike="noStrike">
                          <a:solidFill>
                            <a:srgbClr val="FF0000"/>
                          </a:solidFill>
                          <a:effectLst/>
                          <a:latin typeface="Microsoft Sans Serif" panose="020B0604020202020204" pitchFamily="34" charset="0"/>
                        </a:rPr>
                        <a:t>X</a:t>
                      </a:r>
                    </a:p>
                  </a:txBody>
                  <a:tcPr marL="5401" marR="5401" marT="540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D9D9D9"/>
                    </a:solidFill>
                  </a:tcPr>
                </a:tc>
                <a:tc>
                  <a:txBody>
                    <a:bodyPr/>
                    <a:lstStyle/>
                    <a:p>
                      <a:pPr algn="l" fontAlgn="ctr"/>
                      <a:r>
                        <a:rPr lang="en-US" sz="1100" b="0" i="0" u="none" strike="noStrike">
                          <a:solidFill>
                            <a:srgbClr val="FF0000"/>
                          </a:solidFill>
                          <a:effectLst/>
                          <a:latin typeface="Microsoft Sans Serif" panose="020B0604020202020204" pitchFamily="34" charset="0"/>
                        </a:rPr>
                        <a:t>X</a:t>
                      </a:r>
                    </a:p>
                  </a:txBody>
                  <a:tcPr marL="5401" marR="5401" marT="540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D9D9D9"/>
                    </a:solidFill>
                  </a:tcPr>
                </a:tc>
                <a:tc>
                  <a:txBody>
                    <a:bodyPr/>
                    <a:lstStyle/>
                    <a:p>
                      <a:pPr algn="l" fontAlgn="ctr"/>
                      <a:r>
                        <a:rPr lang="en-US" sz="1100" b="0" i="0" u="none" strike="noStrike">
                          <a:solidFill>
                            <a:srgbClr val="FF0000"/>
                          </a:solidFill>
                          <a:effectLst/>
                          <a:latin typeface="Microsoft Sans Serif" panose="020B0604020202020204" pitchFamily="34" charset="0"/>
                        </a:rPr>
                        <a:t> </a:t>
                      </a:r>
                    </a:p>
                  </a:txBody>
                  <a:tcPr marL="5401" marR="5401" marT="5401" marB="0" anchor="ctr">
                    <a:lnL w="635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D9D9D9"/>
                    </a:solidFill>
                  </a:tcPr>
                </a:tc>
              </a:tr>
              <a:tr h="197865">
                <a:tc>
                  <a:txBody>
                    <a:bodyPr/>
                    <a:lstStyle/>
                    <a:p>
                      <a:pPr algn="l" fontAlgn="b"/>
                      <a:r>
                        <a:rPr lang="en-US" sz="1100" b="1" i="0" u="none" strike="noStrike">
                          <a:solidFill>
                            <a:srgbClr val="FF0000"/>
                          </a:solidFill>
                          <a:effectLst/>
                          <a:latin typeface="Microsoft Sans Serif" panose="020B0604020202020204" pitchFamily="34" charset="0"/>
                        </a:rPr>
                        <a:t>CRO</a:t>
                      </a:r>
                    </a:p>
                  </a:txBody>
                  <a:tcPr marL="5401" marR="5401" marT="540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D9D9D9"/>
                    </a:solidFill>
                  </a:tcPr>
                </a:tc>
                <a:tc>
                  <a:txBody>
                    <a:bodyPr/>
                    <a:lstStyle/>
                    <a:p>
                      <a:pPr algn="l" fontAlgn="ctr"/>
                      <a:r>
                        <a:rPr lang="en-US" sz="1100" b="0" i="0" u="none" strike="noStrike">
                          <a:solidFill>
                            <a:srgbClr val="FF0000"/>
                          </a:solidFill>
                          <a:effectLst/>
                          <a:latin typeface="Microsoft Sans Serif" panose="020B0604020202020204" pitchFamily="34" charset="0"/>
                        </a:rPr>
                        <a:t> </a:t>
                      </a:r>
                    </a:p>
                  </a:txBody>
                  <a:tcPr marL="5401" marR="5401" marT="5401" marB="0" anchor="ctr">
                    <a:lnL w="1270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D9D9D9"/>
                    </a:solidFill>
                  </a:tcPr>
                </a:tc>
                <a:tc>
                  <a:txBody>
                    <a:bodyPr/>
                    <a:lstStyle/>
                    <a:p>
                      <a:pPr algn="l" fontAlgn="ctr"/>
                      <a:r>
                        <a:rPr lang="en-US" sz="1100" b="0" i="0" u="none" strike="noStrike">
                          <a:solidFill>
                            <a:srgbClr val="FF0000"/>
                          </a:solidFill>
                          <a:effectLst/>
                          <a:latin typeface="Microsoft Sans Serif" panose="020B0604020202020204" pitchFamily="34" charset="0"/>
                        </a:rPr>
                        <a:t> </a:t>
                      </a:r>
                    </a:p>
                  </a:txBody>
                  <a:tcPr marL="5401" marR="5401" marT="540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D9D9D9"/>
                    </a:solidFill>
                  </a:tcPr>
                </a:tc>
                <a:tc>
                  <a:txBody>
                    <a:bodyPr/>
                    <a:lstStyle/>
                    <a:p>
                      <a:pPr algn="l" fontAlgn="ctr"/>
                      <a:r>
                        <a:rPr lang="en-US" sz="1100" b="0" i="0" u="none" strike="noStrike">
                          <a:solidFill>
                            <a:srgbClr val="FF0000"/>
                          </a:solidFill>
                          <a:effectLst/>
                          <a:latin typeface="Microsoft Sans Serif" panose="020B0604020202020204" pitchFamily="34" charset="0"/>
                        </a:rPr>
                        <a:t> </a:t>
                      </a:r>
                    </a:p>
                  </a:txBody>
                  <a:tcPr marL="5401" marR="5401" marT="540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D9D9D9"/>
                    </a:solidFill>
                  </a:tcPr>
                </a:tc>
                <a:tc>
                  <a:txBody>
                    <a:bodyPr/>
                    <a:lstStyle/>
                    <a:p>
                      <a:pPr algn="l" fontAlgn="ctr"/>
                      <a:r>
                        <a:rPr lang="en-US" sz="1100" b="0" i="0" u="none" strike="noStrike">
                          <a:solidFill>
                            <a:srgbClr val="FF0000"/>
                          </a:solidFill>
                          <a:effectLst/>
                          <a:latin typeface="Microsoft Sans Serif" panose="020B0604020202020204" pitchFamily="34" charset="0"/>
                        </a:rPr>
                        <a:t> </a:t>
                      </a:r>
                    </a:p>
                  </a:txBody>
                  <a:tcPr marL="5401" marR="5401" marT="540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D9D9D9"/>
                    </a:solidFill>
                  </a:tcPr>
                </a:tc>
                <a:tc>
                  <a:txBody>
                    <a:bodyPr/>
                    <a:lstStyle/>
                    <a:p>
                      <a:pPr algn="l" fontAlgn="ctr"/>
                      <a:r>
                        <a:rPr lang="en-US" sz="1100" b="0" i="0" u="none" strike="noStrike">
                          <a:solidFill>
                            <a:srgbClr val="FF0000"/>
                          </a:solidFill>
                          <a:effectLst/>
                          <a:latin typeface="Microsoft Sans Serif" panose="020B0604020202020204" pitchFamily="34" charset="0"/>
                        </a:rPr>
                        <a:t>x</a:t>
                      </a:r>
                    </a:p>
                  </a:txBody>
                  <a:tcPr marL="5401" marR="5401" marT="5401" marB="0" anchor="ctr">
                    <a:lnL w="635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D9D9D9"/>
                    </a:solidFill>
                  </a:tcPr>
                </a:tc>
                <a:tc>
                  <a:txBody>
                    <a:bodyPr/>
                    <a:lstStyle/>
                    <a:p>
                      <a:pPr algn="l" fontAlgn="ctr"/>
                      <a:r>
                        <a:rPr lang="en-US" sz="1100" b="0" i="0" u="none" strike="noStrike">
                          <a:solidFill>
                            <a:srgbClr val="FF0000"/>
                          </a:solidFill>
                          <a:effectLst/>
                          <a:latin typeface="Microsoft Sans Serif" panose="020B0604020202020204" pitchFamily="34" charset="0"/>
                        </a:rPr>
                        <a:t> </a:t>
                      </a:r>
                    </a:p>
                  </a:txBody>
                  <a:tcPr marL="5401" marR="5401" marT="5401" marB="0" anchor="ctr">
                    <a:lnL w="1270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D9D9D9"/>
                    </a:solidFill>
                  </a:tcPr>
                </a:tc>
                <a:tc>
                  <a:txBody>
                    <a:bodyPr/>
                    <a:lstStyle/>
                    <a:p>
                      <a:pPr algn="l" fontAlgn="ctr"/>
                      <a:r>
                        <a:rPr lang="en-US" sz="1100" b="0" i="0" u="none" strike="noStrike">
                          <a:solidFill>
                            <a:srgbClr val="FF0000"/>
                          </a:solidFill>
                          <a:effectLst/>
                          <a:latin typeface="Microsoft Sans Serif" panose="020B0604020202020204" pitchFamily="34" charset="0"/>
                        </a:rPr>
                        <a:t> </a:t>
                      </a:r>
                    </a:p>
                  </a:txBody>
                  <a:tcPr marL="5401" marR="5401" marT="540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D9D9D9"/>
                    </a:solidFill>
                  </a:tcPr>
                </a:tc>
                <a:tc>
                  <a:txBody>
                    <a:bodyPr/>
                    <a:lstStyle/>
                    <a:p>
                      <a:pPr algn="l" fontAlgn="ctr"/>
                      <a:r>
                        <a:rPr lang="en-US" sz="1100" b="0" i="0" u="none" strike="noStrike">
                          <a:solidFill>
                            <a:srgbClr val="FF0000"/>
                          </a:solidFill>
                          <a:effectLst/>
                          <a:latin typeface="Microsoft Sans Serif" panose="020B0604020202020204" pitchFamily="34" charset="0"/>
                        </a:rPr>
                        <a:t> </a:t>
                      </a:r>
                    </a:p>
                  </a:txBody>
                  <a:tcPr marL="5401" marR="5401" marT="540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D9D9D9"/>
                    </a:solidFill>
                  </a:tcPr>
                </a:tc>
                <a:tc>
                  <a:txBody>
                    <a:bodyPr/>
                    <a:lstStyle/>
                    <a:p>
                      <a:pPr algn="l" fontAlgn="ctr"/>
                      <a:r>
                        <a:rPr lang="en-US" sz="1100" b="0" i="0" u="none" strike="noStrike">
                          <a:solidFill>
                            <a:srgbClr val="FF0000"/>
                          </a:solidFill>
                          <a:effectLst/>
                          <a:latin typeface="Microsoft Sans Serif" panose="020B0604020202020204" pitchFamily="34" charset="0"/>
                        </a:rPr>
                        <a:t>X</a:t>
                      </a:r>
                    </a:p>
                  </a:txBody>
                  <a:tcPr marL="5401" marR="5401" marT="540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D9D9D9"/>
                    </a:solidFill>
                  </a:tcPr>
                </a:tc>
                <a:tc>
                  <a:txBody>
                    <a:bodyPr/>
                    <a:lstStyle/>
                    <a:p>
                      <a:pPr algn="l" fontAlgn="ctr"/>
                      <a:r>
                        <a:rPr lang="en-US" sz="1100" b="0" i="0" u="none" strike="noStrike">
                          <a:solidFill>
                            <a:srgbClr val="FF0000"/>
                          </a:solidFill>
                          <a:effectLst/>
                          <a:latin typeface="Microsoft Sans Serif" panose="020B0604020202020204" pitchFamily="34" charset="0"/>
                        </a:rPr>
                        <a:t> </a:t>
                      </a:r>
                    </a:p>
                  </a:txBody>
                  <a:tcPr marL="5401" marR="5401" marT="5401" marB="0" anchor="ctr">
                    <a:lnL w="635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D9D9D9"/>
                    </a:solidFill>
                  </a:tcPr>
                </a:tc>
              </a:tr>
              <a:tr h="174587">
                <a:tc>
                  <a:txBody>
                    <a:bodyPr/>
                    <a:lstStyle/>
                    <a:p>
                      <a:pPr algn="l" fontAlgn="b"/>
                      <a:r>
                        <a:rPr lang="en-US" sz="1000" b="1" i="0" u="none" strike="noStrike" dirty="0">
                          <a:solidFill>
                            <a:srgbClr val="00B0F0"/>
                          </a:solidFill>
                          <a:effectLst/>
                          <a:latin typeface="Microsoft Sans Serif" panose="020B0604020202020204" pitchFamily="34" charset="0"/>
                        </a:rPr>
                        <a:t>CZE</a:t>
                      </a:r>
                    </a:p>
                  </a:txBody>
                  <a:tcPr marL="5401" marR="5401" marT="540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ctr"/>
                      <a:r>
                        <a:rPr lang="en-US" sz="700" b="0" i="0" u="none" strike="noStrike">
                          <a:solidFill>
                            <a:srgbClr val="000000"/>
                          </a:solidFill>
                          <a:effectLst/>
                          <a:latin typeface="Microsoft Sans Serif" panose="020B0604020202020204" pitchFamily="34" charset="0"/>
                        </a:rPr>
                        <a:t> </a:t>
                      </a:r>
                    </a:p>
                  </a:txBody>
                  <a:tcPr marL="5401" marR="5401" marT="5401" marB="0" anchor="ctr">
                    <a:lnL w="1270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en-US" sz="700" b="0" i="0" u="none" strike="noStrike">
                          <a:solidFill>
                            <a:srgbClr val="000000"/>
                          </a:solidFill>
                          <a:effectLst/>
                          <a:latin typeface="Microsoft Sans Serif" panose="020B0604020202020204" pitchFamily="34" charset="0"/>
                        </a:rPr>
                        <a:t> </a:t>
                      </a:r>
                    </a:p>
                  </a:txBody>
                  <a:tcPr marL="5401" marR="5401" marT="540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en-US" sz="700" b="0" i="0" u="none" strike="noStrike">
                          <a:solidFill>
                            <a:srgbClr val="000000"/>
                          </a:solidFill>
                          <a:effectLst/>
                          <a:latin typeface="Microsoft Sans Serif" panose="020B0604020202020204" pitchFamily="34" charset="0"/>
                        </a:rPr>
                        <a:t> </a:t>
                      </a:r>
                    </a:p>
                  </a:txBody>
                  <a:tcPr marL="5401" marR="5401" marT="540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en-US" sz="700" b="0" i="0" u="none" strike="noStrike">
                          <a:solidFill>
                            <a:srgbClr val="000000"/>
                          </a:solidFill>
                          <a:effectLst/>
                          <a:latin typeface="Microsoft Sans Serif" panose="020B0604020202020204" pitchFamily="34" charset="0"/>
                        </a:rPr>
                        <a:t> </a:t>
                      </a:r>
                    </a:p>
                  </a:txBody>
                  <a:tcPr marL="5401" marR="5401" marT="540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en-US" sz="700" b="0" i="0" u="none" strike="noStrike">
                          <a:solidFill>
                            <a:srgbClr val="000000"/>
                          </a:solidFill>
                          <a:effectLst/>
                          <a:latin typeface="Microsoft Sans Serif" panose="020B0604020202020204" pitchFamily="34" charset="0"/>
                        </a:rPr>
                        <a:t> </a:t>
                      </a:r>
                    </a:p>
                  </a:txBody>
                  <a:tcPr marL="5401" marR="5401" marT="5401" marB="0" anchor="ctr">
                    <a:lnL w="635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en-US" sz="700" b="0" i="0" u="none" strike="noStrike">
                          <a:solidFill>
                            <a:srgbClr val="000000"/>
                          </a:solidFill>
                          <a:effectLst/>
                          <a:latin typeface="Microsoft Sans Serif" panose="020B0604020202020204" pitchFamily="34" charset="0"/>
                        </a:rPr>
                        <a:t> </a:t>
                      </a:r>
                    </a:p>
                  </a:txBody>
                  <a:tcPr marL="5401" marR="5401" marT="5401" marB="0" anchor="ctr">
                    <a:lnL w="1270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en-US" sz="700" b="0" i="0" u="none" strike="noStrike">
                          <a:solidFill>
                            <a:srgbClr val="000000"/>
                          </a:solidFill>
                          <a:effectLst/>
                          <a:latin typeface="Microsoft Sans Serif" panose="020B0604020202020204" pitchFamily="34" charset="0"/>
                        </a:rPr>
                        <a:t> </a:t>
                      </a:r>
                    </a:p>
                  </a:txBody>
                  <a:tcPr marL="5401" marR="5401" marT="540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en-US" sz="700" b="0" i="0" u="none" strike="noStrike">
                          <a:solidFill>
                            <a:srgbClr val="000000"/>
                          </a:solidFill>
                          <a:effectLst/>
                          <a:latin typeface="Microsoft Sans Serif" panose="020B0604020202020204" pitchFamily="34" charset="0"/>
                        </a:rPr>
                        <a:t> </a:t>
                      </a:r>
                    </a:p>
                  </a:txBody>
                  <a:tcPr marL="5401" marR="5401" marT="540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en-US" sz="700" b="0" i="0" u="none" strike="noStrike">
                          <a:solidFill>
                            <a:srgbClr val="000000"/>
                          </a:solidFill>
                          <a:effectLst/>
                          <a:latin typeface="Microsoft Sans Serif" panose="020B0604020202020204" pitchFamily="34" charset="0"/>
                        </a:rPr>
                        <a:t>X</a:t>
                      </a:r>
                    </a:p>
                  </a:txBody>
                  <a:tcPr marL="5401" marR="5401" marT="540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en-US" sz="700" b="0" i="0" u="none" strike="noStrike">
                          <a:solidFill>
                            <a:srgbClr val="000000"/>
                          </a:solidFill>
                          <a:effectLst/>
                          <a:latin typeface="Microsoft Sans Serif" panose="020B0604020202020204" pitchFamily="34" charset="0"/>
                        </a:rPr>
                        <a:t> </a:t>
                      </a:r>
                    </a:p>
                  </a:txBody>
                  <a:tcPr marL="5401" marR="5401" marT="5401" marB="0" anchor="ctr">
                    <a:lnL w="635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r>
              <a:tr h="174587">
                <a:tc>
                  <a:txBody>
                    <a:bodyPr/>
                    <a:lstStyle/>
                    <a:p>
                      <a:pPr algn="l" fontAlgn="b"/>
                      <a:r>
                        <a:rPr lang="en-US" sz="1000" b="1" i="0" u="none" strike="noStrike">
                          <a:solidFill>
                            <a:srgbClr val="00B0F0"/>
                          </a:solidFill>
                          <a:effectLst/>
                          <a:latin typeface="Microsoft Sans Serif" panose="020B0604020202020204" pitchFamily="34" charset="0"/>
                        </a:rPr>
                        <a:t>GEO</a:t>
                      </a:r>
                    </a:p>
                  </a:txBody>
                  <a:tcPr marL="5401" marR="5401" marT="540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ctr"/>
                      <a:r>
                        <a:rPr lang="en-US" sz="700" b="0" i="0" u="none" strike="noStrike">
                          <a:solidFill>
                            <a:srgbClr val="000000"/>
                          </a:solidFill>
                          <a:effectLst/>
                          <a:latin typeface="Microsoft Sans Serif" panose="020B0604020202020204" pitchFamily="34" charset="0"/>
                        </a:rPr>
                        <a:t> </a:t>
                      </a:r>
                    </a:p>
                  </a:txBody>
                  <a:tcPr marL="5401" marR="5401" marT="5401" marB="0" anchor="ctr">
                    <a:lnL w="1270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en-US" sz="700" b="0" i="0" u="none" strike="noStrike">
                          <a:solidFill>
                            <a:srgbClr val="000000"/>
                          </a:solidFill>
                          <a:effectLst/>
                          <a:latin typeface="Microsoft Sans Serif" panose="020B0604020202020204" pitchFamily="34" charset="0"/>
                        </a:rPr>
                        <a:t> </a:t>
                      </a:r>
                    </a:p>
                  </a:txBody>
                  <a:tcPr marL="5401" marR="5401" marT="540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en-US" sz="700" b="0" i="0" u="none" strike="noStrike">
                          <a:solidFill>
                            <a:srgbClr val="000000"/>
                          </a:solidFill>
                          <a:effectLst/>
                          <a:latin typeface="Microsoft Sans Serif" panose="020B0604020202020204" pitchFamily="34" charset="0"/>
                        </a:rPr>
                        <a:t> </a:t>
                      </a:r>
                    </a:p>
                  </a:txBody>
                  <a:tcPr marL="5401" marR="5401" marT="540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en-US" sz="700" b="0" i="0" u="none" strike="noStrike">
                          <a:solidFill>
                            <a:srgbClr val="000000"/>
                          </a:solidFill>
                          <a:effectLst/>
                          <a:latin typeface="Microsoft Sans Serif" panose="020B0604020202020204" pitchFamily="34" charset="0"/>
                        </a:rPr>
                        <a:t> </a:t>
                      </a:r>
                    </a:p>
                  </a:txBody>
                  <a:tcPr marL="5401" marR="5401" marT="540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en-US" sz="700" b="0" i="0" u="none" strike="noStrike">
                          <a:solidFill>
                            <a:srgbClr val="000000"/>
                          </a:solidFill>
                          <a:effectLst/>
                          <a:latin typeface="Microsoft Sans Serif" panose="020B0604020202020204" pitchFamily="34" charset="0"/>
                        </a:rPr>
                        <a:t> </a:t>
                      </a:r>
                    </a:p>
                  </a:txBody>
                  <a:tcPr marL="5401" marR="5401" marT="5401" marB="0" anchor="ctr">
                    <a:lnL w="635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en-US" sz="700" b="0" i="0" u="none" strike="noStrike">
                          <a:solidFill>
                            <a:srgbClr val="000000"/>
                          </a:solidFill>
                          <a:effectLst/>
                          <a:latin typeface="Microsoft Sans Serif" panose="020B0604020202020204" pitchFamily="34" charset="0"/>
                        </a:rPr>
                        <a:t> </a:t>
                      </a:r>
                    </a:p>
                  </a:txBody>
                  <a:tcPr marL="5401" marR="5401" marT="5401" marB="0" anchor="ctr">
                    <a:lnL w="1270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en-US" sz="700" b="0" i="0" u="none" strike="noStrike">
                          <a:solidFill>
                            <a:srgbClr val="000000"/>
                          </a:solidFill>
                          <a:effectLst/>
                          <a:latin typeface="Microsoft Sans Serif" panose="020B0604020202020204" pitchFamily="34" charset="0"/>
                        </a:rPr>
                        <a:t> </a:t>
                      </a:r>
                    </a:p>
                  </a:txBody>
                  <a:tcPr marL="5401" marR="5401" marT="540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en-US" sz="700" b="0" i="0" u="none" strike="noStrike">
                          <a:solidFill>
                            <a:srgbClr val="000000"/>
                          </a:solidFill>
                          <a:effectLst/>
                          <a:latin typeface="Microsoft Sans Serif" panose="020B0604020202020204" pitchFamily="34" charset="0"/>
                        </a:rPr>
                        <a:t> </a:t>
                      </a:r>
                    </a:p>
                  </a:txBody>
                  <a:tcPr marL="5401" marR="5401" marT="540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en-US" sz="700" b="0" i="0" u="none" strike="noStrike">
                          <a:solidFill>
                            <a:srgbClr val="000000"/>
                          </a:solidFill>
                          <a:effectLst/>
                          <a:latin typeface="Microsoft Sans Serif" panose="020B0604020202020204" pitchFamily="34" charset="0"/>
                        </a:rPr>
                        <a:t>X</a:t>
                      </a:r>
                    </a:p>
                  </a:txBody>
                  <a:tcPr marL="5401" marR="5401" marT="540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en-US" sz="700" b="0" i="0" u="none" strike="noStrike">
                          <a:solidFill>
                            <a:srgbClr val="000000"/>
                          </a:solidFill>
                          <a:effectLst/>
                          <a:latin typeface="Microsoft Sans Serif" panose="020B0604020202020204" pitchFamily="34" charset="0"/>
                        </a:rPr>
                        <a:t> </a:t>
                      </a:r>
                    </a:p>
                  </a:txBody>
                  <a:tcPr marL="5401" marR="5401" marT="5401" marB="0" anchor="ctr">
                    <a:lnL w="635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r>
              <a:tr h="221144">
                <a:tc>
                  <a:txBody>
                    <a:bodyPr/>
                    <a:lstStyle/>
                    <a:p>
                      <a:pPr algn="l" fontAlgn="b"/>
                      <a:r>
                        <a:rPr lang="en-US" sz="1100" b="1" i="0" u="none" strike="noStrike">
                          <a:solidFill>
                            <a:srgbClr val="FF0000"/>
                          </a:solidFill>
                          <a:effectLst/>
                          <a:latin typeface="Microsoft Sans Serif" panose="020B0604020202020204" pitchFamily="34" charset="0"/>
                        </a:rPr>
                        <a:t>HUN</a:t>
                      </a:r>
                    </a:p>
                  </a:txBody>
                  <a:tcPr marL="5401" marR="5401" marT="540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D9D9D9"/>
                    </a:solidFill>
                  </a:tcPr>
                </a:tc>
                <a:tc>
                  <a:txBody>
                    <a:bodyPr/>
                    <a:lstStyle/>
                    <a:p>
                      <a:pPr algn="l" fontAlgn="ctr"/>
                      <a:r>
                        <a:rPr lang="en-US" sz="1100" b="0" i="0" u="none" strike="noStrike">
                          <a:solidFill>
                            <a:srgbClr val="FF0000"/>
                          </a:solidFill>
                          <a:effectLst/>
                          <a:latin typeface="Microsoft Sans Serif" panose="020B0604020202020204" pitchFamily="34" charset="0"/>
                        </a:rPr>
                        <a:t> </a:t>
                      </a:r>
                    </a:p>
                  </a:txBody>
                  <a:tcPr marL="5401" marR="5401" marT="5401" marB="0" anchor="ctr">
                    <a:lnL w="1270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D9D9D9"/>
                    </a:solidFill>
                  </a:tcPr>
                </a:tc>
                <a:tc>
                  <a:txBody>
                    <a:bodyPr/>
                    <a:lstStyle/>
                    <a:p>
                      <a:pPr algn="l" fontAlgn="ctr"/>
                      <a:r>
                        <a:rPr lang="en-US" sz="1100" b="0" i="0" u="none" strike="noStrike">
                          <a:solidFill>
                            <a:srgbClr val="FF0000"/>
                          </a:solidFill>
                          <a:effectLst/>
                          <a:latin typeface="Microsoft Sans Serif" panose="020B0604020202020204" pitchFamily="34" charset="0"/>
                        </a:rPr>
                        <a:t> </a:t>
                      </a:r>
                    </a:p>
                  </a:txBody>
                  <a:tcPr marL="5401" marR="5401" marT="540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D9D9D9"/>
                    </a:solidFill>
                  </a:tcPr>
                </a:tc>
                <a:tc>
                  <a:txBody>
                    <a:bodyPr/>
                    <a:lstStyle/>
                    <a:p>
                      <a:pPr algn="l" fontAlgn="ctr"/>
                      <a:r>
                        <a:rPr lang="en-US" sz="1100" b="0" i="0" u="none" strike="noStrike">
                          <a:solidFill>
                            <a:srgbClr val="FF0000"/>
                          </a:solidFill>
                          <a:effectLst/>
                          <a:latin typeface="Microsoft Sans Serif" panose="020B0604020202020204" pitchFamily="34" charset="0"/>
                        </a:rPr>
                        <a:t> </a:t>
                      </a:r>
                    </a:p>
                  </a:txBody>
                  <a:tcPr marL="5401" marR="5401" marT="540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D9D9D9"/>
                    </a:solidFill>
                  </a:tcPr>
                </a:tc>
                <a:tc>
                  <a:txBody>
                    <a:bodyPr/>
                    <a:lstStyle/>
                    <a:p>
                      <a:pPr algn="l" fontAlgn="ctr"/>
                      <a:r>
                        <a:rPr lang="en-US" sz="1100" b="0" i="0" u="none" strike="noStrike">
                          <a:solidFill>
                            <a:srgbClr val="FF0000"/>
                          </a:solidFill>
                          <a:effectLst/>
                          <a:latin typeface="Microsoft Sans Serif" panose="020B0604020202020204" pitchFamily="34" charset="0"/>
                        </a:rPr>
                        <a:t>x</a:t>
                      </a:r>
                    </a:p>
                  </a:txBody>
                  <a:tcPr marL="5401" marR="5401" marT="540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D9D9D9"/>
                    </a:solidFill>
                  </a:tcPr>
                </a:tc>
                <a:tc>
                  <a:txBody>
                    <a:bodyPr/>
                    <a:lstStyle/>
                    <a:p>
                      <a:pPr algn="l" fontAlgn="ctr"/>
                      <a:r>
                        <a:rPr lang="en-US" sz="1100" b="0" i="0" u="none" strike="noStrike">
                          <a:solidFill>
                            <a:srgbClr val="FF0000"/>
                          </a:solidFill>
                          <a:effectLst/>
                          <a:latin typeface="Microsoft Sans Serif" panose="020B0604020202020204" pitchFamily="34" charset="0"/>
                        </a:rPr>
                        <a:t> </a:t>
                      </a:r>
                    </a:p>
                  </a:txBody>
                  <a:tcPr marL="5401" marR="5401" marT="5401" marB="0" anchor="ctr">
                    <a:lnL w="635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D9D9D9"/>
                    </a:solidFill>
                  </a:tcPr>
                </a:tc>
                <a:tc>
                  <a:txBody>
                    <a:bodyPr/>
                    <a:lstStyle/>
                    <a:p>
                      <a:pPr algn="l" fontAlgn="ctr"/>
                      <a:r>
                        <a:rPr lang="en-US" sz="1100" b="0" i="0" u="none" strike="noStrike">
                          <a:solidFill>
                            <a:srgbClr val="FF0000"/>
                          </a:solidFill>
                          <a:effectLst/>
                          <a:latin typeface="Microsoft Sans Serif" panose="020B0604020202020204" pitchFamily="34" charset="0"/>
                        </a:rPr>
                        <a:t> </a:t>
                      </a:r>
                    </a:p>
                  </a:txBody>
                  <a:tcPr marL="5401" marR="5401" marT="5401" marB="0" anchor="ctr">
                    <a:lnL w="1270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D9D9D9"/>
                    </a:solidFill>
                  </a:tcPr>
                </a:tc>
                <a:tc>
                  <a:txBody>
                    <a:bodyPr/>
                    <a:lstStyle/>
                    <a:p>
                      <a:pPr algn="l" fontAlgn="ctr"/>
                      <a:r>
                        <a:rPr lang="en-US" sz="1100" b="0" i="0" u="none" strike="noStrike">
                          <a:solidFill>
                            <a:srgbClr val="FF0000"/>
                          </a:solidFill>
                          <a:effectLst/>
                          <a:latin typeface="Microsoft Sans Serif" panose="020B0604020202020204" pitchFamily="34" charset="0"/>
                        </a:rPr>
                        <a:t> </a:t>
                      </a:r>
                    </a:p>
                  </a:txBody>
                  <a:tcPr marL="5401" marR="5401" marT="540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D9D9D9"/>
                    </a:solidFill>
                  </a:tcPr>
                </a:tc>
                <a:tc>
                  <a:txBody>
                    <a:bodyPr/>
                    <a:lstStyle/>
                    <a:p>
                      <a:pPr algn="l" fontAlgn="ctr"/>
                      <a:r>
                        <a:rPr lang="en-US" sz="1100" b="0" i="0" u="none" strike="noStrike">
                          <a:solidFill>
                            <a:srgbClr val="FF0000"/>
                          </a:solidFill>
                          <a:effectLst/>
                          <a:latin typeface="Microsoft Sans Serif" panose="020B0604020202020204" pitchFamily="34" charset="0"/>
                        </a:rPr>
                        <a:t> </a:t>
                      </a:r>
                    </a:p>
                  </a:txBody>
                  <a:tcPr marL="5401" marR="5401" marT="540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D9D9D9"/>
                    </a:solidFill>
                  </a:tcPr>
                </a:tc>
                <a:tc>
                  <a:txBody>
                    <a:bodyPr/>
                    <a:lstStyle/>
                    <a:p>
                      <a:pPr algn="l" fontAlgn="ctr"/>
                      <a:r>
                        <a:rPr lang="en-US" sz="1100" b="0" i="0" u="none" strike="noStrike">
                          <a:solidFill>
                            <a:srgbClr val="FF0000"/>
                          </a:solidFill>
                          <a:effectLst/>
                          <a:latin typeface="Microsoft Sans Serif" panose="020B0604020202020204" pitchFamily="34" charset="0"/>
                        </a:rPr>
                        <a:t>X</a:t>
                      </a:r>
                    </a:p>
                  </a:txBody>
                  <a:tcPr marL="5401" marR="5401" marT="540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D9D9D9"/>
                    </a:solidFill>
                  </a:tcPr>
                </a:tc>
                <a:tc>
                  <a:txBody>
                    <a:bodyPr/>
                    <a:lstStyle/>
                    <a:p>
                      <a:pPr algn="l" fontAlgn="ctr"/>
                      <a:r>
                        <a:rPr lang="en-US" sz="1100" b="0" i="0" u="none" strike="noStrike">
                          <a:solidFill>
                            <a:srgbClr val="FF0000"/>
                          </a:solidFill>
                          <a:effectLst/>
                          <a:latin typeface="Microsoft Sans Serif" panose="020B0604020202020204" pitchFamily="34" charset="0"/>
                        </a:rPr>
                        <a:t> </a:t>
                      </a:r>
                    </a:p>
                  </a:txBody>
                  <a:tcPr marL="5401" marR="5401" marT="5401" marB="0" anchor="ctr">
                    <a:lnL w="635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D9D9D9"/>
                    </a:solidFill>
                  </a:tcPr>
                </a:tc>
              </a:tr>
              <a:tr h="221144">
                <a:tc>
                  <a:txBody>
                    <a:bodyPr/>
                    <a:lstStyle/>
                    <a:p>
                      <a:pPr algn="l" fontAlgn="b"/>
                      <a:r>
                        <a:rPr lang="en-US" sz="1100" b="1" i="0" u="none" strike="noStrike">
                          <a:solidFill>
                            <a:srgbClr val="FF0000"/>
                          </a:solidFill>
                          <a:effectLst/>
                          <a:latin typeface="Microsoft Sans Serif" panose="020B0604020202020204" pitchFamily="34" charset="0"/>
                        </a:rPr>
                        <a:t>KAZ</a:t>
                      </a:r>
                    </a:p>
                  </a:txBody>
                  <a:tcPr marL="5401" marR="5401" marT="540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D9D9D9"/>
                    </a:solidFill>
                  </a:tcPr>
                </a:tc>
                <a:tc>
                  <a:txBody>
                    <a:bodyPr/>
                    <a:lstStyle/>
                    <a:p>
                      <a:pPr algn="l" fontAlgn="ctr"/>
                      <a:r>
                        <a:rPr lang="en-US" sz="1100" b="0" i="0" u="none" strike="noStrike">
                          <a:solidFill>
                            <a:srgbClr val="FF0000"/>
                          </a:solidFill>
                          <a:effectLst/>
                          <a:latin typeface="Microsoft Sans Serif" panose="020B0604020202020204" pitchFamily="34" charset="0"/>
                        </a:rPr>
                        <a:t> </a:t>
                      </a:r>
                    </a:p>
                  </a:txBody>
                  <a:tcPr marL="5401" marR="5401" marT="5401" marB="0" anchor="ctr">
                    <a:lnL w="1270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D9D9D9"/>
                    </a:solidFill>
                  </a:tcPr>
                </a:tc>
                <a:tc>
                  <a:txBody>
                    <a:bodyPr/>
                    <a:lstStyle/>
                    <a:p>
                      <a:pPr algn="l" fontAlgn="ctr"/>
                      <a:r>
                        <a:rPr lang="en-US" sz="1100" b="0" i="0" u="none" strike="noStrike">
                          <a:solidFill>
                            <a:srgbClr val="FF0000"/>
                          </a:solidFill>
                          <a:effectLst/>
                          <a:latin typeface="Microsoft Sans Serif" panose="020B0604020202020204" pitchFamily="34" charset="0"/>
                        </a:rPr>
                        <a:t> </a:t>
                      </a:r>
                    </a:p>
                  </a:txBody>
                  <a:tcPr marL="5401" marR="5401" marT="540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D9D9D9"/>
                    </a:solidFill>
                  </a:tcPr>
                </a:tc>
                <a:tc>
                  <a:txBody>
                    <a:bodyPr/>
                    <a:lstStyle/>
                    <a:p>
                      <a:pPr algn="l" fontAlgn="ctr"/>
                      <a:r>
                        <a:rPr lang="en-US" sz="1100" b="0" i="0" u="none" strike="noStrike">
                          <a:solidFill>
                            <a:srgbClr val="FF0000"/>
                          </a:solidFill>
                          <a:effectLst/>
                          <a:latin typeface="Microsoft Sans Serif" panose="020B0604020202020204" pitchFamily="34" charset="0"/>
                        </a:rPr>
                        <a:t>x</a:t>
                      </a:r>
                    </a:p>
                  </a:txBody>
                  <a:tcPr marL="5401" marR="5401" marT="540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D9D9D9"/>
                    </a:solidFill>
                  </a:tcPr>
                </a:tc>
                <a:tc>
                  <a:txBody>
                    <a:bodyPr/>
                    <a:lstStyle/>
                    <a:p>
                      <a:pPr algn="l" fontAlgn="ctr"/>
                      <a:r>
                        <a:rPr lang="en-US" sz="1100" b="0" i="0" u="none" strike="noStrike">
                          <a:solidFill>
                            <a:srgbClr val="FF0000"/>
                          </a:solidFill>
                          <a:effectLst/>
                          <a:latin typeface="Microsoft Sans Serif" panose="020B0604020202020204" pitchFamily="34" charset="0"/>
                        </a:rPr>
                        <a:t>x</a:t>
                      </a:r>
                    </a:p>
                  </a:txBody>
                  <a:tcPr marL="5401" marR="5401" marT="540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D9D9D9"/>
                    </a:solidFill>
                  </a:tcPr>
                </a:tc>
                <a:tc>
                  <a:txBody>
                    <a:bodyPr/>
                    <a:lstStyle/>
                    <a:p>
                      <a:pPr algn="l" fontAlgn="ctr"/>
                      <a:r>
                        <a:rPr lang="en-US" sz="1100" b="0" i="0" u="none" strike="noStrike">
                          <a:solidFill>
                            <a:srgbClr val="FF0000"/>
                          </a:solidFill>
                          <a:effectLst/>
                          <a:latin typeface="Microsoft Sans Serif" panose="020B0604020202020204" pitchFamily="34" charset="0"/>
                        </a:rPr>
                        <a:t> </a:t>
                      </a:r>
                    </a:p>
                  </a:txBody>
                  <a:tcPr marL="5401" marR="5401" marT="5401" marB="0" anchor="ctr">
                    <a:lnL w="635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D9D9D9"/>
                    </a:solidFill>
                  </a:tcPr>
                </a:tc>
                <a:tc>
                  <a:txBody>
                    <a:bodyPr/>
                    <a:lstStyle/>
                    <a:p>
                      <a:pPr algn="l" fontAlgn="ctr"/>
                      <a:r>
                        <a:rPr lang="en-US" sz="1100" b="0" i="0" u="none" strike="noStrike">
                          <a:solidFill>
                            <a:srgbClr val="FF0000"/>
                          </a:solidFill>
                          <a:effectLst/>
                          <a:latin typeface="Microsoft Sans Serif" panose="020B0604020202020204" pitchFamily="34" charset="0"/>
                        </a:rPr>
                        <a:t> </a:t>
                      </a:r>
                    </a:p>
                  </a:txBody>
                  <a:tcPr marL="5401" marR="5401" marT="5401" marB="0" anchor="ctr">
                    <a:lnL w="1270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D9D9D9"/>
                    </a:solidFill>
                  </a:tcPr>
                </a:tc>
                <a:tc>
                  <a:txBody>
                    <a:bodyPr/>
                    <a:lstStyle/>
                    <a:p>
                      <a:pPr algn="l" fontAlgn="ctr"/>
                      <a:r>
                        <a:rPr lang="en-US" sz="1100" b="0" i="0" u="none" strike="noStrike">
                          <a:solidFill>
                            <a:srgbClr val="FF0000"/>
                          </a:solidFill>
                          <a:effectLst/>
                          <a:latin typeface="Microsoft Sans Serif" panose="020B0604020202020204" pitchFamily="34" charset="0"/>
                        </a:rPr>
                        <a:t> </a:t>
                      </a:r>
                    </a:p>
                  </a:txBody>
                  <a:tcPr marL="5401" marR="5401" marT="540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D9D9D9"/>
                    </a:solidFill>
                  </a:tcPr>
                </a:tc>
                <a:tc>
                  <a:txBody>
                    <a:bodyPr/>
                    <a:lstStyle/>
                    <a:p>
                      <a:pPr algn="l" fontAlgn="ctr"/>
                      <a:r>
                        <a:rPr lang="en-US" sz="1100" b="0" i="0" u="none" strike="noStrike">
                          <a:solidFill>
                            <a:srgbClr val="FF0000"/>
                          </a:solidFill>
                          <a:effectLst/>
                          <a:latin typeface="Microsoft Sans Serif" panose="020B0604020202020204" pitchFamily="34" charset="0"/>
                        </a:rPr>
                        <a:t>X</a:t>
                      </a:r>
                    </a:p>
                  </a:txBody>
                  <a:tcPr marL="5401" marR="5401" marT="540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D9D9D9"/>
                    </a:solidFill>
                  </a:tcPr>
                </a:tc>
                <a:tc>
                  <a:txBody>
                    <a:bodyPr/>
                    <a:lstStyle/>
                    <a:p>
                      <a:pPr algn="l" fontAlgn="ctr"/>
                      <a:r>
                        <a:rPr lang="en-US" sz="1100" b="0" i="0" u="none" strike="noStrike">
                          <a:solidFill>
                            <a:srgbClr val="FF0000"/>
                          </a:solidFill>
                          <a:effectLst/>
                          <a:latin typeface="Microsoft Sans Serif" panose="020B0604020202020204" pitchFamily="34" charset="0"/>
                        </a:rPr>
                        <a:t> </a:t>
                      </a:r>
                    </a:p>
                  </a:txBody>
                  <a:tcPr marL="5401" marR="5401" marT="540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D9D9D9"/>
                    </a:solidFill>
                  </a:tcPr>
                </a:tc>
                <a:tc>
                  <a:txBody>
                    <a:bodyPr/>
                    <a:lstStyle/>
                    <a:p>
                      <a:pPr algn="l" fontAlgn="ctr"/>
                      <a:r>
                        <a:rPr lang="en-US" sz="1100" b="0" i="0" u="none" strike="noStrike">
                          <a:solidFill>
                            <a:srgbClr val="FF0000"/>
                          </a:solidFill>
                          <a:effectLst/>
                          <a:latin typeface="Microsoft Sans Serif" panose="020B0604020202020204" pitchFamily="34" charset="0"/>
                        </a:rPr>
                        <a:t> </a:t>
                      </a:r>
                    </a:p>
                  </a:txBody>
                  <a:tcPr marL="5401" marR="5401" marT="5401" marB="0" anchor="ctr">
                    <a:lnL w="635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D9D9D9"/>
                    </a:solidFill>
                  </a:tcPr>
                </a:tc>
              </a:tr>
              <a:tr h="174587">
                <a:tc>
                  <a:txBody>
                    <a:bodyPr/>
                    <a:lstStyle/>
                    <a:p>
                      <a:pPr algn="l" fontAlgn="b"/>
                      <a:r>
                        <a:rPr lang="en-US" sz="1000" b="1" i="0" u="none" strike="noStrike">
                          <a:solidFill>
                            <a:srgbClr val="0D0D0D"/>
                          </a:solidFill>
                          <a:effectLst/>
                          <a:latin typeface="Microsoft Sans Serif" panose="020B0604020202020204" pitchFamily="34" charset="0"/>
                        </a:rPr>
                        <a:t>KOS</a:t>
                      </a:r>
                    </a:p>
                  </a:txBody>
                  <a:tcPr marL="5401" marR="5401" marT="540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ctr"/>
                      <a:r>
                        <a:rPr lang="en-US" sz="700" b="0" i="0" u="none" strike="noStrike">
                          <a:solidFill>
                            <a:srgbClr val="000000"/>
                          </a:solidFill>
                          <a:effectLst/>
                          <a:latin typeface="Microsoft Sans Serif" panose="020B0604020202020204" pitchFamily="34" charset="0"/>
                        </a:rPr>
                        <a:t> </a:t>
                      </a:r>
                    </a:p>
                  </a:txBody>
                  <a:tcPr marL="5401" marR="5401" marT="5401" marB="0" anchor="ctr">
                    <a:lnL w="1270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en-US" sz="700" b="0" i="0" u="none" strike="noStrike">
                          <a:solidFill>
                            <a:srgbClr val="000000"/>
                          </a:solidFill>
                          <a:effectLst/>
                          <a:latin typeface="Microsoft Sans Serif" panose="020B0604020202020204" pitchFamily="34" charset="0"/>
                        </a:rPr>
                        <a:t> </a:t>
                      </a:r>
                    </a:p>
                  </a:txBody>
                  <a:tcPr marL="5401" marR="5401" marT="540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en-US" sz="700" b="0" i="0" u="none" strike="noStrike">
                          <a:solidFill>
                            <a:srgbClr val="000000"/>
                          </a:solidFill>
                          <a:effectLst/>
                          <a:latin typeface="Microsoft Sans Serif" panose="020B0604020202020204" pitchFamily="34" charset="0"/>
                        </a:rPr>
                        <a:t> </a:t>
                      </a:r>
                    </a:p>
                  </a:txBody>
                  <a:tcPr marL="5401" marR="5401" marT="540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en-US" sz="700" b="0" i="0" u="none" strike="noStrike">
                          <a:solidFill>
                            <a:srgbClr val="000000"/>
                          </a:solidFill>
                          <a:effectLst/>
                          <a:latin typeface="Microsoft Sans Serif" panose="020B0604020202020204" pitchFamily="34" charset="0"/>
                        </a:rPr>
                        <a:t>x</a:t>
                      </a:r>
                    </a:p>
                  </a:txBody>
                  <a:tcPr marL="5401" marR="5401" marT="540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en-US" sz="700" b="0" i="0" u="none" strike="noStrike">
                          <a:solidFill>
                            <a:srgbClr val="000000"/>
                          </a:solidFill>
                          <a:effectLst/>
                          <a:latin typeface="Microsoft Sans Serif" panose="020B0604020202020204" pitchFamily="34" charset="0"/>
                        </a:rPr>
                        <a:t> </a:t>
                      </a:r>
                    </a:p>
                  </a:txBody>
                  <a:tcPr marL="5401" marR="5401" marT="5401" marB="0" anchor="ctr">
                    <a:lnL w="635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en-US" sz="700" b="0" i="0" u="none" strike="noStrike">
                          <a:solidFill>
                            <a:srgbClr val="000000"/>
                          </a:solidFill>
                          <a:effectLst/>
                          <a:latin typeface="Microsoft Sans Serif" panose="020B0604020202020204" pitchFamily="34" charset="0"/>
                        </a:rPr>
                        <a:t>X</a:t>
                      </a:r>
                    </a:p>
                  </a:txBody>
                  <a:tcPr marL="5401" marR="5401" marT="5401" marB="0" anchor="ctr">
                    <a:lnL w="1270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en-US" sz="700" b="0" i="0" u="none" strike="noStrike">
                          <a:solidFill>
                            <a:srgbClr val="000000"/>
                          </a:solidFill>
                          <a:effectLst/>
                          <a:latin typeface="Microsoft Sans Serif" panose="020B0604020202020204" pitchFamily="34" charset="0"/>
                        </a:rPr>
                        <a:t>X</a:t>
                      </a:r>
                    </a:p>
                  </a:txBody>
                  <a:tcPr marL="5401" marR="5401" marT="540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en-US" sz="700" b="0" i="0" u="none" strike="noStrike">
                          <a:solidFill>
                            <a:srgbClr val="000000"/>
                          </a:solidFill>
                          <a:effectLst/>
                          <a:latin typeface="Microsoft Sans Serif" panose="020B0604020202020204" pitchFamily="34" charset="0"/>
                        </a:rPr>
                        <a:t>X</a:t>
                      </a:r>
                    </a:p>
                  </a:txBody>
                  <a:tcPr marL="5401" marR="5401" marT="540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en-US" sz="700" b="0" i="0" u="none" strike="noStrike">
                          <a:solidFill>
                            <a:srgbClr val="000000"/>
                          </a:solidFill>
                          <a:effectLst/>
                          <a:latin typeface="Microsoft Sans Serif" panose="020B0604020202020204" pitchFamily="34" charset="0"/>
                        </a:rPr>
                        <a:t> </a:t>
                      </a:r>
                    </a:p>
                  </a:txBody>
                  <a:tcPr marL="5401" marR="5401" marT="540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en-US" sz="700" b="0" i="0" u="none" strike="noStrike">
                          <a:solidFill>
                            <a:srgbClr val="000000"/>
                          </a:solidFill>
                          <a:effectLst/>
                          <a:latin typeface="Microsoft Sans Serif" panose="020B0604020202020204" pitchFamily="34" charset="0"/>
                        </a:rPr>
                        <a:t> </a:t>
                      </a:r>
                    </a:p>
                  </a:txBody>
                  <a:tcPr marL="5401" marR="5401" marT="5401" marB="0" anchor="ctr">
                    <a:lnL w="635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r>
              <a:tr h="197865">
                <a:tc>
                  <a:txBody>
                    <a:bodyPr/>
                    <a:lstStyle/>
                    <a:p>
                      <a:pPr algn="l" fontAlgn="b"/>
                      <a:r>
                        <a:rPr lang="en-US" sz="1100" b="1" i="0" u="none" strike="noStrike">
                          <a:solidFill>
                            <a:srgbClr val="FF0000"/>
                          </a:solidFill>
                          <a:effectLst/>
                          <a:latin typeface="Microsoft Sans Serif" panose="020B0604020202020204" pitchFamily="34" charset="0"/>
                        </a:rPr>
                        <a:t>KYR</a:t>
                      </a:r>
                    </a:p>
                  </a:txBody>
                  <a:tcPr marL="5401" marR="5401" marT="540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D9D9D9"/>
                    </a:solidFill>
                  </a:tcPr>
                </a:tc>
                <a:tc>
                  <a:txBody>
                    <a:bodyPr/>
                    <a:lstStyle/>
                    <a:p>
                      <a:pPr algn="l" fontAlgn="ctr"/>
                      <a:r>
                        <a:rPr lang="en-US" sz="1100" b="0" i="0" u="none" strike="noStrike">
                          <a:solidFill>
                            <a:srgbClr val="FF0000"/>
                          </a:solidFill>
                          <a:effectLst/>
                          <a:latin typeface="Microsoft Sans Serif" panose="020B0604020202020204" pitchFamily="34" charset="0"/>
                        </a:rPr>
                        <a:t> </a:t>
                      </a:r>
                    </a:p>
                  </a:txBody>
                  <a:tcPr marL="5401" marR="5401" marT="5401" marB="0" anchor="ctr">
                    <a:lnL w="1270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D9D9D9"/>
                    </a:solidFill>
                  </a:tcPr>
                </a:tc>
                <a:tc>
                  <a:txBody>
                    <a:bodyPr/>
                    <a:lstStyle/>
                    <a:p>
                      <a:pPr algn="l" fontAlgn="ctr"/>
                      <a:r>
                        <a:rPr lang="en-US" sz="1100" b="0" i="0" u="none" strike="noStrike">
                          <a:solidFill>
                            <a:srgbClr val="FF0000"/>
                          </a:solidFill>
                          <a:effectLst/>
                          <a:latin typeface="Microsoft Sans Serif" panose="020B0604020202020204" pitchFamily="34" charset="0"/>
                        </a:rPr>
                        <a:t> </a:t>
                      </a:r>
                    </a:p>
                  </a:txBody>
                  <a:tcPr marL="5401" marR="5401" marT="540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D9D9D9"/>
                    </a:solidFill>
                  </a:tcPr>
                </a:tc>
                <a:tc>
                  <a:txBody>
                    <a:bodyPr/>
                    <a:lstStyle/>
                    <a:p>
                      <a:pPr algn="l" fontAlgn="ctr"/>
                      <a:r>
                        <a:rPr lang="en-US" sz="1100" b="0" i="0" u="none" strike="noStrike">
                          <a:solidFill>
                            <a:srgbClr val="FF0000"/>
                          </a:solidFill>
                          <a:effectLst/>
                          <a:latin typeface="Microsoft Sans Serif" panose="020B0604020202020204" pitchFamily="34" charset="0"/>
                        </a:rPr>
                        <a:t>x</a:t>
                      </a:r>
                    </a:p>
                  </a:txBody>
                  <a:tcPr marL="5401" marR="5401" marT="540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D9D9D9"/>
                    </a:solidFill>
                  </a:tcPr>
                </a:tc>
                <a:tc>
                  <a:txBody>
                    <a:bodyPr/>
                    <a:lstStyle/>
                    <a:p>
                      <a:pPr algn="l" fontAlgn="ctr"/>
                      <a:r>
                        <a:rPr lang="en-US" sz="1100" b="0" i="0" u="none" strike="noStrike">
                          <a:solidFill>
                            <a:srgbClr val="FF0000"/>
                          </a:solidFill>
                          <a:effectLst/>
                          <a:latin typeface="Microsoft Sans Serif" panose="020B0604020202020204" pitchFamily="34" charset="0"/>
                        </a:rPr>
                        <a:t>x</a:t>
                      </a:r>
                    </a:p>
                  </a:txBody>
                  <a:tcPr marL="5401" marR="5401" marT="540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D9D9D9"/>
                    </a:solidFill>
                  </a:tcPr>
                </a:tc>
                <a:tc>
                  <a:txBody>
                    <a:bodyPr/>
                    <a:lstStyle/>
                    <a:p>
                      <a:pPr algn="l" fontAlgn="ctr"/>
                      <a:r>
                        <a:rPr lang="en-US" sz="1100" b="0" i="0" u="none" strike="noStrike">
                          <a:solidFill>
                            <a:srgbClr val="FF0000"/>
                          </a:solidFill>
                          <a:effectLst/>
                          <a:latin typeface="Microsoft Sans Serif" panose="020B0604020202020204" pitchFamily="34" charset="0"/>
                        </a:rPr>
                        <a:t> </a:t>
                      </a:r>
                    </a:p>
                  </a:txBody>
                  <a:tcPr marL="5401" marR="5401" marT="5401" marB="0" anchor="ctr">
                    <a:lnL w="635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D9D9D9"/>
                    </a:solidFill>
                  </a:tcPr>
                </a:tc>
                <a:tc>
                  <a:txBody>
                    <a:bodyPr/>
                    <a:lstStyle/>
                    <a:p>
                      <a:pPr algn="l" fontAlgn="ctr"/>
                      <a:r>
                        <a:rPr lang="en-US" sz="1100" b="0" i="0" u="none" strike="noStrike">
                          <a:solidFill>
                            <a:srgbClr val="FF0000"/>
                          </a:solidFill>
                          <a:effectLst/>
                          <a:latin typeface="Microsoft Sans Serif" panose="020B0604020202020204" pitchFamily="34" charset="0"/>
                        </a:rPr>
                        <a:t> </a:t>
                      </a:r>
                    </a:p>
                  </a:txBody>
                  <a:tcPr marL="5401" marR="5401" marT="5401" marB="0" anchor="ctr">
                    <a:lnL w="1270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D9D9D9"/>
                    </a:solidFill>
                  </a:tcPr>
                </a:tc>
                <a:tc>
                  <a:txBody>
                    <a:bodyPr/>
                    <a:lstStyle/>
                    <a:p>
                      <a:pPr algn="l" fontAlgn="ctr"/>
                      <a:r>
                        <a:rPr lang="en-US" sz="1100" b="0" i="0" u="none" strike="noStrike" dirty="0">
                          <a:solidFill>
                            <a:srgbClr val="FF0000"/>
                          </a:solidFill>
                          <a:effectLst/>
                          <a:latin typeface="Microsoft Sans Serif" panose="020B0604020202020204" pitchFamily="34" charset="0"/>
                        </a:rPr>
                        <a:t> </a:t>
                      </a:r>
                    </a:p>
                  </a:txBody>
                  <a:tcPr marL="5401" marR="5401" marT="540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D9D9D9"/>
                    </a:solidFill>
                  </a:tcPr>
                </a:tc>
                <a:tc>
                  <a:txBody>
                    <a:bodyPr/>
                    <a:lstStyle/>
                    <a:p>
                      <a:pPr algn="l" fontAlgn="ctr"/>
                      <a:r>
                        <a:rPr lang="en-US" sz="1100" b="0" i="0" u="none" strike="noStrike" dirty="0">
                          <a:solidFill>
                            <a:srgbClr val="FF0000"/>
                          </a:solidFill>
                          <a:effectLst/>
                          <a:latin typeface="Microsoft Sans Serif" panose="020B0604020202020204" pitchFamily="34" charset="0"/>
                        </a:rPr>
                        <a:t> </a:t>
                      </a:r>
                    </a:p>
                  </a:txBody>
                  <a:tcPr marL="5401" marR="5401" marT="540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D9D9D9"/>
                    </a:solidFill>
                  </a:tcPr>
                </a:tc>
                <a:tc>
                  <a:txBody>
                    <a:bodyPr/>
                    <a:lstStyle/>
                    <a:p>
                      <a:pPr algn="l" fontAlgn="ctr"/>
                      <a:r>
                        <a:rPr lang="en-US" sz="1100" b="0" i="0" u="none" strike="noStrike">
                          <a:solidFill>
                            <a:srgbClr val="FF0000"/>
                          </a:solidFill>
                          <a:effectLst/>
                          <a:latin typeface="Microsoft Sans Serif" panose="020B0604020202020204" pitchFamily="34" charset="0"/>
                        </a:rPr>
                        <a:t>X</a:t>
                      </a:r>
                    </a:p>
                  </a:txBody>
                  <a:tcPr marL="5401" marR="5401" marT="540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D9D9D9"/>
                    </a:solidFill>
                  </a:tcPr>
                </a:tc>
                <a:tc>
                  <a:txBody>
                    <a:bodyPr/>
                    <a:lstStyle/>
                    <a:p>
                      <a:pPr algn="l" fontAlgn="ctr"/>
                      <a:r>
                        <a:rPr lang="en-US" sz="1100" b="0" i="0" u="none" strike="noStrike">
                          <a:solidFill>
                            <a:srgbClr val="FF0000"/>
                          </a:solidFill>
                          <a:effectLst/>
                          <a:latin typeface="Microsoft Sans Serif" panose="020B0604020202020204" pitchFamily="34" charset="0"/>
                        </a:rPr>
                        <a:t> </a:t>
                      </a:r>
                    </a:p>
                  </a:txBody>
                  <a:tcPr marL="5401" marR="5401" marT="5401" marB="0" anchor="ctr">
                    <a:lnL w="635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D9D9D9"/>
                    </a:solidFill>
                  </a:tcPr>
                </a:tc>
              </a:tr>
              <a:tr h="221144">
                <a:tc>
                  <a:txBody>
                    <a:bodyPr/>
                    <a:lstStyle/>
                    <a:p>
                      <a:pPr algn="l" fontAlgn="b"/>
                      <a:r>
                        <a:rPr lang="en-US" sz="1100" b="1" i="0" u="none" strike="noStrike">
                          <a:solidFill>
                            <a:srgbClr val="FF0000"/>
                          </a:solidFill>
                          <a:effectLst/>
                          <a:latin typeface="Microsoft Sans Serif" panose="020B0604020202020204" pitchFamily="34" charset="0"/>
                        </a:rPr>
                        <a:t>MAC</a:t>
                      </a:r>
                    </a:p>
                  </a:txBody>
                  <a:tcPr marL="5401" marR="5401" marT="540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D9D9D9"/>
                    </a:solidFill>
                  </a:tcPr>
                </a:tc>
                <a:tc>
                  <a:txBody>
                    <a:bodyPr/>
                    <a:lstStyle/>
                    <a:p>
                      <a:pPr algn="l" fontAlgn="ctr"/>
                      <a:r>
                        <a:rPr lang="en-US" sz="1100" b="0" i="0" u="none" strike="noStrike">
                          <a:solidFill>
                            <a:srgbClr val="FF0000"/>
                          </a:solidFill>
                          <a:effectLst/>
                          <a:latin typeface="Microsoft Sans Serif" panose="020B0604020202020204" pitchFamily="34" charset="0"/>
                        </a:rPr>
                        <a:t> </a:t>
                      </a:r>
                    </a:p>
                  </a:txBody>
                  <a:tcPr marL="5401" marR="5401" marT="5401" marB="0" anchor="ctr">
                    <a:lnL w="1270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D9D9D9"/>
                    </a:solidFill>
                  </a:tcPr>
                </a:tc>
                <a:tc>
                  <a:txBody>
                    <a:bodyPr/>
                    <a:lstStyle/>
                    <a:p>
                      <a:pPr algn="l" fontAlgn="ctr"/>
                      <a:r>
                        <a:rPr lang="en-US" sz="1100" b="0" i="0" u="none" strike="noStrike">
                          <a:solidFill>
                            <a:srgbClr val="FF0000"/>
                          </a:solidFill>
                          <a:effectLst/>
                          <a:latin typeface="Microsoft Sans Serif" panose="020B0604020202020204" pitchFamily="34" charset="0"/>
                        </a:rPr>
                        <a:t> </a:t>
                      </a:r>
                    </a:p>
                  </a:txBody>
                  <a:tcPr marL="5401" marR="5401" marT="540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D9D9D9"/>
                    </a:solidFill>
                  </a:tcPr>
                </a:tc>
                <a:tc>
                  <a:txBody>
                    <a:bodyPr/>
                    <a:lstStyle/>
                    <a:p>
                      <a:pPr algn="l" fontAlgn="ctr"/>
                      <a:r>
                        <a:rPr lang="en-US" sz="1100" b="0" i="0" u="none" strike="noStrike">
                          <a:solidFill>
                            <a:srgbClr val="FF0000"/>
                          </a:solidFill>
                          <a:effectLst/>
                          <a:latin typeface="Microsoft Sans Serif" panose="020B0604020202020204" pitchFamily="34" charset="0"/>
                        </a:rPr>
                        <a:t> </a:t>
                      </a:r>
                    </a:p>
                  </a:txBody>
                  <a:tcPr marL="5401" marR="5401" marT="540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D9D9D9"/>
                    </a:solidFill>
                  </a:tcPr>
                </a:tc>
                <a:tc>
                  <a:txBody>
                    <a:bodyPr/>
                    <a:lstStyle/>
                    <a:p>
                      <a:pPr algn="l" fontAlgn="ctr"/>
                      <a:r>
                        <a:rPr lang="en-US" sz="1100" b="0" i="0" u="none" strike="noStrike">
                          <a:solidFill>
                            <a:srgbClr val="FF0000"/>
                          </a:solidFill>
                          <a:effectLst/>
                          <a:latin typeface="Microsoft Sans Serif" panose="020B0604020202020204" pitchFamily="34" charset="0"/>
                        </a:rPr>
                        <a:t>x</a:t>
                      </a:r>
                    </a:p>
                  </a:txBody>
                  <a:tcPr marL="5401" marR="5401" marT="540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D9D9D9"/>
                    </a:solidFill>
                  </a:tcPr>
                </a:tc>
                <a:tc>
                  <a:txBody>
                    <a:bodyPr/>
                    <a:lstStyle/>
                    <a:p>
                      <a:pPr algn="l" fontAlgn="ctr"/>
                      <a:r>
                        <a:rPr lang="en-US" sz="1100" b="0" i="0" u="none" strike="noStrike">
                          <a:solidFill>
                            <a:srgbClr val="FF0000"/>
                          </a:solidFill>
                          <a:effectLst/>
                          <a:latin typeface="Microsoft Sans Serif" panose="020B0604020202020204" pitchFamily="34" charset="0"/>
                        </a:rPr>
                        <a:t> </a:t>
                      </a:r>
                    </a:p>
                  </a:txBody>
                  <a:tcPr marL="5401" marR="5401" marT="5401" marB="0" anchor="ctr">
                    <a:lnL w="635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D9D9D9"/>
                    </a:solidFill>
                  </a:tcPr>
                </a:tc>
                <a:tc>
                  <a:txBody>
                    <a:bodyPr/>
                    <a:lstStyle/>
                    <a:p>
                      <a:pPr algn="l" fontAlgn="ctr"/>
                      <a:r>
                        <a:rPr lang="en-US" sz="1100" b="0" i="0" u="none" strike="noStrike">
                          <a:solidFill>
                            <a:srgbClr val="FF0000"/>
                          </a:solidFill>
                          <a:effectLst/>
                          <a:latin typeface="Microsoft Sans Serif" panose="020B0604020202020204" pitchFamily="34" charset="0"/>
                        </a:rPr>
                        <a:t> </a:t>
                      </a:r>
                    </a:p>
                  </a:txBody>
                  <a:tcPr marL="5401" marR="5401" marT="5401" marB="0" anchor="ctr">
                    <a:lnL w="1270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D9D9D9"/>
                    </a:solidFill>
                  </a:tcPr>
                </a:tc>
                <a:tc>
                  <a:txBody>
                    <a:bodyPr/>
                    <a:lstStyle/>
                    <a:p>
                      <a:pPr algn="l" fontAlgn="ctr"/>
                      <a:r>
                        <a:rPr lang="en-US" sz="1100" b="0" i="0" u="none" strike="noStrike">
                          <a:solidFill>
                            <a:srgbClr val="FF0000"/>
                          </a:solidFill>
                          <a:effectLst/>
                          <a:latin typeface="Microsoft Sans Serif" panose="020B0604020202020204" pitchFamily="34" charset="0"/>
                        </a:rPr>
                        <a:t> </a:t>
                      </a:r>
                    </a:p>
                  </a:txBody>
                  <a:tcPr marL="5401" marR="5401" marT="540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D9D9D9"/>
                    </a:solidFill>
                  </a:tcPr>
                </a:tc>
                <a:tc>
                  <a:txBody>
                    <a:bodyPr/>
                    <a:lstStyle/>
                    <a:p>
                      <a:pPr algn="l" fontAlgn="ctr"/>
                      <a:r>
                        <a:rPr lang="en-US" sz="1100" b="0" i="0" u="none" strike="noStrike" dirty="0">
                          <a:solidFill>
                            <a:srgbClr val="FF0000"/>
                          </a:solidFill>
                          <a:effectLst/>
                          <a:latin typeface="Microsoft Sans Serif" panose="020B0604020202020204" pitchFamily="34" charset="0"/>
                        </a:rPr>
                        <a:t>X</a:t>
                      </a:r>
                    </a:p>
                  </a:txBody>
                  <a:tcPr marL="5401" marR="5401" marT="540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D9D9D9"/>
                    </a:solidFill>
                  </a:tcPr>
                </a:tc>
                <a:tc>
                  <a:txBody>
                    <a:bodyPr/>
                    <a:lstStyle/>
                    <a:p>
                      <a:pPr algn="l" fontAlgn="ctr"/>
                      <a:r>
                        <a:rPr lang="en-US" sz="1100" b="0" i="0" u="none" strike="noStrike">
                          <a:solidFill>
                            <a:srgbClr val="FF0000"/>
                          </a:solidFill>
                          <a:effectLst/>
                          <a:latin typeface="Microsoft Sans Serif" panose="020B0604020202020204" pitchFamily="34" charset="0"/>
                        </a:rPr>
                        <a:t>X</a:t>
                      </a:r>
                    </a:p>
                  </a:txBody>
                  <a:tcPr marL="5401" marR="5401" marT="540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D9D9D9"/>
                    </a:solidFill>
                  </a:tcPr>
                </a:tc>
                <a:tc>
                  <a:txBody>
                    <a:bodyPr/>
                    <a:lstStyle/>
                    <a:p>
                      <a:pPr algn="l" fontAlgn="ctr"/>
                      <a:r>
                        <a:rPr lang="en-US" sz="1100" b="0" i="0" u="none" strike="noStrike">
                          <a:solidFill>
                            <a:srgbClr val="FF0000"/>
                          </a:solidFill>
                          <a:effectLst/>
                          <a:latin typeface="Microsoft Sans Serif" panose="020B0604020202020204" pitchFamily="34" charset="0"/>
                        </a:rPr>
                        <a:t> </a:t>
                      </a:r>
                    </a:p>
                  </a:txBody>
                  <a:tcPr marL="5401" marR="5401" marT="5401" marB="0" anchor="ctr">
                    <a:lnL w="635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D9D9D9"/>
                    </a:solidFill>
                  </a:tcPr>
                </a:tc>
              </a:tr>
              <a:tr h="221144">
                <a:tc>
                  <a:txBody>
                    <a:bodyPr/>
                    <a:lstStyle/>
                    <a:p>
                      <a:pPr algn="l" fontAlgn="b"/>
                      <a:r>
                        <a:rPr lang="en-US" sz="1100" b="1" i="0" u="none" strike="noStrike">
                          <a:solidFill>
                            <a:srgbClr val="FF0000"/>
                          </a:solidFill>
                          <a:effectLst/>
                          <a:latin typeface="Microsoft Sans Serif" panose="020B0604020202020204" pitchFamily="34" charset="0"/>
                        </a:rPr>
                        <a:t>MOL</a:t>
                      </a:r>
                    </a:p>
                  </a:txBody>
                  <a:tcPr marL="5401" marR="5401" marT="540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D9D9D9"/>
                    </a:solidFill>
                  </a:tcPr>
                </a:tc>
                <a:tc>
                  <a:txBody>
                    <a:bodyPr/>
                    <a:lstStyle/>
                    <a:p>
                      <a:pPr algn="l" fontAlgn="ctr"/>
                      <a:r>
                        <a:rPr lang="en-US" sz="1100" b="0" i="0" u="none" strike="noStrike">
                          <a:solidFill>
                            <a:srgbClr val="FF0000"/>
                          </a:solidFill>
                          <a:effectLst/>
                          <a:latin typeface="Microsoft Sans Serif" panose="020B0604020202020204" pitchFamily="34" charset="0"/>
                        </a:rPr>
                        <a:t> </a:t>
                      </a:r>
                    </a:p>
                  </a:txBody>
                  <a:tcPr marL="5401" marR="5401" marT="5401" marB="0" anchor="ctr">
                    <a:lnL w="1270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D9D9D9"/>
                    </a:solidFill>
                  </a:tcPr>
                </a:tc>
                <a:tc>
                  <a:txBody>
                    <a:bodyPr/>
                    <a:lstStyle/>
                    <a:p>
                      <a:pPr algn="l" fontAlgn="ctr"/>
                      <a:r>
                        <a:rPr lang="en-US" sz="1100" b="0" i="0" u="none" strike="noStrike">
                          <a:solidFill>
                            <a:srgbClr val="FF0000"/>
                          </a:solidFill>
                          <a:effectLst/>
                          <a:latin typeface="Microsoft Sans Serif" panose="020B0604020202020204" pitchFamily="34" charset="0"/>
                        </a:rPr>
                        <a:t> </a:t>
                      </a:r>
                    </a:p>
                  </a:txBody>
                  <a:tcPr marL="5401" marR="5401" marT="540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D9D9D9"/>
                    </a:solidFill>
                  </a:tcPr>
                </a:tc>
                <a:tc>
                  <a:txBody>
                    <a:bodyPr/>
                    <a:lstStyle/>
                    <a:p>
                      <a:pPr algn="l" fontAlgn="ctr"/>
                      <a:r>
                        <a:rPr lang="en-US" sz="1100" b="0" i="0" u="none" strike="noStrike">
                          <a:solidFill>
                            <a:srgbClr val="FF0000"/>
                          </a:solidFill>
                          <a:effectLst/>
                          <a:latin typeface="Microsoft Sans Serif" panose="020B0604020202020204" pitchFamily="34" charset="0"/>
                        </a:rPr>
                        <a:t> </a:t>
                      </a:r>
                    </a:p>
                  </a:txBody>
                  <a:tcPr marL="5401" marR="5401" marT="540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D9D9D9"/>
                    </a:solidFill>
                  </a:tcPr>
                </a:tc>
                <a:tc>
                  <a:txBody>
                    <a:bodyPr/>
                    <a:lstStyle/>
                    <a:p>
                      <a:pPr algn="l" fontAlgn="ctr"/>
                      <a:r>
                        <a:rPr lang="en-US" sz="1100" b="0" i="0" u="none" strike="noStrike">
                          <a:solidFill>
                            <a:srgbClr val="FF0000"/>
                          </a:solidFill>
                          <a:effectLst/>
                          <a:latin typeface="Microsoft Sans Serif" panose="020B0604020202020204" pitchFamily="34" charset="0"/>
                        </a:rPr>
                        <a:t>x</a:t>
                      </a:r>
                    </a:p>
                  </a:txBody>
                  <a:tcPr marL="5401" marR="5401" marT="540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D9D9D9"/>
                    </a:solidFill>
                  </a:tcPr>
                </a:tc>
                <a:tc>
                  <a:txBody>
                    <a:bodyPr/>
                    <a:lstStyle/>
                    <a:p>
                      <a:pPr algn="l" fontAlgn="ctr"/>
                      <a:r>
                        <a:rPr lang="en-US" sz="1100" b="0" i="0" u="none" strike="noStrike">
                          <a:solidFill>
                            <a:srgbClr val="FF0000"/>
                          </a:solidFill>
                          <a:effectLst/>
                          <a:latin typeface="Microsoft Sans Serif" panose="020B0604020202020204" pitchFamily="34" charset="0"/>
                        </a:rPr>
                        <a:t> </a:t>
                      </a:r>
                    </a:p>
                  </a:txBody>
                  <a:tcPr marL="5401" marR="5401" marT="5401" marB="0" anchor="ctr">
                    <a:lnL w="635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D9D9D9"/>
                    </a:solidFill>
                  </a:tcPr>
                </a:tc>
                <a:tc>
                  <a:txBody>
                    <a:bodyPr/>
                    <a:lstStyle/>
                    <a:p>
                      <a:pPr algn="l" fontAlgn="ctr"/>
                      <a:r>
                        <a:rPr lang="en-US" sz="1100" b="0" i="0" u="none" strike="noStrike">
                          <a:solidFill>
                            <a:srgbClr val="FF0000"/>
                          </a:solidFill>
                          <a:effectLst/>
                          <a:latin typeface="Microsoft Sans Serif" panose="020B0604020202020204" pitchFamily="34" charset="0"/>
                        </a:rPr>
                        <a:t> </a:t>
                      </a:r>
                    </a:p>
                  </a:txBody>
                  <a:tcPr marL="5401" marR="5401" marT="5401" marB="0" anchor="ctr">
                    <a:lnL w="1270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D9D9D9"/>
                    </a:solidFill>
                  </a:tcPr>
                </a:tc>
                <a:tc>
                  <a:txBody>
                    <a:bodyPr/>
                    <a:lstStyle/>
                    <a:p>
                      <a:pPr algn="l" fontAlgn="ctr"/>
                      <a:r>
                        <a:rPr lang="en-US" sz="1100" b="0" i="0" u="none" strike="noStrike">
                          <a:solidFill>
                            <a:srgbClr val="FF0000"/>
                          </a:solidFill>
                          <a:effectLst/>
                          <a:latin typeface="Microsoft Sans Serif" panose="020B0604020202020204" pitchFamily="34" charset="0"/>
                        </a:rPr>
                        <a:t> </a:t>
                      </a:r>
                    </a:p>
                  </a:txBody>
                  <a:tcPr marL="5401" marR="5401" marT="540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D9D9D9"/>
                    </a:solidFill>
                  </a:tcPr>
                </a:tc>
                <a:tc>
                  <a:txBody>
                    <a:bodyPr/>
                    <a:lstStyle/>
                    <a:p>
                      <a:pPr algn="l" fontAlgn="ctr"/>
                      <a:r>
                        <a:rPr lang="en-US" sz="1100" b="0" i="0" u="none" strike="noStrike">
                          <a:solidFill>
                            <a:srgbClr val="FF0000"/>
                          </a:solidFill>
                          <a:effectLst/>
                          <a:latin typeface="Microsoft Sans Serif" panose="020B0604020202020204" pitchFamily="34" charset="0"/>
                        </a:rPr>
                        <a:t> </a:t>
                      </a:r>
                    </a:p>
                  </a:txBody>
                  <a:tcPr marL="5401" marR="5401" marT="540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D9D9D9"/>
                    </a:solidFill>
                  </a:tcPr>
                </a:tc>
                <a:tc>
                  <a:txBody>
                    <a:bodyPr/>
                    <a:lstStyle/>
                    <a:p>
                      <a:pPr algn="l" fontAlgn="ctr"/>
                      <a:r>
                        <a:rPr lang="en-US" sz="1100" b="0" i="0" u="none" strike="noStrike">
                          <a:solidFill>
                            <a:srgbClr val="FF0000"/>
                          </a:solidFill>
                          <a:effectLst/>
                          <a:latin typeface="Microsoft Sans Serif" panose="020B0604020202020204" pitchFamily="34" charset="0"/>
                        </a:rPr>
                        <a:t>X</a:t>
                      </a:r>
                    </a:p>
                  </a:txBody>
                  <a:tcPr marL="5401" marR="5401" marT="540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D9D9D9"/>
                    </a:solidFill>
                  </a:tcPr>
                </a:tc>
                <a:tc>
                  <a:txBody>
                    <a:bodyPr/>
                    <a:lstStyle/>
                    <a:p>
                      <a:pPr algn="l" fontAlgn="ctr"/>
                      <a:r>
                        <a:rPr lang="en-US" sz="1100" b="0" i="0" u="none" strike="noStrike">
                          <a:solidFill>
                            <a:srgbClr val="FF0000"/>
                          </a:solidFill>
                          <a:effectLst/>
                          <a:latin typeface="Microsoft Sans Serif" panose="020B0604020202020204" pitchFamily="34" charset="0"/>
                        </a:rPr>
                        <a:t> </a:t>
                      </a:r>
                    </a:p>
                  </a:txBody>
                  <a:tcPr marL="5401" marR="5401" marT="5401" marB="0" anchor="ctr">
                    <a:lnL w="635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D9D9D9"/>
                    </a:solidFill>
                  </a:tcPr>
                </a:tc>
              </a:tr>
              <a:tr h="197865">
                <a:tc>
                  <a:txBody>
                    <a:bodyPr/>
                    <a:lstStyle/>
                    <a:p>
                      <a:pPr algn="l" fontAlgn="b"/>
                      <a:r>
                        <a:rPr lang="en-US" sz="1100" b="1" i="0" u="none" strike="noStrike">
                          <a:solidFill>
                            <a:srgbClr val="FF0000"/>
                          </a:solidFill>
                          <a:effectLst/>
                          <a:latin typeface="Microsoft Sans Serif" panose="020B0604020202020204" pitchFamily="34" charset="0"/>
                        </a:rPr>
                        <a:t>MON</a:t>
                      </a:r>
                    </a:p>
                  </a:txBody>
                  <a:tcPr marL="5401" marR="5401" marT="540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D9D9D9"/>
                    </a:solidFill>
                  </a:tcPr>
                </a:tc>
                <a:tc>
                  <a:txBody>
                    <a:bodyPr/>
                    <a:lstStyle/>
                    <a:p>
                      <a:pPr algn="l" fontAlgn="ctr"/>
                      <a:r>
                        <a:rPr lang="en-US" sz="1100" b="0" i="0" u="none" strike="noStrike">
                          <a:solidFill>
                            <a:srgbClr val="FF0000"/>
                          </a:solidFill>
                          <a:effectLst/>
                          <a:latin typeface="Microsoft Sans Serif" panose="020B0604020202020204" pitchFamily="34" charset="0"/>
                        </a:rPr>
                        <a:t> </a:t>
                      </a:r>
                    </a:p>
                  </a:txBody>
                  <a:tcPr marL="5401" marR="5401" marT="5401" marB="0" anchor="ctr">
                    <a:lnL w="1270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D9D9D9"/>
                    </a:solidFill>
                  </a:tcPr>
                </a:tc>
                <a:tc>
                  <a:txBody>
                    <a:bodyPr/>
                    <a:lstStyle/>
                    <a:p>
                      <a:pPr algn="l" fontAlgn="ctr"/>
                      <a:r>
                        <a:rPr lang="en-US" sz="1100" b="0" i="0" u="none" strike="noStrike">
                          <a:solidFill>
                            <a:srgbClr val="FF0000"/>
                          </a:solidFill>
                          <a:effectLst/>
                          <a:latin typeface="Microsoft Sans Serif" panose="020B0604020202020204" pitchFamily="34" charset="0"/>
                        </a:rPr>
                        <a:t> </a:t>
                      </a:r>
                    </a:p>
                  </a:txBody>
                  <a:tcPr marL="5401" marR="5401" marT="540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D9D9D9"/>
                    </a:solidFill>
                  </a:tcPr>
                </a:tc>
                <a:tc>
                  <a:txBody>
                    <a:bodyPr/>
                    <a:lstStyle/>
                    <a:p>
                      <a:pPr algn="l" fontAlgn="ctr"/>
                      <a:r>
                        <a:rPr lang="en-US" sz="1100" b="0" i="0" u="none" strike="noStrike">
                          <a:solidFill>
                            <a:srgbClr val="FF0000"/>
                          </a:solidFill>
                          <a:effectLst/>
                          <a:latin typeface="Microsoft Sans Serif" panose="020B0604020202020204" pitchFamily="34" charset="0"/>
                        </a:rPr>
                        <a:t> </a:t>
                      </a:r>
                    </a:p>
                  </a:txBody>
                  <a:tcPr marL="5401" marR="5401" marT="540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D9D9D9"/>
                    </a:solidFill>
                  </a:tcPr>
                </a:tc>
                <a:tc>
                  <a:txBody>
                    <a:bodyPr/>
                    <a:lstStyle/>
                    <a:p>
                      <a:pPr algn="l" fontAlgn="ctr"/>
                      <a:r>
                        <a:rPr lang="en-US" sz="1100" b="0" i="0" u="none" strike="noStrike">
                          <a:solidFill>
                            <a:srgbClr val="FF0000"/>
                          </a:solidFill>
                          <a:effectLst/>
                          <a:latin typeface="Microsoft Sans Serif" panose="020B0604020202020204" pitchFamily="34" charset="0"/>
                        </a:rPr>
                        <a:t>x</a:t>
                      </a:r>
                    </a:p>
                  </a:txBody>
                  <a:tcPr marL="5401" marR="5401" marT="540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D9D9D9"/>
                    </a:solidFill>
                  </a:tcPr>
                </a:tc>
                <a:tc>
                  <a:txBody>
                    <a:bodyPr/>
                    <a:lstStyle/>
                    <a:p>
                      <a:pPr algn="l" fontAlgn="ctr"/>
                      <a:r>
                        <a:rPr lang="en-US" sz="1100" b="0" i="0" u="none" strike="noStrike">
                          <a:solidFill>
                            <a:srgbClr val="FF0000"/>
                          </a:solidFill>
                          <a:effectLst/>
                          <a:latin typeface="Microsoft Sans Serif" panose="020B0604020202020204" pitchFamily="34" charset="0"/>
                        </a:rPr>
                        <a:t>x</a:t>
                      </a:r>
                    </a:p>
                  </a:txBody>
                  <a:tcPr marL="5401" marR="5401" marT="5401" marB="0" anchor="ctr">
                    <a:lnL w="635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D9D9D9"/>
                    </a:solidFill>
                  </a:tcPr>
                </a:tc>
                <a:tc>
                  <a:txBody>
                    <a:bodyPr/>
                    <a:lstStyle/>
                    <a:p>
                      <a:pPr algn="l" fontAlgn="ctr"/>
                      <a:r>
                        <a:rPr lang="en-US" sz="1100" b="0" i="0" u="none" strike="noStrike">
                          <a:solidFill>
                            <a:srgbClr val="FF0000"/>
                          </a:solidFill>
                          <a:effectLst/>
                          <a:latin typeface="Microsoft Sans Serif" panose="020B0604020202020204" pitchFamily="34" charset="0"/>
                        </a:rPr>
                        <a:t> </a:t>
                      </a:r>
                    </a:p>
                  </a:txBody>
                  <a:tcPr marL="5401" marR="5401" marT="5401" marB="0" anchor="ctr">
                    <a:lnL w="1270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D9D9D9"/>
                    </a:solidFill>
                  </a:tcPr>
                </a:tc>
                <a:tc>
                  <a:txBody>
                    <a:bodyPr/>
                    <a:lstStyle/>
                    <a:p>
                      <a:pPr algn="l" fontAlgn="ctr"/>
                      <a:r>
                        <a:rPr lang="en-US" sz="1100" b="0" i="0" u="none" strike="noStrike">
                          <a:solidFill>
                            <a:srgbClr val="FF0000"/>
                          </a:solidFill>
                          <a:effectLst/>
                          <a:latin typeface="Microsoft Sans Serif" panose="020B0604020202020204" pitchFamily="34" charset="0"/>
                        </a:rPr>
                        <a:t> </a:t>
                      </a:r>
                    </a:p>
                  </a:txBody>
                  <a:tcPr marL="5401" marR="5401" marT="540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D9D9D9"/>
                    </a:solidFill>
                  </a:tcPr>
                </a:tc>
                <a:tc>
                  <a:txBody>
                    <a:bodyPr/>
                    <a:lstStyle/>
                    <a:p>
                      <a:pPr algn="l" fontAlgn="ctr"/>
                      <a:r>
                        <a:rPr lang="en-US" sz="1100" b="0" i="0" u="none" strike="noStrike">
                          <a:solidFill>
                            <a:srgbClr val="FF0000"/>
                          </a:solidFill>
                          <a:effectLst/>
                          <a:latin typeface="Microsoft Sans Serif" panose="020B0604020202020204" pitchFamily="34" charset="0"/>
                        </a:rPr>
                        <a:t> </a:t>
                      </a:r>
                    </a:p>
                  </a:txBody>
                  <a:tcPr marL="5401" marR="5401" marT="540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D9D9D9"/>
                    </a:solidFill>
                  </a:tcPr>
                </a:tc>
                <a:tc>
                  <a:txBody>
                    <a:bodyPr/>
                    <a:lstStyle/>
                    <a:p>
                      <a:pPr algn="l" fontAlgn="ctr"/>
                      <a:r>
                        <a:rPr lang="en-US" sz="1100" b="0" i="0" u="none" strike="noStrike">
                          <a:solidFill>
                            <a:srgbClr val="FF0000"/>
                          </a:solidFill>
                          <a:effectLst/>
                          <a:latin typeface="Microsoft Sans Serif" panose="020B0604020202020204" pitchFamily="34" charset="0"/>
                        </a:rPr>
                        <a:t>X</a:t>
                      </a:r>
                    </a:p>
                  </a:txBody>
                  <a:tcPr marL="5401" marR="5401" marT="540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D9D9D9"/>
                    </a:solidFill>
                  </a:tcPr>
                </a:tc>
                <a:tc>
                  <a:txBody>
                    <a:bodyPr/>
                    <a:lstStyle/>
                    <a:p>
                      <a:pPr algn="l" fontAlgn="ctr"/>
                      <a:r>
                        <a:rPr lang="en-US" sz="1100" b="0" i="0" u="none" strike="noStrike">
                          <a:solidFill>
                            <a:srgbClr val="FF0000"/>
                          </a:solidFill>
                          <a:effectLst/>
                          <a:latin typeface="Microsoft Sans Serif" panose="020B0604020202020204" pitchFamily="34" charset="0"/>
                        </a:rPr>
                        <a:t> </a:t>
                      </a:r>
                    </a:p>
                  </a:txBody>
                  <a:tcPr marL="5401" marR="5401" marT="5401" marB="0" anchor="ctr">
                    <a:lnL w="635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D9D9D9"/>
                    </a:solidFill>
                  </a:tcPr>
                </a:tc>
              </a:tr>
              <a:tr h="226964">
                <a:tc>
                  <a:txBody>
                    <a:bodyPr/>
                    <a:lstStyle/>
                    <a:p>
                      <a:pPr algn="l" fontAlgn="b"/>
                      <a:r>
                        <a:rPr lang="en-US" sz="1100" b="1" i="0" u="none" strike="noStrike">
                          <a:solidFill>
                            <a:srgbClr val="FF0000"/>
                          </a:solidFill>
                          <a:effectLst/>
                          <a:latin typeface="Microsoft Sans Serif" panose="020B0604020202020204" pitchFamily="34" charset="0"/>
                        </a:rPr>
                        <a:t>RUS</a:t>
                      </a:r>
                    </a:p>
                  </a:txBody>
                  <a:tcPr marL="5401" marR="5401" marT="540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D9D9D9"/>
                    </a:solidFill>
                  </a:tcPr>
                </a:tc>
                <a:tc>
                  <a:txBody>
                    <a:bodyPr/>
                    <a:lstStyle/>
                    <a:p>
                      <a:pPr algn="l" fontAlgn="ctr"/>
                      <a:r>
                        <a:rPr lang="en-US" sz="1100" b="0" i="0" u="none" strike="noStrike">
                          <a:solidFill>
                            <a:srgbClr val="FF0000"/>
                          </a:solidFill>
                          <a:effectLst/>
                          <a:latin typeface="Microsoft Sans Serif" panose="020B0604020202020204" pitchFamily="34" charset="0"/>
                        </a:rPr>
                        <a:t> </a:t>
                      </a:r>
                    </a:p>
                  </a:txBody>
                  <a:tcPr marL="5401" marR="5401" marT="5401" marB="0" anchor="ctr">
                    <a:lnL w="1270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D9D9D9"/>
                    </a:solidFill>
                  </a:tcPr>
                </a:tc>
                <a:tc>
                  <a:txBody>
                    <a:bodyPr/>
                    <a:lstStyle/>
                    <a:p>
                      <a:pPr algn="l" fontAlgn="ctr"/>
                      <a:r>
                        <a:rPr lang="en-US" sz="1100" b="0" i="0" u="none" strike="noStrike">
                          <a:solidFill>
                            <a:srgbClr val="FF0000"/>
                          </a:solidFill>
                          <a:effectLst/>
                          <a:latin typeface="Microsoft Sans Serif" panose="020B0604020202020204" pitchFamily="34" charset="0"/>
                        </a:rPr>
                        <a:t> </a:t>
                      </a:r>
                    </a:p>
                  </a:txBody>
                  <a:tcPr marL="5401" marR="5401" marT="540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D9D9D9"/>
                    </a:solidFill>
                  </a:tcPr>
                </a:tc>
                <a:tc>
                  <a:txBody>
                    <a:bodyPr/>
                    <a:lstStyle/>
                    <a:p>
                      <a:pPr algn="l" fontAlgn="ctr"/>
                      <a:r>
                        <a:rPr lang="en-US" sz="1100" b="0" i="0" u="none" strike="noStrike">
                          <a:solidFill>
                            <a:srgbClr val="FF0000"/>
                          </a:solidFill>
                          <a:effectLst/>
                          <a:latin typeface="Microsoft Sans Serif" panose="020B0604020202020204" pitchFamily="34" charset="0"/>
                        </a:rPr>
                        <a:t> </a:t>
                      </a:r>
                    </a:p>
                  </a:txBody>
                  <a:tcPr marL="5401" marR="5401" marT="540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D9D9D9"/>
                    </a:solidFill>
                  </a:tcPr>
                </a:tc>
                <a:tc>
                  <a:txBody>
                    <a:bodyPr/>
                    <a:lstStyle/>
                    <a:p>
                      <a:pPr algn="l" fontAlgn="ctr"/>
                      <a:r>
                        <a:rPr lang="en-US" sz="1100" b="0" i="0" u="none" strike="noStrike">
                          <a:solidFill>
                            <a:srgbClr val="FF0000"/>
                          </a:solidFill>
                          <a:effectLst/>
                          <a:latin typeface="Microsoft Sans Serif" panose="020B0604020202020204" pitchFamily="34" charset="0"/>
                        </a:rPr>
                        <a:t>x</a:t>
                      </a:r>
                    </a:p>
                  </a:txBody>
                  <a:tcPr marL="5401" marR="5401" marT="540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D9D9D9"/>
                    </a:solidFill>
                  </a:tcPr>
                </a:tc>
                <a:tc>
                  <a:txBody>
                    <a:bodyPr/>
                    <a:lstStyle/>
                    <a:p>
                      <a:pPr algn="l" fontAlgn="ctr"/>
                      <a:r>
                        <a:rPr lang="en-US" sz="1100" b="0" i="0" u="none" strike="noStrike">
                          <a:solidFill>
                            <a:srgbClr val="FF0000"/>
                          </a:solidFill>
                          <a:effectLst/>
                          <a:latin typeface="Microsoft Sans Serif" panose="020B0604020202020204" pitchFamily="34" charset="0"/>
                        </a:rPr>
                        <a:t> </a:t>
                      </a:r>
                    </a:p>
                  </a:txBody>
                  <a:tcPr marL="5401" marR="5401" marT="5401" marB="0" anchor="ctr">
                    <a:lnL w="635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D9D9D9"/>
                    </a:solidFill>
                  </a:tcPr>
                </a:tc>
                <a:tc>
                  <a:txBody>
                    <a:bodyPr/>
                    <a:lstStyle/>
                    <a:p>
                      <a:pPr algn="l" fontAlgn="ctr"/>
                      <a:r>
                        <a:rPr lang="en-US" sz="1100" b="0" i="0" u="none" strike="noStrike">
                          <a:solidFill>
                            <a:srgbClr val="FF0000"/>
                          </a:solidFill>
                          <a:effectLst/>
                          <a:latin typeface="Microsoft Sans Serif" panose="020B0604020202020204" pitchFamily="34" charset="0"/>
                        </a:rPr>
                        <a:t> </a:t>
                      </a:r>
                    </a:p>
                  </a:txBody>
                  <a:tcPr marL="5401" marR="5401" marT="5401" marB="0" anchor="ctr">
                    <a:lnL w="1270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D9D9D9"/>
                    </a:solidFill>
                  </a:tcPr>
                </a:tc>
                <a:tc>
                  <a:txBody>
                    <a:bodyPr/>
                    <a:lstStyle/>
                    <a:p>
                      <a:pPr algn="l" fontAlgn="ctr"/>
                      <a:r>
                        <a:rPr lang="en-US" sz="1100" b="0" i="0" u="none" strike="noStrike">
                          <a:solidFill>
                            <a:srgbClr val="FF0000"/>
                          </a:solidFill>
                          <a:effectLst/>
                          <a:latin typeface="Microsoft Sans Serif" panose="020B0604020202020204" pitchFamily="34" charset="0"/>
                        </a:rPr>
                        <a:t> </a:t>
                      </a:r>
                    </a:p>
                  </a:txBody>
                  <a:tcPr marL="5401" marR="5401" marT="540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D9D9D9"/>
                    </a:solidFill>
                  </a:tcPr>
                </a:tc>
                <a:tc>
                  <a:txBody>
                    <a:bodyPr/>
                    <a:lstStyle/>
                    <a:p>
                      <a:pPr algn="l" fontAlgn="ctr"/>
                      <a:r>
                        <a:rPr lang="en-US" sz="1100" b="0" i="0" u="none" strike="noStrike" dirty="0">
                          <a:solidFill>
                            <a:srgbClr val="FF0000"/>
                          </a:solidFill>
                          <a:effectLst/>
                          <a:latin typeface="Microsoft Sans Serif" panose="020B0604020202020204" pitchFamily="34" charset="0"/>
                        </a:rPr>
                        <a:t> </a:t>
                      </a:r>
                    </a:p>
                  </a:txBody>
                  <a:tcPr marL="5401" marR="5401" marT="540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D9D9D9"/>
                    </a:solidFill>
                  </a:tcPr>
                </a:tc>
                <a:tc>
                  <a:txBody>
                    <a:bodyPr/>
                    <a:lstStyle/>
                    <a:p>
                      <a:pPr algn="l" fontAlgn="ctr"/>
                      <a:r>
                        <a:rPr lang="en-US" sz="1100" b="0" i="0" u="none" strike="noStrike">
                          <a:solidFill>
                            <a:srgbClr val="FF0000"/>
                          </a:solidFill>
                          <a:effectLst/>
                          <a:latin typeface="Microsoft Sans Serif" panose="020B0604020202020204" pitchFamily="34" charset="0"/>
                        </a:rPr>
                        <a:t>X</a:t>
                      </a:r>
                    </a:p>
                  </a:txBody>
                  <a:tcPr marL="5401" marR="5401" marT="540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D9D9D9"/>
                    </a:solidFill>
                  </a:tcPr>
                </a:tc>
                <a:tc>
                  <a:txBody>
                    <a:bodyPr/>
                    <a:lstStyle/>
                    <a:p>
                      <a:pPr algn="l" fontAlgn="ctr"/>
                      <a:r>
                        <a:rPr lang="en-US" sz="1100" b="0" i="0" u="none" strike="noStrike">
                          <a:solidFill>
                            <a:srgbClr val="FF0000"/>
                          </a:solidFill>
                          <a:effectLst/>
                          <a:latin typeface="Microsoft Sans Serif" panose="020B0604020202020204" pitchFamily="34" charset="0"/>
                        </a:rPr>
                        <a:t> </a:t>
                      </a:r>
                    </a:p>
                  </a:txBody>
                  <a:tcPr marL="5401" marR="5401" marT="5401" marB="0" anchor="ctr">
                    <a:lnL w="635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D9D9D9"/>
                    </a:solidFill>
                  </a:tcPr>
                </a:tc>
              </a:tr>
              <a:tr h="221144">
                <a:tc>
                  <a:txBody>
                    <a:bodyPr/>
                    <a:lstStyle/>
                    <a:p>
                      <a:pPr algn="l" fontAlgn="b"/>
                      <a:r>
                        <a:rPr lang="en-US" sz="1000" b="1" i="0" u="none" strike="noStrike">
                          <a:solidFill>
                            <a:srgbClr val="FF0000"/>
                          </a:solidFill>
                          <a:effectLst/>
                          <a:latin typeface="Microsoft Sans Serif" panose="020B0604020202020204" pitchFamily="34" charset="0"/>
                        </a:rPr>
                        <a:t>ROM</a:t>
                      </a:r>
                    </a:p>
                  </a:txBody>
                  <a:tcPr marL="5401" marR="5401" marT="540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ctr"/>
                      <a:r>
                        <a:rPr lang="en-US" sz="700" b="0" i="0" u="none" strike="noStrike">
                          <a:solidFill>
                            <a:srgbClr val="000000"/>
                          </a:solidFill>
                          <a:effectLst/>
                          <a:latin typeface="Microsoft Sans Serif" panose="020B0604020202020204" pitchFamily="34" charset="0"/>
                        </a:rPr>
                        <a:t> </a:t>
                      </a:r>
                    </a:p>
                  </a:txBody>
                  <a:tcPr marL="5401" marR="5401" marT="5401" marB="0" anchor="ctr">
                    <a:lnL w="1270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en-US" sz="700" b="0" i="0" u="none" strike="noStrike">
                          <a:solidFill>
                            <a:srgbClr val="000000"/>
                          </a:solidFill>
                          <a:effectLst/>
                          <a:latin typeface="Microsoft Sans Serif" panose="020B0604020202020204" pitchFamily="34" charset="0"/>
                        </a:rPr>
                        <a:t>x</a:t>
                      </a:r>
                    </a:p>
                  </a:txBody>
                  <a:tcPr marL="5401" marR="5401" marT="540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en-US" sz="700" b="0" i="0" u="none" strike="noStrike">
                          <a:solidFill>
                            <a:srgbClr val="000000"/>
                          </a:solidFill>
                          <a:effectLst/>
                          <a:latin typeface="Microsoft Sans Serif" panose="020B0604020202020204" pitchFamily="34" charset="0"/>
                        </a:rPr>
                        <a:t>x</a:t>
                      </a:r>
                    </a:p>
                  </a:txBody>
                  <a:tcPr marL="5401" marR="5401" marT="540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en-US" sz="700" b="0" i="0" u="none" strike="noStrike">
                          <a:solidFill>
                            <a:srgbClr val="000000"/>
                          </a:solidFill>
                          <a:effectLst/>
                          <a:latin typeface="Microsoft Sans Serif" panose="020B0604020202020204" pitchFamily="34" charset="0"/>
                        </a:rPr>
                        <a:t>x</a:t>
                      </a:r>
                    </a:p>
                  </a:txBody>
                  <a:tcPr marL="5401" marR="5401" marT="540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en-US" sz="700" b="0" i="0" u="none" strike="noStrike">
                          <a:solidFill>
                            <a:srgbClr val="000000"/>
                          </a:solidFill>
                          <a:effectLst/>
                          <a:latin typeface="Microsoft Sans Serif" panose="020B0604020202020204" pitchFamily="34" charset="0"/>
                        </a:rPr>
                        <a:t> </a:t>
                      </a:r>
                    </a:p>
                  </a:txBody>
                  <a:tcPr marL="5401" marR="5401" marT="5401" marB="0" anchor="ctr">
                    <a:lnL w="635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en-US" sz="700" b="0" i="0" u="none" strike="noStrike">
                          <a:solidFill>
                            <a:srgbClr val="000000"/>
                          </a:solidFill>
                          <a:effectLst/>
                          <a:latin typeface="Microsoft Sans Serif" panose="020B0604020202020204" pitchFamily="34" charset="0"/>
                        </a:rPr>
                        <a:t> </a:t>
                      </a:r>
                    </a:p>
                  </a:txBody>
                  <a:tcPr marL="5401" marR="5401" marT="5401" marB="0" anchor="ctr">
                    <a:lnL w="1270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en-US" sz="700" b="0" i="0" u="none" strike="noStrike">
                          <a:solidFill>
                            <a:srgbClr val="000000"/>
                          </a:solidFill>
                          <a:effectLst/>
                          <a:latin typeface="Microsoft Sans Serif" panose="020B0604020202020204" pitchFamily="34" charset="0"/>
                        </a:rPr>
                        <a:t> </a:t>
                      </a:r>
                    </a:p>
                  </a:txBody>
                  <a:tcPr marL="5401" marR="5401" marT="540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en-US" sz="700" b="0" i="0" u="none" strike="noStrike">
                          <a:solidFill>
                            <a:srgbClr val="000000"/>
                          </a:solidFill>
                          <a:effectLst/>
                          <a:latin typeface="Microsoft Sans Serif" panose="020B0604020202020204" pitchFamily="34" charset="0"/>
                        </a:rPr>
                        <a:t> </a:t>
                      </a:r>
                    </a:p>
                  </a:txBody>
                  <a:tcPr marL="5401" marR="5401" marT="540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en-US" sz="700" b="0" i="0" u="none" strike="noStrike">
                          <a:solidFill>
                            <a:srgbClr val="000000"/>
                          </a:solidFill>
                          <a:effectLst/>
                          <a:latin typeface="Microsoft Sans Serif" panose="020B0604020202020204" pitchFamily="34" charset="0"/>
                        </a:rPr>
                        <a:t> </a:t>
                      </a:r>
                    </a:p>
                  </a:txBody>
                  <a:tcPr marL="5401" marR="5401" marT="540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en-US" sz="700" b="0" i="0" u="none" strike="noStrike">
                          <a:solidFill>
                            <a:srgbClr val="000000"/>
                          </a:solidFill>
                          <a:effectLst/>
                          <a:latin typeface="Microsoft Sans Serif" panose="020B0604020202020204" pitchFamily="34" charset="0"/>
                        </a:rPr>
                        <a:t> </a:t>
                      </a:r>
                    </a:p>
                  </a:txBody>
                  <a:tcPr marL="5401" marR="5401" marT="5401" marB="0" anchor="ctr">
                    <a:lnL w="635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r>
              <a:tr h="174587">
                <a:tc>
                  <a:txBody>
                    <a:bodyPr/>
                    <a:lstStyle/>
                    <a:p>
                      <a:pPr algn="l" fontAlgn="b"/>
                      <a:r>
                        <a:rPr lang="en-US" sz="1000" b="1" i="0" u="none" strike="noStrike">
                          <a:solidFill>
                            <a:srgbClr val="0D0D0D"/>
                          </a:solidFill>
                          <a:effectLst/>
                          <a:latin typeface="Microsoft Sans Serif" panose="020B0604020202020204" pitchFamily="34" charset="0"/>
                        </a:rPr>
                        <a:t>TAJ</a:t>
                      </a:r>
                    </a:p>
                  </a:txBody>
                  <a:tcPr marL="5401" marR="5401" marT="540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800" b="0" i="0" u="none" strike="noStrike">
                          <a:solidFill>
                            <a:srgbClr val="000000"/>
                          </a:solidFill>
                          <a:effectLst/>
                          <a:latin typeface="Calibri" panose="020F0502020204030204" pitchFamily="34" charset="0"/>
                        </a:rPr>
                        <a:t> </a:t>
                      </a:r>
                    </a:p>
                  </a:txBody>
                  <a:tcPr marL="5401" marR="5401" marT="5401" marB="0" anchor="b">
                    <a:lnL w="1270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5401" marR="5401" marT="540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5401" marR="5401" marT="540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5401" marR="5401" marT="540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5401" marR="5401" marT="5401" marB="0" anchor="b">
                    <a:lnL w="635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en-US" sz="700" b="0" i="0" u="none" strike="noStrike">
                          <a:solidFill>
                            <a:srgbClr val="000000"/>
                          </a:solidFill>
                          <a:effectLst/>
                          <a:latin typeface="Microsoft Sans Serif" panose="020B0604020202020204" pitchFamily="34" charset="0"/>
                        </a:rPr>
                        <a:t> </a:t>
                      </a:r>
                    </a:p>
                  </a:txBody>
                  <a:tcPr marL="5401" marR="5401" marT="5401" marB="0" anchor="ctr">
                    <a:lnL w="1270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en-US" sz="700" b="0" i="0" u="none" strike="noStrike">
                          <a:solidFill>
                            <a:srgbClr val="000000"/>
                          </a:solidFill>
                          <a:effectLst/>
                          <a:latin typeface="Microsoft Sans Serif" panose="020B0604020202020204" pitchFamily="34" charset="0"/>
                        </a:rPr>
                        <a:t> </a:t>
                      </a:r>
                    </a:p>
                  </a:txBody>
                  <a:tcPr marL="5401" marR="5401" marT="540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en-US" sz="700" b="0" i="0" u="none" strike="noStrike">
                          <a:solidFill>
                            <a:srgbClr val="000000"/>
                          </a:solidFill>
                          <a:effectLst/>
                          <a:latin typeface="Microsoft Sans Serif" panose="020B0604020202020204" pitchFamily="34" charset="0"/>
                        </a:rPr>
                        <a:t> </a:t>
                      </a:r>
                    </a:p>
                  </a:txBody>
                  <a:tcPr marL="5401" marR="5401" marT="540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en-US" sz="700" b="0" i="0" u="none" strike="noStrike">
                          <a:solidFill>
                            <a:srgbClr val="000000"/>
                          </a:solidFill>
                          <a:effectLst/>
                          <a:latin typeface="Microsoft Sans Serif" panose="020B0604020202020204" pitchFamily="34" charset="0"/>
                        </a:rPr>
                        <a:t>X</a:t>
                      </a:r>
                    </a:p>
                  </a:txBody>
                  <a:tcPr marL="5401" marR="5401" marT="540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en-US" sz="700" b="0" i="0" u="none" strike="noStrike">
                          <a:solidFill>
                            <a:srgbClr val="000000"/>
                          </a:solidFill>
                          <a:effectLst/>
                          <a:latin typeface="Microsoft Sans Serif" panose="020B0604020202020204" pitchFamily="34" charset="0"/>
                        </a:rPr>
                        <a:t> </a:t>
                      </a:r>
                    </a:p>
                  </a:txBody>
                  <a:tcPr marL="5401" marR="5401" marT="5401" marB="0" anchor="ctr">
                    <a:lnL w="635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r>
              <a:tr h="174587">
                <a:tc>
                  <a:txBody>
                    <a:bodyPr/>
                    <a:lstStyle/>
                    <a:p>
                      <a:pPr algn="l" fontAlgn="b"/>
                      <a:r>
                        <a:rPr lang="en-US" sz="1000" b="1" i="0" u="none" strike="noStrike">
                          <a:solidFill>
                            <a:srgbClr val="0D0D0D"/>
                          </a:solidFill>
                          <a:effectLst/>
                          <a:latin typeface="Microsoft Sans Serif" panose="020B0604020202020204" pitchFamily="34" charset="0"/>
                        </a:rPr>
                        <a:t>TUR</a:t>
                      </a:r>
                    </a:p>
                  </a:txBody>
                  <a:tcPr marL="5401" marR="5401" marT="540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800" b="0" i="0" u="none" strike="noStrike">
                          <a:solidFill>
                            <a:srgbClr val="000000"/>
                          </a:solidFill>
                          <a:effectLst/>
                          <a:latin typeface="Calibri" panose="020F0502020204030204" pitchFamily="34" charset="0"/>
                        </a:rPr>
                        <a:t> </a:t>
                      </a:r>
                    </a:p>
                  </a:txBody>
                  <a:tcPr marL="5401" marR="5401" marT="5401" marB="0" anchor="b">
                    <a:lnL w="1270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5401" marR="5401" marT="540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5401" marR="5401" marT="540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5401" marR="5401" marT="540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5401" marR="5401" marT="5401" marB="0" anchor="b">
                    <a:lnL w="635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en-US" sz="700" b="0" i="0" u="none" strike="noStrike">
                          <a:solidFill>
                            <a:srgbClr val="000000"/>
                          </a:solidFill>
                          <a:effectLst/>
                          <a:latin typeface="Microsoft Sans Serif" panose="020B0604020202020204" pitchFamily="34" charset="0"/>
                        </a:rPr>
                        <a:t> </a:t>
                      </a:r>
                    </a:p>
                  </a:txBody>
                  <a:tcPr marL="5401" marR="5401" marT="5401" marB="0" anchor="ctr">
                    <a:lnL w="1270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en-US" sz="700" b="0" i="0" u="none" strike="noStrike">
                          <a:solidFill>
                            <a:srgbClr val="000000"/>
                          </a:solidFill>
                          <a:effectLst/>
                          <a:latin typeface="Microsoft Sans Serif" panose="020B0604020202020204" pitchFamily="34" charset="0"/>
                        </a:rPr>
                        <a:t> </a:t>
                      </a:r>
                    </a:p>
                  </a:txBody>
                  <a:tcPr marL="5401" marR="5401" marT="540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en-US" sz="700" b="0" i="0" u="none" strike="noStrike">
                          <a:solidFill>
                            <a:srgbClr val="000000"/>
                          </a:solidFill>
                          <a:effectLst/>
                          <a:latin typeface="Microsoft Sans Serif" panose="020B0604020202020204" pitchFamily="34" charset="0"/>
                        </a:rPr>
                        <a:t> </a:t>
                      </a:r>
                    </a:p>
                  </a:txBody>
                  <a:tcPr marL="5401" marR="5401" marT="540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en-US" sz="700" b="0" i="0" u="none" strike="noStrike">
                          <a:solidFill>
                            <a:srgbClr val="000000"/>
                          </a:solidFill>
                          <a:effectLst/>
                          <a:latin typeface="Microsoft Sans Serif" panose="020B0604020202020204" pitchFamily="34" charset="0"/>
                        </a:rPr>
                        <a:t>X</a:t>
                      </a:r>
                    </a:p>
                  </a:txBody>
                  <a:tcPr marL="5401" marR="5401" marT="540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en-US" sz="700" b="0" i="0" u="none" strike="noStrike">
                          <a:solidFill>
                            <a:srgbClr val="000000"/>
                          </a:solidFill>
                          <a:effectLst/>
                          <a:latin typeface="Microsoft Sans Serif" panose="020B0604020202020204" pitchFamily="34" charset="0"/>
                        </a:rPr>
                        <a:t> </a:t>
                      </a:r>
                    </a:p>
                  </a:txBody>
                  <a:tcPr marL="5401" marR="5401" marT="5401" marB="0" anchor="ctr">
                    <a:lnL w="635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r>
              <a:tr h="180407">
                <a:tc>
                  <a:txBody>
                    <a:bodyPr/>
                    <a:lstStyle/>
                    <a:p>
                      <a:pPr algn="l" fontAlgn="b"/>
                      <a:r>
                        <a:rPr lang="en-US" sz="1000" b="1" i="0" u="none" strike="noStrike">
                          <a:solidFill>
                            <a:srgbClr val="00B0F0"/>
                          </a:solidFill>
                          <a:effectLst/>
                          <a:latin typeface="Microsoft Sans Serif" panose="020B0604020202020204" pitchFamily="34" charset="0"/>
                        </a:rPr>
                        <a:t>UKR</a:t>
                      </a:r>
                    </a:p>
                  </a:txBody>
                  <a:tcPr marL="5401" marR="5401" marT="540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l" fontAlgn="b"/>
                      <a:r>
                        <a:rPr lang="en-US" sz="800" b="0" i="0" u="none" strike="noStrike">
                          <a:solidFill>
                            <a:srgbClr val="000000"/>
                          </a:solidFill>
                          <a:effectLst/>
                          <a:latin typeface="Calibri" panose="020F0502020204030204" pitchFamily="34" charset="0"/>
                        </a:rPr>
                        <a:t> </a:t>
                      </a:r>
                    </a:p>
                  </a:txBody>
                  <a:tcPr marL="5401" marR="5401" marT="5401" marB="0" anchor="b">
                    <a:lnL w="1270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5401" marR="5401" marT="540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5401" marR="5401" marT="540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5401" marR="5401" marT="540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5401" marR="5401" marT="5401" marB="0" anchor="b">
                    <a:lnL w="635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en-US" sz="700" b="0" i="0" u="none" strike="noStrike" dirty="0">
                          <a:solidFill>
                            <a:srgbClr val="000000"/>
                          </a:solidFill>
                          <a:effectLst/>
                          <a:latin typeface="Microsoft Sans Serif" panose="020B0604020202020204" pitchFamily="34" charset="0"/>
                        </a:rPr>
                        <a:t> </a:t>
                      </a:r>
                    </a:p>
                  </a:txBody>
                  <a:tcPr marL="5401" marR="5401" marT="5401" marB="0" anchor="ctr">
                    <a:lnL w="1270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en-US" sz="700" b="0" i="0" u="none" strike="noStrike">
                          <a:solidFill>
                            <a:srgbClr val="000000"/>
                          </a:solidFill>
                          <a:effectLst/>
                          <a:latin typeface="Microsoft Sans Serif" panose="020B0604020202020204" pitchFamily="34" charset="0"/>
                        </a:rPr>
                        <a:t> </a:t>
                      </a:r>
                    </a:p>
                  </a:txBody>
                  <a:tcPr marL="5401" marR="5401" marT="540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en-US" sz="700" b="0" i="0" u="none" strike="noStrike">
                          <a:solidFill>
                            <a:srgbClr val="000000"/>
                          </a:solidFill>
                          <a:effectLst/>
                          <a:latin typeface="Microsoft Sans Serif" panose="020B0604020202020204" pitchFamily="34" charset="0"/>
                        </a:rPr>
                        <a:t> </a:t>
                      </a:r>
                    </a:p>
                  </a:txBody>
                  <a:tcPr marL="5401" marR="5401" marT="540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en-US" sz="700" b="0" i="0" u="none" strike="noStrike">
                          <a:solidFill>
                            <a:srgbClr val="000000"/>
                          </a:solidFill>
                          <a:effectLst/>
                          <a:latin typeface="Microsoft Sans Serif" panose="020B0604020202020204" pitchFamily="34" charset="0"/>
                        </a:rPr>
                        <a:t>X</a:t>
                      </a:r>
                    </a:p>
                  </a:txBody>
                  <a:tcPr marL="5401" marR="5401" marT="540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en-US" sz="700" b="0" i="0" u="none" strike="noStrike">
                          <a:solidFill>
                            <a:srgbClr val="000000"/>
                          </a:solidFill>
                          <a:effectLst/>
                          <a:latin typeface="Microsoft Sans Serif" panose="020B0604020202020204" pitchFamily="34" charset="0"/>
                        </a:rPr>
                        <a:t> </a:t>
                      </a:r>
                    </a:p>
                  </a:txBody>
                  <a:tcPr marL="5401" marR="5401" marT="5401" marB="0" anchor="ctr">
                    <a:lnL w="635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r>
              <a:tr h="180407">
                <a:tc>
                  <a:txBody>
                    <a:bodyPr/>
                    <a:lstStyle/>
                    <a:p>
                      <a:pPr algn="l" fontAlgn="b"/>
                      <a:r>
                        <a:rPr lang="en-US" sz="1000" b="1" i="0" u="none" strike="noStrike">
                          <a:solidFill>
                            <a:srgbClr val="0D0D0D"/>
                          </a:solidFill>
                          <a:effectLst/>
                          <a:latin typeface="Microsoft Sans Serif" panose="020B0604020202020204" pitchFamily="34" charset="0"/>
                        </a:rPr>
                        <a:t>UZB</a:t>
                      </a:r>
                    </a:p>
                  </a:txBody>
                  <a:tcPr marL="5401" marR="5401" marT="540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800" b="0" i="0" u="none" strike="noStrike">
                          <a:solidFill>
                            <a:srgbClr val="000000"/>
                          </a:solidFill>
                          <a:effectLst/>
                          <a:latin typeface="Calibri" panose="020F0502020204030204" pitchFamily="34" charset="0"/>
                        </a:rPr>
                        <a:t> </a:t>
                      </a:r>
                    </a:p>
                  </a:txBody>
                  <a:tcPr marL="5401" marR="5401" marT="5401" marB="0" anchor="b">
                    <a:lnL w="1270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5401" marR="5401" marT="540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5401" marR="5401" marT="540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5401" marR="5401" marT="5401"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Calibri" panose="020F0502020204030204" pitchFamily="34" charset="0"/>
                        </a:rPr>
                        <a:t> </a:t>
                      </a:r>
                    </a:p>
                  </a:txBody>
                  <a:tcPr marL="5401" marR="5401" marT="5401" marB="0" anchor="b">
                    <a:lnL w="635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en-US" sz="700" b="0" i="0" u="none" strike="noStrike">
                          <a:solidFill>
                            <a:srgbClr val="000000"/>
                          </a:solidFill>
                          <a:effectLst/>
                          <a:latin typeface="Microsoft Sans Serif" panose="020B0604020202020204" pitchFamily="34" charset="0"/>
                        </a:rPr>
                        <a:t> </a:t>
                      </a:r>
                    </a:p>
                  </a:txBody>
                  <a:tcPr marL="5401" marR="5401" marT="5401" marB="0" anchor="ctr">
                    <a:lnL w="1270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en-US" sz="700" b="0" i="0" u="none" strike="noStrike">
                          <a:solidFill>
                            <a:srgbClr val="000000"/>
                          </a:solidFill>
                          <a:effectLst/>
                          <a:latin typeface="Microsoft Sans Serif" panose="020B0604020202020204" pitchFamily="34" charset="0"/>
                        </a:rPr>
                        <a:t> </a:t>
                      </a:r>
                    </a:p>
                  </a:txBody>
                  <a:tcPr marL="5401" marR="5401" marT="540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en-US" sz="700" b="0" i="0" u="none" strike="noStrike">
                          <a:solidFill>
                            <a:srgbClr val="000000"/>
                          </a:solidFill>
                          <a:effectLst/>
                          <a:latin typeface="Microsoft Sans Serif" panose="020B0604020202020204" pitchFamily="34" charset="0"/>
                        </a:rPr>
                        <a:t> </a:t>
                      </a:r>
                    </a:p>
                  </a:txBody>
                  <a:tcPr marL="5401" marR="5401" marT="540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en-US" sz="700" b="0" i="0" u="none" strike="noStrike">
                          <a:solidFill>
                            <a:srgbClr val="000000"/>
                          </a:solidFill>
                          <a:effectLst/>
                          <a:latin typeface="Microsoft Sans Serif" panose="020B0604020202020204" pitchFamily="34" charset="0"/>
                        </a:rPr>
                        <a:t> </a:t>
                      </a:r>
                    </a:p>
                  </a:txBody>
                  <a:tcPr marL="5401" marR="5401" marT="5401"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en-US" sz="700" b="0" i="0" u="none" strike="noStrike" dirty="0">
                          <a:solidFill>
                            <a:srgbClr val="000000"/>
                          </a:solidFill>
                          <a:effectLst/>
                          <a:latin typeface="Microsoft Sans Serif" panose="020B0604020202020204" pitchFamily="34" charset="0"/>
                        </a:rPr>
                        <a:t> </a:t>
                      </a:r>
                    </a:p>
                  </a:txBody>
                  <a:tcPr marL="5401" marR="5401" marT="5401" marB="0" anchor="ctr">
                    <a:lnL w="635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2" name="Title 1"/>
          <p:cNvSpPr>
            <a:spLocks noGrp="1"/>
          </p:cNvSpPr>
          <p:nvPr>
            <p:ph type="title"/>
          </p:nvPr>
        </p:nvSpPr>
        <p:spPr>
          <a:xfrm>
            <a:off x="228600" y="76200"/>
            <a:ext cx="8229600" cy="1143000"/>
          </a:xfrm>
        </p:spPr>
        <p:txBody>
          <a:bodyPr>
            <a:normAutofit/>
          </a:bodyPr>
          <a:lstStyle/>
          <a:p>
            <a:pPr algn="l"/>
            <a:r>
              <a:rPr lang="en-US" sz="2400" b="1" dirty="0" smtClean="0">
                <a:solidFill>
                  <a:srgbClr val="00B0F0"/>
                </a:solidFill>
              </a:rPr>
              <a:t>Accountability of Internal Audit</a:t>
            </a:r>
            <a:br>
              <a:rPr lang="en-US" sz="2400" b="1" dirty="0" smtClean="0">
                <a:solidFill>
                  <a:srgbClr val="00B0F0"/>
                </a:solidFill>
              </a:rPr>
            </a:br>
            <a:r>
              <a:rPr lang="en-US" sz="1800" b="1" i="1" u="sng" dirty="0" smtClean="0">
                <a:solidFill>
                  <a:schemeClr val="bg1">
                    <a:lumMod val="65000"/>
                  </a:schemeClr>
                </a:solidFill>
              </a:rPr>
              <a:t>QQ7.2. </a:t>
            </a:r>
            <a:r>
              <a:rPr lang="en-US" sz="1800" b="1" i="1" u="sng" dirty="0">
                <a:solidFill>
                  <a:schemeClr val="bg1">
                    <a:lumMod val="65000"/>
                  </a:schemeClr>
                </a:solidFill>
              </a:rPr>
              <a:t>Please indicate </a:t>
            </a:r>
            <a:r>
              <a:rPr lang="en-US" sz="1800" b="1" i="1" u="sng" dirty="0" smtClean="0">
                <a:solidFill>
                  <a:schemeClr val="bg1">
                    <a:lumMod val="65000"/>
                  </a:schemeClr>
                </a:solidFill>
              </a:rPr>
              <a:t>accountability of internal audit</a:t>
            </a:r>
            <a:endParaRPr lang="en-US" sz="1800" dirty="0"/>
          </a:p>
        </p:txBody>
      </p:sp>
      <p:sp>
        <p:nvSpPr>
          <p:cNvPr id="4" name="Slide Number Placeholder 3"/>
          <p:cNvSpPr>
            <a:spLocks noGrp="1"/>
          </p:cNvSpPr>
          <p:nvPr>
            <p:ph type="sldNum" sz="quarter" idx="12"/>
          </p:nvPr>
        </p:nvSpPr>
        <p:spPr/>
        <p:txBody>
          <a:bodyPr/>
          <a:lstStyle/>
          <a:p>
            <a:fld id="{F0C9C90F-157F-4387-8D4E-43B6DE48BA7A}" type="slidenum">
              <a:rPr lang="en-US" smtClean="0"/>
              <a:pPr/>
              <a:t>5</a:t>
            </a:fld>
            <a:endParaRPr lang="en-US" dirty="0"/>
          </a:p>
        </p:txBody>
      </p:sp>
      <p:sp>
        <p:nvSpPr>
          <p:cNvPr id="6" name="Freeform 5"/>
          <p:cNvSpPr/>
          <p:nvPr/>
        </p:nvSpPr>
        <p:spPr>
          <a:xfrm rot="21264165">
            <a:off x="1460748" y="2484336"/>
            <a:ext cx="1811409" cy="354052"/>
          </a:xfrm>
          <a:custGeom>
            <a:avLst/>
            <a:gdLst>
              <a:gd name="connsiteX0" fmla="*/ 65987 w 1706251"/>
              <a:gd name="connsiteY0" fmla="*/ 65988 h 301658"/>
              <a:gd name="connsiteX1" fmla="*/ 113121 w 1706251"/>
              <a:gd name="connsiteY1" fmla="*/ 47134 h 301658"/>
              <a:gd name="connsiteX2" fmla="*/ 141402 w 1706251"/>
              <a:gd name="connsiteY2" fmla="*/ 28281 h 301658"/>
              <a:gd name="connsiteX3" fmla="*/ 226243 w 1706251"/>
              <a:gd name="connsiteY3" fmla="*/ 0 h 301658"/>
              <a:gd name="connsiteX4" fmla="*/ 782424 w 1706251"/>
              <a:gd name="connsiteY4" fmla="*/ 37707 h 301658"/>
              <a:gd name="connsiteX5" fmla="*/ 867266 w 1706251"/>
              <a:gd name="connsiteY5" fmla="*/ 47134 h 301658"/>
              <a:gd name="connsiteX6" fmla="*/ 1093509 w 1706251"/>
              <a:gd name="connsiteY6" fmla="*/ 65988 h 301658"/>
              <a:gd name="connsiteX7" fmla="*/ 1282045 w 1706251"/>
              <a:gd name="connsiteY7" fmla="*/ 75415 h 301658"/>
              <a:gd name="connsiteX8" fmla="*/ 1385740 w 1706251"/>
              <a:gd name="connsiteY8" fmla="*/ 94268 h 301658"/>
              <a:gd name="connsiteX9" fmla="*/ 1432874 w 1706251"/>
              <a:gd name="connsiteY9" fmla="*/ 103695 h 301658"/>
              <a:gd name="connsiteX10" fmla="*/ 1583703 w 1706251"/>
              <a:gd name="connsiteY10" fmla="*/ 122549 h 301658"/>
              <a:gd name="connsiteX11" fmla="*/ 1659117 w 1706251"/>
              <a:gd name="connsiteY11" fmla="*/ 141402 h 301658"/>
              <a:gd name="connsiteX12" fmla="*/ 1706251 w 1706251"/>
              <a:gd name="connsiteY12" fmla="*/ 150829 h 301658"/>
              <a:gd name="connsiteX13" fmla="*/ 1696824 w 1706251"/>
              <a:gd name="connsiteY13" fmla="*/ 197963 h 301658"/>
              <a:gd name="connsiteX14" fmla="*/ 1649690 w 1706251"/>
              <a:gd name="connsiteY14" fmla="*/ 263951 h 301658"/>
              <a:gd name="connsiteX15" fmla="*/ 1621410 w 1706251"/>
              <a:gd name="connsiteY15" fmla="*/ 282804 h 301658"/>
              <a:gd name="connsiteX16" fmla="*/ 1593130 w 1706251"/>
              <a:gd name="connsiteY16" fmla="*/ 292231 h 301658"/>
              <a:gd name="connsiteX17" fmla="*/ 1489435 w 1706251"/>
              <a:gd name="connsiteY17" fmla="*/ 282804 h 301658"/>
              <a:gd name="connsiteX18" fmla="*/ 1461154 w 1706251"/>
              <a:gd name="connsiteY18" fmla="*/ 263951 h 301658"/>
              <a:gd name="connsiteX19" fmla="*/ 1423447 w 1706251"/>
              <a:gd name="connsiteY19" fmla="*/ 254524 h 301658"/>
              <a:gd name="connsiteX20" fmla="*/ 1329179 w 1706251"/>
              <a:gd name="connsiteY20" fmla="*/ 245097 h 301658"/>
              <a:gd name="connsiteX21" fmla="*/ 1263191 w 1706251"/>
              <a:gd name="connsiteY21" fmla="*/ 235670 h 301658"/>
              <a:gd name="connsiteX22" fmla="*/ 546754 w 1706251"/>
              <a:gd name="connsiteY22" fmla="*/ 254524 h 301658"/>
              <a:gd name="connsiteX23" fmla="*/ 452486 w 1706251"/>
              <a:gd name="connsiteY23" fmla="*/ 282804 h 301658"/>
              <a:gd name="connsiteX24" fmla="*/ 301657 w 1706251"/>
              <a:gd name="connsiteY24" fmla="*/ 301658 h 301658"/>
              <a:gd name="connsiteX25" fmla="*/ 103695 w 1706251"/>
              <a:gd name="connsiteY25" fmla="*/ 282804 h 301658"/>
              <a:gd name="connsiteX26" fmla="*/ 65987 w 1706251"/>
              <a:gd name="connsiteY26" fmla="*/ 263951 h 301658"/>
              <a:gd name="connsiteX27" fmla="*/ 47134 w 1706251"/>
              <a:gd name="connsiteY27" fmla="*/ 235670 h 301658"/>
              <a:gd name="connsiteX28" fmla="*/ 9427 w 1706251"/>
              <a:gd name="connsiteY28" fmla="*/ 197963 h 301658"/>
              <a:gd name="connsiteX29" fmla="*/ 0 w 1706251"/>
              <a:gd name="connsiteY29" fmla="*/ 169683 h 301658"/>
              <a:gd name="connsiteX30" fmla="*/ 28280 w 1706251"/>
              <a:gd name="connsiteY30" fmla="*/ 113122 h 301658"/>
              <a:gd name="connsiteX31" fmla="*/ 56561 w 1706251"/>
              <a:gd name="connsiteY31" fmla="*/ 94268 h 301658"/>
              <a:gd name="connsiteX32" fmla="*/ 65987 w 1706251"/>
              <a:gd name="connsiteY32" fmla="*/ 65988 h 3016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1706251" h="301658">
                <a:moveTo>
                  <a:pt x="65987" y="65988"/>
                </a:moveTo>
                <a:cubicBezTo>
                  <a:pt x="75414" y="58132"/>
                  <a:pt x="97986" y="54702"/>
                  <a:pt x="113121" y="47134"/>
                </a:cubicBezTo>
                <a:cubicBezTo>
                  <a:pt x="123255" y="42067"/>
                  <a:pt x="131268" y="33348"/>
                  <a:pt x="141402" y="28281"/>
                </a:cubicBezTo>
                <a:cubicBezTo>
                  <a:pt x="176902" y="10531"/>
                  <a:pt x="190237" y="9002"/>
                  <a:pt x="226243" y="0"/>
                </a:cubicBezTo>
                <a:lnTo>
                  <a:pt x="782424" y="37707"/>
                </a:lnTo>
                <a:cubicBezTo>
                  <a:pt x="810802" y="39794"/>
                  <a:pt x="838928" y="44558"/>
                  <a:pt x="867266" y="47134"/>
                </a:cubicBezTo>
                <a:lnTo>
                  <a:pt x="1093509" y="65988"/>
                </a:lnTo>
                <a:cubicBezTo>
                  <a:pt x="1156287" y="70268"/>
                  <a:pt x="1219200" y="72273"/>
                  <a:pt x="1282045" y="75415"/>
                </a:cubicBezTo>
                <a:cubicBezTo>
                  <a:pt x="1398532" y="98710"/>
                  <a:pt x="1253000" y="70133"/>
                  <a:pt x="1385740" y="94268"/>
                </a:cubicBezTo>
                <a:cubicBezTo>
                  <a:pt x="1401504" y="97134"/>
                  <a:pt x="1416992" y="101577"/>
                  <a:pt x="1432874" y="103695"/>
                </a:cubicBezTo>
                <a:cubicBezTo>
                  <a:pt x="1578795" y="123152"/>
                  <a:pt x="1476240" y="103011"/>
                  <a:pt x="1583703" y="122549"/>
                </a:cubicBezTo>
                <a:cubicBezTo>
                  <a:pt x="1711105" y="145712"/>
                  <a:pt x="1571900" y="119597"/>
                  <a:pt x="1659117" y="141402"/>
                </a:cubicBezTo>
                <a:cubicBezTo>
                  <a:pt x="1674661" y="145288"/>
                  <a:pt x="1690540" y="147687"/>
                  <a:pt x="1706251" y="150829"/>
                </a:cubicBezTo>
                <a:cubicBezTo>
                  <a:pt x="1703109" y="166540"/>
                  <a:pt x="1701891" y="182763"/>
                  <a:pt x="1696824" y="197963"/>
                </a:cubicBezTo>
                <a:cubicBezTo>
                  <a:pt x="1686560" y="228754"/>
                  <a:pt x="1674102" y="243607"/>
                  <a:pt x="1649690" y="263951"/>
                </a:cubicBezTo>
                <a:cubicBezTo>
                  <a:pt x="1640987" y="271204"/>
                  <a:pt x="1631543" y="277737"/>
                  <a:pt x="1621410" y="282804"/>
                </a:cubicBezTo>
                <a:cubicBezTo>
                  <a:pt x="1612522" y="287248"/>
                  <a:pt x="1602557" y="289089"/>
                  <a:pt x="1593130" y="292231"/>
                </a:cubicBezTo>
                <a:cubicBezTo>
                  <a:pt x="1558565" y="289089"/>
                  <a:pt x="1523372" y="290076"/>
                  <a:pt x="1489435" y="282804"/>
                </a:cubicBezTo>
                <a:cubicBezTo>
                  <a:pt x="1478357" y="280430"/>
                  <a:pt x="1471568" y="268414"/>
                  <a:pt x="1461154" y="263951"/>
                </a:cubicBezTo>
                <a:cubicBezTo>
                  <a:pt x="1449246" y="258848"/>
                  <a:pt x="1436273" y="256356"/>
                  <a:pt x="1423447" y="254524"/>
                </a:cubicBezTo>
                <a:cubicBezTo>
                  <a:pt x="1392185" y="250058"/>
                  <a:pt x="1360542" y="248787"/>
                  <a:pt x="1329179" y="245097"/>
                </a:cubicBezTo>
                <a:cubicBezTo>
                  <a:pt x="1307112" y="242501"/>
                  <a:pt x="1285187" y="238812"/>
                  <a:pt x="1263191" y="235670"/>
                </a:cubicBezTo>
                <a:cubicBezTo>
                  <a:pt x="847376" y="261659"/>
                  <a:pt x="1450182" y="226291"/>
                  <a:pt x="546754" y="254524"/>
                </a:cubicBezTo>
                <a:cubicBezTo>
                  <a:pt x="518763" y="255399"/>
                  <a:pt x="476860" y="280367"/>
                  <a:pt x="452486" y="282804"/>
                </a:cubicBezTo>
                <a:cubicBezTo>
                  <a:pt x="339199" y="294133"/>
                  <a:pt x="389368" y="287039"/>
                  <a:pt x="301657" y="301658"/>
                </a:cubicBezTo>
                <a:cubicBezTo>
                  <a:pt x="286861" y="300672"/>
                  <a:pt x="147908" y="296068"/>
                  <a:pt x="103695" y="282804"/>
                </a:cubicBezTo>
                <a:cubicBezTo>
                  <a:pt x="90235" y="278766"/>
                  <a:pt x="78556" y="270235"/>
                  <a:pt x="65987" y="263951"/>
                </a:cubicBezTo>
                <a:cubicBezTo>
                  <a:pt x="59703" y="254524"/>
                  <a:pt x="54507" y="244272"/>
                  <a:pt x="47134" y="235670"/>
                </a:cubicBezTo>
                <a:cubicBezTo>
                  <a:pt x="35566" y="222174"/>
                  <a:pt x="19759" y="212427"/>
                  <a:pt x="9427" y="197963"/>
                </a:cubicBezTo>
                <a:cubicBezTo>
                  <a:pt x="3651" y="189877"/>
                  <a:pt x="3142" y="179110"/>
                  <a:pt x="0" y="169683"/>
                </a:cubicBezTo>
                <a:cubicBezTo>
                  <a:pt x="7667" y="146683"/>
                  <a:pt x="10007" y="131395"/>
                  <a:pt x="28280" y="113122"/>
                </a:cubicBezTo>
                <a:cubicBezTo>
                  <a:pt x="36291" y="105111"/>
                  <a:pt x="47497" y="101066"/>
                  <a:pt x="56561" y="94268"/>
                </a:cubicBezTo>
                <a:cubicBezTo>
                  <a:pt x="60116" y="91602"/>
                  <a:pt x="56560" y="73844"/>
                  <a:pt x="65987" y="65988"/>
                </a:cubicBezTo>
                <a:close/>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Freeform 6"/>
          <p:cNvSpPr/>
          <p:nvPr/>
        </p:nvSpPr>
        <p:spPr>
          <a:xfrm>
            <a:off x="2156240" y="3855843"/>
            <a:ext cx="1054297" cy="283006"/>
          </a:xfrm>
          <a:custGeom>
            <a:avLst/>
            <a:gdLst>
              <a:gd name="connsiteX0" fmla="*/ 25816 w 1054297"/>
              <a:gd name="connsiteY0" fmla="*/ 37887 h 283006"/>
              <a:gd name="connsiteX1" fmla="*/ 440596 w 1054297"/>
              <a:gd name="connsiteY1" fmla="*/ 180 h 283006"/>
              <a:gd name="connsiteX2" fmla="*/ 525437 w 1054297"/>
              <a:gd name="connsiteY2" fmla="*/ 9607 h 283006"/>
              <a:gd name="connsiteX3" fmla="*/ 827095 w 1054297"/>
              <a:gd name="connsiteY3" fmla="*/ 19034 h 283006"/>
              <a:gd name="connsiteX4" fmla="*/ 902509 w 1054297"/>
              <a:gd name="connsiteY4" fmla="*/ 28460 h 283006"/>
              <a:gd name="connsiteX5" fmla="*/ 977924 w 1054297"/>
              <a:gd name="connsiteY5" fmla="*/ 56741 h 283006"/>
              <a:gd name="connsiteX6" fmla="*/ 1034484 w 1054297"/>
              <a:gd name="connsiteY6" fmla="*/ 75594 h 283006"/>
              <a:gd name="connsiteX7" fmla="*/ 1053338 w 1054297"/>
              <a:gd name="connsiteY7" fmla="*/ 103875 h 283006"/>
              <a:gd name="connsiteX8" fmla="*/ 1043911 w 1054297"/>
              <a:gd name="connsiteY8" fmla="*/ 216997 h 283006"/>
              <a:gd name="connsiteX9" fmla="*/ 1015631 w 1054297"/>
              <a:gd name="connsiteY9" fmla="*/ 245277 h 283006"/>
              <a:gd name="connsiteX10" fmla="*/ 949643 w 1054297"/>
              <a:gd name="connsiteY10" fmla="*/ 282984 h 283006"/>
              <a:gd name="connsiteX11" fmla="*/ 911936 w 1054297"/>
              <a:gd name="connsiteY11" fmla="*/ 273557 h 283006"/>
              <a:gd name="connsiteX12" fmla="*/ 855375 w 1054297"/>
              <a:gd name="connsiteY12" fmla="*/ 226423 h 283006"/>
              <a:gd name="connsiteX13" fmla="*/ 817668 w 1054297"/>
              <a:gd name="connsiteY13" fmla="*/ 216997 h 283006"/>
              <a:gd name="connsiteX14" fmla="*/ 666839 w 1054297"/>
              <a:gd name="connsiteY14" fmla="*/ 226423 h 283006"/>
              <a:gd name="connsiteX15" fmla="*/ 610278 w 1054297"/>
              <a:gd name="connsiteY15" fmla="*/ 235850 h 283006"/>
              <a:gd name="connsiteX16" fmla="*/ 440596 w 1054297"/>
              <a:gd name="connsiteY16" fmla="*/ 254704 h 283006"/>
              <a:gd name="connsiteX17" fmla="*/ 120084 w 1054297"/>
              <a:gd name="connsiteY17" fmla="*/ 282984 h 283006"/>
              <a:gd name="connsiteX18" fmla="*/ 72950 w 1054297"/>
              <a:gd name="connsiteY18" fmla="*/ 273557 h 283006"/>
              <a:gd name="connsiteX19" fmla="*/ 44670 w 1054297"/>
              <a:gd name="connsiteY19" fmla="*/ 254704 h 283006"/>
              <a:gd name="connsiteX20" fmla="*/ 35243 w 1054297"/>
              <a:gd name="connsiteY20" fmla="*/ 216997 h 283006"/>
              <a:gd name="connsiteX21" fmla="*/ 25816 w 1054297"/>
              <a:gd name="connsiteY21" fmla="*/ 188716 h 283006"/>
              <a:gd name="connsiteX22" fmla="*/ 44670 w 1054297"/>
              <a:gd name="connsiteY22" fmla="*/ 132155 h 283006"/>
              <a:gd name="connsiteX23" fmla="*/ 54097 w 1054297"/>
              <a:gd name="connsiteY23" fmla="*/ 103875 h 283006"/>
              <a:gd name="connsiteX24" fmla="*/ 44670 w 1054297"/>
              <a:gd name="connsiteY24" fmla="*/ 56741 h 283006"/>
              <a:gd name="connsiteX25" fmla="*/ 25816 w 1054297"/>
              <a:gd name="connsiteY25" fmla="*/ 37887 h 2830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1054297" h="283006">
                <a:moveTo>
                  <a:pt x="25816" y="37887"/>
                </a:moveTo>
                <a:cubicBezTo>
                  <a:pt x="91804" y="28460"/>
                  <a:pt x="301988" y="8026"/>
                  <a:pt x="440596" y="180"/>
                </a:cubicBezTo>
                <a:cubicBezTo>
                  <a:pt x="469005" y="-1428"/>
                  <a:pt x="497016" y="8221"/>
                  <a:pt x="525437" y="9607"/>
                </a:cubicBezTo>
                <a:cubicBezTo>
                  <a:pt x="625919" y="14509"/>
                  <a:pt x="726542" y="15892"/>
                  <a:pt x="827095" y="19034"/>
                </a:cubicBezTo>
                <a:cubicBezTo>
                  <a:pt x="852233" y="22176"/>
                  <a:pt x="877932" y="22316"/>
                  <a:pt x="902509" y="28460"/>
                </a:cubicBezTo>
                <a:cubicBezTo>
                  <a:pt x="928555" y="34972"/>
                  <a:pt x="952640" y="47711"/>
                  <a:pt x="977924" y="56741"/>
                </a:cubicBezTo>
                <a:cubicBezTo>
                  <a:pt x="996639" y="63425"/>
                  <a:pt x="1015631" y="69310"/>
                  <a:pt x="1034484" y="75594"/>
                </a:cubicBezTo>
                <a:cubicBezTo>
                  <a:pt x="1040769" y="85021"/>
                  <a:pt x="1052584" y="92570"/>
                  <a:pt x="1053338" y="103875"/>
                </a:cubicBezTo>
                <a:cubicBezTo>
                  <a:pt x="1055855" y="141629"/>
                  <a:pt x="1053660" y="180437"/>
                  <a:pt x="1043911" y="216997"/>
                </a:cubicBezTo>
                <a:cubicBezTo>
                  <a:pt x="1040476" y="229878"/>
                  <a:pt x="1025753" y="236601"/>
                  <a:pt x="1015631" y="245277"/>
                </a:cubicBezTo>
                <a:cubicBezTo>
                  <a:pt x="979314" y="276406"/>
                  <a:pt x="986922" y="270558"/>
                  <a:pt x="949643" y="282984"/>
                </a:cubicBezTo>
                <a:cubicBezTo>
                  <a:pt x="937074" y="279842"/>
                  <a:pt x="923844" y="278661"/>
                  <a:pt x="911936" y="273557"/>
                </a:cubicBezTo>
                <a:cubicBezTo>
                  <a:pt x="845656" y="245152"/>
                  <a:pt x="923330" y="265254"/>
                  <a:pt x="855375" y="226423"/>
                </a:cubicBezTo>
                <a:cubicBezTo>
                  <a:pt x="844126" y="219995"/>
                  <a:pt x="830237" y="220139"/>
                  <a:pt x="817668" y="216997"/>
                </a:cubicBezTo>
                <a:cubicBezTo>
                  <a:pt x="767392" y="220139"/>
                  <a:pt x="717007" y="221862"/>
                  <a:pt x="666839" y="226423"/>
                </a:cubicBezTo>
                <a:cubicBezTo>
                  <a:pt x="647804" y="228153"/>
                  <a:pt x="629200" y="233147"/>
                  <a:pt x="610278" y="235850"/>
                </a:cubicBezTo>
                <a:cubicBezTo>
                  <a:pt x="548006" y="244746"/>
                  <a:pt x="504629" y="248301"/>
                  <a:pt x="440596" y="254704"/>
                </a:cubicBezTo>
                <a:cubicBezTo>
                  <a:pt x="318209" y="285302"/>
                  <a:pt x="364939" y="275989"/>
                  <a:pt x="120084" y="282984"/>
                </a:cubicBezTo>
                <a:cubicBezTo>
                  <a:pt x="104068" y="283442"/>
                  <a:pt x="88661" y="276699"/>
                  <a:pt x="72950" y="273557"/>
                </a:cubicBezTo>
                <a:cubicBezTo>
                  <a:pt x="63523" y="267273"/>
                  <a:pt x="50954" y="264131"/>
                  <a:pt x="44670" y="254704"/>
                </a:cubicBezTo>
                <a:cubicBezTo>
                  <a:pt x="37483" y="243924"/>
                  <a:pt x="38802" y="229454"/>
                  <a:pt x="35243" y="216997"/>
                </a:cubicBezTo>
                <a:cubicBezTo>
                  <a:pt x="32513" y="207442"/>
                  <a:pt x="28958" y="198143"/>
                  <a:pt x="25816" y="188716"/>
                </a:cubicBezTo>
                <a:lnTo>
                  <a:pt x="44670" y="132155"/>
                </a:lnTo>
                <a:lnTo>
                  <a:pt x="54097" y="103875"/>
                </a:lnTo>
                <a:cubicBezTo>
                  <a:pt x="50955" y="88164"/>
                  <a:pt x="50296" y="71743"/>
                  <a:pt x="44670" y="56741"/>
                </a:cubicBezTo>
                <a:cubicBezTo>
                  <a:pt x="40692" y="46133"/>
                  <a:pt x="-40172" y="47314"/>
                  <a:pt x="25816" y="37887"/>
                </a:cubicBezTo>
                <a:close/>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10"/>
          <p:cNvSpPr/>
          <p:nvPr/>
        </p:nvSpPr>
        <p:spPr>
          <a:xfrm>
            <a:off x="2277970" y="4254011"/>
            <a:ext cx="998630" cy="546589"/>
          </a:xfrm>
          <a:custGeom>
            <a:avLst/>
            <a:gdLst>
              <a:gd name="connsiteX0" fmla="*/ 38441 w 1337529"/>
              <a:gd name="connsiteY0" fmla="*/ 1196 h 265146"/>
              <a:gd name="connsiteX1" fmla="*/ 104428 w 1337529"/>
              <a:gd name="connsiteY1" fmla="*/ 10622 h 265146"/>
              <a:gd name="connsiteX2" fmla="*/ 151562 w 1337529"/>
              <a:gd name="connsiteY2" fmla="*/ 20049 h 265146"/>
              <a:gd name="connsiteX3" fmla="*/ 1037682 w 1337529"/>
              <a:gd name="connsiteY3" fmla="*/ 29476 h 265146"/>
              <a:gd name="connsiteX4" fmla="*/ 1329913 w 1337529"/>
              <a:gd name="connsiteY4" fmla="*/ 48330 h 265146"/>
              <a:gd name="connsiteX5" fmla="*/ 1311059 w 1337529"/>
              <a:gd name="connsiteY5" fmla="*/ 76610 h 265146"/>
              <a:gd name="connsiteX6" fmla="*/ 1235645 w 1337529"/>
              <a:gd name="connsiteY6" fmla="*/ 104890 h 265146"/>
              <a:gd name="connsiteX7" fmla="*/ 1094243 w 1337529"/>
              <a:gd name="connsiteY7" fmla="*/ 123744 h 265146"/>
              <a:gd name="connsiteX8" fmla="*/ 1037682 w 1337529"/>
              <a:gd name="connsiteY8" fmla="*/ 142598 h 265146"/>
              <a:gd name="connsiteX9" fmla="*/ 971694 w 1337529"/>
              <a:gd name="connsiteY9" fmla="*/ 170878 h 265146"/>
              <a:gd name="connsiteX10" fmla="*/ 943414 w 1337529"/>
              <a:gd name="connsiteY10" fmla="*/ 180305 h 265146"/>
              <a:gd name="connsiteX11" fmla="*/ 698317 w 1337529"/>
              <a:gd name="connsiteY11" fmla="*/ 189732 h 265146"/>
              <a:gd name="connsiteX12" fmla="*/ 660610 w 1337529"/>
              <a:gd name="connsiteY12" fmla="*/ 199158 h 265146"/>
              <a:gd name="connsiteX13" fmla="*/ 632329 w 1337529"/>
              <a:gd name="connsiteY13" fmla="*/ 218012 h 265146"/>
              <a:gd name="connsiteX14" fmla="*/ 509781 w 1337529"/>
              <a:gd name="connsiteY14" fmla="*/ 227439 h 265146"/>
              <a:gd name="connsiteX15" fmla="*/ 472074 w 1337529"/>
              <a:gd name="connsiteY15" fmla="*/ 236866 h 265146"/>
              <a:gd name="connsiteX16" fmla="*/ 443793 w 1337529"/>
              <a:gd name="connsiteY16" fmla="*/ 246293 h 265146"/>
              <a:gd name="connsiteX17" fmla="*/ 340098 w 1337529"/>
              <a:gd name="connsiteY17" fmla="*/ 265146 h 265146"/>
              <a:gd name="connsiteX18" fmla="*/ 66721 w 1337529"/>
              <a:gd name="connsiteY18" fmla="*/ 255719 h 265146"/>
              <a:gd name="connsiteX19" fmla="*/ 47867 w 1337529"/>
              <a:gd name="connsiteY19" fmla="*/ 218012 h 265146"/>
              <a:gd name="connsiteX20" fmla="*/ 19587 w 1337529"/>
              <a:gd name="connsiteY20" fmla="*/ 161451 h 265146"/>
              <a:gd name="connsiteX21" fmla="*/ 10160 w 1337529"/>
              <a:gd name="connsiteY21" fmla="*/ 86037 h 265146"/>
              <a:gd name="connsiteX22" fmla="*/ 733 w 1337529"/>
              <a:gd name="connsiteY22" fmla="*/ 57756 h 265146"/>
              <a:gd name="connsiteX23" fmla="*/ 29014 w 1337529"/>
              <a:gd name="connsiteY23" fmla="*/ 38903 h 265146"/>
              <a:gd name="connsiteX24" fmla="*/ 38441 w 1337529"/>
              <a:gd name="connsiteY24" fmla="*/ 1196 h 2651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1337529" h="265146">
                <a:moveTo>
                  <a:pt x="38441" y="1196"/>
                </a:moveTo>
                <a:cubicBezTo>
                  <a:pt x="51010" y="-3517"/>
                  <a:pt x="82511" y="6969"/>
                  <a:pt x="104428" y="10622"/>
                </a:cubicBezTo>
                <a:cubicBezTo>
                  <a:pt x="120233" y="13256"/>
                  <a:pt x="135543" y="19725"/>
                  <a:pt x="151562" y="20049"/>
                </a:cubicBezTo>
                <a:lnTo>
                  <a:pt x="1037682" y="29476"/>
                </a:lnTo>
                <a:cubicBezTo>
                  <a:pt x="1135092" y="35761"/>
                  <a:pt x="1384060" y="-32888"/>
                  <a:pt x="1329913" y="48330"/>
                </a:cubicBezTo>
                <a:cubicBezTo>
                  <a:pt x="1323628" y="57757"/>
                  <a:pt x="1319763" y="69357"/>
                  <a:pt x="1311059" y="76610"/>
                </a:cubicBezTo>
                <a:cubicBezTo>
                  <a:pt x="1292102" y="92407"/>
                  <a:pt x="1259015" y="100216"/>
                  <a:pt x="1235645" y="104890"/>
                </a:cubicBezTo>
                <a:cubicBezTo>
                  <a:pt x="1182747" y="115469"/>
                  <a:pt x="1150845" y="117455"/>
                  <a:pt x="1094243" y="123744"/>
                </a:cubicBezTo>
                <a:cubicBezTo>
                  <a:pt x="1075389" y="130029"/>
                  <a:pt x="1056231" y="135464"/>
                  <a:pt x="1037682" y="142598"/>
                </a:cubicBezTo>
                <a:cubicBezTo>
                  <a:pt x="1015346" y="151189"/>
                  <a:pt x="993913" y="161990"/>
                  <a:pt x="971694" y="170878"/>
                </a:cubicBezTo>
                <a:cubicBezTo>
                  <a:pt x="962468" y="174568"/>
                  <a:pt x="953327" y="179621"/>
                  <a:pt x="943414" y="180305"/>
                </a:cubicBezTo>
                <a:cubicBezTo>
                  <a:pt x="861848" y="185930"/>
                  <a:pt x="780016" y="186590"/>
                  <a:pt x="698317" y="189732"/>
                </a:cubicBezTo>
                <a:cubicBezTo>
                  <a:pt x="685748" y="192874"/>
                  <a:pt x="672518" y="194055"/>
                  <a:pt x="660610" y="199158"/>
                </a:cubicBezTo>
                <a:cubicBezTo>
                  <a:pt x="650196" y="203621"/>
                  <a:pt x="643465" y="215924"/>
                  <a:pt x="632329" y="218012"/>
                </a:cubicBezTo>
                <a:cubicBezTo>
                  <a:pt x="592061" y="225562"/>
                  <a:pt x="550630" y="224297"/>
                  <a:pt x="509781" y="227439"/>
                </a:cubicBezTo>
                <a:cubicBezTo>
                  <a:pt x="497212" y="230581"/>
                  <a:pt x="484531" y="233307"/>
                  <a:pt x="472074" y="236866"/>
                </a:cubicBezTo>
                <a:cubicBezTo>
                  <a:pt x="462519" y="239596"/>
                  <a:pt x="453433" y="243883"/>
                  <a:pt x="443793" y="246293"/>
                </a:cubicBezTo>
                <a:cubicBezTo>
                  <a:pt x="417454" y="252877"/>
                  <a:pt x="365298" y="260946"/>
                  <a:pt x="340098" y="265146"/>
                </a:cubicBezTo>
                <a:lnTo>
                  <a:pt x="66721" y="255719"/>
                </a:lnTo>
                <a:cubicBezTo>
                  <a:pt x="52848" y="253481"/>
                  <a:pt x="53403" y="230928"/>
                  <a:pt x="47867" y="218012"/>
                </a:cubicBezTo>
                <a:cubicBezTo>
                  <a:pt x="24449" y="163369"/>
                  <a:pt x="55822" y="215804"/>
                  <a:pt x="19587" y="161451"/>
                </a:cubicBezTo>
                <a:cubicBezTo>
                  <a:pt x="16445" y="136313"/>
                  <a:pt x="14692" y="110962"/>
                  <a:pt x="10160" y="86037"/>
                </a:cubicBezTo>
                <a:cubicBezTo>
                  <a:pt x="8382" y="76260"/>
                  <a:pt x="-2958" y="66982"/>
                  <a:pt x="733" y="57756"/>
                </a:cubicBezTo>
                <a:cubicBezTo>
                  <a:pt x="4941" y="47237"/>
                  <a:pt x="19587" y="45187"/>
                  <a:pt x="29014" y="38903"/>
                </a:cubicBezTo>
                <a:cubicBezTo>
                  <a:pt x="49610" y="8008"/>
                  <a:pt x="25872" y="5909"/>
                  <a:pt x="38441" y="1196"/>
                </a:cubicBezTo>
                <a:close/>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11"/>
          <p:cNvSpPr/>
          <p:nvPr/>
        </p:nvSpPr>
        <p:spPr>
          <a:xfrm>
            <a:off x="2871522" y="4800600"/>
            <a:ext cx="1046526" cy="454604"/>
          </a:xfrm>
          <a:custGeom>
            <a:avLst/>
            <a:gdLst>
              <a:gd name="connsiteX0" fmla="*/ 707010 w 1046526"/>
              <a:gd name="connsiteY0" fmla="*/ 65988 h 454604"/>
              <a:gd name="connsiteX1" fmla="*/ 311084 w 1046526"/>
              <a:gd name="connsiteY1" fmla="*/ 141402 h 454604"/>
              <a:gd name="connsiteX2" fmla="*/ 226243 w 1046526"/>
              <a:gd name="connsiteY2" fmla="*/ 150829 h 454604"/>
              <a:gd name="connsiteX3" fmla="*/ 141402 w 1046526"/>
              <a:gd name="connsiteY3" fmla="*/ 169682 h 454604"/>
              <a:gd name="connsiteX4" fmla="*/ 75414 w 1046526"/>
              <a:gd name="connsiteY4" fmla="*/ 179109 h 454604"/>
              <a:gd name="connsiteX5" fmla="*/ 0 w 1046526"/>
              <a:gd name="connsiteY5" fmla="*/ 226243 h 454604"/>
              <a:gd name="connsiteX6" fmla="*/ 28280 w 1046526"/>
              <a:gd name="connsiteY6" fmla="*/ 245097 h 454604"/>
              <a:gd name="connsiteX7" fmla="*/ 84841 w 1046526"/>
              <a:gd name="connsiteY7" fmla="*/ 263951 h 454604"/>
              <a:gd name="connsiteX8" fmla="*/ 197962 w 1046526"/>
              <a:gd name="connsiteY8" fmla="*/ 339365 h 454604"/>
              <a:gd name="connsiteX9" fmla="*/ 226243 w 1046526"/>
              <a:gd name="connsiteY9" fmla="*/ 358219 h 454604"/>
              <a:gd name="connsiteX10" fmla="*/ 301657 w 1046526"/>
              <a:gd name="connsiteY10" fmla="*/ 377072 h 454604"/>
              <a:gd name="connsiteX11" fmla="*/ 405352 w 1046526"/>
              <a:gd name="connsiteY11" fmla="*/ 405353 h 454604"/>
              <a:gd name="connsiteX12" fmla="*/ 433632 w 1046526"/>
              <a:gd name="connsiteY12" fmla="*/ 424206 h 454604"/>
              <a:gd name="connsiteX13" fmla="*/ 471340 w 1046526"/>
              <a:gd name="connsiteY13" fmla="*/ 433633 h 454604"/>
              <a:gd name="connsiteX14" fmla="*/ 527901 w 1046526"/>
              <a:gd name="connsiteY14" fmla="*/ 452487 h 454604"/>
              <a:gd name="connsiteX15" fmla="*/ 1018094 w 1046526"/>
              <a:gd name="connsiteY15" fmla="*/ 443060 h 454604"/>
              <a:gd name="connsiteX16" fmla="*/ 1036948 w 1046526"/>
              <a:gd name="connsiteY16" fmla="*/ 386499 h 454604"/>
              <a:gd name="connsiteX17" fmla="*/ 1046375 w 1046526"/>
              <a:gd name="connsiteY17" fmla="*/ 311085 h 454604"/>
              <a:gd name="connsiteX18" fmla="*/ 1036948 w 1046526"/>
              <a:gd name="connsiteY18" fmla="*/ 160256 h 454604"/>
              <a:gd name="connsiteX19" fmla="*/ 1008668 w 1046526"/>
              <a:gd name="connsiteY19" fmla="*/ 150829 h 454604"/>
              <a:gd name="connsiteX20" fmla="*/ 980387 w 1046526"/>
              <a:gd name="connsiteY20" fmla="*/ 131975 h 454604"/>
              <a:gd name="connsiteX21" fmla="*/ 933253 w 1046526"/>
              <a:gd name="connsiteY21" fmla="*/ 122548 h 454604"/>
              <a:gd name="connsiteX22" fmla="*/ 904973 w 1046526"/>
              <a:gd name="connsiteY22" fmla="*/ 113122 h 454604"/>
              <a:gd name="connsiteX23" fmla="*/ 867265 w 1046526"/>
              <a:gd name="connsiteY23" fmla="*/ 103695 h 454604"/>
              <a:gd name="connsiteX24" fmla="*/ 838985 w 1046526"/>
              <a:gd name="connsiteY24" fmla="*/ 75414 h 454604"/>
              <a:gd name="connsiteX25" fmla="*/ 810705 w 1046526"/>
              <a:gd name="connsiteY25" fmla="*/ 65988 h 454604"/>
              <a:gd name="connsiteX26" fmla="*/ 782424 w 1046526"/>
              <a:gd name="connsiteY26" fmla="*/ 47134 h 454604"/>
              <a:gd name="connsiteX27" fmla="*/ 754144 w 1046526"/>
              <a:gd name="connsiteY27" fmla="*/ 37707 h 454604"/>
              <a:gd name="connsiteX28" fmla="*/ 697583 w 1046526"/>
              <a:gd name="connsiteY28" fmla="*/ 0 h 454604"/>
              <a:gd name="connsiteX29" fmla="*/ 669303 w 1046526"/>
              <a:gd name="connsiteY29" fmla="*/ 9427 h 454604"/>
              <a:gd name="connsiteX30" fmla="*/ 669303 w 1046526"/>
              <a:gd name="connsiteY30" fmla="*/ 28280 h 4546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Lst>
            <a:rect l="l" t="t" r="r" b="b"/>
            <a:pathLst>
              <a:path w="1046526" h="454604">
                <a:moveTo>
                  <a:pt x="707010" y="65988"/>
                </a:moveTo>
                <a:lnTo>
                  <a:pt x="311084" y="141402"/>
                </a:lnTo>
                <a:cubicBezTo>
                  <a:pt x="283063" y="146347"/>
                  <a:pt x="254448" y="147068"/>
                  <a:pt x="226243" y="150829"/>
                </a:cubicBezTo>
                <a:cubicBezTo>
                  <a:pt x="14506" y="179061"/>
                  <a:pt x="263390" y="145285"/>
                  <a:pt x="141402" y="169682"/>
                </a:cubicBezTo>
                <a:cubicBezTo>
                  <a:pt x="119614" y="174039"/>
                  <a:pt x="97410" y="175967"/>
                  <a:pt x="75414" y="179109"/>
                </a:cubicBezTo>
                <a:cubicBezTo>
                  <a:pt x="8105" y="201546"/>
                  <a:pt x="29877" y="181427"/>
                  <a:pt x="0" y="226243"/>
                </a:cubicBezTo>
                <a:cubicBezTo>
                  <a:pt x="9427" y="232528"/>
                  <a:pt x="17927" y="240496"/>
                  <a:pt x="28280" y="245097"/>
                </a:cubicBezTo>
                <a:cubicBezTo>
                  <a:pt x="46441" y="253169"/>
                  <a:pt x="68305" y="252927"/>
                  <a:pt x="84841" y="263951"/>
                </a:cubicBezTo>
                <a:lnTo>
                  <a:pt x="197962" y="339365"/>
                </a:lnTo>
                <a:cubicBezTo>
                  <a:pt x="207389" y="345650"/>
                  <a:pt x="215494" y="354636"/>
                  <a:pt x="226243" y="358219"/>
                </a:cubicBezTo>
                <a:cubicBezTo>
                  <a:pt x="269723" y="372711"/>
                  <a:pt x="244779" y="365696"/>
                  <a:pt x="301657" y="377072"/>
                </a:cubicBezTo>
                <a:cubicBezTo>
                  <a:pt x="398936" y="425713"/>
                  <a:pt x="262683" y="362553"/>
                  <a:pt x="405352" y="405353"/>
                </a:cubicBezTo>
                <a:cubicBezTo>
                  <a:pt x="416204" y="408608"/>
                  <a:pt x="423219" y="419743"/>
                  <a:pt x="433632" y="424206"/>
                </a:cubicBezTo>
                <a:cubicBezTo>
                  <a:pt x="445541" y="429310"/>
                  <a:pt x="458930" y="429910"/>
                  <a:pt x="471340" y="433633"/>
                </a:cubicBezTo>
                <a:cubicBezTo>
                  <a:pt x="490375" y="439344"/>
                  <a:pt x="527901" y="452487"/>
                  <a:pt x="527901" y="452487"/>
                </a:cubicBezTo>
                <a:cubicBezTo>
                  <a:pt x="691299" y="449345"/>
                  <a:pt x="856022" y="464069"/>
                  <a:pt x="1018094" y="443060"/>
                </a:cubicBezTo>
                <a:cubicBezTo>
                  <a:pt x="1037803" y="440505"/>
                  <a:pt x="1036948" y="386499"/>
                  <a:pt x="1036948" y="386499"/>
                </a:cubicBezTo>
                <a:cubicBezTo>
                  <a:pt x="1040090" y="361361"/>
                  <a:pt x="1046375" y="336419"/>
                  <a:pt x="1046375" y="311085"/>
                </a:cubicBezTo>
                <a:cubicBezTo>
                  <a:pt x="1046375" y="260711"/>
                  <a:pt x="1048486" y="209291"/>
                  <a:pt x="1036948" y="160256"/>
                </a:cubicBezTo>
                <a:cubicBezTo>
                  <a:pt x="1034672" y="150584"/>
                  <a:pt x="1017556" y="155273"/>
                  <a:pt x="1008668" y="150829"/>
                </a:cubicBezTo>
                <a:cubicBezTo>
                  <a:pt x="998534" y="145762"/>
                  <a:pt x="990995" y="135953"/>
                  <a:pt x="980387" y="131975"/>
                </a:cubicBezTo>
                <a:cubicBezTo>
                  <a:pt x="965385" y="126349"/>
                  <a:pt x="948797" y="126434"/>
                  <a:pt x="933253" y="122548"/>
                </a:cubicBezTo>
                <a:cubicBezTo>
                  <a:pt x="923613" y="120138"/>
                  <a:pt x="914527" y="115852"/>
                  <a:pt x="904973" y="113122"/>
                </a:cubicBezTo>
                <a:cubicBezTo>
                  <a:pt x="892515" y="109563"/>
                  <a:pt x="879834" y="106837"/>
                  <a:pt x="867265" y="103695"/>
                </a:cubicBezTo>
                <a:cubicBezTo>
                  <a:pt x="857838" y="94268"/>
                  <a:pt x="850077" y="82809"/>
                  <a:pt x="838985" y="75414"/>
                </a:cubicBezTo>
                <a:cubicBezTo>
                  <a:pt x="830717" y="69902"/>
                  <a:pt x="819593" y="70432"/>
                  <a:pt x="810705" y="65988"/>
                </a:cubicBezTo>
                <a:cubicBezTo>
                  <a:pt x="800571" y="60921"/>
                  <a:pt x="792558" y="52201"/>
                  <a:pt x="782424" y="47134"/>
                </a:cubicBezTo>
                <a:cubicBezTo>
                  <a:pt x="773536" y="42690"/>
                  <a:pt x="762830" y="42533"/>
                  <a:pt x="754144" y="37707"/>
                </a:cubicBezTo>
                <a:cubicBezTo>
                  <a:pt x="734336" y="26703"/>
                  <a:pt x="697583" y="0"/>
                  <a:pt x="697583" y="0"/>
                </a:cubicBezTo>
                <a:cubicBezTo>
                  <a:pt x="688156" y="3142"/>
                  <a:pt x="673747" y="539"/>
                  <a:pt x="669303" y="9427"/>
                </a:cubicBezTo>
                <a:cubicBezTo>
                  <a:pt x="662082" y="23869"/>
                  <a:pt x="693828" y="52807"/>
                  <a:pt x="669303" y="28280"/>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14"/>
          <p:cNvSpPr/>
          <p:nvPr/>
        </p:nvSpPr>
        <p:spPr>
          <a:xfrm>
            <a:off x="5881720" y="2901174"/>
            <a:ext cx="1190560" cy="339412"/>
          </a:xfrm>
          <a:custGeom>
            <a:avLst/>
            <a:gdLst>
              <a:gd name="connsiteX0" fmla="*/ 78197 w 1190560"/>
              <a:gd name="connsiteY0" fmla="*/ 66035 h 339412"/>
              <a:gd name="connsiteX1" fmla="*/ 907756 w 1190560"/>
              <a:gd name="connsiteY1" fmla="*/ 47 h 339412"/>
              <a:gd name="connsiteX2" fmla="*/ 992597 w 1190560"/>
              <a:gd name="connsiteY2" fmla="*/ 28328 h 339412"/>
              <a:gd name="connsiteX3" fmla="*/ 1077438 w 1190560"/>
              <a:gd name="connsiteY3" fmla="*/ 37754 h 339412"/>
              <a:gd name="connsiteX4" fmla="*/ 1190560 w 1190560"/>
              <a:gd name="connsiteY4" fmla="*/ 56608 h 339412"/>
              <a:gd name="connsiteX5" fmla="*/ 1152853 w 1190560"/>
              <a:gd name="connsiteY5" fmla="*/ 84888 h 339412"/>
              <a:gd name="connsiteX6" fmla="*/ 1115145 w 1190560"/>
              <a:gd name="connsiteY6" fmla="*/ 103742 h 339412"/>
              <a:gd name="connsiteX7" fmla="*/ 1002024 w 1190560"/>
              <a:gd name="connsiteY7" fmla="*/ 188583 h 339412"/>
              <a:gd name="connsiteX8" fmla="*/ 907756 w 1190560"/>
              <a:gd name="connsiteY8" fmla="*/ 216864 h 339412"/>
              <a:gd name="connsiteX9" fmla="*/ 879475 w 1190560"/>
              <a:gd name="connsiteY9" fmla="*/ 226290 h 339412"/>
              <a:gd name="connsiteX10" fmla="*/ 794634 w 1190560"/>
              <a:gd name="connsiteY10" fmla="*/ 245144 h 339412"/>
              <a:gd name="connsiteX11" fmla="*/ 728646 w 1190560"/>
              <a:gd name="connsiteY11" fmla="*/ 263998 h 339412"/>
              <a:gd name="connsiteX12" fmla="*/ 323294 w 1190560"/>
              <a:gd name="connsiteY12" fmla="*/ 273425 h 339412"/>
              <a:gd name="connsiteX13" fmla="*/ 229026 w 1190560"/>
              <a:gd name="connsiteY13" fmla="*/ 311132 h 339412"/>
              <a:gd name="connsiteX14" fmla="*/ 191319 w 1190560"/>
              <a:gd name="connsiteY14" fmla="*/ 329985 h 339412"/>
              <a:gd name="connsiteX15" fmla="*/ 153611 w 1190560"/>
              <a:gd name="connsiteY15" fmla="*/ 339412 h 339412"/>
              <a:gd name="connsiteX16" fmla="*/ 106477 w 1190560"/>
              <a:gd name="connsiteY16" fmla="*/ 329985 h 339412"/>
              <a:gd name="connsiteX17" fmla="*/ 87624 w 1190560"/>
              <a:gd name="connsiteY17" fmla="*/ 301705 h 339412"/>
              <a:gd name="connsiteX18" fmla="*/ 59343 w 1190560"/>
              <a:gd name="connsiteY18" fmla="*/ 282851 h 339412"/>
              <a:gd name="connsiteX19" fmla="*/ 49916 w 1190560"/>
              <a:gd name="connsiteY19" fmla="*/ 254571 h 339412"/>
              <a:gd name="connsiteX20" fmla="*/ 12209 w 1190560"/>
              <a:gd name="connsiteY20" fmla="*/ 207437 h 339412"/>
              <a:gd name="connsiteX21" fmla="*/ 31063 w 1190560"/>
              <a:gd name="connsiteY21" fmla="*/ 94315 h 339412"/>
              <a:gd name="connsiteX22" fmla="*/ 78197 w 1190560"/>
              <a:gd name="connsiteY22" fmla="*/ 66035 h 3394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190560" h="339412">
                <a:moveTo>
                  <a:pt x="78197" y="66035"/>
                </a:moveTo>
                <a:cubicBezTo>
                  <a:pt x="224312" y="50324"/>
                  <a:pt x="630598" y="11476"/>
                  <a:pt x="907756" y="47"/>
                </a:cubicBezTo>
                <a:cubicBezTo>
                  <a:pt x="937541" y="-1181"/>
                  <a:pt x="963497" y="21861"/>
                  <a:pt x="992597" y="28328"/>
                </a:cubicBezTo>
                <a:cubicBezTo>
                  <a:pt x="1020374" y="34501"/>
                  <a:pt x="1049270" y="33730"/>
                  <a:pt x="1077438" y="37754"/>
                </a:cubicBezTo>
                <a:cubicBezTo>
                  <a:pt x="1115281" y="43160"/>
                  <a:pt x="1190560" y="56608"/>
                  <a:pt x="1190560" y="56608"/>
                </a:cubicBezTo>
                <a:cubicBezTo>
                  <a:pt x="1177991" y="66035"/>
                  <a:pt x="1166176" y="76561"/>
                  <a:pt x="1152853" y="84888"/>
                </a:cubicBezTo>
                <a:cubicBezTo>
                  <a:pt x="1140936" y="92336"/>
                  <a:pt x="1126580" y="95574"/>
                  <a:pt x="1115145" y="103742"/>
                </a:cubicBezTo>
                <a:cubicBezTo>
                  <a:pt x="1056519" y="145617"/>
                  <a:pt x="1114050" y="151240"/>
                  <a:pt x="1002024" y="188583"/>
                </a:cubicBezTo>
                <a:cubicBezTo>
                  <a:pt x="867666" y="233370"/>
                  <a:pt x="1007448" y="188382"/>
                  <a:pt x="907756" y="216864"/>
                </a:cubicBezTo>
                <a:cubicBezTo>
                  <a:pt x="898201" y="219594"/>
                  <a:pt x="889030" y="223560"/>
                  <a:pt x="879475" y="226290"/>
                </a:cubicBezTo>
                <a:cubicBezTo>
                  <a:pt x="811699" y="245654"/>
                  <a:pt x="872435" y="225693"/>
                  <a:pt x="794634" y="245144"/>
                </a:cubicBezTo>
                <a:cubicBezTo>
                  <a:pt x="774076" y="250284"/>
                  <a:pt x="749899" y="263094"/>
                  <a:pt x="728646" y="263998"/>
                </a:cubicBezTo>
                <a:cubicBezTo>
                  <a:pt x="593614" y="269744"/>
                  <a:pt x="458411" y="270283"/>
                  <a:pt x="323294" y="273425"/>
                </a:cubicBezTo>
                <a:cubicBezTo>
                  <a:pt x="278990" y="288192"/>
                  <a:pt x="288060" y="284298"/>
                  <a:pt x="229026" y="311132"/>
                </a:cubicBezTo>
                <a:cubicBezTo>
                  <a:pt x="216233" y="316947"/>
                  <a:pt x="204477" y="325051"/>
                  <a:pt x="191319" y="329985"/>
                </a:cubicBezTo>
                <a:cubicBezTo>
                  <a:pt x="179188" y="334534"/>
                  <a:pt x="166180" y="336270"/>
                  <a:pt x="153611" y="339412"/>
                </a:cubicBezTo>
                <a:cubicBezTo>
                  <a:pt x="137900" y="336270"/>
                  <a:pt x="120388" y="337934"/>
                  <a:pt x="106477" y="329985"/>
                </a:cubicBezTo>
                <a:cubicBezTo>
                  <a:pt x="96640" y="324364"/>
                  <a:pt x="95635" y="309716"/>
                  <a:pt x="87624" y="301705"/>
                </a:cubicBezTo>
                <a:cubicBezTo>
                  <a:pt x="79613" y="293694"/>
                  <a:pt x="68770" y="289136"/>
                  <a:pt x="59343" y="282851"/>
                </a:cubicBezTo>
                <a:cubicBezTo>
                  <a:pt x="56201" y="273424"/>
                  <a:pt x="55182" y="262997"/>
                  <a:pt x="49916" y="254571"/>
                </a:cubicBezTo>
                <a:cubicBezTo>
                  <a:pt x="39252" y="237509"/>
                  <a:pt x="16425" y="227111"/>
                  <a:pt x="12209" y="207437"/>
                </a:cubicBezTo>
                <a:cubicBezTo>
                  <a:pt x="7211" y="184111"/>
                  <a:pt x="18059" y="124659"/>
                  <a:pt x="31063" y="94315"/>
                </a:cubicBezTo>
                <a:cubicBezTo>
                  <a:pt x="36598" y="81399"/>
                  <a:pt x="-67918" y="81746"/>
                  <a:pt x="78197" y="66035"/>
                </a:cubicBezTo>
                <a:close/>
              </a:path>
            </a:pathLst>
          </a:cu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16"/>
          <p:cNvSpPr/>
          <p:nvPr/>
        </p:nvSpPr>
        <p:spPr>
          <a:xfrm>
            <a:off x="5881720" y="2278929"/>
            <a:ext cx="1008668" cy="235671"/>
          </a:xfrm>
          <a:custGeom>
            <a:avLst/>
            <a:gdLst>
              <a:gd name="connsiteX0" fmla="*/ 160256 w 1008668"/>
              <a:gd name="connsiteY0" fmla="*/ 18854 h 235671"/>
              <a:gd name="connsiteX1" fmla="*/ 113122 w 1008668"/>
              <a:gd name="connsiteY1" fmla="*/ 56561 h 235671"/>
              <a:gd name="connsiteX2" fmla="*/ 56561 w 1008668"/>
              <a:gd name="connsiteY2" fmla="*/ 103695 h 235671"/>
              <a:gd name="connsiteX3" fmla="*/ 18854 w 1008668"/>
              <a:gd name="connsiteY3" fmla="*/ 160256 h 235671"/>
              <a:gd name="connsiteX4" fmla="*/ 0 w 1008668"/>
              <a:gd name="connsiteY4" fmla="*/ 188537 h 235671"/>
              <a:gd name="connsiteX5" fmla="*/ 65988 w 1008668"/>
              <a:gd name="connsiteY5" fmla="*/ 226244 h 235671"/>
              <a:gd name="connsiteX6" fmla="*/ 188536 w 1008668"/>
              <a:gd name="connsiteY6" fmla="*/ 235671 h 235671"/>
              <a:gd name="connsiteX7" fmla="*/ 754144 w 1008668"/>
              <a:gd name="connsiteY7" fmla="*/ 226244 h 235671"/>
              <a:gd name="connsiteX8" fmla="*/ 999241 w 1008668"/>
              <a:gd name="connsiteY8" fmla="*/ 207390 h 235671"/>
              <a:gd name="connsiteX9" fmla="*/ 1008668 w 1008668"/>
              <a:gd name="connsiteY9" fmla="*/ 179110 h 235671"/>
              <a:gd name="connsiteX10" fmla="*/ 999241 w 1008668"/>
              <a:gd name="connsiteY10" fmla="*/ 113122 h 235671"/>
              <a:gd name="connsiteX11" fmla="*/ 952107 w 1008668"/>
              <a:gd name="connsiteY11" fmla="*/ 65988 h 235671"/>
              <a:gd name="connsiteX12" fmla="*/ 848412 w 1008668"/>
              <a:gd name="connsiteY12" fmla="*/ 28281 h 235671"/>
              <a:gd name="connsiteX13" fmla="*/ 791852 w 1008668"/>
              <a:gd name="connsiteY13" fmla="*/ 9427 h 235671"/>
              <a:gd name="connsiteX14" fmla="*/ 763571 w 1008668"/>
              <a:gd name="connsiteY14" fmla="*/ 0 h 235671"/>
              <a:gd name="connsiteX15" fmla="*/ 367645 w 1008668"/>
              <a:gd name="connsiteY15" fmla="*/ 18854 h 235671"/>
              <a:gd name="connsiteX16" fmla="*/ 320511 w 1008668"/>
              <a:gd name="connsiteY16" fmla="*/ 28281 h 235671"/>
              <a:gd name="connsiteX17" fmla="*/ 56561 w 1008668"/>
              <a:gd name="connsiteY17" fmla="*/ 9427 h 2356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008668" h="235671">
                <a:moveTo>
                  <a:pt x="160256" y="18854"/>
                </a:moveTo>
                <a:cubicBezTo>
                  <a:pt x="144545" y="31423"/>
                  <a:pt x="129218" y="44489"/>
                  <a:pt x="113122" y="56561"/>
                </a:cubicBezTo>
                <a:cubicBezTo>
                  <a:pt x="84074" y="78347"/>
                  <a:pt x="80703" y="72655"/>
                  <a:pt x="56561" y="103695"/>
                </a:cubicBezTo>
                <a:cubicBezTo>
                  <a:pt x="42650" y="121581"/>
                  <a:pt x="31423" y="141402"/>
                  <a:pt x="18854" y="160256"/>
                </a:cubicBezTo>
                <a:lnTo>
                  <a:pt x="0" y="188537"/>
                </a:lnTo>
                <a:cubicBezTo>
                  <a:pt x="14517" y="198215"/>
                  <a:pt x="49723" y="223374"/>
                  <a:pt x="65988" y="226244"/>
                </a:cubicBezTo>
                <a:cubicBezTo>
                  <a:pt x="106335" y="233364"/>
                  <a:pt x="147687" y="232529"/>
                  <a:pt x="188536" y="235671"/>
                </a:cubicBezTo>
                <a:lnTo>
                  <a:pt x="754144" y="226244"/>
                </a:lnTo>
                <a:cubicBezTo>
                  <a:pt x="966677" y="221123"/>
                  <a:pt x="904285" y="239043"/>
                  <a:pt x="999241" y="207390"/>
                </a:cubicBezTo>
                <a:cubicBezTo>
                  <a:pt x="1002383" y="197963"/>
                  <a:pt x="1008668" y="189047"/>
                  <a:pt x="1008668" y="179110"/>
                </a:cubicBezTo>
                <a:cubicBezTo>
                  <a:pt x="1008668" y="156891"/>
                  <a:pt x="1005626" y="134404"/>
                  <a:pt x="999241" y="113122"/>
                </a:cubicBezTo>
                <a:cubicBezTo>
                  <a:pt x="992587" y="90941"/>
                  <a:pt x="971331" y="75600"/>
                  <a:pt x="952107" y="65988"/>
                </a:cubicBezTo>
                <a:cubicBezTo>
                  <a:pt x="925866" y="52868"/>
                  <a:pt x="874818" y="37083"/>
                  <a:pt x="848412" y="28281"/>
                </a:cubicBezTo>
                <a:lnTo>
                  <a:pt x="791852" y="9427"/>
                </a:lnTo>
                <a:lnTo>
                  <a:pt x="763571" y="0"/>
                </a:lnTo>
                <a:cubicBezTo>
                  <a:pt x="643874" y="3861"/>
                  <a:pt x="494605" y="2984"/>
                  <a:pt x="367645" y="18854"/>
                </a:cubicBezTo>
                <a:cubicBezTo>
                  <a:pt x="351746" y="20841"/>
                  <a:pt x="336222" y="25139"/>
                  <a:pt x="320511" y="28281"/>
                </a:cubicBezTo>
                <a:lnTo>
                  <a:pt x="56561" y="9427"/>
                </a:lnTo>
              </a:path>
            </a:pathLst>
          </a:cu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TextBox 17"/>
          <p:cNvSpPr txBox="1"/>
          <p:nvPr/>
        </p:nvSpPr>
        <p:spPr>
          <a:xfrm>
            <a:off x="1752600" y="1063784"/>
            <a:ext cx="4330897" cy="369332"/>
          </a:xfrm>
          <a:prstGeom prst="rect">
            <a:avLst/>
          </a:prstGeom>
          <a:noFill/>
        </p:spPr>
        <p:txBody>
          <a:bodyPr wrap="square" rtlCol="0">
            <a:spAutoFit/>
          </a:bodyPr>
          <a:lstStyle/>
          <a:p>
            <a:r>
              <a:rPr lang="en-US" dirty="0" smtClean="0"/>
              <a:t>2014				2016</a:t>
            </a:r>
            <a:endParaRPr lang="en-US" dirty="0"/>
          </a:p>
        </p:txBody>
      </p:sp>
      <p:sp>
        <p:nvSpPr>
          <p:cNvPr id="8" name="Freeform 7"/>
          <p:cNvSpPr/>
          <p:nvPr/>
        </p:nvSpPr>
        <p:spPr>
          <a:xfrm>
            <a:off x="5825765" y="4496586"/>
            <a:ext cx="1055802" cy="329938"/>
          </a:xfrm>
          <a:custGeom>
            <a:avLst/>
            <a:gdLst>
              <a:gd name="connsiteX0" fmla="*/ 37707 w 1055802"/>
              <a:gd name="connsiteY0" fmla="*/ 28280 h 329938"/>
              <a:gd name="connsiteX1" fmla="*/ 113122 w 1055802"/>
              <a:gd name="connsiteY1" fmla="*/ 18853 h 329938"/>
              <a:gd name="connsiteX2" fmla="*/ 169682 w 1055802"/>
              <a:gd name="connsiteY2" fmla="*/ 9426 h 329938"/>
              <a:gd name="connsiteX3" fmla="*/ 377072 w 1055802"/>
              <a:gd name="connsiteY3" fmla="*/ 0 h 329938"/>
              <a:gd name="connsiteX4" fmla="*/ 810705 w 1055802"/>
              <a:gd name="connsiteY4" fmla="*/ 9426 h 329938"/>
              <a:gd name="connsiteX5" fmla="*/ 942680 w 1055802"/>
              <a:gd name="connsiteY5" fmla="*/ 28280 h 329938"/>
              <a:gd name="connsiteX6" fmla="*/ 914400 w 1055802"/>
              <a:gd name="connsiteY6" fmla="*/ 37707 h 329938"/>
              <a:gd name="connsiteX7" fmla="*/ 970961 w 1055802"/>
              <a:gd name="connsiteY7" fmla="*/ 65987 h 329938"/>
              <a:gd name="connsiteX8" fmla="*/ 1027522 w 1055802"/>
              <a:gd name="connsiteY8" fmla="*/ 113121 h 329938"/>
              <a:gd name="connsiteX9" fmla="*/ 1055802 w 1055802"/>
              <a:gd name="connsiteY9" fmla="*/ 179109 h 329938"/>
              <a:gd name="connsiteX10" fmla="*/ 1036948 w 1055802"/>
              <a:gd name="connsiteY10" fmla="*/ 207389 h 329938"/>
              <a:gd name="connsiteX11" fmla="*/ 1008668 w 1055802"/>
              <a:gd name="connsiteY11" fmla="*/ 216816 h 329938"/>
              <a:gd name="connsiteX12" fmla="*/ 829559 w 1055802"/>
              <a:gd name="connsiteY12" fmla="*/ 226243 h 329938"/>
              <a:gd name="connsiteX13" fmla="*/ 801278 w 1055802"/>
              <a:gd name="connsiteY13" fmla="*/ 245096 h 329938"/>
              <a:gd name="connsiteX14" fmla="*/ 754144 w 1055802"/>
              <a:gd name="connsiteY14" fmla="*/ 254523 h 329938"/>
              <a:gd name="connsiteX15" fmla="*/ 725864 w 1055802"/>
              <a:gd name="connsiteY15" fmla="*/ 263950 h 329938"/>
              <a:gd name="connsiteX16" fmla="*/ 688157 w 1055802"/>
              <a:gd name="connsiteY16" fmla="*/ 273377 h 329938"/>
              <a:gd name="connsiteX17" fmla="*/ 631596 w 1055802"/>
              <a:gd name="connsiteY17" fmla="*/ 292230 h 329938"/>
              <a:gd name="connsiteX18" fmla="*/ 546755 w 1055802"/>
              <a:gd name="connsiteY18" fmla="*/ 311084 h 329938"/>
              <a:gd name="connsiteX19" fmla="*/ 518474 w 1055802"/>
              <a:gd name="connsiteY19" fmla="*/ 320511 h 329938"/>
              <a:gd name="connsiteX20" fmla="*/ 386499 w 1055802"/>
              <a:gd name="connsiteY20" fmla="*/ 329938 h 329938"/>
              <a:gd name="connsiteX21" fmla="*/ 188536 w 1055802"/>
              <a:gd name="connsiteY21" fmla="*/ 320511 h 329938"/>
              <a:gd name="connsiteX22" fmla="*/ 131975 w 1055802"/>
              <a:gd name="connsiteY22" fmla="*/ 301657 h 329938"/>
              <a:gd name="connsiteX23" fmla="*/ 56561 w 1055802"/>
              <a:gd name="connsiteY23" fmla="*/ 282804 h 329938"/>
              <a:gd name="connsiteX24" fmla="*/ 37707 w 1055802"/>
              <a:gd name="connsiteY24" fmla="*/ 254523 h 329938"/>
              <a:gd name="connsiteX25" fmla="*/ 0 w 1055802"/>
              <a:gd name="connsiteY25" fmla="*/ 216816 h 329938"/>
              <a:gd name="connsiteX26" fmla="*/ 9427 w 1055802"/>
              <a:gd name="connsiteY26" fmla="*/ 113121 h 329938"/>
              <a:gd name="connsiteX27" fmla="*/ 37707 w 1055802"/>
              <a:gd name="connsiteY27" fmla="*/ 28280 h 3299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1055802" h="329938">
                <a:moveTo>
                  <a:pt x="37707" y="28280"/>
                </a:moveTo>
                <a:cubicBezTo>
                  <a:pt x="54989" y="12569"/>
                  <a:pt x="88043" y="22436"/>
                  <a:pt x="113122" y="18853"/>
                </a:cubicBezTo>
                <a:cubicBezTo>
                  <a:pt x="132043" y="16150"/>
                  <a:pt x="150617" y="10788"/>
                  <a:pt x="169682" y="9426"/>
                </a:cubicBezTo>
                <a:cubicBezTo>
                  <a:pt x="238708" y="4496"/>
                  <a:pt x="307942" y="3142"/>
                  <a:pt x="377072" y="0"/>
                </a:cubicBezTo>
                <a:lnTo>
                  <a:pt x="810705" y="9426"/>
                </a:lnTo>
                <a:cubicBezTo>
                  <a:pt x="885716" y="12105"/>
                  <a:pt x="887526" y="14491"/>
                  <a:pt x="942680" y="28280"/>
                </a:cubicBezTo>
                <a:cubicBezTo>
                  <a:pt x="933253" y="31422"/>
                  <a:pt x="914400" y="27770"/>
                  <a:pt x="914400" y="37707"/>
                </a:cubicBezTo>
                <a:cubicBezTo>
                  <a:pt x="914400" y="49889"/>
                  <a:pt x="963988" y="63663"/>
                  <a:pt x="970961" y="65987"/>
                </a:cubicBezTo>
                <a:cubicBezTo>
                  <a:pt x="993509" y="81019"/>
                  <a:pt x="1011028" y="90029"/>
                  <a:pt x="1027522" y="113121"/>
                </a:cubicBezTo>
                <a:cubicBezTo>
                  <a:pt x="1042082" y="133504"/>
                  <a:pt x="1048110" y="156032"/>
                  <a:pt x="1055802" y="179109"/>
                </a:cubicBezTo>
                <a:cubicBezTo>
                  <a:pt x="1049517" y="188536"/>
                  <a:pt x="1045795" y="200311"/>
                  <a:pt x="1036948" y="207389"/>
                </a:cubicBezTo>
                <a:cubicBezTo>
                  <a:pt x="1029189" y="213596"/>
                  <a:pt x="1018564" y="215916"/>
                  <a:pt x="1008668" y="216816"/>
                </a:cubicBezTo>
                <a:cubicBezTo>
                  <a:pt x="949128" y="222229"/>
                  <a:pt x="889262" y="223101"/>
                  <a:pt x="829559" y="226243"/>
                </a:cubicBezTo>
                <a:cubicBezTo>
                  <a:pt x="820132" y="232527"/>
                  <a:pt x="811886" y="241118"/>
                  <a:pt x="801278" y="245096"/>
                </a:cubicBezTo>
                <a:cubicBezTo>
                  <a:pt x="786276" y="250722"/>
                  <a:pt x="769688" y="250637"/>
                  <a:pt x="754144" y="254523"/>
                </a:cubicBezTo>
                <a:cubicBezTo>
                  <a:pt x="744504" y="256933"/>
                  <a:pt x="735418" y="261220"/>
                  <a:pt x="725864" y="263950"/>
                </a:cubicBezTo>
                <a:cubicBezTo>
                  <a:pt x="713407" y="267509"/>
                  <a:pt x="700566" y="269654"/>
                  <a:pt x="688157" y="273377"/>
                </a:cubicBezTo>
                <a:cubicBezTo>
                  <a:pt x="669122" y="279088"/>
                  <a:pt x="651083" y="288332"/>
                  <a:pt x="631596" y="292230"/>
                </a:cubicBezTo>
                <a:cubicBezTo>
                  <a:pt x="599196" y="298710"/>
                  <a:pt x="577820" y="302208"/>
                  <a:pt x="546755" y="311084"/>
                </a:cubicBezTo>
                <a:cubicBezTo>
                  <a:pt x="537200" y="313814"/>
                  <a:pt x="528343" y="319350"/>
                  <a:pt x="518474" y="320511"/>
                </a:cubicBezTo>
                <a:cubicBezTo>
                  <a:pt x="474672" y="325664"/>
                  <a:pt x="430491" y="326796"/>
                  <a:pt x="386499" y="329938"/>
                </a:cubicBezTo>
                <a:cubicBezTo>
                  <a:pt x="320511" y="326796"/>
                  <a:pt x="254194" y="327807"/>
                  <a:pt x="188536" y="320511"/>
                </a:cubicBezTo>
                <a:cubicBezTo>
                  <a:pt x="168784" y="318316"/>
                  <a:pt x="151463" y="305555"/>
                  <a:pt x="131975" y="301657"/>
                </a:cubicBezTo>
                <a:cubicBezTo>
                  <a:pt x="75097" y="290281"/>
                  <a:pt x="100041" y="297296"/>
                  <a:pt x="56561" y="282804"/>
                </a:cubicBezTo>
                <a:cubicBezTo>
                  <a:pt x="50276" y="273377"/>
                  <a:pt x="46554" y="261601"/>
                  <a:pt x="37707" y="254523"/>
                </a:cubicBezTo>
                <a:cubicBezTo>
                  <a:pt x="-7999" y="217958"/>
                  <a:pt x="20568" y="278519"/>
                  <a:pt x="0" y="216816"/>
                </a:cubicBezTo>
                <a:cubicBezTo>
                  <a:pt x="3142" y="182251"/>
                  <a:pt x="-366" y="146418"/>
                  <a:pt x="9427" y="113121"/>
                </a:cubicBezTo>
                <a:cubicBezTo>
                  <a:pt x="48877" y="-21009"/>
                  <a:pt x="20425" y="43991"/>
                  <a:pt x="37707" y="28280"/>
                </a:cubicBezTo>
                <a:close/>
              </a:path>
            </a:pathLst>
          </a:cu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87310454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le 6"/>
          <p:cNvGraphicFramePr>
            <a:graphicFrameLocks noGrp="1"/>
          </p:cNvGraphicFramePr>
          <p:nvPr>
            <p:extLst>
              <p:ext uri="{D42A27DB-BD31-4B8C-83A1-F6EECF244321}">
                <p14:modId xmlns:p14="http://schemas.microsoft.com/office/powerpoint/2010/main" val="2469680121"/>
              </p:ext>
            </p:extLst>
          </p:nvPr>
        </p:nvGraphicFramePr>
        <p:xfrm>
          <a:off x="304792" y="1219200"/>
          <a:ext cx="8001007" cy="5137149"/>
        </p:xfrm>
        <a:graphic>
          <a:graphicData uri="http://schemas.openxmlformats.org/drawingml/2006/table">
            <a:tbl>
              <a:tblPr/>
              <a:tblGrid>
                <a:gridCol w="733246"/>
                <a:gridCol w="733246"/>
                <a:gridCol w="733246"/>
                <a:gridCol w="733246"/>
                <a:gridCol w="733246"/>
                <a:gridCol w="733246"/>
                <a:gridCol w="733246"/>
                <a:gridCol w="733246"/>
                <a:gridCol w="733246"/>
                <a:gridCol w="733246"/>
                <a:gridCol w="668547"/>
              </a:tblGrid>
              <a:tr h="181924">
                <a:tc>
                  <a:txBody>
                    <a:bodyPr/>
                    <a:lstStyle/>
                    <a:p>
                      <a:pPr algn="l" fontAlgn="b"/>
                      <a:r>
                        <a:rPr lang="en-US" sz="700" b="0" i="0" u="none" strike="noStrike" dirty="0">
                          <a:solidFill>
                            <a:srgbClr val="000000"/>
                          </a:solidFill>
                          <a:effectLst/>
                          <a:latin typeface="Calibri" panose="020F0502020204030204" pitchFamily="34" charset="0"/>
                        </a:rPr>
                        <a:t> </a:t>
                      </a:r>
                    </a:p>
                  </a:txBody>
                  <a:tcPr marL="5184" marR="5184" marT="5184" marB="0" anchor="b">
                    <a:lnL>
                      <a:noFill/>
                    </a:lnL>
                    <a:lnR>
                      <a:noFill/>
                    </a:lnR>
                    <a:lnT>
                      <a:noFill/>
                    </a:lnT>
                    <a:lnB w="12700" cap="flat" cmpd="sng" algn="ctr">
                      <a:solidFill>
                        <a:srgbClr val="000000"/>
                      </a:solidFill>
                      <a:prstDash val="solid"/>
                      <a:round/>
                      <a:headEnd type="none" w="med" len="med"/>
                      <a:tailEnd type="none" w="med" len="med"/>
                    </a:lnB>
                    <a:solidFill>
                      <a:srgbClr val="FFFFFF"/>
                    </a:solidFill>
                  </a:tcPr>
                </a:tc>
                <a:tc gridSpan="5">
                  <a:txBody>
                    <a:bodyPr/>
                    <a:lstStyle/>
                    <a:p>
                      <a:pPr algn="ctr" fontAlgn="b"/>
                      <a:r>
                        <a:rPr lang="en-US" sz="1000" b="1" i="0" u="none" strike="noStrike">
                          <a:solidFill>
                            <a:srgbClr val="000000"/>
                          </a:solidFill>
                          <a:effectLst/>
                          <a:latin typeface="Calibri" panose="020F0502020204030204" pitchFamily="34" charset="0"/>
                        </a:rPr>
                        <a:t>2014</a:t>
                      </a:r>
                    </a:p>
                  </a:txBody>
                  <a:tcPr marL="5184" marR="5184" marT="5184" marB="0" anchor="b">
                    <a:lnL>
                      <a:noFill/>
                    </a:lnL>
                    <a:lnR>
                      <a:noFill/>
                    </a:lnR>
                    <a:lnT>
                      <a:noFill/>
                    </a:lnT>
                    <a:lnB w="12700" cap="flat" cmpd="sng" algn="ctr">
                      <a:solidFill>
                        <a:srgbClr val="000000"/>
                      </a:solidFill>
                      <a:prstDash val="solid"/>
                      <a:round/>
                      <a:headEnd type="none" w="med" len="med"/>
                      <a:tailEnd type="none" w="med" len="med"/>
                    </a:lnB>
                    <a:solidFill>
                      <a:srgbClr val="FFFFFF"/>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5">
                  <a:txBody>
                    <a:bodyPr/>
                    <a:lstStyle/>
                    <a:p>
                      <a:pPr algn="ctr" fontAlgn="b"/>
                      <a:r>
                        <a:rPr lang="en-US" sz="1000" b="1" i="0" u="none" strike="noStrike">
                          <a:solidFill>
                            <a:srgbClr val="000000"/>
                          </a:solidFill>
                          <a:effectLst/>
                          <a:latin typeface="Calibri" panose="020F0502020204030204" pitchFamily="34" charset="0"/>
                        </a:rPr>
                        <a:t>2016</a:t>
                      </a:r>
                    </a:p>
                  </a:txBody>
                  <a:tcPr marL="5184" marR="5184" marT="5184" marB="0" anchor="b">
                    <a:lnL>
                      <a:noFill/>
                    </a:lnL>
                    <a:lnR>
                      <a:noFill/>
                    </a:lnR>
                    <a:lnT>
                      <a:noFill/>
                    </a:lnT>
                    <a:lnB w="12700" cap="flat" cmpd="sng" algn="ctr">
                      <a:solidFill>
                        <a:srgbClr val="000000"/>
                      </a:solidFill>
                      <a:prstDash val="solid"/>
                      <a:round/>
                      <a:headEnd type="none" w="med" len="med"/>
                      <a:tailEnd type="none" w="med" len="med"/>
                    </a:lnB>
                    <a:solidFill>
                      <a:srgbClr val="FFFFFF"/>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710090">
                <a:tc>
                  <a:txBody>
                    <a:bodyPr/>
                    <a:lstStyle/>
                    <a:p>
                      <a:pPr algn="ctr" fontAlgn="b"/>
                      <a:r>
                        <a:rPr lang="en-US" sz="700" b="1" i="0" u="none" strike="noStrike">
                          <a:solidFill>
                            <a:srgbClr val="000000"/>
                          </a:solidFill>
                          <a:effectLst/>
                          <a:latin typeface="Microsoft Sans Serif" panose="020B0604020202020204" pitchFamily="34" charset="0"/>
                        </a:rPr>
                        <a:t>Country</a:t>
                      </a:r>
                    </a:p>
                  </a:txBody>
                  <a:tcPr marL="5184" marR="5184" marT="5184"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700" b="1" i="0" u="none" strike="noStrike">
                          <a:solidFill>
                            <a:srgbClr val="000000"/>
                          </a:solidFill>
                          <a:effectLst/>
                          <a:latin typeface="Calibri" panose="020F0502020204030204" pitchFamily="34" charset="0"/>
                        </a:rPr>
                        <a:t>To the President</a:t>
                      </a:r>
                    </a:p>
                  </a:txBody>
                  <a:tcPr marL="5184" marR="5184" marT="5184"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700" b="1" i="0" u="none" strike="noStrike">
                          <a:solidFill>
                            <a:srgbClr val="000000"/>
                          </a:solidFill>
                          <a:effectLst/>
                          <a:latin typeface="Calibri" panose="020F0502020204030204" pitchFamily="34" charset="0"/>
                        </a:rPr>
                        <a:t>To the Parliament</a:t>
                      </a:r>
                    </a:p>
                  </a:txBody>
                  <a:tcPr marL="5184" marR="5184" marT="518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700" b="1" i="0" u="none" strike="noStrike">
                          <a:solidFill>
                            <a:srgbClr val="000000"/>
                          </a:solidFill>
                          <a:effectLst/>
                          <a:latin typeface="Calibri" panose="020F0502020204030204" pitchFamily="34" charset="0"/>
                        </a:rPr>
                        <a:t>To the Government</a:t>
                      </a:r>
                    </a:p>
                  </a:txBody>
                  <a:tcPr marL="5184" marR="5184" marT="518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700" b="1" i="0" u="none" strike="noStrike">
                          <a:solidFill>
                            <a:srgbClr val="000000"/>
                          </a:solidFill>
                          <a:effectLst/>
                          <a:latin typeface="Calibri" panose="020F0502020204030204" pitchFamily="34" charset="0"/>
                        </a:rPr>
                        <a:t>To MoF</a:t>
                      </a:r>
                    </a:p>
                  </a:txBody>
                  <a:tcPr marL="5184" marR="5184" marT="518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700" b="1" i="0" u="none" strike="noStrike">
                          <a:solidFill>
                            <a:srgbClr val="000000"/>
                          </a:solidFill>
                          <a:effectLst/>
                          <a:latin typeface="Calibri" panose="020F0502020204030204" pitchFamily="34" charset="0"/>
                        </a:rPr>
                        <a:t>To the head of institution where it exists</a:t>
                      </a:r>
                    </a:p>
                  </a:txBody>
                  <a:tcPr marL="5184" marR="5184" marT="5184"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700" b="1" i="0" u="none" strike="noStrike">
                          <a:solidFill>
                            <a:srgbClr val="000000"/>
                          </a:solidFill>
                          <a:effectLst/>
                          <a:latin typeface="Calibri" panose="020F0502020204030204" pitchFamily="34" charset="0"/>
                        </a:rPr>
                        <a:t>To the President</a:t>
                      </a:r>
                    </a:p>
                  </a:txBody>
                  <a:tcPr marL="5184" marR="5184" marT="5184"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700" b="1" i="0" u="none" strike="noStrike">
                          <a:solidFill>
                            <a:srgbClr val="000000"/>
                          </a:solidFill>
                          <a:effectLst/>
                          <a:latin typeface="Calibri" panose="020F0502020204030204" pitchFamily="34" charset="0"/>
                        </a:rPr>
                        <a:t>To the Parliament</a:t>
                      </a:r>
                    </a:p>
                  </a:txBody>
                  <a:tcPr marL="5184" marR="5184" marT="518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700" b="1" i="0" u="none" strike="noStrike">
                          <a:solidFill>
                            <a:srgbClr val="000000"/>
                          </a:solidFill>
                          <a:effectLst/>
                          <a:latin typeface="Calibri" panose="020F0502020204030204" pitchFamily="34" charset="0"/>
                        </a:rPr>
                        <a:t>To the Government</a:t>
                      </a:r>
                    </a:p>
                  </a:txBody>
                  <a:tcPr marL="5184" marR="5184" marT="518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700" b="1" i="0" u="none" strike="noStrike">
                          <a:solidFill>
                            <a:srgbClr val="000000"/>
                          </a:solidFill>
                          <a:effectLst/>
                          <a:latin typeface="Calibri" panose="020F0502020204030204" pitchFamily="34" charset="0"/>
                        </a:rPr>
                        <a:t>To MoF</a:t>
                      </a:r>
                    </a:p>
                  </a:txBody>
                  <a:tcPr marL="5184" marR="5184" marT="518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700" b="1" i="0" u="none" strike="noStrike">
                          <a:solidFill>
                            <a:srgbClr val="000000"/>
                          </a:solidFill>
                          <a:effectLst/>
                          <a:latin typeface="Calibri" panose="020F0502020204030204" pitchFamily="34" charset="0"/>
                        </a:rPr>
                        <a:t>To the head of institution where it exists</a:t>
                      </a:r>
                    </a:p>
                  </a:txBody>
                  <a:tcPr marL="5184" marR="5184" marT="5184"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8379">
                <a:tc>
                  <a:txBody>
                    <a:bodyPr/>
                    <a:lstStyle/>
                    <a:p>
                      <a:pPr algn="l" fontAlgn="b"/>
                      <a:r>
                        <a:rPr lang="en-US" sz="1000" b="1" i="0" u="none" strike="noStrike">
                          <a:solidFill>
                            <a:srgbClr val="00B0F0"/>
                          </a:solidFill>
                          <a:effectLst/>
                          <a:latin typeface="Microsoft Sans Serif" panose="020B0604020202020204" pitchFamily="34" charset="0"/>
                        </a:rPr>
                        <a:t>ALB</a:t>
                      </a:r>
                    </a:p>
                  </a:txBody>
                  <a:tcPr marL="5184" marR="5184" marT="5184"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b"/>
                      <a:r>
                        <a:rPr lang="en-US" sz="700" b="0" i="0" u="none" strike="noStrike">
                          <a:solidFill>
                            <a:srgbClr val="000000"/>
                          </a:solidFill>
                          <a:effectLst/>
                          <a:latin typeface="Calibri" panose="020F0502020204030204" pitchFamily="34" charset="0"/>
                        </a:rPr>
                        <a:t> </a:t>
                      </a:r>
                    </a:p>
                  </a:txBody>
                  <a:tcPr marL="5184" marR="5184" marT="5184" marB="0" anchor="b">
                    <a:lnL w="1270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b"/>
                      <a:r>
                        <a:rPr lang="en-US" sz="700" b="0" i="0" u="none" strike="noStrike">
                          <a:solidFill>
                            <a:srgbClr val="000000"/>
                          </a:solidFill>
                          <a:effectLst/>
                          <a:latin typeface="Calibri" panose="020F0502020204030204" pitchFamily="34" charset="0"/>
                        </a:rPr>
                        <a:t> </a:t>
                      </a:r>
                    </a:p>
                  </a:txBody>
                  <a:tcPr marL="5184" marR="5184" marT="5184"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b"/>
                      <a:r>
                        <a:rPr lang="en-US" sz="700" b="0" i="0" u="none" strike="noStrike">
                          <a:solidFill>
                            <a:srgbClr val="000000"/>
                          </a:solidFill>
                          <a:effectLst/>
                          <a:latin typeface="Calibri" panose="020F0502020204030204" pitchFamily="34" charset="0"/>
                        </a:rPr>
                        <a:t> </a:t>
                      </a:r>
                    </a:p>
                  </a:txBody>
                  <a:tcPr marL="5184" marR="5184" marT="5184"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b"/>
                      <a:r>
                        <a:rPr lang="en-US" sz="700" b="0" i="0" u="none" strike="noStrike">
                          <a:solidFill>
                            <a:srgbClr val="000000"/>
                          </a:solidFill>
                          <a:effectLst/>
                          <a:latin typeface="Calibri" panose="020F0502020204030204" pitchFamily="34" charset="0"/>
                        </a:rPr>
                        <a:t> </a:t>
                      </a:r>
                    </a:p>
                  </a:txBody>
                  <a:tcPr marL="5184" marR="5184" marT="5184"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b"/>
                      <a:r>
                        <a:rPr lang="en-US" sz="700" b="0" i="0" u="none" strike="noStrike">
                          <a:solidFill>
                            <a:srgbClr val="000000"/>
                          </a:solidFill>
                          <a:effectLst/>
                          <a:latin typeface="Calibri" panose="020F0502020204030204" pitchFamily="34" charset="0"/>
                        </a:rPr>
                        <a:t> </a:t>
                      </a:r>
                    </a:p>
                  </a:txBody>
                  <a:tcPr marL="5184" marR="5184" marT="5184" marB="0" anchor="b">
                    <a:lnL w="635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a:solidFill>
                            <a:srgbClr val="000000"/>
                          </a:solidFill>
                          <a:effectLst/>
                          <a:latin typeface="Microsoft Sans Serif" panose="020B0604020202020204" pitchFamily="34" charset="0"/>
                        </a:rPr>
                        <a:t> </a:t>
                      </a:r>
                    </a:p>
                  </a:txBody>
                  <a:tcPr marL="5184" marR="5184" marT="5184" marB="0" anchor="ctr">
                    <a:lnL w="1270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a:solidFill>
                            <a:srgbClr val="000000"/>
                          </a:solidFill>
                          <a:effectLst/>
                          <a:latin typeface="Microsoft Sans Serif" panose="020B0604020202020204" pitchFamily="34" charset="0"/>
                        </a:rPr>
                        <a:t> </a:t>
                      </a:r>
                    </a:p>
                  </a:txBody>
                  <a:tcPr marL="5184" marR="5184" marT="5184"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a:solidFill>
                            <a:srgbClr val="000000"/>
                          </a:solidFill>
                          <a:effectLst/>
                          <a:latin typeface="Microsoft Sans Serif" panose="020B0604020202020204" pitchFamily="34" charset="0"/>
                        </a:rPr>
                        <a:t>X</a:t>
                      </a:r>
                    </a:p>
                  </a:txBody>
                  <a:tcPr marL="5184" marR="5184" marT="5184"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a:solidFill>
                            <a:srgbClr val="000000"/>
                          </a:solidFill>
                          <a:effectLst/>
                          <a:latin typeface="Microsoft Sans Serif" panose="020B0604020202020204" pitchFamily="34" charset="0"/>
                        </a:rPr>
                        <a:t>X</a:t>
                      </a:r>
                    </a:p>
                  </a:txBody>
                  <a:tcPr marL="5184" marR="5184" marT="5184"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a:solidFill>
                            <a:srgbClr val="000000"/>
                          </a:solidFill>
                          <a:effectLst/>
                          <a:latin typeface="Microsoft Sans Serif" panose="020B0604020202020204" pitchFamily="34" charset="0"/>
                        </a:rPr>
                        <a:t> </a:t>
                      </a:r>
                    </a:p>
                  </a:txBody>
                  <a:tcPr marL="5184" marR="5184" marT="5184" marB="0" anchor="ctr">
                    <a:lnL w="635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r>
              <a:tr h="223003">
                <a:tc>
                  <a:txBody>
                    <a:bodyPr/>
                    <a:lstStyle/>
                    <a:p>
                      <a:pPr algn="l" fontAlgn="b"/>
                      <a:r>
                        <a:rPr lang="en-US" sz="1000" b="1" i="0" u="none" strike="noStrike">
                          <a:solidFill>
                            <a:srgbClr val="FF0000"/>
                          </a:solidFill>
                          <a:effectLst/>
                          <a:latin typeface="Microsoft Sans Serif" panose="020B0604020202020204" pitchFamily="34" charset="0"/>
                        </a:rPr>
                        <a:t>ARM</a:t>
                      </a:r>
                    </a:p>
                  </a:txBody>
                  <a:tcPr marL="5184" marR="5184" marT="5184"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D9D9D9"/>
                    </a:solidFill>
                  </a:tcPr>
                </a:tc>
                <a:tc>
                  <a:txBody>
                    <a:bodyPr/>
                    <a:lstStyle/>
                    <a:p>
                      <a:pPr algn="ctr" fontAlgn="ctr"/>
                      <a:r>
                        <a:rPr lang="en-US" sz="1200" b="0" i="0" u="none" strike="noStrike">
                          <a:solidFill>
                            <a:srgbClr val="FF0000"/>
                          </a:solidFill>
                          <a:effectLst/>
                          <a:latin typeface="Microsoft Sans Serif" panose="020B0604020202020204" pitchFamily="34" charset="0"/>
                        </a:rPr>
                        <a:t> </a:t>
                      </a:r>
                    </a:p>
                  </a:txBody>
                  <a:tcPr marL="5184" marR="5184" marT="5184" marB="0" anchor="ctr">
                    <a:lnL w="1270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D9D9D9"/>
                    </a:solidFill>
                  </a:tcPr>
                </a:tc>
                <a:tc>
                  <a:txBody>
                    <a:bodyPr/>
                    <a:lstStyle/>
                    <a:p>
                      <a:pPr algn="ctr" fontAlgn="ctr"/>
                      <a:r>
                        <a:rPr lang="en-US" sz="1200" b="0" i="0" u="none" strike="noStrike">
                          <a:solidFill>
                            <a:srgbClr val="FF0000"/>
                          </a:solidFill>
                          <a:effectLst/>
                          <a:latin typeface="Microsoft Sans Serif" panose="020B0604020202020204" pitchFamily="34" charset="0"/>
                        </a:rPr>
                        <a:t> </a:t>
                      </a:r>
                    </a:p>
                  </a:txBody>
                  <a:tcPr marL="5184" marR="5184" marT="5184"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D9D9D9"/>
                    </a:solidFill>
                  </a:tcPr>
                </a:tc>
                <a:tc>
                  <a:txBody>
                    <a:bodyPr/>
                    <a:lstStyle/>
                    <a:p>
                      <a:pPr algn="ctr" fontAlgn="ctr"/>
                      <a:r>
                        <a:rPr lang="en-US" sz="1200" b="0" i="0" u="none" strike="noStrike">
                          <a:solidFill>
                            <a:srgbClr val="FF0000"/>
                          </a:solidFill>
                          <a:effectLst/>
                          <a:latin typeface="Microsoft Sans Serif" panose="020B0604020202020204" pitchFamily="34" charset="0"/>
                        </a:rPr>
                        <a:t> </a:t>
                      </a:r>
                    </a:p>
                  </a:txBody>
                  <a:tcPr marL="5184" marR="5184" marT="5184"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D9D9D9"/>
                    </a:solidFill>
                  </a:tcPr>
                </a:tc>
                <a:tc>
                  <a:txBody>
                    <a:bodyPr/>
                    <a:lstStyle/>
                    <a:p>
                      <a:pPr algn="ctr" fontAlgn="ctr"/>
                      <a:r>
                        <a:rPr lang="en-US" sz="1200" b="0" i="0" u="none" strike="noStrike">
                          <a:solidFill>
                            <a:srgbClr val="FF0000"/>
                          </a:solidFill>
                          <a:effectLst/>
                          <a:latin typeface="Microsoft Sans Serif" panose="020B0604020202020204" pitchFamily="34" charset="0"/>
                        </a:rPr>
                        <a:t>x</a:t>
                      </a:r>
                    </a:p>
                  </a:txBody>
                  <a:tcPr marL="5184" marR="5184" marT="5184"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D9D9D9"/>
                    </a:solidFill>
                  </a:tcPr>
                </a:tc>
                <a:tc>
                  <a:txBody>
                    <a:bodyPr/>
                    <a:lstStyle/>
                    <a:p>
                      <a:pPr algn="ctr" fontAlgn="ctr"/>
                      <a:r>
                        <a:rPr lang="en-US" sz="1200" b="0" i="0" u="none" strike="noStrike">
                          <a:solidFill>
                            <a:srgbClr val="FF0000"/>
                          </a:solidFill>
                          <a:effectLst/>
                          <a:latin typeface="Microsoft Sans Serif" panose="020B0604020202020204" pitchFamily="34" charset="0"/>
                        </a:rPr>
                        <a:t> </a:t>
                      </a:r>
                    </a:p>
                  </a:txBody>
                  <a:tcPr marL="5184" marR="5184" marT="5184" marB="0" anchor="ctr">
                    <a:lnL w="635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D9D9D9"/>
                    </a:solidFill>
                  </a:tcPr>
                </a:tc>
                <a:tc>
                  <a:txBody>
                    <a:bodyPr/>
                    <a:lstStyle/>
                    <a:p>
                      <a:pPr algn="ctr" fontAlgn="ctr"/>
                      <a:r>
                        <a:rPr lang="en-US" sz="1200" b="0" i="0" u="none" strike="noStrike">
                          <a:solidFill>
                            <a:srgbClr val="FF0000"/>
                          </a:solidFill>
                          <a:effectLst/>
                          <a:latin typeface="Microsoft Sans Serif" panose="020B0604020202020204" pitchFamily="34" charset="0"/>
                        </a:rPr>
                        <a:t> </a:t>
                      </a:r>
                    </a:p>
                  </a:txBody>
                  <a:tcPr marL="5184" marR="5184" marT="5184" marB="0" anchor="ctr">
                    <a:lnL w="1270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D9D9D9"/>
                    </a:solidFill>
                  </a:tcPr>
                </a:tc>
                <a:tc>
                  <a:txBody>
                    <a:bodyPr/>
                    <a:lstStyle/>
                    <a:p>
                      <a:pPr algn="ctr" fontAlgn="ctr"/>
                      <a:r>
                        <a:rPr lang="en-US" sz="1200" b="0" i="0" u="none" strike="noStrike">
                          <a:solidFill>
                            <a:srgbClr val="FF0000"/>
                          </a:solidFill>
                          <a:effectLst/>
                          <a:latin typeface="Microsoft Sans Serif" panose="020B0604020202020204" pitchFamily="34" charset="0"/>
                        </a:rPr>
                        <a:t> </a:t>
                      </a:r>
                    </a:p>
                  </a:txBody>
                  <a:tcPr marL="5184" marR="5184" marT="5184"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D9D9D9"/>
                    </a:solidFill>
                  </a:tcPr>
                </a:tc>
                <a:tc>
                  <a:txBody>
                    <a:bodyPr/>
                    <a:lstStyle/>
                    <a:p>
                      <a:pPr algn="ctr" fontAlgn="ctr"/>
                      <a:r>
                        <a:rPr lang="en-US" sz="1200" b="0" i="0" u="none" strike="noStrike">
                          <a:solidFill>
                            <a:srgbClr val="FF0000"/>
                          </a:solidFill>
                          <a:effectLst/>
                          <a:latin typeface="Microsoft Sans Serif" panose="020B0604020202020204" pitchFamily="34" charset="0"/>
                        </a:rPr>
                        <a:t>X</a:t>
                      </a:r>
                    </a:p>
                  </a:txBody>
                  <a:tcPr marL="5184" marR="5184" marT="5184"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D9D9D9"/>
                    </a:solidFill>
                  </a:tcPr>
                </a:tc>
                <a:tc>
                  <a:txBody>
                    <a:bodyPr/>
                    <a:lstStyle/>
                    <a:p>
                      <a:pPr algn="ctr" fontAlgn="ctr"/>
                      <a:r>
                        <a:rPr lang="en-US" sz="1200" b="0" i="0" u="none" strike="noStrike">
                          <a:solidFill>
                            <a:srgbClr val="FF0000"/>
                          </a:solidFill>
                          <a:effectLst/>
                          <a:latin typeface="Microsoft Sans Serif" panose="020B0604020202020204" pitchFamily="34" charset="0"/>
                        </a:rPr>
                        <a:t>X</a:t>
                      </a:r>
                    </a:p>
                  </a:txBody>
                  <a:tcPr marL="5184" marR="5184" marT="5184"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D9D9D9"/>
                    </a:solidFill>
                  </a:tcPr>
                </a:tc>
                <a:tc>
                  <a:txBody>
                    <a:bodyPr/>
                    <a:lstStyle/>
                    <a:p>
                      <a:pPr algn="ctr" fontAlgn="ctr"/>
                      <a:r>
                        <a:rPr lang="en-US" sz="1200" b="0" i="0" u="none" strike="noStrike">
                          <a:solidFill>
                            <a:srgbClr val="FF0000"/>
                          </a:solidFill>
                          <a:effectLst/>
                          <a:latin typeface="Microsoft Sans Serif" panose="020B0604020202020204" pitchFamily="34" charset="0"/>
                        </a:rPr>
                        <a:t> </a:t>
                      </a:r>
                    </a:p>
                  </a:txBody>
                  <a:tcPr marL="5184" marR="5184" marT="5184" marB="0" anchor="ctr">
                    <a:lnL w="635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D9D9D9"/>
                    </a:solidFill>
                  </a:tcPr>
                </a:tc>
              </a:tr>
              <a:tr h="228872">
                <a:tc>
                  <a:txBody>
                    <a:bodyPr/>
                    <a:lstStyle/>
                    <a:p>
                      <a:pPr algn="l" fontAlgn="b"/>
                      <a:r>
                        <a:rPr lang="en-US" sz="1000" b="1" i="0" u="none" strike="noStrike">
                          <a:solidFill>
                            <a:srgbClr val="FF0000"/>
                          </a:solidFill>
                          <a:effectLst/>
                          <a:latin typeface="Microsoft Sans Serif" panose="020B0604020202020204" pitchFamily="34" charset="0"/>
                        </a:rPr>
                        <a:t>BIH</a:t>
                      </a:r>
                    </a:p>
                  </a:txBody>
                  <a:tcPr marL="5184" marR="5184" marT="5184"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D9D9D9"/>
                    </a:solidFill>
                  </a:tcPr>
                </a:tc>
                <a:tc>
                  <a:txBody>
                    <a:bodyPr/>
                    <a:lstStyle/>
                    <a:p>
                      <a:pPr algn="ctr" fontAlgn="ctr"/>
                      <a:r>
                        <a:rPr lang="en-US" sz="1200" b="0" i="0" u="none" strike="noStrike">
                          <a:solidFill>
                            <a:srgbClr val="FF0000"/>
                          </a:solidFill>
                          <a:effectLst/>
                          <a:latin typeface="Microsoft Sans Serif" panose="020B0604020202020204" pitchFamily="34" charset="0"/>
                        </a:rPr>
                        <a:t> </a:t>
                      </a:r>
                    </a:p>
                  </a:txBody>
                  <a:tcPr marL="5184" marR="5184" marT="5184" marB="0" anchor="ctr">
                    <a:lnL w="1270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D9D9D9"/>
                    </a:solidFill>
                  </a:tcPr>
                </a:tc>
                <a:tc>
                  <a:txBody>
                    <a:bodyPr/>
                    <a:lstStyle/>
                    <a:p>
                      <a:pPr algn="ctr" fontAlgn="ctr"/>
                      <a:r>
                        <a:rPr lang="en-US" sz="1200" b="0" i="0" u="none" strike="noStrike">
                          <a:solidFill>
                            <a:srgbClr val="FF0000"/>
                          </a:solidFill>
                          <a:effectLst/>
                          <a:latin typeface="Microsoft Sans Serif" panose="020B0604020202020204" pitchFamily="34" charset="0"/>
                        </a:rPr>
                        <a:t> </a:t>
                      </a:r>
                    </a:p>
                  </a:txBody>
                  <a:tcPr marL="5184" marR="5184" marT="5184"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D9D9D9"/>
                    </a:solidFill>
                  </a:tcPr>
                </a:tc>
                <a:tc>
                  <a:txBody>
                    <a:bodyPr/>
                    <a:lstStyle/>
                    <a:p>
                      <a:pPr algn="ctr" fontAlgn="ctr"/>
                      <a:r>
                        <a:rPr lang="en-US" sz="1200" b="0" i="0" u="none" strike="noStrike">
                          <a:solidFill>
                            <a:srgbClr val="FF0000"/>
                          </a:solidFill>
                          <a:effectLst/>
                          <a:latin typeface="Microsoft Sans Serif" panose="020B0604020202020204" pitchFamily="34" charset="0"/>
                        </a:rPr>
                        <a:t>x</a:t>
                      </a:r>
                    </a:p>
                  </a:txBody>
                  <a:tcPr marL="5184" marR="5184" marT="5184"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D9D9D9"/>
                    </a:solidFill>
                  </a:tcPr>
                </a:tc>
                <a:tc>
                  <a:txBody>
                    <a:bodyPr/>
                    <a:lstStyle/>
                    <a:p>
                      <a:pPr algn="ctr" fontAlgn="ctr"/>
                      <a:r>
                        <a:rPr lang="en-US" sz="1200" b="0" i="0" u="none" strike="noStrike">
                          <a:solidFill>
                            <a:srgbClr val="FF0000"/>
                          </a:solidFill>
                          <a:effectLst/>
                          <a:latin typeface="Microsoft Sans Serif" panose="020B0604020202020204" pitchFamily="34" charset="0"/>
                        </a:rPr>
                        <a:t>x</a:t>
                      </a:r>
                    </a:p>
                  </a:txBody>
                  <a:tcPr marL="5184" marR="5184" marT="5184"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D9D9D9"/>
                    </a:solidFill>
                  </a:tcPr>
                </a:tc>
                <a:tc>
                  <a:txBody>
                    <a:bodyPr/>
                    <a:lstStyle/>
                    <a:p>
                      <a:pPr algn="ctr" fontAlgn="ctr"/>
                      <a:r>
                        <a:rPr lang="en-US" sz="1200" b="0" i="0" u="none" strike="noStrike">
                          <a:solidFill>
                            <a:srgbClr val="FF0000"/>
                          </a:solidFill>
                          <a:effectLst/>
                          <a:latin typeface="Microsoft Sans Serif" panose="020B0604020202020204" pitchFamily="34" charset="0"/>
                        </a:rPr>
                        <a:t>x</a:t>
                      </a:r>
                    </a:p>
                  </a:txBody>
                  <a:tcPr marL="5184" marR="5184" marT="5184" marB="0" anchor="ctr">
                    <a:lnL w="635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D9D9D9"/>
                    </a:solidFill>
                  </a:tcPr>
                </a:tc>
                <a:tc>
                  <a:txBody>
                    <a:bodyPr/>
                    <a:lstStyle/>
                    <a:p>
                      <a:pPr algn="ctr" fontAlgn="b"/>
                      <a:r>
                        <a:rPr lang="en-US" sz="1200" b="0" i="0" u="none" strike="noStrike">
                          <a:solidFill>
                            <a:srgbClr val="FF0000"/>
                          </a:solidFill>
                          <a:effectLst/>
                          <a:latin typeface="Calibri" panose="020F0502020204030204" pitchFamily="34" charset="0"/>
                        </a:rPr>
                        <a:t> </a:t>
                      </a:r>
                    </a:p>
                  </a:txBody>
                  <a:tcPr marL="5184" marR="5184" marT="5184" marB="0" anchor="b">
                    <a:lnL w="1270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D9D9D9"/>
                    </a:solidFill>
                  </a:tcPr>
                </a:tc>
                <a:tc>
                  <a:txBody>
                    <a:bodyPr/>
                    <a:lstStyle/>
                    <a:p>
                      <a:pPr algn="ctr" fontAlgn="b"/>
                      <a:r>
                        <a:rPr lang="en-US" sz="1200" b="0" i="0" u="none" strike="noStrike">
                          <a:solidFill>
                            <a:srgbClr val="FF0000"/>
                          </a:solidFill>
                          <a:effectLst/>
                          <a:latin typeface="Calibri" panose="020F0502020204030204" pitchFamily="34" charset="0"/>
                        </a:rPr>
                        <a:t> </a:t>
                      </a:r>
                    </a:p>
                  </a:txBody>
                  <a:tcPr marL="5184" marR="5184" marT="5184"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D9D9D9"/>
                    </a:solidFill>
                  </a:tcPr>
                </a:tc>
                <a:tc>
                  <a:txBody>
                    <a:bodyPr/>
                    <a:lstStyle/>
                    <a:p>
                      <a:pPr algn="ctr" fontAlgn="b"/>
                      <a:r>
                        <a:rPr lang="en-US" sz="1200" b="0" i="0" u="none" strike="noStrike">
                          <a:solidFill>
                            <a:srgbClr val="FF0000"/>
                          </a:solidFill>
                          <a:effectLst/>
                          <a:latin typeface="Calibri" panose="020F0502020204030204" pitchFamily="34" charset="0"/>
                        </a:rPr>
                        <a:t> </a:t>
                      </a:r>
                    </a:p>
                  </a:txBody>
                  <a:tcPr marL="5184" marR="5184" marT="5184"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D9D9D9"/>
                    </a:solidFill>
                  </a:tcPr>
                </a:tc>
                <a:tc>
                  <a:txBody>
                    <a:bodyPr/>
                    <a:lstStyle/>
                    <a:p>
                      <a:pPr algn="ctr" fontAlgn="b"/>
                      <a:r>
                        <a:rPr lang="en-US" sz="1200" b="0" i="0" u="none" strike="noStrike">
                          <a:solidFill>
                            <a:srgbClr val="FF0000"/>
                          </a:solidFill>
                          <a:effectLst/>
                          <a:latin typeface="Calibri" panose="020F0502020204030204" pitchFamily="34" charset="0"/>
                        </a:rPr>
                        <a:t> </a:t>
                      </a:r>
                    </a:p>
                  </a:txBody>
                  <a:tcPr marL="5184" marR="5184" marT="5184"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D9D9D9"/>
                    </a:solidFill>
                  </a:tcPr>
                </a:tc>
                <a:tc>
                  <a:txBody>
                    <a:bodyPr/>
                    <a:lstStyle/>
                    <a:p>
                      <a:pPr algn="ctr" fontAlgn="b"/>
                      <a:r>
                        <a:rPr lang="en-US" sz="1200" b="0" i="0" u="none" strike="noStrike">
                          <a:solidFill>
                            <a:srgbClr val="FF0000"/>
                          </a:solidFill>
                          <a:effectLst/>
                          <a:latin typeface="Calibri" panose="020F0502020204030204" pitchFamily="34" charset="0"/>
                        </a:rPr>
                        <a:t> </a:t>
                      </a:r>
                    </a:p>
                  </a:txBody>
                  <a:tcPr marL="5184" marR="5184" marT="5184" marB="0" anchor="b">
                    <a:lnL w="635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D9D9D9"/>
                    </a:solidFill>
                  </a:tcPr>
                </a:tc>
              </a:tr>
              <a:tr h="217135">
                <a:tc>
                  <a:txBody>
                    <a:bodyPr/>
                    <a:lstStyle/>
                    <a:p>
                      <a:pPr algn="l" fontAlgn="b"/>
                      <a:r>
                        <a:rPr lang="en-US" sz="1000" b="1" i="0" u="none" strike="noStrike" dirty="0">
                          <a:solidFill>
                            <a:schemeClr val="tx1"/>
                          </a:solidFill>
                          <a:effectLst/>
                          <a:latin typeface="Microsoft Sans Serif" panose="020B0604020202020204" pitchFamily="34" charset="0"/>
                        </a:rPr>
                        <a:t>BEL</a:t>
                      </a:r>
                    </a:p>
                  </a:txBody>
                  <a:tcPr marL="5184" marR="5184" marT="5184"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1200" b="0" i="0" u="none" strike="noStrike">
                          <a:solidFill>
                            <a:srgbClr val="FF0000"/>
                          </a:solidFill>
                          <a:effectLst/>
                          <a:latin typeface="Microsoft Sans Serif" panose="020B0604020202020204" pitchFamily="34" charset="0"/>
                        </a:rPr>
                        <a:t> </a:t>
                      </a:r>
                    </a:p>
                  </a:txBody>
                  <a:tcPr marL="5184" marR="5184" marT="5184" marB="0" anchor="ctr">
                    <a:lnL w="1270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1200" b="0" i="0" u="none" strike="noStrike">
                          <a:solidFill>
                            <a:srgbClr val="FF0000"/>
                          </a:solidFill>
                          <a:effectLst/>
                          <a:latin typeface="Microsoft Sans Serif" panose="020B0604020202020204" pitchFamily="34" charset="0"/>
                        </a:rPr>
                        <a:t> </a:t>
                      </a:r>
                    </a:p>
                  </a:txBody>
                  <a:tcPr marL="5184" marR="5184" marT="5184"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1200" b="0" i="0" u="none" strike="noStrike">
                          <a:solidFill>
                            <a:srgbClr val="FF0000"/>
                          </a:solidFill>
                          <a:effectLst/>
                          <a:latin typeface="Microsoft Sans Serif" panose="020B0604020202020204" pitchFamily="34" charset="0"/>
                        </a:rPr>
                        <a:t> </a:t>
                      </a:r>
                    </a:p>
                  </a:txBody>
                  <a:tcPr marL="5184" marR="5184" marT="5184"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1200" b="0" i="0" u="none" strike="noStrike">
                          <a:solidFill>
                            <a:srgbClr val="FF0000"/>
                          </a:solidFill>
                          <a:effectLst/>
                          <a:latin typeface="Microsoft Sans Serif" panose="020B0604020202020204" pitchFamily="34" charset="0"/>
                        </a:rPr>
                        <a:t> </a:t>
                      </a:r>
                    </a:p>
                  </a:txBody>
                  <a:tcPr marL="5184" marR="5184" marT="5184"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1200" b="0" i="0" u="none" strike="noStrike">
                          <a:solidFill>
                            <a:srgbClr val="FF0000"/>
                          </a:solidFill>
                          <a:effectLst/>
                          <a:latin typeface="Microsoft Sans Serif" panose="020B0604020202020204" pitchFamily="34" charset="0"/>
                        </a:rPr>
                        <a:t> </a:t>
                      </a:r>
                    </a:p>
                  </a:txBody>
                  <a:tcPr marL="5184" marR="5184" marT="5184" marB="0" anchor="ctr">
                    <a:lnL w="635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b"/>
                      <a:r>
                        <a:rPr lang="en-US" sz="1200" b="0" i="0" u="none" strike="noStrike">
                          <a:solidFill>
                            <a:srgbClr val="FF0000"/>
                          </a:solidFill>
                          <a:effectLst/>
                          <a:latin typeface="Calibri" panose="020F0502020204030204" pitchFamily="34" charset="0"/>
                        </a:rPr>
                        <a:t> </a:t>
                      </a:r>
                    </a:p>
                  </a:txBody>
                  <a:tcPr marL="5184" marR="5184" marT="5184" marB="0" anchor="b">
                    <a:lnL w="1270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b"/>
                      <a:r>
                        <a:rPr lang="en-US" sz="1200" b="0" i="0" u="none" strike="noStrike">
                          <a:solidFill>
                            <a:srgbClr val="FF0000"/>
                          </a:solidFill>
                          <a:effectLst/>
                          <a:latin typeface="Calibri" panose="020F0502020204030204" pitchFamily="34" charset="0"/>
                        </a:rPr>
                        <a:t> </a:t>
                      </a:r>
                    </a:p>
                  </a:txBody>
                  <a:tcPr marL="5184" marR="5184" marT="5184"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b"/>
                      <a:r>
                        <a:rPr lang="en-US" sz="700" b="0" i="0" u="none" strike="noStrike">
                          <a:solidFill>
                            <a:srgbClr val="000000"/>
                          </a:solidFill>
                          <a:effectLst/>
                          <a:latin typeface="Microsoft Sans Serif" panose="020B0604020202020204" pitchFamily="34" charset="0"/>
                        </a:rPr>
                        <a:t>X</a:t>
                      </a:r>
                    </a:p>
                  </a:txBody>
                  <a:tcPr marL="5184" marR="5184" marT="5184"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b"/>
                      <a:r>
                        <a:rPr lang="en-US" sz="1200" b="0" i="0" u="none" strike="noStrike">
                          <a:solidFill>
                            <a:srgbClr val="FF0000"/>
                          </a:solidFill>
                          <a:effectLst/>
                          <a:latin typeface="Calibri" panose="020F0502020204030204" pitchFamily="34" charset="0"/>
                        </a:rPr>
                        <a:t> </a:t>
                      </a:r>
                    </a:p>
                  </a:txBody>
                  <a:tcPr marL="5184" marR="5184" marT="5184"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b"/>
                      <a:r>
                        <a:rPr lang="en-US" sz="1200" b="0" i="0" u="none" strike="noStrike">
                          <a:solidFill>
                            <a:srgbClr val="FF0000"/>
                          </a:solidFill>
                          <a:effectLst/>
                          <a:latin typeface="Calibri" panose="020F0502020204030204" pitchFamily="34" charset="0"/>
                        </a:rPr>
                        <a:t> </a:t>
                      </a:r>
                    </a:p>
                  </a:txBody>
                  <a:tcPr marL="5184" marR="5184" marT="5184" marB="0" anchor="b">
                    <a:lnL w="635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r>
              <a:tr h="199529">
                <a:tc>
                  <a:txBody>
                    <a:bodyPr/>
                    <a:lstStyle/>
                    <a:p>
                      <a:pPr algn="l" fontAlgn="b"/>
                      <a:r>
                        <a:rPr lang="en-US" sz="1000" b="1" i="0" u="none" strike="noStrike">
                          <a:solidFill>
                            <a:srgbClr val="FF0000"/>
                          </a:solidFill>
                          <a:effectLst/>
                          <a:latin typeface="Microsoft Sans Serif" panose="020B0604020202020204" pitchFamily="34" charset="0"/>
                        </a:rPr>
                        <a:t>BUL</a:t>
                      </a:r>
                    </a:p>
                  </a:txBody>
                  <a:tcPr marL="5184" marR="5184" marT="5184"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D9D9D9"/>
                    </a:solidFill>
                  </a:tcPr>
                </a:tc>
                <a:tc>
                  <a:txBody>
                    <a:bodyPr/>
                    <a:lstStyle/>
                    <a:p>
                      <a:pPr algn="ctr" fontAlgn="ctr"/>
                      <a:r>
                        <a:rPr lang="en-US" sz="700" b="0" i="0" u="none" strike="noStrike">
                          <a:solidFill>
                            <a:srgbClr val="000000"/>
                          </a:solidFill>
                          <a:effectLst/>
                          <a:latin typeface="Microsoft Sans Serif" panose="020B0604020202020204" pitchFamily="34" charset="0"/>
                        </a:rPr>
                        <a:t> </a:t>
                      </a:r>
                    </a:p>
                  </a:txBody>
                  <a:tcPr marL="5184" marR="5184" marT="5184" marB="0" anchor="ctr">
                    <a:lnL w="1270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D9D9D9"/>
                    </a:solidFill>
                  </a:tcPr>
                </a:tc>
                <a:tc>
                  <a:txBody>
                    <a:bodyPr/>
                    <a:lstStyle/>
                    <a:p>
                      <a:pPr algn="ctr" fontAlgn="ctr"/>
                      <a:r>
                        <a:rPr lang="en-US" sz="700" b="0" i="0" u="none" strike="noStrike">
                          <a:solidFill>
                            <a:srgbClr val="000000"/>
                          </a:solidFill>
                          <a:effectLst/>
                          <a:latin typeface="Microsoft Sans Serif" panose="020B0604020202020204" pitchFamily="34" charset="0"/>
                        </a:rPr>
                        <a:t> </a:t>
                      </a:r>
                    </a:p>
                  </a:txBody>
                  <a:tcPr marL="5184" marR="5184" marT="5184"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D9D9D9"/>
                    </a:solidFill>
                  </a:tcPr>
                </a:tc>
                <a:tc>
                  <a:txBody>
                    <a:bodyPr/>
                    <a:lstStyle/>
                    <a:p>
                      <a:pPr algn="ctr" fontAlgn="ctr"/>
                      <a:r>
                        <a:rPr lang="en-US" sz="700" b="0" i="0" u="none" strike="noStrike" dirty="0">
                          <a:solidFill>
                            <a:srgbClr val="000000"/>
                          </a:solidFill>
                          <a:effectLst/>
                          <a:latin typeface="Microsoft Sans Serif" panose="020B0604020202020204" pitchFamily="34" charset="0"/>
                        </a:rPr>
                        <a:t> </a:t>
                      </a:r>
                    </a:p>
                  </a:txBody>
                  <a:tcPr marL="5184" marR="5184" marT="5184"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D9D9D9"/>
                    </a:solidFill>
                  </a:tcPr>
                </a:tc>
                <a:tc>
                  <a:txBody>
                    <a:bodyPr/>
                    <a:lstStyle/>
                    <a:p>
                      <a:pPr algn="ctr" fontAlgn="ctr"/>
                      <a:r>
                        <a:rPr lang="en-US" sz="700" b="0" i="0" u="none" strike="noStrike" dirty="0">
                          <a:solidFill>
                            <a:srgbClr val="000000"/>
                          </a:solidFill>
                          <a:effectLst/>
                          <a:latin typeface="Microsoft Sans Serif" panose="020B0604020202020204" pitchFamily="34" charset="0"/>
                        </a:rPr>
                        <a:t>x</a:t>
                      </a:r>
                    </a:p>
                  </a:txBody>
                  <a:tcPr marL="5184" marR="5184" marT="5184"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D9D9D9"/>
                    </a:solidFill>
                  </a:tcPr>
                </a:tc>
                <a:tc>
                  <a:txBody>
                    <a:bodyPr/>
                    <a:lstStyle/>
                    <a:p>
                      <a:pPr algn="ctr" fontAlgn="ctr"/>
                      <a:r>
                        <a:rPr lang="en-US" sz="700" b="0" i="0" u="none" strike="noStrike">
                          <a:solidFill>
                            <a:srgbClr val="000000"/>
                          </a:solidFill>
                          <a:effectLst/>
                          <a:latin typeface="Microsoft Sans Serif" panose="020B0604020202020204" pitchFamily="34" charset="0"/>
                        </a:rPr>
                        <a:t> </a:t>
                      </a:r>
                    </a:p>
                  </a:txBody>
                  <a:tcPr marL="5184" marR="5184" marT="5184" marB="0" anchor="ctr">
                    <a:lnL w="635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D9D9D9"/>
                    </a:solidFill>
                  </a:tcPr>
                </a:tc>
                <a:tc>
                  <a:txBody>
                    <a:bodyPr/>
                    <a:lstStyle/>
                    <a:p>
                      <a:pPr algn="ctr" fontAlgn="ctr"/>
                      <a:r>
                        <a:rPr lang="en-US" sz="700" b="0" i="0" u="none" strike="noStrike">
                          <a:solidFill>
                            <a:srgbClr val="000000"/>
                          </a:solidFill>
                          <a:effectLst/>
                          <a:latin typeface="Microsoft Sans Serif" panose="020B0604020202020204" pitchFamily="34" charset="0"/>
                        </a:rPr>
                        <a:t> </a:t>
                      </a:r>
                    </a:p>
                  </a:txBody>
                  <a:tcPr marL="5184" marR="5184" marT="5184" marB="0" anchor="ctr">
                    <a:lnL w="1270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D9D9D9"/>
                    </a:solidFill>
                  </a:tcPr>
                </a:tc>
                <a:tc>
                  <a:txBody>
                    <a:bodyPr/>
                    <a:lstStyle/>
                    <a:p>
                      <a:pPr algn="ctr" fontAlgn="ctr"/>
                      <a:r>
                        <a:rPr lang="en-US" sz="700" b="0" i="0" u="none" strike="noStrike">
                          <a:solidFill>
                            <a:srgbClr val="000000"/>
                          </a:solidFill>
                          <a:effectLst/>
                          <a:latin typeface="Microsoft Sans Serif" panose="020B0604020202020204" pitchFamily="34" charset="0"/>
                        </a:rPr>
                        <a:t> </a:t>
                      </a:r>
                    </a:p>
                  </a:txBody>
                  <a:tcPr marL="5184" marR="5184" marT="5184"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D9D9D9"/>
                    </a:solidFill>
                  </a:tcPr>
                </a:tc>
                <a:tc>
                  <a:txBody>
                    <a:bodyPr/>
                    <a:lstStyle/>
                    <a:p>
                      <a:pPr algn="ctr" fontAlgn="ctr"/>
                      <a:r>
                        <a:rPr lang="en-US" sz="700" b="0" i="0" u="none" strike="noStrike">
                          <a:solidFill>
                            <a:srgbClr val="000000"/>
                          </a:solidFill>
                          <a:effectLst/>
                          <a:latin typeface="Microsoft Sans Serif" panose="020B0604020202020204" pitchFamily="34" charset="0"/>
                        </a:rPr>
                        <a:t> </a:t>
                      </a:r>
                    </a:p>
                  </a:txBody>
                  <a:tcPr marL="5184" marR="5184" marT="5184"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D9D9D9"/>
                    </a:solidFill>
                  </a:tcPr>
                </a:tc>
                <a:tc>
                  <a:txBody>
                    <a:bodyPr/>
                    <a:lstStyle/>
                    <a:p>
                      <a:pPr algn="ctr" fontAlgn="ctr"/>
                      <a:r>
                        <a:rPr lang="en-US" sz="700" b="0" i="0" u="none" strike="noStrike">
                          <a:solidFill>
                            <a:srgbClr val="000000"/>
                          </a:solidFill>
                          <a:effectLst/>
                          <a:latin typeface="Microsoft Sans Serif" panose="020B0604020202020204" pitchFamily="34" charset="0"/>
                        </a:rPr>
                        <a:t>X</a:t>
                      </a:r>
                    </a:p>
                  </a:txBody>
                  <a:tcPr marL="5184" marR="5184" marT="5184"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D9D9D9"/>
                    </a:solidFill>
                  </a:tcPr>
                </a:tc>
                <a:tc>
                  <a:txBody>
                    <a:bodyPr/>
                    <a:lstStyle/>
                    <a:p>
                      <a:pPr algn="ctr" fontAlgn="ctr"/>
                      <a:r>
                        <a:rPr lang="en-US" sz="700" b="0" i="0" u="none" strike="noStrike">
                          <a:solidFill>
                            <a:srgbClr val="000000"/>
                          </a:solidFill>
                          <a:effectLst/>
                          <a:latin typeface="Microsoft Sans Serif" panose="020B0604020202020204" pitchFamily="34" charset="0"/>
                        </a:rPr>
                        <a:t> </a:t>
                      </a:r>
                    </a:p>
                  </a:txBody>
                  <a:tcPr marL="5184" marR="5184" marT="5184" marB="0" anchor="ctr">
                    <a:lnL w="635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D9D9D9"/>
                    </a:solidFill>
                  </a:tcPr>
                </a:tc>
              </a:tr>
              <a:tr h="199529">
                <a:tc>
                  <a:txBody>
                    <a:bodyPr/>
                    <a:lstStyle/>
                    <a:p>
                      <a:pPr algn="l" fontAlgn="b"/>
                      <a:r>
                        <a:rPr lang="en-US" sz="1000" b="1" i="0" u="none" strike="noStrike">
                          <a:solidFill>
                            <a:srgbClr val="FF0000"/>
                          </a:solidFill>
                          <a:effectLst/>
                          <a:latin typeface="Microsoft Sans Serif" panose="020B0604020202020204" pitchFamily="34" charset="0"/>
                        </a:rPr>
                        <a:t>CRO</a:t>
                      </a:r>
                    </a:p>
                  </a:txBody>
                  <a:tcPr marL="5184" marR="5184" marT="5184"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D9D9D9"/>
                    </a:solidFill>
                  </a:tcPr>
                </a:tc>
                <a:tc>
                  <a:txBody>
                    <a:bodyPr/>
                    <a:lstStyle/>
                    <a:p>
                      <a:pPr algn="ctr" fontAlgn="ctr"/>
                      <a:r>
                        <a:rPr lang="en-US" sz="700" b="0" i="0" u="none" strike="noStrike">
                          <a:solidFill>
                            <a:srgbClr val="000000"/>
                          </a:solidFill>
                          <a:effectLst/>
                          <a:latin typeface="Microsoft Sans Serif" panose="020B0604020202020204" pitchFamily="34" charset="0"/>
                        </a:rPr>
                        <a:t> </a:t>
                      </a:r>
                    </a:p>
                  </a:txBody>
                  <a:tcPr marL="5184" marR="5184" marT="5184" marB="0" anchor="ctr">
                    <a:lnL w="1270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D9D9D9"/>
                    </a:solidFill>
                  </a:tcPr>
                </a:tc>
                <a:tc>
                  <a:txBody>
                    <a:bodyPr/>
                    <a:lstStyle/>
                    <a:p>
                      <a:pPr algn="ctr" fontAlgn="ctr"/>
                      <a:r>
                        <a:rPr lang="en-US" sz="700" b="0" i="0" u="none" strike="noStrike">
                          <a:solidFill>
                            <a:srgbClr val="000000"/>
                          </a:solidFill>
                          <a:effectLst/>
                          <a:latin typeface="Microsoft Sans Serif" panose="020B0604020202020204" pitchFamily="34" charset="0"/>
                        </a:rPr>
                        <a:t> </a:t>
                      </a:r>
                    </a:p>
                  </a:txBody>
                  <a:tcPr marL="5184" marR="5184" marT="5184"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D9D9D9"/>
                    </a:solidFill>
                  </a:tcPr>
                </a:tc>
                <a:tc>
                  <a:txBody>
                    <a:bodyPr/>
                    <a:lstStyle/>
                    <a:p>
                      <a:pPr algn="ctr" fontAlgn="ctr"/>
                      <a:r>
                        <a:rPr lang="en-US" sz="700" b="0" i="0" u="none" strike="noStrike">
                          <a:solidFill>
                            <a:srgbClr val="000000"/>
                          </a:solidFill>
                          <a:effectLst/>
                          <a:latin typeface="Microsoft Sans Serif" panose="020B0604020202020204" pitchFamily="34" charset="0"/>
                        </a:rPr>
                        <a:t> </a:t>
                      </a:r>
                    </a:p>
                  </a:txBody>
                  <a:tcPr marL="5184" marR="5184" marT="5184"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D9D9D9"/>
                    </a:solidFill>
                  </a:tcPr>
                </a:tc>
                <a:tc>
                  <a:txBody>
                    <a:bodyPr/>
                    <a:lstStyle/>
                    <a:p>
                      <a:pPr algn="ctr" fontAlgn="ctr"/>
                      <a:r>
                        <a:rPr lang="en-US" sz="700" b="0" i="0" u="none" strike="noStrike">
                          <a:solidFill>
                            <a:srgbClr val="000000"/>
                          </a:solidFill>
                          <a:effectLst/>
                          <a:latin typeface="Microsoft Sans Serif" panose="020B0604020202020204" pitchFamily="34" charset="0"/>
                        </a:rPr>
                        <a:t>x</a:t>
                      </a:r>
                    </a:p>
                  </a:txBody>
                  <a:tcPr marL="5184" marR="5184" marT="5184"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D9D9D9"/>
                    </a:solidFill>
                  </a:tcPr>
                </a:tc>
                <a:tc>
                  <a:txBody>
                    <a:bodyPr/>
                    <a:lstStyle/>
                    <a:p>
                      <a:pPr algn="ctr" fontAlgn="ctr"/>
                      <a:r>
                        <a:rPr lang="en-US" sz="700" b="0" i="0" u="none" strike="noStrike">
                          <a:solidFill>
                            <a:srgbClr val="000000"/>
                          </a:solidFill>
                          <a:effectLst/>
                          <a:latin typeface="Microsoft Sans Serif" panose="020B0604020202020204" pitchFamily="34" charset="0"/>
                        </a:rPr>
                        <a:t> </a:t>
                      </a:r>
                    </a:p>
                  </a:txBody>
                  <a:tcPr marL="5184" marR="5184" marT="5184" marB="0" anchor="ctr">
                    <a:lnL w="635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D9D9D9"/>
                    </a:solidFill>
                  </a:tcPr>
                </a:tc>
                <a:tc>
                  <a:txBody>
                    <a:bodyPr/>
                    <a:lstStyle/>
                    <a:p>
                      <a:pPr algn="ctr" fontAlgn="ctr"/>
                      <a:r>
                        <a:rPr lang="en-US" sz="700" b="0" i="0" u="none" strike="noStrike">
                          <a:solidFill>
                            <a:srgbClr val="000000"/>
                          </a:solidFill>
                          <a:effectLst/>
                          <a:latin typeface="Microsoft Sans Serif" panose="020B0604020202020204" pitchFamily="34" charset="0"/>
                        </a:rPr>
                        <a:t> </a:t>
                      </a:r>
                    </a:p>
                  </a:txBody>
                  <a:tcPr marL="5184" marR="5184" marT="5184" marB="0" anchor="ctr">
                    <a:lnL w="1270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D9D9D9"/>
                    </a:solidFill>
                  </a:tcPr>
                </a:tc>
                <a:tc>
                  <a:txBody>
                    <a:bodyPr/>
                    <a:lstStyle/>
                    <a:p>
                      <a:pPr algn="ctr" fontAlgn="ctr"/>
                      <a:r>
                        <a:rPr lang="en-US" sz="700" b="0" i="0" u="none" strike="noStrike">
                          <a:solidFill>
                            <a:srgbClr val="000000"/>
                          </a:solidFill>
                          <a:effectLst/>
                          <a:latin typeface="Microsoft Sans Serif" panose="020B0604020202020204" pitchFamily="34" charset="0"/>
                        </a:rPr>
                        <a:t> </a:t>
                      </a:r>
                    </a:p>
                  </a:txBody>
                  <a:tcPr marL="5184" marR="5184" marT="5184"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D9D9D9"/>
                    </a:solidFill>
                  </a:tcPr>
                </a:tc>
                <a:tc>
                  <a:txBody>
                    <a:bodyPr/>
                    <a:lstStyle/>
                    <a:p>
                      <a:pPr algn="ctr" fontAlgn="ctr"/>
                      <a:r>
                        <a:rPr lang="en-US" sz="700" b="0" i="0" u="none" strike="noStrike">
                          <a:solidFill>
                            <a:srgbClr val="000000"/>
                          </a:solidFill>
                          <a:effectLst/>
                          <a:latin typeface="Microsoft Sans Serif" panose="020B0604020202020204" pitchFamily="34" charset="0"/>
                        </a:rPr>
                        <a:t> </a:t>
                      </a:r>
                    </a:p>
                  </a:txBody>
                  <a:tcPr marL="5184" marR="5184" marT="5184"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D9D9D9"/>
                    </a:solidFill>
                  </a:tcPr>
                </a:tc>
                <a:tc>
                  <a:txBody>
                    <a:bodyPr/>
                    <a:lstStyle/>
                    <a:p>
                      <a:pPr algn="ctr" fontAlgn="ctr"/>
                      <a:r>
                        <a:rPr lang="en-US" sz="700" b="0" i="0" u="none" strike="noStrike">
                          <a:solidFill>
                            <a:srgbClr val="000000"/>
                          </a:solidFill>
                          <a:effectLst/>
                          <a:latin typeface="Microsoft Sans Serif" panose="020B0604020202020204" pitchFamily="34" charset="0"/>
                        </a:rPr>
                        <a:t>X</a:t>
                      </a:r>
                    </a:p>
                  </a:txBody>
                  <a:tcPr marL="5184" marR="5184" marT="5184"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D9D9D9"/>
                    </a:solidFill>
                  </a:tcPr>
                </a:tc>
                <a:tc>
                  <a:txBody>
                    <a:bodyPr/>
                    <a:lstStyle/>
                    <a:p>
                      <a:pPr algn="ctr" fontAlgn="ctr"/>
                      <a:r>
                        <a:rPr lang="en-US" sz="700" b="0" i="0" u="none" strike="noStrike">
                          <a:solidFill>
                            <a:srgbClr val="000000"/>
                          </a:solidFill>
                          <a:effectLst/>
                          <a:latin typeface="Microsoft Sans Serif" panose="020B0604020202020204" pitchFamily="34" charset="0"/>
                        </a:rPr>
                        <a:t> </a:t>
                      </a:r>
                    </a:p>
                  </a:txBody>
                  <a:tcPr marL="5184" marR="5184" marT="5184" marB="0" anchor="ctr">
                    <a:lnL w="635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D9D9D9"/>
                    </a:solidFill>
                  </a:tcPr>
                </a:tc>
              </a:tr>
              <a:tr h="178379">
                <a:tc>
                  <a:txBody>
                    <a:bodyPr/>
                    <a:lstStyle/>
                    <a:p>
                      <a:pPr algn="l" fontAlgn="b"/>
                      <a:r>
                        <a:rPr lang="en-US" sz="1000" b="1" i="0" u="none" strike="noStrike" dirty="0">
                          <a:solidFill>
                            <a:srgbClr val="00B0F0"/>
                          </a:solidFill>
                          <a:effectLst/>
                          <a:latin typeface="Microsoft Sans Serif" panose="020B0604020202020204" pitchFamily="34" charset="0"/>
                        </a:rPr>
                        <a:t>CZE</a:t>
                      </a:r>
                    </a:p>
                  </a:txBody>
                  <a:tcPr marL="5184" marR="5184" marT="5184"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b"/>
                      <a:r>
                        <a:rPr lang="en-US" sz="700" b="0" i="0" u="none" strike="noStrike">
                          <a:solidFill>
                            <a:srgbClr val="000000"/>
                          </a:solidFill>
                          <a:effectLst/>
                          <a:latin typeface="Calibri" panose="020F0502020204030204" pitchFamily="34" charset="0"/>
                        </a:rPr>
                        <a:t> </a:t>
                      </a:r>
                    </a:p>
                  </a:txBody>
                  <a:tcPr marL="5184" marR="5184" marT="5184" marB="0" anchor="b">
                    <a:lnL w="1270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b"/>
                      <a:r>
                        <a:rPr lang="en-US" sz="700" b="0" i="0" u="none" strike="noStrike">
                          <a:solidFill>
                            <a:srgbClr val="000000"/>
                          </a:solidFill>
                          <a:effectLst/>
                          <a:latin typeface="Calibri" panose="020F0502020204030204" pitchFamily="34" charset="0"/>
                        </a:rPr>
                        <a:t> </a:t>
                      </a:r>
                    </a:p>
                  </a:txBody>
                  <a:tcPr marL="5184" marR="5184" marT="5184"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b"/>
                      <a:r>
                        <a:rPr lang="en-US" sz="700" b="0" i="0" u="none" strike="noStrike">
                          <a:solidFill>
                            <a:srgbClr val="000000"/>
                          </a:solidFill>
                          <a:effectLst/>
                          <a:latin typeface="Calibri" panose="020F0502020204030204" pitchFamily="34" charset="0"/>
                        </a:rPr>
                        <a:t> </a:t>
                      </a:r>
                    </a:p>
                  </a:txBody>
                  <a:tcPr marL="5184" marR="5184" marT="5184"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b"/>
                      <a:r>
                        <a:rPr lang="en-US" sz="700" b="0" i="0" u="none" strike="noStrike">
                          <a:solidFill>
                            <a:srgbClr val="000000"/>
                          </a:solidFill>
                          <a:effectLst/>
                          <a:latin typeface="Calibri" panose="020F0502020204030204" pitchFamily="34" charset="0"/>
                        </a:rPr>
                        <a:t> </a:t>
                      </a:r>
                    </a:p>
                  </a:txBody>
                  <a:tcPr marL="5184" marR="5184" marT="5184"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b"/>
                      <a:r>
                        <a:rPr lang="en-US" sz="700" b="0" i="0" u="none" strike="noStrike">
                          <a:solidFill>
                            <a:srgbClr val="000000"/>
                          </a:solidFill>
                          <a:effectLst/>
                          <a:latin typeface="Calibri" panose="020F0502020204030204" pitchFamily="34" charset="0"/>
                        </a:rPr>
                        <a:t> </a:t>
                      </a:r>
                    </a:p>
                  </a:txBody>
                  <a:tcPr marL="5184" marR="5184" marT="5184" marB="0" anchor="b">
                    <a:lnL w="635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a:solidFill>
                            <a:srgbClr val="000000"/>
                          </a:solidFill>
                          <a:effectLst/>
                          <a:latin typeface="Microsoft Sans Serif" panose="020B0604020202020204" pitchFamily="34" charset="0"/>
                        </a:rPr>
                        <a:t> </a:t>
                      </a:r>
                    </a:p>
                  </a:txBody>
                  <a:tcPr marL="5184" marR="5184" marT="5184" marB="0" anchor="ctr">
                    <a:lnL w="1270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a:solidFill>
                            <a:srgbClr val="000000"/>
                          </a:solidFill>
                          <a:effectLst/>
                          <a:latin typeface="Microsoft Sans Serif" panose="020B0604020202020204" pitchFamily="34" charset="0"/>
                        </a:rPr>
                        <a:t> </a:t>
                      </a:r>
                    </a:p>
                  </a:txBody>
                  <a:tcPr marL="5184" marR="5184" marT="5184"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a:solidFill>
                            <a:srgbClr val="000000"/>
                          </a:solidFill>
                          <a:effectLst/>
                          <a:latin typeface="Microsoft Sans Serif" panose="020B0604020202020204" pitchFamily="34" charset="0"/>
                        </a:rPr>
                        <a:t> </a:t>
                      </a:r>
                    </a:p>
                  </a:txBody>
                  <a:tcPr marL="5184" marR="5184" marT="5184"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a:solidFill>
                            <a:srgbClr val="000000"/>
                          </a:solidFill>
                          <a:effectLst/>
                          <a:latin typeface="Microsoft Sans Serif" panose="020B0604020202020204" pitchFamily="34" charset="0"/>
                        </a:rPr>
                        <a:t> </a:t>
                      </a:r>
                    </a:p>
                  </a:txBody>
                  <a:tcPr marL="5184" marR="5184" marT="5184"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a:solidFill>
                            <a:srgbClr val="000000"/>
                          </a:solidFill>
                          <a:effectLst/>
                          <a:latin typeface="Microsoft Sans Serif" panose="020B0604020202020204" pitchFamily="34" charset="0"/>
                        </a:rPr>
                        <a:t>X</a:t>
                      </a:r>
                    </a:p>
                  </a:txBody>
                  <a:tcPr marL="5184" marR="5184" marT="5184" marB="0" anchor="ctr">
                    <a:lnL w="635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r>
              <a:tr h="178379">
                <a:tc>
                  <a:txBody>
                    <a:bodyPr/>
                    <a:lstStyle/>
                    <a:p>
                      <a:pPr algn="l" fontAlgn="b"/>
                      <a:r>
                        <a:rPr lang="en-US" sz="1000" b="1" i="0" u="none" strike="noStrike">
                          <a:solidFill>
                            <a:srgbClr val="00B0F0"/>
                          </a:solidFill>
                          <a:effectLst/>
                          <a:latin typeface="Microsoft Sans Serif" panose="020B0604020202020204" pitchFamily="34" charset="0"/>
                        </a:rPr>
                        <a:t>GEO</a:t>
                      </a:r>
                    </a:p>
                  </a:txBody>
                  <a:tcPr marL="5184" marR="5184" marT="5184"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b"/>
                      <a:r>
                        <a:rPr lang="en-US" sz="700" b="0" i="0" u="none" strike="noStrike">
                          <a:solidFill>
                            <a:srgbClr val="000000"/>
                          </a:solidFill>
                          <a:effectLst/>
                          <a:latin typeface="Calibri" panose="020F0502020204030204" pitchFamily="34" charset="0"/>
                        </a:rPr>
                        <a:t> </a:t>
                      </a:r>
                    </a:p>
                  </a:txBody>
                  <a:tcPr marL="5184" marR="5184" marT="5184" marB="0" anchor="b">
                    <a:lnL w="1270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b"/>
                      <a:r>
                        <a:rPr lang="en-US" sz="700" b="0" i="0" u="none" strike="noStrike">
                          <a:solidFill>
                            <a:srgbClr val="000000"/>
                          </a:solidFill>
                          <a:effectLst/>
                          <a:latin typeface="Calibri" panose="020F0502020204030204" pitchFamily="34" charset="0"/>
                        </a:rPr>
                        <a:t> </a:t>
                      </a:r>
                    </a:p>
                  </a:txBody>
                  <a:tcPr marL="5184" marR="5184" marT="5184"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b"/>
                      <a:r>
                        <a:rPr lang="en-US" sz="700" b="0" i="0" u="none" strike="noStrike">
                          <a:solidFill>
                            <a:srgbClr val="000000"/>
                          </a:solidFill>
                          <a:effectLst/>
                          <a:latin typeface="Calibri" panose="020F0502020204030204" pitchFamily="34" charset="0"/>
                        </a:rPr>
                        <a:t> </a:t>
                      </a:r>
                    </a:p>
                  </a:txBody>
                  <a:tcPr marL="5184" marR="5184" marT="5184"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b"/>
                      <a:r>
                        <a:rPr lang="en-US" sz="700" b="0" i="0" u="none" strike="noStrike">
                          <a:solidFill>
                            <a:srgbClr val="000000"/>
                          </a:solidFill>
                          <a:effectLst/>
                          <a:latin typeface="Calibri" panose="020F0502020204030204" pitchFamily="34" charset="0"/>
                        </a:rPr>
                        <a:t> </a:t>
                      </a:r>
                    </a:p>
                  </a:txBody>
                  <a:tcPr marL="5184" marR="5184" marT="5184"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b"/>
                      <a:r>
                        <a:rPr lang="en-US" sz="700" b="0" i="0" u="none" strike="noStrike">
                          <a:solidFill>
                            <a:srgbClr val="000000"/>
                          </a:solidFill>
                          <a:effectLst/>
                          <a:latin typeface="Calibri" panose="020F0502020204030204" pitchFamily="34" charset="0"/>
                        </a:rPr>
                        <a:t> </a:t>
                      </a:r>
                    </a:p>
                  </a:txBody>
                  <a:tcPr marL="5184" marR="5184" marT="5184" marB="0" anchor="b">
                    <a:lnL w="635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a:solidFill>
                            <a:srgbClr val="000000"/>
                          </a:solidFill>
                          <a:effectLst/>
                          <a:latin typeface="Microsoft Sans Serif" panose="020B0604020202020204" pitchFamily="34" charset="0"/>
                        </a:rPr>
                        <a:t> </a:t>
                      </a:r>
                    </a:p>
                  </a:txBody>
                  <a:tcPr marL="5184" marR="5184" marT="5184" marB="0" anchor="ctr">
                    <a:lnL w="1270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a:solidFill>
                            <a:srgbClr val="000000"/>
                          </a:solidFill>
                          <a:effectLst/>
                          <a:latin typeface="Microsoft Sans Serif" panose="020B0604020202020204" pitchFamily="34" charset="0"/>
                        </a:rPr>
                        <a:t> </a:t>
                      </a:r>
                    </a:p>
                  </a:txBody>
                  <a:tcPr marL="5184" marR="5184" marT="5184"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a:solidFill>
                            <a:srgbClr val="000000"/>
                          </a:solidFill>
                          <a:effectLst/>
                          <a:latin typeface="Microsoft Sans Serif" panose="020B0604020202020204" pitchFamily="34" charset="0"/>
                        </a:rPr>
                        <a:t> </a:t>
                      </a:r>
                    </a:p>
                  </a:txBody>
                  <a:tcPr marL="5184" marR="5184" marT="5184"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a:solidFill>
                            <a:srgbClr val="000000"/>
                          </a:solidFill>
                          <a:effectLst/>
                          <a:latin typeface="Microsoft Sans Serif" panose="020B0604020202020204" pitchFamily="34" charset="0"/>
                        </a:rPr>
                        <a:t> </a:t>
                      </a:r>
                    </a:p>
                  </a:txBody>
                  <a:tcPr marL="5184" marR="5184" marT="5184"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a:solidFill>
                            <a:srgbClr val="000000"/>
                          </a:solidFill>
                          <a:effectLst/>
                          <a:latin typeface="Microsoft Sans Serif" panose="020B0604020202020204" pitchFamily="34" charset="0"/>
                        </a:rPr>
                        <a:t>X</a:t>
                      </a:r>
                    </a:p>
                  </a:txBody>
                  <a:tcPr marL="5184" marR="5184" marT="5184" marB="0" anchor="ctr">
                    <a:lnL w="635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r>
              <a:tr h="223003">
                <a:tc>
                  <a:txBody>
                    <a:bodyPr/>
                    <a:lstStyle/>
                    <a:p>
                      <a:pPr algn="l" fontAlgn="b"/>
                      <a:r>
                        <a:rPr lang="en-US" sz="1000" b="1" i="0" u="none" strike="noStrike">
                          <a:solidFill>
                            <a:srgbClr val="FF0000"/>
                          </a:solidFill>
                          <a:effectLst/>
                          <a:latin typeface="Microsoft Sans Serif" panose="020B0604020202020204" pitchFamily="34" charset="0"/>
                        </a:rPr>
                        <a:t>HUN</a:t>
                      </a:r>
                    </a:p>
                  </a:txBody>
                  <a:tcPr marL="5184" marR="5184" marT="5184"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D9D9D9"/>
                    </a:solidFill>
                  </a:tcPr>
                </a:tc>
                <a:tc>
                  <a:txBody>
                    <a:bodyPr/>
                    <a:lstStyle/>
                    <a:p>
                      <a:pPr algn="ctr" fontAlgn="ctr"/>
                      <a:r>
                        <a:rPr lang="en-US" sz="1200" b="0" i="0" u="none" strike="noStrike">
                          <a:solidFill>
                            <a:srgbClr val="FF0000"/>
                          </a:solidFill>
                          <a:effectLst/>
                          <a:latin typeface="Microsoft Sans Serif" panose="020B0604020202020204" pitchFamily="34" charset="0"/>
                        </a:rPr>
                        <a:t> </a:t>
                      </a:r>
                    </a:p>
                  </a:txBody>
                  <a:tcPr marL="5184" marR="5184" marT="5184" marB="0" anchor="ctr">
                    <a:lnL w="1270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D9D9D9"/>
                    </a:solidFill>
                  </a:tcPr>
                </a:tc>
                <a:tc>
                  <a:txBody>
                    <a:bodyPr/>
                    <a:lstStyle/>
                    <a:p>
                      <a:pPr algn="ctr" fontAlgn="ctr"/>
                      <a:r>
                        <a:rPr lang="en-US" sz="1200" b="0" i="0" u="none" strike="noStrike">
                          <a:solidFill>
                            <a:srgbClr val="FF0000"/>
                          </a:solidFill>
                          <a:effectLst/>
                          <a:latin typeface="Microsoft Sans Serif" panose="020B0604020202020204" pitchFamily="34" charset="0"/>
                        </a:rPr>
                        <a:t> </a:t>
                      </a:r>
                    </a:p>
                  </a:txBody>
                  <a:tcPr marL="5184" marR="5184" marT="5184"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D9D9D9"/>
                    </a:solidFill>
                  </a:tcPr>
                </a:tc>
                <a:tc>
                  <a:txBody>
                    <a:bodyPr/>
                    <a:lstStyle/>
                    <a:p>
                      <a:pPr algn="ctr" fontAlgn="ctr"/>
                      <a:r>
                        <a:rPr lang="en-US" sz="1200" b="0" i="0" u="none" strike="noStrike">
                          <a:solidFill>
                            <a:srgbClr val="FF0000"/>
                          </a:solidFill>
                          <a:effectLst/>
                          <a:latin typeface="Microsoft Sans Serif" panose="020B0604020202020204" pitchFamily="34" charset="0"/>
                        </a:rPr>
                        <a:t>x</a:t>
                      </a:r>
                    </a:p>
                  </a:txBody>
                  <a:tcPr marL="5184" marR="5184" marT="5184"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D9D9D9"/>
                    </a:solidFill>
                  </a:tcPr>
                </a:tc>
                <a:tc>
                  <a:txBody>
                    <a:bodyPr/>
                    <a:lstStyle/>
                    <a:p>
                      <a:pPr algn="ctr" fontAlgn="ctr"/>
                      <a:r>
                        <a:rPr lang="en-US" sz="1200" b="0" i="0" u="none" strike="noStrike" dirty="0">
                          <a:solidFill>
                            <a:srgbClr val="FF0000"/>
                          </a:solidFill>
                          <a:effectLst/>
                          <a:latin typeface="Microsoft Sans Serif" panose="020B0604020202020204" pitchFamily="34" charset="0"/>
                        </a:rPr>
                        <a:t> </a:t>
                      </a:r>
                    </a:p>
                  </a:txBody>
                  <a:tcPr marL="5184" marR="5184" marT="5184"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D9D9D9"/>
                    </a:solidFill>
                  </a:tcPr>
                </a:tc>
                <a:tc>
                  <a:txBody>
                    <a:bodyPr/>
                    <a:lstStyle/>
                    <a:p>
                      <a:pPr algn="ctr" fontAlgn="ctr"/>
                      <a:r>
                        <a:rPr lang="en-US" sz="1200" b="0" i="0" u="none" strike="noStrike">
                          <a:solidFill>
                            <a:srgbClr val="FF0000"/>
                          </a:solidFill>
                          <a:effectLst/>
                          <a:latin typeface="Microsoft Sans Serif" panose="020B0604020202020204" pitchFamily="34" charset="0"/>
                        </a:rPr>
                        <a:t> </a:t>
                      </a:r>
                    </a:p>
                  </a:txBody>
                  <a:tcPr marL="5184" marR="5184" marT="5184" marB="0" anchor="ctr">
                    <a:lnL w="635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D9D9D9"/>
                    </a:solidFill>
                  </a:tcPr>
                </a:tc>
                <a:tc>
                  <a:txBody>
                    <a:bodyPr/>
                    <a:lstStyle/>
                    <a:p>
                      <a:pPr algn="ctr" fontAlgn="ctr"/>
                      <a:r>
                        <a:rPr lang="en-US" sz="1200" b="0" i="0" u="none" strike="noStrike">
                          <a:solidFill>
                            <a:srgbClr val="FF0000"/>
                          </a:solidFill>
                          <a:effectLst/>
                          <a:latin typeface="Microsoft Sans Serif" panose="020B0604020202020204" pitchFamily="34" charset="0"/>
                        </a:rPr>
                        <a:t> </a:t>
                      </a:r>
                    </a:p>
                  </a:txBody>
                  <a:tcPr marL="5184" marR="5184" marT="5184" marB="0" anchor="ctr">
                    <a:lnL w="1270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D9D9D9"/>
                    </a:solidFill>
                  </a:tcPr>
                </a:tc>
                <a:tc>
                  <a:txBody>
                    <a:bodyPr/>
                    <a:lstStyle/>
                    <a:p>
                      <a:pPr algn="ctr" fontAlgn="ctr"/>
                      <a:r>
                        <a:rPr lang="en-US" sz="1200" b="0" i="0" u="none" strike="noStrike">
                          <a:solidFill>
                            <a:srgbClr val="FF0000"/>
                          </a:solidFill>
                          <a:effectLst/>
                          <a:latin typeface="Microsoft Sans Serif" panose="020B0604020202020204" pitchFamily="34" charset="0"/>
                        </a:rPr>
                        <a:t> </a:t>
                      </a:r>
                    </a:p>
                  </a:txBody>
                  <a:tcPr marL="5184" marR="5184" marT="5184"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D9D9D9"/>
                    </a:solidFill>
                  </a:tcPr>
                </a:tc>
                <a:tc>
                  <a:txBody>
                    <a:bodyPr/>
                    <a:lstStyle/>
                    <a:p>
                      <a:pPr algn="ctr" fontAlgn="ctr"/>
                      <a:r>
                        <a:rPr lang="en-US" sz="1200" b="0" i="0" u="none" strike="noStrike">
                          <a:solidFill>
                            <a:srgbClr val="FF0000"/>
                          </a:solidFill>
                          <a:effectLst/>
                          <a:latin typeface="Microsoft Sans Serif" panose="020B0604020202020204" pitchFamily="34" charset="0"/>
                        </a:rPr>
                        <a:t>X</a:t>
                      </a:r>
                    </a:p>
                  </a:txBody>
                  <a:tcPr marL="5184" marR="5184" marT="5184"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D9D9D9"/>
                    </a:solidFill>
                  </a:tcPr>
                </a:tc>
                <a:tc>
                  <a:txBody>
                    <a:bodyPr/>
                    <a:lstStyle/>
                    <a:p>
                      <a:pPr algn="ctr" fontAlgn="ctr"/>
                      <a:r>
                        <a:rPr lang="en-US" sz="1200" b="0" i="0" u="none" strike="noStrike">
                          <a:solidFill>
                            <a:srgbClr val="FF0000"/>
                          </a:solidFill>
                          <a:effectLst/>
                          <a:latin typeface="Microsoft Sans Serif" panose="020B0604020202020204" pitchFamily="34" charset="0"/>
                        </a:rPr>
                        <a:t> </a:t>
                      </a:r>
                    </a:p>
                  </a:txBody>
                  <a:tcPr marL="5184" marR="5184" marT="5184"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D9D9D9"/>
                    </a:solidFill>
                  </a:tcPr>
                </a:tc>
                <a:tc>
                  <a:txBody>
                    <a:bodyPr/>
                    <a:lstStyle/>
                    <a:p>
                      <a:pPr algn="ctr" fontAlgn="ctr"/>
                      <a:r>
                        <a:rPr lang="en-US" sz="1200" b="0" i="0" u="none" strike="noStrike">
                          <a:solidFill>
                            <a:srgbClr val="FF0000"/>
                          </a:solidFill>
                          <a:effectLst/>
                          <a:latin typeface="Microsoft Sans Serif" panose="020B0604020202020204" pitchFamily="34" charset="0"/>
                        </a:rPr>
                        <a:t> </a:t>
                      </a:r>
                    </a:p>
                  </a:txBody>
                  <a:tcPr marL="5184" marR="5184" marT="5184" marB="0" anchor="ctr">
                    <a:lnL w="635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D9D9D9"/>
                    </a:solidFill>
                  </a:tcPr>
                </a:tc>
              </a:tr>
              <a:tr h="223003">
                <a:tc>
                  <a:txBody>
                    <a:bodyPr/>
                    <a:lstStyle/>
                    <a:p>
                      <a:pPr algn="l" fontAlgn="b"/>
                      <a:r>
                        <a:rPr lang="en-US" sz="1000" b="1" i="0" u="none" strike="noStrike">
                          <a:solidFill>
                            <a:srgbClr val="FF0000"/>
                          </a:solidFill>
                          <a:effectLst/>
                          <a:latin typeface="Microsoft Sans Serif" panose="020B0604020202020204" pitchFamily="34" charset="0"/>
                        </a:rPr>
                        <a:t>KAZ</a:t>
                      </a:r>
                    </a:p>
                  </a:txBody>
                  <a:tcPr marL="5184" marR="5184" marT="5184"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D9D9D9"/>
                    </a:solidFill>
                  </a:tcPr>
                </a:tc>
                <a:tc>
                  <a:txBody>
                    <a:bodyPr/>
                    <a:lstStyle/>
                    <a:p>
                      <a:pPr algn="ctr" fontAlgn="ctr"/>
                      <a:r>
                        <a:rPr lang="en-US" sz="1200" b="0" i="0" u="none" strike="noStrike">
                          <a:solidFill>
                            <a:srgbClr val="FF0000"/>
                          </a:solidFill>
                          <a:effectLst/>
                          <a:latin typeface="Microsoft Sans Serif" panose="020B0604020202020204" pitchFamily="34" charset="0"/>
                        </a:rPr>
                        <a:t> </a:t>
                      </a:r>
                    </a:p>
                  </a:txBody>
                  <a:tcPr marL="5184" marR="5184" marT="5184" marB="0" anchor="ctr">
                    <a:lnL w="1270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D9D9D9"/>
                    </a:solidFill>
                  </a:tcPr>
                </a:tc>
                <a:tc>
                  <a:txBody>
                    <a:bodyPr/>
                    <a:lstStyle/>
                    <a:p>
                      <a:pPr algn="ctr" fontAlgn="ctr"/>
                      <a:r>
                        <a:rPr lang="en-US" sz="1200" b="0" i="0" u="none" strike="noStrike">
                          <a:solidFill>
                            <a:srgbClr val="FF0000"/>
                          </a:solidFill>
                          <a:effectLst/>
                          <a:latin typeface="Microsoft Sans Serif" panose="020B0604020202020204" pitchFamily="34" charset="0"/>
                        </a:rPr>
                        <a:t> </a:t>
                      </a:r>
                    </a:p>
                  </a:txBody>
                  <a:tcPr marL="5184" marR="5184" marT="5184"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D9D9D9"/>
                    </a:solidFill>
                  </a:tcPr>
                </a:tc>
                <a:tc>
                  <a:txBody>
                    <a:bodyPr/>
                    <a:lstStyle/>
                    <a:p>
                      <a:pPr algn="ctr" fontAlgn="ctr"/>
                      <a:r>
                        <a:rPr lang="en-US" sz="1200" b="0" i="0" u="none" strike="noStrike">
                          <a:solidFill>
                            <a:srgbClr val="FF0000"/>
                          </a:solidFill>
                          <a:effectLst/>
                          <a:latin typeface="Microsoft Sans Serif" panose="020B0604020202020204" pitchFamily="34" charset="0"/>
                        </a:rPr>
                        <a:t>x</a:t>
                      </a:r>
                    </a:p>
                  </a:txBody>
                  <a:tcPr marL="5184" marR="5184" marT="5184"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D9D9D9"/>
                    </a:solidFill>
                  </a:tcPr>
                </a:tc>
                <a:tc>
                  <a:txBody>
                    <a:bodyPr/>
                    <a:lstStyle/>
                    <a:p>
                      <a:pPr algn="ctr" fontAlgn="ctr"/>
                      <a:r>
                        <a:rPr lang="en-US" sz="1200" b="0" i="0" u="none" strike="noStrike" dirty="0">
                          <a:solidFill>
                            <a:srgbClr val="FF0000"/>
                          </a:solidFill>
                          <a:effectLst/>
                          <a:latin typeface="Microsoft Sans Serif" panose="020B0604020202020204" pitchFamily="34" charset="0"/>
                        </a:rPr>
                        <a:t>x</a:t>
                      </a:r>
                    </a:p>
                  </a:txBody>
                  <a:tcPr marL="5184" marR="5184" marT="5184"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D9D9D9"/>
                    </a:solidFill>
                  </a:tcPr>
                </a:tc>
                <a:tc>
                  <a:txBody>
                    <a:bodyPr/>
                    <a:lstStyle/>
                    <a:p>
                      <a:pPr algn="ctr" fontAlgn="ctr"/>
                      <a:r>
                        <a:rPr lang="en-US" sz="1200" b="0" i="0" u="none" strike="noStrike">
                          <a:solidFill>
                            <a:srgbClr val="FF0000"/>
                          </a:solidFill>
                          <a:effectLst/>
                          <a:latin typeface="Microsoft Sans Serif" panose="020B0604020202020204" pitchFamily="34" charset="0"/>
                        </a:rPr>
                        <a:t> </a:t>
                      </a:r>
                    </a:p>
                  </a:txBody>
                  <a:tcPr marL="5184" marR="5184" marT="5184" marB="0" anchor="ctr">
                    <a:lnL w="635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D9D9D9"/>
                    </a:solidFill>
                  </a:tcPr>
                </a:tc>
                <a:tc>
                  <a:txBody>
                    <a:bodyPr/>
                    <a:lstStyle/>
                    <a:p>
                      <a:pPr algn="ctr" fontAlgn="ctr"/>
                      <a:r>
                        <a:rPr lang="en-US" sz="1200" b="0" i="0" u="none" strike="noStrike">
                          <a:solidFill>
                            <a:srgbClr val="FF0000"/>
                          </a:solidFill>
                          <a:effectLst/>
                          <a:latin typeface="Microsoft Sans Serif" panose="020B0604020202020204" pitchFamily="34" charset="0"/>
                        </a:rPr>
                        <a:t> </a:t>
                      </a:r>
                    </a:p>
                  </a:txBody>
                  <a:tcPr marL="5184" marR="5184" marT="5184" marB="0" anchor="ctr">
                    <a:lnL w="1270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D9D9D9"/>
                    </a:solidFill>
                  </a:tcPr>
                </a:tc>
                <a:tc>
                  <a:txBody>
                    <a:bodyPr/>
                    <a:lstStyle/>
                    <a:p>
                      <a:pPr algn="ctr" fontAlgn="ctr"/>
                      <a:r>
                        <a:rPr lang="en-US" sz="1200" b="0" i="0" u="none" strike="noStrike">
                          <a:solidFill>
                            <a:srgbClr val="FF0000"/>
                          </a:solidFill>
                          <a:effectLst/>
                          <a:latin typeface="Microsoft Sans Serif" panose="020B0604020202020204" pitchFamily="34" charset="0"/>
                        </a:rPr>
                        <a:t> </a:t>
                      </a:r>
                    </a:p>
                  </a:txBody>
                  <a:tcPr marL="5184" marR="5184" marT="5184"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D9D9D9"/>
                    </a:solidFill>
                  </a:tcPr>
                </a:tc>
                <a:tc>
                  <a:txBody>
                    <a:bodyPr/>
                    <a:lstStyle/>
                    <a:p>
                      <a:pPr algn="ctr" fontAlgn="ctr"/>
                      <a:r>
                        <a:rPr lang="en-US" sz="1200" b="0" i="0" u="none" strike="noStrike">
                          <a:solidFill>
                            <a:srgbClr val="FF0000"/>
                          </a:solidFill>
                          <a:effectLst/>
                          <a:latin typeface="Microsoft Sans Serif" panose="020B0604020202020204" pitchFamily="34" charset="0"/>
                        </a:rPr>
                        <a:t>X</a:t>
                      </a:r>
                    </a:p>
                  </a:txBody>
                  <a:tcPr marL="5184" marR="5184" marT="5184"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D9D9D9"/>
                    </a:solidFill>
                  </a:tcPr>
                </a:tc>
                <a:tc>
                  <a:txBody>
                    <a:bodyPr/>
                    <a:lstStyle/>
                    <a:p>
                      <a:pPr algn="ctr" fontAlgn="ctr"/>
                      <a:r>
                        <a:rPr lang="en-US" sz="1200" b="0" i="0" u="none" strike="noStrike">
                          <a:solidFill>
                            <a:srgbClr val="FF0000"/>
                          </a:solidFill>
                          <a:effectLst/>
                          <a:latin typeface="Microsoft Sans Serif" panose="020B0604020202020204" pitchFamily="34" charset="0"/>
                        </a:rPr>
                        <a:t> </a:t>
                      </a:r>
                    </a:p>
                  </a:txBody>
                  <a:tcPr marL="5184" marR="5184" marT="5184"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D9D9D9"/>
                    </a:solidFill>
                  </a:tcPr>
                </a:tc>
                <a:tc>
                  <a:txBody>
                    <a:bodyPr/>
                    <a:lstStyle/>
                    <a:p>
                      <a:pPr algn="ctr" fontAlgn="ctr"/>
                      <a:r>
                        <a:rPr lang="en-US" sz="1200" b="0" i="0" u="none" strike="noStrike">
                          <a:solidFill>
                            <a:srgbClr val="FF0000"/>
                          </a:solidFill>
                          <a:effectLst/>
                          <a:latin typeface="Microsoft Sans Serif" panose="020B0604020202020204" pitchFamily="34" charset="0"/>
                        </a:rPr>
                        <a:t> </a:t>
                      </a:r>
                    </a:p>
                  </a:txBody>
                  <a:tcPr marL="5184" marR="5184" marT="5184" marB="0" anchor="ctr">
                    <a:lnL w="635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D9D9D9"/>
                    </a:solidFill>
                  </a:tcPr>
                </a:tc>
              </a:tr>
              <a:tr h="178379">
                <a:tc>
                  <a:txBody>
                    <a:bodyPr/>
                    <a:lstStyle/>
                    <a:p>
                      <a:pPr algn="l" fontAlgn="b"/>
                      <a:r>
                        <a:rPr lang="en-US" sz="1000" b="1" i="0" u="none" strike="noStrike">
                          <a:solidFill>
                            <a:srgbClr val="0D0D0D"/>
                          </a:solidFill>
                          <a:effectLst/>
                          <a:latin typeface="Microsoft Sans Serif" panose="020B0604020202020204" pitchFamily="34" charset="0"/>
                        </a:rPr>
                        <a:t>KOS</a:t>
                      </a:r>
                    </a:p>
                  </a:txBody>
                  <a:tcPr marL="5184" marR="5184" marT="5184"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b"/>
                      <a:r>
                        <a:rPr lang="en-US" sz="700" b="0" i="0" u="none" strike="noStrike">
                          <a:solidFill>
                            <a:srgbClr val="000000"/>
                          </a:solidFill>
                          <a:effectLst/>
                          <a:latin typeface="Calibri" panose="020F0502020204030204" pitchFamily="34" charset="0"/>
                        </a:rPr>
                        <a:t> </a:t>
                      </a:r>
                    </a:p>
                  </a:txBody>
                  <a:tcPr marL="5184" marR="5184" marT="5184" marB="0" anchor="b">
                    <a:lnL w="1270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b"/>
                      <a:r>
                        <a:rPr lang="en-US" sz="700" b="0" i="0" u="none" strike="noStrike">
                          <a:solidFill>
                            <a:srgbClr val="000000"/>
                          </a:solidFill>
                          <a:effectLst/>
                          <a:latin typeface="Calibri" panose="020F0502020204030204" pitchFamily="34" charset="0"/>
                        </a:rPr>
                        <a:t> </a:t>
                      </a:r>
                    </a:p>
                  </a:txBody>
                  <a:tcPr marL="5184" marR="5184" marT="5184"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b"/>
                      <a:r>
                        <a:rPr lang="en-US" sz="700" b="0" i="0" u="none" strike="noStrike">
                          <a:solidFill>
                            <a:srgbClr val="000000"/>
                          </a:solidFill>
                          <a:effectLst/>
                          <a:latin typeface="Calibri" panose="020F0502020204030204" pitchFamily="34" charset="0"/>
                        </a:rPr>
                        <a:t> </a:t>
                      </a:r>
                    </a:p>
                  </a:txBody>
                  <a:tcPr marL="5184" marR="5184" marT="5184"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b"/>
                      <a:r>
                        <a:rPr lang="en-US" sz="700" b="0" i="0" u="none" strike="noStrike">
                          <a:solidFill>
                            <a:srgbClr val="000000"/>
                          </a:solidFill>
                          <a:effectLst/>
                          <a:latin typeface="Calibri" panose="020F0502020204030204" pitchFamily="34" charset="0"/>
                        </a:rPr>
                        <a:t> </a:t>
                      </a:r>
                    </a:p>
                  </a:txBody>
                  <a:tcPr marL="5184" marR="5184" marT="5184"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b"/>
                      <a:r>
                        <a:rPr lang="en-US" sz="700" b="0" i="0" u="none" strike="noStrike">
                          <a:solidFill>
                            <a:srgbClr val="000000"/>
                          </a:solidFill>
                          <a:effectLst/>
                          <a:latin typeface="Calibri" panose="020F0502020204030204" pitchFamily="34" charset="0"/>
                        </a:rPr>
                        <a:t> </a:t>
                      </a:r>
                    </a:p>
                  </a:txBody>
                  <a:tcPr marL="5184" marR="5184" marT="5184" marB="0" anchor="b">
                    <a:lnL w="635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a:solidFill>
                            <a:srgbClr val="000000"/>
                          </a:solidFill>
                          <a:effectLst/>
                          <a:latin typeface="Microsoft Sans Serif" panose="020B0604020202020204" pitchFamily="34" charset="0"/>
                        </a:rPr>
                        <a:t> </a:t>
                      </a:r>
                    </a:p>
                  </a:txBody>
                  <a:tcPr marL="5184" marR="5184" marT="5184" marB="0" anchor="ctr">
                    <a:lnL w="1270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a:solidFill>
                            <a:srgbClr val="000000"/>
                          </a:solidFill>
                          <a:effectLst/>
                          <a:latin typeface="Microsoft Sans Serif" panose="020B0604020202020204" pitchFamily="34" charset="0"/>
                        </a:rPr>
                        <a:t> </a:t>
                      </a:r>
                    </a:p>
                  </a:txBody>
                  <a:tcPr marL="5184" marR="5184" marT="5184"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a:solidFill>
                            <a:srgbClr val="000000"/>
                          </a:solidFill>
                          <a:effectLst/>
                          <a:latin typeface="Microsoft Sans Serif" panose="020B0604020202020204" pitchFamily="34" charset="0"/>
                        </a:rPr>
                        <a:t> </a:t>
                      </a:r>
                    </a:p>
                  </a:txBody>
                  <a:tcPr marL="5184" marR="5184" marT="5184"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a:solidFill>
                            <a:srgbClr val="000000"/>
                          </a:solidFill>
                          <a:effectLst/>
                          <a:latin typeface="Microsoft Sans Serif" panose="020B0604020202020204" pitchFamily="34" charset="0"/>
                        </a:rPr>
                        <a:t> </a:t>
                      </a:r>
                    </a:p>
                  </a:txBody>
                  <a:tcPr marL="5184" marR="5184" marT="5184"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a:solidFill>
                            <a:srgbClr val="000000"/>
                          </a:solidFill>
                          <a:effectLst/>
                          <a:latin typeface="Microsoft Sans Serif" panose="020B0604020202020204" pitchFamily="34" charset="0"/>
                        </a:rPr>
                        <a:t> </a:t>
                      </a:r>
                    </a:p>
                  </a:txBody>
                  <a:tcPr marL="5184" marR="5184" marT="5184" marB="0" anchor="ctr">
                    <a:lnL w="635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r>
              <a:tr h="199529">
                <a:tc>
                  <a:txBody>
                    <a:bodyPr/>
                    <a:lstStyle/>
                    <a:p>
                      <a:pPr algn="l" fontAlgn="b"/>
                      <a:r>
                        <a:rPr lang="en-US" sz="1000" b="1" i="0" u="none" strike="noStrike">
                          <a:solidFill>
                            <a:srgbClr val="FF0000"/>
                          </a:solidFill>
                          <a:effectLst/>
                          <a:latin typeface="Microsoft Sans Serif" panose="020B0604020202020204" pitchFamily="34" charset="0"/>
                        </a:rPr>
                        <a:t>KYR</a:t>
                      </a:r>
                    </a:p>
                  </a:txBody>
                  <a:tcPr marL="5184" marR="5184" marT="5184"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D9D9D9"/>
                    </a:solidFill>
                  </a:tcPr>
                </a:tc>
                <a:tc>
                  <a:txBody>
                    <a:bodyPr/>
                    <a:lstStyle/>
                    <a:p>
                      <a:pPr algn="ctr" fontAlgn="ctr"/>
                      <a:r>
                        <a:rPr lang="en-US" sz="700" b="0" i="0" u="none" strike="noStrike">
                          <a:solidFill>
                            <a:srgbClr val="000000"/>
                          </a:solidFill>
                          <a:effectLst/>
                          <a:latin typeface="Microsoft Sans Serif" panose="020B0604020202020204" pitchFamily="34" charset="0"/>
                        </a:rPr>
                        <a:t> </a:t>
                      </a:r>
                    </a:p>
                  </a:txBody>
                  <a:tcPr marL="5184" marR="5184" marT="5184" marB="0" anchor="ctr">
                    <a:lnL w="1270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D9D9D9"/>
                    </a:solidFill>
                  </a:tcPr>
                </a:tc>
                <a:tc>
                  <a:txBody>
                    <a:bodyPr/>
                    <a:lstStyle/>
                    <a:p>
                      <a:pPr algn="ctr" fontAlgn="ctr"/>
                      <a:r>
                        <a:rPr lang="en-US" sz="700" b="0" i="0" u="none" strike="noStrike">
                          <a:solidFill>
                            <a:srgbClr val="000000"/>
                          </a:solidFill>
                          <a:effectLst/>
                          <a:latin typeface="Microsoft Sans Serif" panose="020B0604020202020204" pitchFamily="34" charset="0"/>
                        </a:rPr>
                        <a:t> </a:t>
                      </a:r>
                    </a:p>
                  </a:txBody>
                  <a:tcPr marL="5184" marR="5184" marT="5184"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D9D9D9"/>
                    </a:solidFill>
                  </a:tcPr>
                </a:tc>
                <a:tc>
                  <a:txBody>
                    <a:bodyPr/>
                    <a:lstStyle/>
                    <a:p>
                      <a:pPr algn="ctr" fontAlgn="ctr"/>
                      <a:r>
                        <a:rPr lang="en-US" sz="700" b="0" i="0" u="none" strike="noStrike">
                          <a:solidFill>
                            <a:srgbClr val="000000"/>
                          </a:solidFill>
                          <a:effectLst/>
                          <a:latin typeface="Microsoft Sans Serif" panose="020B0604020202020204" pitchFamily="34" charset="0"/>
                        </a:rPr>
                        <a:t> </a:t>
                      </a:r>
                    </a:p>
                  </a:txBody>
                  <a:tcPr marL="5184" marR="5184" marT="5184"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D9D9D9"/>
                    </a:solidFill>
                  </a:tcPr>
                </a:tc>
                <a:tc>
                  <a:txBody>
                    <a:bodyPr/>
                    <a:lstStyle/>
                    <a:p>
                      <a:pPr algn="ctr" fontAlgn="ctr"/>
                      <a:r>
                        <a:rPr lang="en-US" sz="700" b="0" i="0" u="none" strike="noStrike" dirty="0">
                          <a:solidFill>
                            <a:srgbClr val="000000"/>
                          </a:solidFill>
                          <a:effectLst/>
                          <a:latin typeface="Microsoft Sans Serif" panose="020B0604020202020204" pitchFamily="34" charset="0"/>
                        </a:rPr>
                        <a:t> </a:t>
                      </a:r>
                    </a:p>
                  </a:txBody>
                  <a:tcPr marL="5184" marR="5184" marT="5184"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D9D9D9"/>
                    </a:solidFill>
                  </a:tcPr>
                </a:tc>
                <a:tc>
                  <a:txBody>
                    <a:bodyPr/>
                    <a:lstStyle/>
                    <a:p>
                      <a:pPr algn="ctr" fontAlgn="ctr"/>
                      <a:r>
                        <a:rPr lang="en-US" sz="700" b="0" i="0" u="none" strike="noStrike">
                          <a:solidFill>
                            <a:srgbClr val="000000"/>
                          </a:solidFill>
                          <a:effectLst/>
                          <a:latin typeface="Microsoft Sans Serif" panose="020B0604020202020204" pitchFamily="34" charset="0"/>
                        </a:rPr>
                        <a:t> </a:t>
                      </a:r>
                    </a:p>
                  </a:txBody>
                  <a:tcPr marL="5184" marR="5184" marT="5184" marB="0" anchor="ctr">
                    <a:lnL w="635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D9D9D9"/>
                    </a:solidFill>
                  </a:tcPr>
                </a:tc>
                <a:tc>
                  <a:txBody>
                    <a:bodyPr/>
                    <a:lstStyle/>
                    <a:p>
                      <a:pPr algn="ctr" fontAlgn="b"/>
                      <a:r>
                        <a:rPr lang="en-US" sz="700" b="0" i="0" u="none" strike="noStrike">
                          <a:solidFill>
                            <a:srgbClr val="000000"/>
                          </a:solidFill>
                          <a:effectLst/>
                          <a:latin typeface="Calibri" panose="020F0502020204030204" pitchFamily="34" charset="0"/>
                        </a:rPr>
                        <a:t> </a:t>
                      </a:r>
                    </a:p>
                  </a:txBody>
                  <a:tcPr marL="5184" marR="5184" marT="5184" marB="0" anchor="b">
                    <a:lnL w="1270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D9D9D9"/>
                    </a:solidFill>
                  </a:tcPr>
                </a:tc>
                <a:tc>
                  <a:txBody>
                    <a:bodyPr/>
                    <a:lstStyle/>
                    <a:p>
                      <a:pPr algn="ctr" fontAlgn="b"/>
                      <a:r>
                        <a:rPr lang="en-US" sz="700" b="0" i="0" u="none" strike="noStrike">
                          <a:solidFill>
                            <a:srgbClr val="000000"/>
                          </a:solidFill>
                          <a:effectLst/>
                          <a:latin typeface="Calibri" panose="020F0502020204030204" pitchFamily="34" charset="0"/>
                        </a:rPr>
                        <a:t> </a:t>
                      </a:r>
                    </a:p>
                  </a:txBody>
                  <a:tcPr marL="5184" marR="5184" marT="5184"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D9D9D9"/>
                    </a:solidFill>
                  </a:tcPr>
                </a:tc>
                <a:tc>
                  <a:txBody>
                    <a:bodyPr/>
                    <a:lstStyle/>
                    <a:p>
                      <a:pPr algn="ctr" fontAlgn="b"/>
                      <a:r>
                        <a:rPr lang="en-US" sz="700" b="0" i="0" u="none" strike="noStrike">
                          <a:solidFill>
                            <a:srgbClr val="000000"/>
                          </a:solidFill>
                          <a:effectLst/>
                          <a:latin typeface="Calibri" panose="020F0502020204030204" pitchFamily="34" charset="0"/>
                        </a:rPr>
                        <a:t> </a:t>
                      </a:r>
                    </a:p>
                  </a:txBody>
                  <a:tcPr marL="5184" marR="5184" marT="5184"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D9D9D9"/>
                    </a:solidFill>
                  </a:tcPr>
                </a:tc>
                <a:tc>
                  <a:txBody>
                    <a:bodyPr/>
                    <a:lstStyle/>
                    <a:p>
                      <a:pPr algn="ctr" fontAlgn="b"/>
                      <a:r>
                        <a:rPr lang="en-US" sz="700" b="0" i="0" u="none" strike="noStrike">
                          <a:solidFill>
                            <a:srgbClr val="000000"/>
                          </a:solidFill>
                          <a:effectLst/>
                          <a:latin typeface="Calibri" panose="020F0502020204030204" pitchFamily="34" charset="0"/>
                        </a:rPr>
                        <a:t> </a:t>
                      </a:r>
                    </a:p>
                  </a:txBody>
                  <a:tcPr marL="5184" marR="5184" marT="5184"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D9D9D9"/>
                    </a:solidFill>
                  </a:tcPr>
                </a:tc>
                <a:tc>
                  <a:txBody>
                    <a:bodyPr/>
                    <a:lstStyle/>
                    <a:p>
                      <a:pPr algn="ctr" fontAlgn="b"/>
                      <a:r>
                        <a:rPr lang="en-US" sz="700" b="0" i="0" u="none" strike="noStrike">
                          <a:solidFill>
                            <a:srgbClr val="000000"/>
                          </a:solidFill>
                          <a:effectLst/>
                          <a:latin typeface="Calibri" panose="020F0502020204030204" pitchFamily="34" charset="0"/>
                        </a:rPr>
                        <a:t> </a:t>
                      </a:r>
                    </a:p>
                  </a:txBody>
                  <a:tcPr marL="5184" marR="5184" marT="5184" marB="0" anchor="b">
                    <a:lnL w="635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D9D9D9"/>
                    </a:solidFill>
                  </a:tcPr>
                </a:tc>
              </a:tr>
              <a:tr h="223003">
                <a:tc>
                  <a:txBody>
                    <a:bodyPr/>
                    <a:lstStyle/>
                    <a:p>
                      <a:pPr algn="l" fontAlgn="b"/>
                      <a:r>
                        <a:rPr lang="en-US" sz="1000" b="1" i="0" u="none" strike="noStrike">
                          <a:solidFill>
                            <a:srgbClr val="FF0000"/>
                          </a:solidFill>
                          <a:effectLst/>
                          <a:latin typeface="Microsoft Sans Serif" panose="020B0604020202020204" pitchFamily="34" charset="0"/>
                        </a:rPr>
                        <a:t>MAC</a:t>
                      </a:r>
                    </a:p>
                  </a:txBody>
                  <a:tcPr marL="5184" marR="5184" marT="5184"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D9D9D9"/>
                    </a:solidFill>
                  </a:tcPr>
                </a:tc>
                <a:tc>
                  <a:txBody>
                    <a:bodyPr/>
                    <a:lstStyle/>
                    <a:p>
                      <a:pPr algn="ctr" fontAlgn="ctr"/>
                      <a:r>
                        <a:rPr lang="en-US" sz="1200" b="0" i="0" u="none" strike="noStrike">
                          <a:solidFill>
                            <a:srgbClr val="FF0000"/>
                          </a:solidFill>
                          <a:effectLst/>
                          <a:latin typeface="Microsoft Sans Serif" panose="020B0604020202020204" pitchFamily="34" charset="0"/>
                        </a:rPr>
                        <a:t> </a:t>
                      </a:r>
                    </a:p>
                  </a:txBody>
                  <a:tcPr marL="5184" marR="5184" marT="5184" marB="0" anchor="ctr">
                    <a:lnL w="1270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D9D9D9"/>
                    </a:solidFill>
                  </a:tcPr>
                </a:tc>
                <a:tc>
                  <a:txBody>
                    <a:bodyPr/>
                    <a:lstStyle/>
                    <a:p>
                      <a:pPr algn="ctr" fontAlgn="ctr"/>
                      <a:r>
                        <a:rPr lang="en-US" sz="1200" b="0" i="0" u="none" strike="noStrike">
                          <a:solidFill>
                            <a:srgbClr val="FF0000"/>
                          </a:solidFill>
                          <a:effectLst/>
                          <a:latin typeface="Microsoft Sans Serif" panose="020B0604020202020204" pitchFamily="34" charset="0"/>
                        </a:rPr>
                        <a:t> </a:t>
                      </a:r>
                    </a:p>
                  </a:txBody>
                  <a:tcPr marL="5184" marR="5184" marT="5184"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D9D9D9"/>
                    </a:solidFill>
                  </a:tcPr>
                </a:tc>
                <a:tc>
                  <a:txBody>
                    <a:bodyPr/>
                    <a:lstStyle/>
                    <a:p>
                      <a:pPr algn="ctr" fontAlgn="ctr"/>
                      <a:r>
                        <a:rPr lang="en-US" sz="1200" b="0" i="0" u="none" strike="noStrike">
                          <a:solidFill>
                            <a:srgbClr val="FF0000"/>
                          </a:solidFill>
                          <a:effectLst/>
                          <a:latin typeface="Microsoft Sans Serif" panose="020B0604020202020204" pitchFamily="34" charset="0"/>
                        </a:rPr>
                        <a:t> </a:t>
                      </a:r>
                    </a:p>
                  </a:txBody>
                  <a:tcPr marL="5184" marR="5184" marT="5184"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D9D9D9"/>
                    </a:solidFill>
                  </a:tcPr>
                </a:tc>
                <a:tc>
                  <a:txBody>
                    <a:bodyPr/>
                    <a:lstStyle/>
                    <a:p>
                      <a:pPr algn="ctr" fontAlgn="ctr"/>
                      <a:r>
                        <a:rPr lang="en-US" sz="1200" b="0" i="0" u="none" strike="noStrike">
                          <a:solidFill>
                            <a:srgbClr val="FF0000"/>
                          </a:solidFill>
                          <a:effectLst/>
                          <a:latin typeface="Microsoft Sans Serif" panose="020B0604020202020204" pitchFamily="34" charset="0"/>
                        </a:rPr>
                        <a:t>x</a:t>
                      </a:r>
                    </a:p>
                  </a:txBody>
                  <a:tcPr marL="5184" marR="5184" marT="5184"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D9D9D9"/>
                    </a:solidFill>
                  </a:tcPr>
                </a:tc>
                <a:tc>
                  <a:txBody>
                    <a:bodyPr/>
                    <a:lstStyle/>
                    <a:p>
                      <a:pPr algn="ctr" fontAlgn="ctr"/>
                      <a:r>
                        <a:rPr lang="en-US" sz="1200" b="0" i="0" u="none" strike="noStrike">
                          <a:solidFill>
                            <a:srgbClr val="FF0000"/>
                          </a:solidFill>
                          <a:effectLst/>
                          <a:latin typeface="Microsoft Sans Serif" panose="020B0604020202020204" pitchFamily="34" charset="0"/>
                        </a:rPr>
                        <a:t> </a:t>
                      </a:r>
                    </a:p>
                  </a:txBody>
                  <a:tcPr marL="5184" marR="5184" marT="5184" marB="0" anchor="ctr">
                    <a:lnL w="635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D9D9D9"/>
                    </a:solidFill>
                  </a:tcPr>
                </a:tc>
                <a:tc>
                  <a:txBody>
                    <a:bodyPr/>
                    <a:lstStyle/>
                    <a:p>
                      <a:pPr algn="ctr" fontAlgn="ctr"/>
                      <a:r>
                        <a:rPr lang="en-US" sz="1200" b="0" i="0" u="none" strike="noStrike">
                          <a:solidFill>
                            <a:srgbClr val="FF0000"/>
                          </a:solidFill>
                          <a:effectLst/>
                          <a:latin typeface="Microsoft Sans Serif" panose="020B0604020202020204" pitchFamily="34" charset="0"/>
                        </a:rPr>
                        <a:t> </a:t>
                      </a:r>
                    </a:p>
                  </a:txBody>
                  <a:tcPr marL="5184" marR="5184" marT="5184" marB="0" anchor="ctr">
                    <a:lnL w="1270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D9D9D9"/>
                    </a:solidFill>
                  </a:tcPr>
                </a:tc>
                <a:tc>
                  <a:txBody>
                    <a:bodyPr/>
                    <a:lstStyle/>
                    <a:p>
                      <a:pPr algn="ctr" fontAlgn="ctr"/>
                      <a:r>
                        <a:rPr lang="en-US" sz="1200" b="0" i="0" u="none" strike="noStrike">
                          <a:solidFill>
                            <a:srgbClr val="FF0000"/>
                          </a:solidFill>
                          <a:effectLst/>
                          <a:latin typeface="Microsoft Sans Serif" panose="020B0604020202020204" pitchFamily="34" charset="0"/>
                        </a:rPr>
                        <a:t> </a:t>
                      </a:r>
                    </a:p>
                  </a:txBody>
                  <a:tcPr marL="5184" marR="5184" marT="5184"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D9D9D9"/>
                    </a:solidFill>
                  </a:tcPr>
                </a:tc>
                <a:tc>
                  <a:txBody>
                    <a:bodyPr/>
                    <a:lstStyle/>
                    <a:p>
                      <a:pPr algn="ctr" fontAlgn="ctr"/>
                      <a:r>
                        <a:rPr lang="en-US" sz="1200" b="0" i="0" u="none" strike="noStrike">
                          <a:solidFill>
                            <a:srgbClr val="FF0000"/>
                          </a:solidFill>
                          <a:effectLst/>
                          <a:latin typeface="Microsoft Sans Serif" panose="020B0604020202020204" pitchFamily="34" charset="0"/>
                        </a:rPr>
                        <a:t> </a:t>
                      </a:r>
                    </a:p>
                  </a:txBody>
                  <a:tcPr marL="5184" marR="5184" marT="5184"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D9D9D9"/>
                    </a:solidFill>
                  </a:tcPr>
                </a:tc>
                <a:tc>
                  <a:txBody>
                    <a:bodyPr/>
                    <a:lstStyle/>
                    <a:p>
                      <a:pPr algn="ctr" fontAlgn="ctr"/>
                      <a:r>
                        <a:rPr lang="en-US" sz="1200" b="0" i="0" u="none" strike="noStrike">
                          <a:solidFill>
                            <a:srgbClr val="FF0000"/>
                          </a:solidFill>
                          <a:effectLst/>
                          <a:latin typeface="Microsoft Sans Serif" panose="020B0604020202020204" pitchFamily="34" charset="0"/>
                        </a:rPr>
                        <a:t>X</a:t>
                      </a:r>
                    </a:p>
                  </a:txBody>
                  <a:tcPr marL="5184" marR="5184" marT="5184"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D9D9D9"/>
                    </a:solidFill>
                  </a:tcPr>
                </a:tc>
                <a:tc>
                  <a:txBody>
                    <a:bodyPr/>
                    <a:lstStyle/>
                    <a:p>
                      <a:pPr algn="ctr" fontAlgn="ctr"/>
                      <a:r>
                        <a:rPr lang="en-US" sz="1200" b="0" i="0" u="none" strike="noStrike">
                          <a:solidFill>
                            <a:srgbClr val="FF0000"/>
                          </a:solidFill>
                          <a:effectLst/>
                          <a:latin typeface="Microsoft Sans Serif" panose="020B0604020202020204" pitchFamily="34" charset="0"/>
                        </a:rPr>
                        <a:t> </a:t>
                      </a:r>
                    </a:p>
                  </a:txBody>
                  <a:tcPr marL="5184" marR="5184" marT="5184" marB="0" anchor="ctr">
                    <a:lnL w="635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D9D9D9"/>
                    </a:solidFill>
                  </a:tcPr>
                </a:tc>
              </a:tr>
              <a:tr h="223003">
                <a:tc>
                  <a:txBody>
                    <a:bodyPr/>
                    <a:lstStyle/>
                    <a:p>
                      <a:pPr algn="l" fontAlgn="b"/>
                      <a:r>
                        <a:rPr lang="en-US" sz="1000" b="1" i="0" u="none" strike="noStrike">
                          <a:solidFill>
                            <a:srgbClr val="FF0000"/>
                          </a:solidFill>
                          <a:effectLst/>
                          <a:latin typeface="Microsoft Sans Serif" panose="020B0604020202020204" pitchFamily="34" charset="0"/>
                        </a:rPr>
                        <a:t>MOL</a:t>
                      </a:r>
                    </a:p>
                  </a:txBody>
                  <a:tcPr marL="5184" marR="5184" marT="5184"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D9D9D9"/>
                    </a:solidFill>
                  </a:tcPr>
                </a:tc>
                <a:tc>
                  <a:txBody>
                    <a:bodyPr/>
                    <a:lstStyle/>
                    <a:p>
                      <a:pPr algn="ctr" fontAlgn="ctr"/>
                      <a:r>
                        <a:rPr lang="en-US" sz="1200" b="0" i="0" u="none" strike="noStrike">
                          <a:solidFill>
                            <a:srgbClr val="FF0000"/>
                          </a:solidFill>
                          <a:effectLst/>
                          <a:latin typeface="Microsoft Sans Serif" panose="020B0604020202020204" pitchFamily="34" charset="0"/>
                        </a:rPr>
                        <a:t> </a:t>
                      </a:r>
                    </a:p>
                  </a:txBody>
                  <a:tcPr marL="5184" marR="5184" marT="5184" marB="0" anchor="ctr">
                    <a:lnL w="1270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D9D9D9"/>
                    </a:solidFill>
                  </a:tcPr>
                </a:tc>
                <a:tc>
                  <a:txBody>
                    <a:bodyPr/>
                    <a:lstStyle/>
                    <a:p>
                      <a:pPr algn="ctr" fontAlgn="ctr"/>
                      <a:r>
                        <a:rPr lang="en-US" sz="1200" b="0" i="0" u="none" strike="noStrike">
                          <a:solidFill>
                            <a:srgbClr val="FF0000"/>
                          </a:solidFill>
                          <a:effectLst/>
                          <a:latin typeface="Microsoft Sans Serif" panose="020B0604020202020204" pitchFamily="34" charset="0"/>
                        </a:rPr>
                        <a:t> </a:t>
                      </a:r>
                    </a:p>
                  </a:txBody>
                  <a:tcPr marL="5184" marR="5184" marT="5184"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D9D9D9"/>
                    </a:solidFill>
                  </a:tcPr>
                </a:tc>
                <a:tc>
                  <a:txBody>
                    <a:bodyPr/>
                    <a:lstStyle/>
                    <a:p>
                      <a:pPr algn="ctr" fontAlgn="ctr"/>
                      <a:r>
                        <a:rPr lang="en-US" sz="1200" b="0" i="0" u="none" strike="noStrike">
                          <a:solidFill>
                            <a:srgbClr val="FF0000"/>
                          </a:solidFill>
                          <a:effectLst/>
                          <a:latin typeface="Microsoft Sans Serif" panose="020B0604020202020204" pitchFamily="34" charset="0"/>
                        </a:rPr>
                        <a:t> </a:t>
                      </a:r>
                    </a:p>
                  </a:txBody>
                  <a:tcPr marL="5184" marR="5184" marT="5184"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D9D9D9"/>
                    </a:solidFill>
                  </a:tcPr>
                </a:tc>
                <a:tc>
                  <a:txBody>
                    <a:bodyPr/>
                    <a:lstStyle/>
                    <a:p>
                      <a:pPr algn="ctr" fontAlgn="ctr"/>
                      <a:r>
                        <a:rPr lang="en-US" sz="1200" b="0" i="0" u="none" strike="noStrike">
                          <a:solidFill>
                            <a:srgbClr val="FF0000"/>
                          </a:solidFill>
                          <a:effectLst/>
                          <a:latin typeface="Microsoft Sans Serif" panose="020B0604020202020204" pitchFamily="34" charset="0"/>
                        </a:rPr>
                        <a:t>x</a:t>
                      </a:r>
                    </a:p>
                  </a:txBody>
                  <a:tcPr marL="5184" marR="5184" marT="5184"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D9D9D9"/>
                    </a:solidFill>
                  </a:tcPr>
                </a:tc>
                <a:tc>
                  <a:txBody>
                    <a:bodyPr/>
                    <a:lstStyle/>
                    <a:p>
                      <a:pPr algn="ctr" fontAlgn="ctr"/>
                      <a:r>
                        <a:rPr lang="en-US" sz="1200" b="0" i="0" u="none" strike="noStrike">
                          <a:solidFill>
                            <a:srgbClr val="FF0000"/>
                          </a:solidFill>
                          <a:effectLst/>
                          <a:latin typeface="Microsoft Sans Serif" panose="020B0604020202020204" pitchFamily="34" charset="0"/>
                        </a:rPr>
                        <a:t> </a:t>
                      </a:r>
                    </a:p>
                  </a:txBody>
                  <a:tcPr marL="5184" marR="5184" marT="5184" marB="0" anchor="ctr">
                    <a:lnL w="635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D9D9D9"/>
                    </a:solidFill>
                  </a:tcPr>
                </a:tc>
                <a:tc>
                  <a:txBody>
                    <a:bodyPr/>
                    <a:lstStyle/>
                    <a:p>
                      <a:pPr algn="ctr" fontAlgn="ctr"/>
                      <a:r>
                        <a:rPr lang="en-US" sz="1200" b="0" i="0" u="none" strike="noStrike">
                          <a:solidFill>
                            <a:srgbClr val="FF0000"/>
                          </a:solidFill>
                          <a:effectLst/>
                          <a:latin typeface="Microsoft Sans Serif" panose="020B0604020202020204" pitchFamily="34" charset="0"/>
                        </a:rPr>
                        <a:t> </a:t>
                      </a:r>
                    </a:p>
                  </a:txBody>
                  <a:tcPr marL="5184" marR="5184" marT="5184" marB="0" anchor="ctr">
                    <a:lnL w="1270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D9D9D9"/>
                    </a:solidFill>
                  </a:tcPr>
                </a:tc>
                <a:tc>
                  <a:txBody>
                    <a:bodyPr/>
                    <a:lstStyle/>
                    <a:p>
                      <a:pPr algn="ctr" fontAlgn="ctr"/>
                      <a:r>
                        <a:rPr lang="en-US" sz="1200" b="0" i="0" u="none" strike="noStrike">
                          <a:solidFill>
                            <a:srgbClr val="FF0000"/>
                          </a:solidFill>
                          <a:effectLst/>
                          <a:latin typeface="Microsoft Sans Serif" panose="020B0604020202020204" pitchFamily="34" charset="0"/>
                        </a:rPr>
                        <a:t> </a:t>
                      </a:r>
                    </a:p>
                  </a:txBody>
                  <a:tcPr marL="5184" marR="5184" marT="5184"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D9D9D9"/>
                    </a:solidFill>
                  </a:tcPr>
                </a:tc>
                <a:tc>
                  <a:txBody>
                    <a:bodyPr/>
                    <a:lstStyle/>
                    <a:p>
                      <a:pPr algn="ctr" fontAlgn="ctr"/>
                      <a:r>
                        <a:rPr lang="en-US" sz="1200" b="0" i="0" u="none" strike="noStrike">
                          <a:solidFill>
                            <a:srgbClr val="FF0000"/>
                          </a:solidFill>
                          <a:effectLst/>
                          <a:latin typeface="Microsoft Sans Serif" panose="020B0604020202020204" pitchFamily="34" charset="0"/>
                        </a:rPr>
                        <a:t> </a:t>
                      </a:r>
                    </a:p>
                  </a:txBody>
                  <a:tcPr marL="5184" marR="5184" marT="5184"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D9D9D9"/>
                    </a:solidFill>
                  </a:tcPr>
                </a:tc>
                <a:tc>
                  <a:txBody>
                    <a:bodyPr/>
                    <a:lstStyle/>
                    <a:p>
                      <a:pPr algn="ctr" fontAlgn="ctr"/>
                      <a:r>
                        <a:rPr lang="en-US" sz="1200" b="0" i="0" u="none" strike="noStrike">
                          <a:solidFill>
                            <a:srgbClr val="FF0000"/>
                          </a:solidFill>
                          <a:effectLst/>
                          <a:latin typeface="Microsoft Sans Serif" panose="020B0604020202020204" pitchFamily="34" charset="0"/>
                        </a:rPr>
                        <a:t>X</a:t>
                      </a:r>
                    </a:p>
                  </a:txBody>
                  <a:tcPr marL="5184" marR="5184" marT="5184"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D9D9D9"/>
                    </a:solidFill>
                  </a:tcPr>
                </a:tc>
                <a:tc>
                  <a:txBody>
                    <a:bodyPr/>
                    <a:lstStyle/>
                    <a:p>
                      <a:pPr algn="ctr" fontAlgn="ctr"/>
                      <a:r>
                        <a:rPr lang="en-US" sz="1200" b="0" i="0" u="none" strike="noStrike">
                          <a:solidFill>
                            <a:srgbClr val="FF0000"/>
                          </a:solidFill>
                          <a:effectLst/>
                          <a:latin typeface="Microsoft Sans Serif" panose="020B0604020202020204" pitchFamily="34" charset="0"/>
                        </a:rPr>
                        <a:t> </a:t>
                      </a:r>
                    </a:p>
                  </a:txBody>
                  <a:tcPr marL="5184" marR="5184" marT="5184" marB="0" anchor="ctr">
                    <a:lnL w="635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D9D9D9"/>
                    </a:solidFill>
                  </a:tcPr>
                </a:tc>
              </a:tr>
              <a:tr h="199529">
                <a:tc>
                  <a:txBody>
                    <a:bodyPr/>
                    <a:lstStyle/>
                    <a:p>
                      <a:pPr algn="l" fontAlgn="b"/>
                      <a:r>
                        <a:rPr lang="en-US" sz="1000" b="1" i="0" u="none" strike="noStrike">
                          <a:solidFill>
                            <a:srgbClr val="FF0000"/>
                          </a:solidFill>
                          <a:effectLst/>
                          <a:latin typeface="Microsoft Sans Serif" panose="020B0604020202020204" pitchFamily="34" charset="0"/>
                        </a:rPr>
                        <a:t>MON</a:t>
                      </a:r>
                    </a:p>
                  </a:txBody>
                  <a:tcPr marL="5184" marR="5184" marT="5184"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D9D9D9"/>
                    </a:solidFill>
                  </a:tcPr>
                </a:tc>
                <a:tc>
                  <a:txBody>
                    <a:bodyPr/>
                    <a:lstStyle/>
                    <a:p>
                      <a:pPr algn="ctr" fontAlgn="ctr"/>
                      <a:r>
                        <a:rPr lang="en-US" sz="700" b="0" i="0" u="none" strike="noStrike">
                          <a:solidFill>
                            <a:srgbClr val="000000"/>
                          </a:solidFill>
                          <a:effectLst/>
                          <a:latin typeface="Microsoft Sans Serif" panose="020B0604020202020204" pitchFamily="34" charset="0"/>
                        </a:rPr>
                        <a:t> </a:t>
                      </a:r>
                    </a:p>
                  </a:txBody>
                  <a:tcPr marL="5184" marR="5184" marT="5184" marB="0" anchor="ctr">
                    <a:lnL w="1270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D9D9D9"/>
                    </a:solidFill>
                  </a:tcPr>
                </a:tc>
                <a:tc>
                  <a:txBody>
                    <a:bodyPr/>
                    <a:lstStyle/>
                    <a:p>
                      <a:pPr algn="ctr" fontAlgn="ctr"/>
                      <a:r>
                        <a:rPr lang="en-US" sz="700" b="0" i="0" u="none" strike="noStrike">
                          <a:solidFill>
                            <a:srgbClr val="000000"/>
                          </a:solidFill>
                          <a:effectLst/>
                          <a:latin typeface="Microsoft Sans Serif" panose="020B0604020202020204" pitchFamily="34" charset="0"/>
                        </a:rPr>
                        <a:t> </a:t>
                      </a:r>
                    </a:p>
                  </a:txBody>
                  <a:tcPr marL="5184" marR="5184" marT="5184"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D9D9D9"/>
                    </a:solidFill>
                  </a:tcPr>
                </a:tc>
                <a:tc>
                  <a:txBody>
                    <a:bodyPr/>
                    <a:lstStyle/>
                    <a:p>
                      <a:pPr algn="ctr" fontAlgn="ctr"/>
                      <a:r>
                        <a:rPr lang="en-US" sz="700" b="0" i="0" u="none" strike="noStrike">
                          <a:solidFill>
                            <a:srgbClr val="000000"/>
                          </a:solidFill>
                          <a:effectLst/>
                          <a:latin typeface="Microsoft Sans Serif" panose="020B0604020202020204" pitchFamily="34" charset="0"/>
                        </a:rPr>
                        <a:t> </a:t>
                      </a:r>
                    </a:p>
                  </a:txBody>
                  <a:tcPr marL="5184" marR="5184" marT="5184"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D9D9D9"/>
                    </a:solidFill>
                  </a:tcPr>
                </a:tc>
                <a:tc>
                  <a:txBody>
                    <a:bodyPr/>
                    <a:lstStyle/>
                    <a:p>
                      <a:pPr algn="ctr" fontAlgn="ctr"/>
                      <a:r>
                        <a:rPr lang="en-US" sz="700" b="0" i="0" u="none" strike="noStrike">
                          <a:solidFill>
                            <a:srgbClr val="000000"/>
                          </a:solidFill>
                          <a:effectLst/>
                          <a:latin typeface="Microsoft Sans Serif" panose="020B0604020202020204" pitchFamily="34" charset="0"/>
                        </a:rPr>
                        <a:t> </a:t>
                      </a:r>
                    </a:p>
                  </a:txBody>
                  <a:tcPr marL="5184" marR="5184" marT="5184"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D9D9D9"/>
                    </a:solidFill>
                  </a:tcPr>
                </a:tc>
                <a:tc>
                  <a:txBody>
                    <a:bodyPr/>
                    <a:lstStyle/>
                    <a:p>
                      <a:pPr algn="ctr" fontAlgn="ctr"/>
                      <a:r>
                        <a:rPr lang="en-US" sz="700" b="0" i="0" u="none" strike="noStrike">
                          <a:solidFill>
                            <a:srgbClr val="000000"/>
                          </a:solidFill>
                          <a:effectLst/>
                          <a:latin typeface="Microsoft Sans Serif" panose="020B0604020202020204" pitchFamily="34" charset="0"/>
                        </a:rPr>
                        <a:t> </a:t>
                      </a:r>
                    </a:p>
                  </a:txBody>
                  <a:tcPr marL="5184" marR="5184" marT="5184" marB="0" anchor="ctr">
                    <a:lnL w="635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D9D9D9"/>
                    </a:solidFill>
                  </a:tcPr>
                </a:tc>
                <a:tc>
                  <a:txBody>
                    <a:bodyPr/>
                    <a:lstStyle/>
                    <a:p>
                      <a:pPr algn="ctr" fontAlgn="b"/>
                      <a:r>
                        <a:rPr lang="en-US" sz="700" b="0" i="0" u="none" strike="noStrike">
                          <a:solidFill>
                            <a:srgbClr val="000000"/>
                          </a:solidFill>
                          <a:effectLst/>
                          <a:latin typeface="Calibri" panose="020F0502020204030204" pitchFamily="34" charset="0"/>
                        </a:rPr>
                        <a:t> </a:t>
                      </a:r>
                    </a:p>
                  </a:txBody>
                  <a:tcPr marL="5184" marR="5184" marT="5184" marB="0" anchor="b">
                    <a:lnL w="1270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D9D9D9"/>
                    </a:solidFill>
                  </a:tcPr>
                </a:tc>
                <a:tc>
                  <a:txBody>
                    <a:bodyPr/>
                    <a:lstStyle/>
                    <a:p>
                      <a:pPr algn="ctr" fontAlgn="b"/>
                      <a:r>
                        <a:rPr lang="en-US" sz="700" b="0" i="0" u="none" strike="noStrike">
                          <a:solidFill>
                            <a:srgbClr val="000000"/>
                          </a:solidFill>
                          <a:effectLst/>
                          <a:latin typeface="Calibri" panose="020F0502020204030204" pitchFamily="34" charset="0"/>
                        </a:rPr>
                        <a:t> </a:t>
                      </a:r>
                    </a:p>
                  </a:txBody>
                  <a:tcPr marL="5184" marR="5184" marT="5184"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D9D9D9"/>
                    </a:solidFill>
                  </a:tcPr>
                </a:tc>
                <a:tc>
                  <a:txBody>
                    <a:bodyPr/>
                    <a:lstStyle/>
                    <a:p>
                      <a:pPr algn="ctr" fontAlgn="b"/>
                      <a:r>
                        <a:rPr lang="en-US" sz="700" b="0" i="0" u="none" strike="noStrike">
                          <a:solidFill>
                            <a:srgbClr val="000000"/>
                          </a:solidFill>
                          <a:effectLst/>
                          <a:latin typeface="Calibri" panose="020F0502020204030204" pitchFamily="34" charset="0"/>
                        </a:rPr>
                        <a:t> </a:t>
                      </a:r>
                    </a:p>
                  </a:txBody>
                  <a:tcPr marL="5184" marR="5184" marT="5184"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D9D9D9"/>
                    </a:solidFill>
                  </a:tcPr>
                </a:tc>
                <a:tc>
                  <a:txBody>
                    <a:bodyPr/>
                    <a:lstStyle/>
                    <a:p>
                      <a:pPr algn="ctr" fontAlgn="b"/>
                      <a:r>
                        <a:rPr lang="en-US" sz="700" b="0" i="0" u="none" strike="noStrike">
                          <a:solidFill>
                            <a:srgbClr val="000000"/>
                          </a:solidFill>
                          <a:effectLst/>
                          <a:latin typeface="Calibri" panose="020F0502020204030204" pitchFamily="34" charset="0"/>
                        </a:rPr>
                        <a:t> </a:t>
                      </a:r>
                    </a:p>
                  </a:txBody>
                  <a:tcPr marL="5184" marR="5184" marT="5184"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D9D9D9"/>
                    </a:solidFill>
                  </a:tcPr>
                </a:tc>
                <a:tc>
                  <a:txBody>
                    <a:bodyPr/>
                    <a:lstStyle/>
                    <a:p>
                      <a:pPr algn="ctr" fontAlgn="b"/>
                      <a:r>
                        <a:rPr lang="en-US" sz="700" b="0" i="0" u="none" strike="noStrike">
                          <a:solidFill>
                            <a:srgbClr val="000000"/>
                          </a:solidFill>
                          <a:effectLst/>
                          <a:latin typeface="Calibri" panose="020F0502020204030204" pitchFamily="34" charset="0"/>
                        </a:rPr>
                        <a:t> </a:t>
                      </a:r>
                    </a:p>
                  </a:txBody>
                  <a:tcPr marL="5184" marR="5184" marT="5184" marB="0" anchor="b">
                    <a:lnL w="635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D9D9D9"/>
                    </a:solidFill>
                  </a:tcPr>
                </a:tc>
              </a:tr>
              <a:tr h="228872">
                <a:tc>
                  <a:txBody>
                    <a:bodyPr/>
                    <a:lstStyle/>
                    <a:p>
                      <a:pPr algn="l" fontAlgn="b"/>
                      <a:r>
                        <a:rPr lang="en-US" sz="1000" b="1" i="0" u="none" strike="noStrike">
                          <a:solidFill>
                            <a:srgbClr val="FF0000"/>
                          </a:solidFill>
                          <a:effectLst/>
                          <a:latin typeface="Microsoft Sans Serif" panose="020B0604020202020204" pitchFamily="34" charset="0"/>
                        </a:rPr>
                        <a:t>RUS</a:t>
                      </a:r>
                    </a:p>
                  </a:txBody>
                  <a:tcPr marL="5184" marR="5184" marT="5184"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D9D9D9"/>
                    </a:solidFill>
                  </a:tcPr>
                </a:tc>
                <a:tc>
                  <a:txBody>
                    <a:bodyPr/>
                    <a:lstStyle/>
                    <a:p>
                      <a:pPr algn="ctr" fontAlgn="ctr"/>
                      <a:r>
                        <a:rPr lang="en-US" sz="1200" b="0" i="0" u="none" strike="noStrike">
                          <a:solidFill>
                            <a:srgbClr val="FF0000"/>
                          </a:solidFill>
                          <a:effectLst/>
                          <a:latin typeface="Microsoft Sans Serif" panose="020B0604020202020204" pitchFamily="34" charset="0"/>
                        </a:rPr>
                        <a:t> </a:t>
                      </a:r>
                    </a:p>
                  </a:txBody>
                  <a:tcPr marL="5184" marR="5184" marT="5184" marB="0" anchor="ctr">
                    <a:lnL w="1270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D9D9D9"/>
                    </a:solidFill>
                  </a:tcPr>
                </a:tc>
                <a:tc>
                  <a:txBody>
                    <a:bodyPr/>
                    <a:lstStyle/>
                    <a:p>
                      <a:pPr algn="ctr" fontAlgn="ctr"/>
                      <a:r>
                        <a:rPr lang="en-US" sz="1200" b="0" i="0" u="none" strike="noStrike">
                          <a:solidFill>
                            <a:srgbClr val="FF0000"/>
                          </a:solidFill>
                          <a:effectLst/>
                          <a:latin typeface="Microsoft Sans Serif" panose="020B0604020202020204" pitchFamily="34" charset="0"/>
                        </a:rPr>
                        <a:t> </a:t>
                      </a:r>
                    </a:p>
                  </a:txBody>
                  <a:tcPr marL="5184" marR="5184" marT="5184"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D9D9D9"/>
                    </a:solidFill>
                  </a:tcPr>
                </a:tc>
                <a:tc>
                  <a:txBody>
                    <a:bodyPr/>
                    <a:lstStyle/>
                    <a:p>
                      <a:pPr algn="ctr" fontAlgn="ctr"/>
                      <a:r>
                        <a:rPr lang="en-US" sz="1200" b="0" i="0" u="none" strike="noStrike">
                          <a:solidFill>
                            <a:srgbClr val="FF0000"/>
                          </a:solidFill>
                          <a:effectLst/>
                          <a:latin typeface="Microsoft Sans Serif" panose="020B0604020202020204" pitchFamily="34" charset="0"/>
                        </a:rPr>
                        <a:t>x</a:t>
                      </a:r>
                    </a:p>
                  </a:txBody>
                  <a:tcPr marL="5184" marR="5184" marT="5184"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D9D9D9"/>
                    </a:solidFill>
                  </a:tcPr>
                </a:tc>
                <a:tc>
                  <a:txBody>
                    <a:bodyPr/>
                    <a:lstStyle/>
                    <a:p>
                      <a:pPr algn="ctr" fontAlgn="ctr"/>
                      <a:r>
                        <a:rPr lang="en-US" sz="1200" b="0" i="0" u="none" strike="noStrike">
                          <a:solidFill>
                            <a:srgbClr val="FF0000"/>
                          </a:solidFill>
                          <a:effectLst/>
                          <a:latin typeface="Microsoft Sans Serif" panose="020B0604020202020204" pitchFamily="34" charset="0"/>
                        </a:rPr>
                        <a:t>x</a:t>
                      </a:r>
                    </a:p>
                  </a:txBody>
                  <a:tcPr marL="5184" marR="5184" marT="5184"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D9D9D9"/>
                    </a:solidFill>
                  </a:tcPr>
                </a:tc>
                <a:tc>
                  <a:txBody>
                    <a:bodyPr/>
                    <a:lstStyle/>
                    <a:p>
                      <a:pPr algn="ctr" fontAlgn="ctr"/>
                      <a:r>
                        <a:rPr lang="en-US" sz="1200" b="0" i="0" u="none" strike="noStrike">
                          <a:solidFill>
                            <a:srgbClr val="FF0000"/>
                          </a:solidFill>
                          <a:effectLst/>
                          <a:latin typeface="Microsoft Sans Serif" panose="020B0604020202020204" pitchFamily="34" charset="0"/>
                        </a:rPr>
                        <a:t> </a:t>
                      </a:r>
                    </a:p>
                  </a:txBody>
                  <a:tcPr marL="5184" marR="5184" marT="5184" marB="0" anchor="ctr">
                    <a:lnL w="635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D9D9D9"/>
                    </a:solidFill>
                  </a:tcPr>
                </a:tc>
                <a:tc>
                  <a:txBody>
                    <a:bodyPr/>
                    <a:lstStyle/>
                    <a:p>
                      <a:pPr algn="ctr" fontAlgn="ctr"/>
                      <a:r>
                        <a:rPr lang="en-US" sz="1200" b="0" i="0" u="none" strike="noStrike">
                          <a:solidFill>
                            <a:srgbClr val="FF0000"/>
                          </a:solidFill>
                          <a:effectLst/>
                          <a:latin typeface="Microsoft Sans Serif" panose="020B0604020202020204" pitchFamily="34" charset="0"/>
                        </a:rPr>
                        <a:t> </a:t>
                      </a:r>
                    </a:p>
                  </a:txBody>
                  <a:tcPr marL="5184" marR="5184" marT="5184" marB="0" anchor="ctr">
                    <a:lnL w="1270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D9D9D9"/>
                    </a:solidFill>
                  </a:tcPr>
                </a:tc>
                <a:tc>
                  <a:txBody>
                    <a:bodyPr/>
                    <a:lstStyle/>
                    <a:p>
                      <a:pPr algn="ctr" fontAlgn="ctr"/>
                      <a:r>
                        <a:rPr lang="en-US" sz="1200" b="0" i="0" u="none" strike="noStrike">
                          <a:solidFill>
                            <a:srgbClr val="FF0000"/>
                          </a:solidFill>
                          <a:effectLst/>
                          <a:latin typeface="Microsoft Sans Serif" panose="020B0604020202020204" pitchFamily="34" charset="0"/>
                        </a:rPr>
                        <a:t> </a:t>
                      </a:r>
                    </a:p>
                  </a:txBody>
                  <a:tcPr marL="5184" marR="5184" marT="5184"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D9D9D9"/>
                    </a:solidFill>
                  </a:tcPr>
                </a:tc>
                <a:tc>
                  <a:txBody>
                    <a:bodyPr/>
                    <a:lstStyle/>
                    <a:p>
                      <a:pPr algn="ctr" fontAlgn="ctr"/>
                      <a:r>
                        <a:rPr lang="en-US" sz="1200" b="0" i="0" u="none" strike="noStrike">
                          <a:solidFill>
                            <a:srgbClr val="FF0000"/>
                          </a:solidFill>
                          <a:effectLst/>
                          <a:latin typeface="Microsoft Sans Serif" panose="020B0604020202020204" pitchFamily="34" charset="0"/>
                        </a:rPr>
                        <a:t>x</a:t>
                      </a:r>
                    </a:p>
                  </a:txBody>
                  <a:tcPr marL="5184" marR="5184" marT="5184"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D9D9D9"/>
                    </a:solidFill>
                  </a:tcPr>
                </a:tc>
                <a:tc>
                  <a:txBody>
                    <a:bodyPr/>
                    <a:lstStyle/>
                    <a:p>
                      <a:pPr algn="ctr" fontAlgn="ctr"/>
                      <a:r>
                        <a:rPr lang="en-US" sz="1200" b="0" i="0" u="none" strike="noStrike">
                          <a:solidFill>
                            <a:srgbClr val="FF0000"/>
                          </a:solidFill>
                          <a:effectLst/>
                          <a:latin typeface="Microsoft Sans Serif" panose="020B0604020202020204" pitchFamily="34" charset="0"/>
                        </a:rPr>
                        <a:t>x</a:t>
                      </a:r>
                    </a:p>
                  </a:txBody>
                  <a:tcPr marL="5184" marR="5184" marT="5184"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D9D9D9"/>
                    </a:solidFill>
                  </a:tcPr>
                </a:tc>
                <a:tc>
                  <a:txBody>
                    <a:bodyPr/>
                    <a:lstStyle/>
                    <a:p>
                      <a:pPr algn="ctr" fontAlgn="ctr"/>
                      <a:r>
                        <a:rPr lang="en-US" sz="1200" b="0" i="0" u="none" strike="noStrike">
                          <a:solidFill>
                            <a:srgbClr val="FF0000"/>
                          </a:solidFill>
                          <a:effectLst/>
                          <a:latin typeface="Microsoft Sans Serif" panose="020B0604020202020204" pitchFamily="34" charset="0"/>
                        </a:rPr>
                        <a:t> </a:t>
                      </a:r>
                    </a:p>
                  </a:txBody>
                  <a:tcPr marL="5184" marR="5184" marT="5184" marB="0" anchor="ctr">
                    <a:lnL w="635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D9D9D9"/>
                    </a:solidFill>
                  </a:tcPr>
                </a:tc>
              </a:tr>
              <a:tr h="223003">
                <a:tc>
                  <a:txBody>
                    <a:bodyPr/>
                    <a:lstStyle/>
                    <a:p>
                      <a:pPr algn="l" fontAlgn="b"/>
                      <a:r>
                        <a:rPr lang="en-US" sz="1000" b="1" i="0" u="none" strike="noStrike">
                          <a:solidFill>
                            <a:srgbClr val="FF0000"/>
                          </a:solidFill>
                          <a:effectLst/>
                          <a:latin typeface="Microsoft Sans Serif" panose="020B0604020202020204" pitchFamily="34" charset="0"/>
                        </a:rPr>
                        <a:t>ROM</a:t>
                      </a:r>
                    </a:p>
                  </a:txBody>
                  <a:tcPr marL="5184" marR="5184" marT="5184"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1200" b="0" i="0" u="none" strike="noStrike">
                          <a:solidFill>
                            <a:srgbClr val="FF0000"/>
                          </a:solidFill>
                          <a:effectLst/>
                          <a:latin typeface="Microsoft Sans Serif" panose="020B0604020202020204" pitchFamily="34" charset="0"/>
                        </a:rPr>
                        <a:t> </a:t>
                      </a:r>
                    </a:p>
                  </a:txBody>
                  <a:tcPr marL="5184" marR="5184" marT="5184" marB="0" anchor="ctr">
                    <a:lnL w="1270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1200" b="0" i="0" u="none" strike="noStrike">
                          <a:solidFill>
                            <a:srgbClr val="FF0000"/>
                          </a:solidFill>
                          <a:effectLst/>
                          <a:latin typeface="Microsoft Sans Serif" panose="020B0604020202020204" pitchFamily="34" charset="0"/>
                        </a:rPr>
                        <a:t> </a:t>
                      </a:r>
                    </a:p>
                  </a:txBody>
                  <a:tcPr marL="5184" marR="5184" marT="5184"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1200" b="0" i="0" u="none" strike="noStrike">
                          <a:solidFill>
                            <a:srgbClr val="FF0000"/>
                          </a:solidFill>
                          <a:effectLst/>
                          <a:latin typeface="Microsoft Sans Serif" panose="020B0604020202020204" pitchFamily="34" charset="0"/>
                        </a:rPr>
                        <a:t> </a:t>
                      </a:r>
                    </a:p>
                  </a:txBody>
                  <a:tcPr marL="5184" marR="5184" marT="5184"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1200" b="0" i="0" u="none" strike="noStrike">
                          <a:solidFill>
                            <a:srgbClr val="FF0000"/>
                          </a:solidFill>
                          <a:effectLst/>
                          <a:latin typeface="Microsoft Sans Serif" panose="020B0604020202020204" pitchFamily="34" charset="0"/>
                        </a:rPr>
                        <a:t>x</a:t>
                      </a:r>
                    </a:p>
                  </a:txBody>
                  <a:tcPr marL="5184" marR="5184" marT="5184"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1200" b="0" i="0" u="none" strike="noStrike">
                          <a:solidFill>
                            <a:srgbClr val="FF0000"/>
                          </a:solidFill>
                          <a:effectLst/>
                          <a:latin typeface="Microsoft Sans Serif" panose="020B0604020202020204" pitchFamily="34" charset="0"/>
                        </a:rPr>
                        <a:t> x</a:t>
                      </a:r>
                    </a:p>
                  </a:txBody>
                  <a:tcPr marL="5184" marR="5184" marT="5184" marB="0" anchor="ctr">
                    <a:lnL w="635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1200" b="0" i="0" u="none" strike="noStrike">
                          <a:solidFill>
                            <a:srgbClr val="FF0000"/>
                          </a:solidFill>
                          <a:effectLst/>
                          <a:latin typeface="Microsoft Sans Serif" panose="020B0604020202020204" pitchFamily="34" charset="0"/>
                        </a:rPr>
                        <a:t> </a:t>
                      </a:r>
                    </a:p>
                  </a:txBody>
                  <a:tcPr marL="5184" marR="5184" marT="5184" marB="0" anchor="ctr">
                    <a:lnL w="1270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1200" b="0" i="0" u="none" strike="noStrike">
                          <a:solidFill>
                            <a:srgbClr val="FF0000"/>
                          </a:solidFill>
                          <a:effectLst/>
                          <a:latin typeface="Microsoft Sans Serif" panose="020B0604020202020204" pitchFamily="34" charset="0"/>
                        </a:rPr>
                        <a:t> </a:t>
                      </a:r>
                    </a:p>
                  </a:txBody>
                  <a:tcPr marL="5184" marR="5184" marT="5184"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1200" b="0" i="0" u="none" strike="noStrike">
                          <a:solidFill>
                            <a:srgbClr val="FF0000"/>
                          </a:solidFill>
                          <a:effectLst/>
                          <a:latin typeface="Microsoft Sans Serif" panose="020B0604020202020204" pitchFamily="34" charset="0"/>
                        </a:rPr>
                        <a:t> </a:t>
                      </a:r>
                    </a:p>
                  </a:txBody>
                  <a:tcPr marL="5184" marR="5184" marT="5184"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1200" b="0" i="0" u="none" strike="noStrike">
                          <a:solidFill>
                            <a:srgbClr val="FF0000"/>
                          </a:solidFill>
                          <a:effectLst/>
                          <a:latin typeface="Microsoft Sans Serif" panose="020B0604020202020204" pitchFamily="34" charset="0"/>
                        </a:rPr>
                        <a:t>X</a:t>
                      </a:r>
                    </a:p>
                  </a:txBody>
                  <a:tcPr marL="5184" marR="5184" marT="5184"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1200" b="0" i="0" u="none" strike="noStrike">
                          <a:solidFill>
                            <a:srgbClr val="FF0000"/>
                          </a:solidFill>
                          <a:effectLst/>
                          <a:latin typeface="Microsoft Sans Serif" panose="020B0604020202020204" pitchFamily="34" charset="0"/>
                        </a:rPr>
                        <a:t> </a:t>
                      </a:r>
                    </a:p>
                  </a:txBody>
                  <a:tcPr marL="5184" marR="5184" marT="5184" marB="0" anchor="ctr">
                    <a:lnL w="635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r>
              <a:tr h="178379">
                <a:tc>
                  <a:txBody>
                    <a:bodyPr/>
                    <a:lstStyle/>
                    <a:p>
                      <a:pPr algn="l" fontAlgn="b"/>
                      <a:r>
                        <a:rPr lang="en-US" sz="1000" b="1" i="0" u="none" strike="noStrike">
                          <a:solidFill>
                            <a:srgbClr val="0D0D0D"/>
                          </a:solidFill>
                          <a:effectLst/>
                          <a:latin typeface="Microsoft Sans Serif" panose="020B0604020202020204" pitchFamily="34" charset="0"/>
                        </a:rPr>
                        <a:t>TAJ</a:t>
                      </a:r>
                    </a:p>
                  </a:txBody>
                  <a:tcPr marL="5184" marR="5184" marT="5184"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b"/>
                      <a:r>
                        <a:rPr lang="en-US" sz="700" b="0" i="0" u="none" strike="noStrike">
                          <a:solidFill>
                            <a:srgbClr val="000000"/>
                          </a:solidFill>
                          <a:effectLst/>
                          <a:latin typeface="Calibri" panose="020F0502020204030204" pitchFamily="34" charset="0"/>
                        </a:rPr>
                        <a:t> </a:t>
                      </a:r>
                    </a:p>
                  </a:txBody>
                  <a:tcPr marL="5184" marR="5184" marT="5184" marB="0" anchor="b">
                    <a:lnL w="1270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b"/>
                      <a:r>
                        <a:rPr lang="en-US" sz="700" b="0" i="0" u="none" strike="noStrike">
                          <a:solidFill>
                            <a:srgbClr val="000000"/>
                          </a:solidFill>
                          <a:effectLst/>
                          <a:latin typeface="Calibri" panose="020F0502020204030204" pitchFamily="34" charset="0"/>
                        </a:rPr>
                        <a:t> </a:t>
                      </a:r>
                    </a:p>
                  </a:txBody>
                  <a:tcPr marL="5184" marR="5184" marT="5184"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b"/>
                      <a:r>
                        <a:rPr lang="en-US" sz="700" b="0" i="0" u="none" strike="noStrike">
                          <a:solidFill>
                            <a:srgbClr val="000000"/>
                          </a:solidFill>
                          <a:effectLst/>
                          <a:latin typeface="Calibri" panose="020F0502020204030204" pitchFamily="34" charset="0"/>
                        </a:rPr>
                        <a:t> </a:t>
                      </a:r>
                    </a:p>
                  </a:txBody>
                  <a:tcPr marL="5184" marR="5184" marT="5184"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b"/>
                      <a:r>
                        <a:rPr lang="en-US" sz="700" b="0" i="0" u="none" strike="noStrike">
                          <a:solidFill>
                            <a:srgbClr val="000000"/>
                          </a:solidFill>
                          <a:effectLst/>
                          <a:latin typeface="Calibri" panose="020F0502020204030204" pitchFamily="34" charset="0"/>
                        </a:rPr>
                        <a:t> </a:t>
                      </a:r>
                    </a:p>
                  </a:txBody>
                  <a:tcPr marL="5184" marR="5184" marT="5184"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b"/>
                      <a:r>
                        <a:rPr lang="en-US" sz="700" b="0" i="0" u="none" strike="noStrike">
                          <a:solidFill>
                            <a:srgbClr val="000000"/>
                          </a:solidFill>
                          <a:effectLst/>
                          <a:latin typeface="Calibri" panose="020F0502020204030204" pitchFamily="34" charset="0"/>
                        </a:rPr>
                        <a:t> </a:t>
                      </a:r>
                    </a:p>
                  </a:txBody>
                  <a:tcPr marL="5184" marR="5184" marT="5184" marB="0" anchor="b">
                    <a:lnL w="635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a:solidFill>
                            <a:srgbClr val="000000"/>
                          </a:solidFill>
                          <a:effectLst/>
                          <a:latin typeface="Microsoft Sans Serif" panose="020B0604020202020204" pitchFamily="34" charset="0"/>
                        </a:rPr>
                        <a:t>X</a:t>
                      </a:r>
                    </a:p>
                  </a:txBody>
                  <a:tcPr marL="5184" marR="5184" marT="5184" marB="0" anchor="ctr">
                    <a:lnL w="1270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a:solidFill>
                            <a:srgbClr val="000000"/>
                          </a:solidFill>
                          <a:effectLst/>
                          <a:latin typeface="Microsoft Sans Serif" panose="020B0604020202020204" pitchFamily="34" charset="0"/>
                        </a:rPr>
                        <a:t> </a:t>
                      </a:r>
                    </a:p>
                  </a:txBody>
                  <a:tcPr marL="5184" marR="5184" marT="5184"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a:solidFill>
                            <a:srgbClr val="000000"/>
                          </a:solidFill>
                          <a:effectLst/>
                          <a:latin typeface="Microsoft Sans Serif" panose="020B0604020202020204" pitchFamily="34" charset="0"/>
                        </a:rPr>
                        <a:t> </a:t>
                      </a:r>
                    </a:p>
                  </a:txBody>
                  <a:tcPr marL="5184" marR="5184" marT="5184"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a:solidFill>
                            <a:srgbClr val="000000"/>
                          </a:solidFill>
                          <a:effectLst/>
                          <a:latin typeface="Microsoft Sans Serif" panose="020B0604020202020204" pitchFamily="34" charset="0"/>
                        </a:rPr>
                        <a:t> </a:t>
                      </a:r>
                    </a:p>
                  </a:txBody>
                  <a:tcPr marL="5184" marR="5184" marT="5184"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a:solidFill>
                            <a:srgbClr val="000000"/>
                          </a:solidFill>
                          <a:effectLst/>
                          <a:latin typeface="Microsoft Sans Serif" panose="020B0604020202020204" pitchFamily="34" charset="0"/>
                        </a:rPr>
                        <a:t> </a:t>
                      </a:r>
                    </a:p>
                  </a:txBody>
                  <a:tcPr marL="5184" marR="5184" marT="5184" marB="0" anchor="ctr">
                    <a:lnL w="635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r>
              <a:tr h="178379">
                <a:tc>
                  <a:txBody>
                    <a:bodyPr/>
                    <a:lstStyle/>
                    <a:p>
                      <a:pPr algn="l" fontAlgn="b"/>
                      <a:r>
                        <a:rPr lang="en-US" sz="1000" b="1" i="0" u="none" strike="noStrike">
                          <a:solidFill>
                            <a:srgbClr val="0D0D0D"/>
                          </a:solidFill>
                          <a:effectLst/>
                          <a:latin typeface="Microsoft Sans Serif" panose="020B0604020202020204" pitchFamily="34" charset="0"/>
                        </a:rPr>
                        <a:t>TUR</a:t>
                      </a:r>
                    </a:p>
                  </a:txBody>
                  <a:tcPr marL="5184" marR="5184" marT="5184"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b"/>
                      <a:r>
                        <a:rPr lang="en-US" sz="700" b="0" i="0" u="none" strike="noStrike">
                          <a:solidFill>
                            <a:srgbClr val="000000"/>
                          </a:solidFill>
                          <a:effectLst/>
                          <a:latin typeface="Calibri" panose="020F0502020204030204" pitchFamily="34" charset="0"/>
                        </a:rPr>
                        <a:t> </a:t>
                      </a:r>
                    </a:p>
                  </a:txBody>
                  <a:tcPr marL="5184" marR="5184" marT="5184" marB="0" anchor="b">
                    <a:lnL w="1270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b"/>
                      <a:r>
                        <a:rPr lang="en-US" sz="700" b="0" i="0" u="none" strike="noStrike">
                          <a:solidFill>
                            <a:srgbClr val="000000"/>
                          </a:solidFill>
                          <a:effectLst/>
                          <a:latin typeface="Calibri" panose="020F0502020204030204" pitchFamily="34" charset="0"/>
                        </a:rPr>
                        <a:t> </a:t>
                      </a:r>
                    </a:p>
                  </a:txBody>
                  <a:tcPr marL="5184" marR="5184" marT="5184"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b"/>
                      <a:r>
                        <a:rPr lang="en-US" sz="700" b="0" i="0" u="none" strike="noStrike">
                          <a:solidFill>
                            <a:srgbClr val="000000"/>
                          </a:solidFill>
                          <a:effectLst/>
                          <a:latin typeface="Calibri" panose="020F0502020204030204" pitchFamily="34" charset="0"/>
                        </a:rPr>
                        <a:t> </a:t>
                      </a:r>
                    </a:p>
                  </a:txBody>
                  <a:tcPr marL="5184" marR="5184" marT="5184"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b"/>
                      <a:r>
                        <a:rPr lang="en-US" sz="700" b="0" i="0" u="none" strike="noStrike">
                          <a:solidFill>
                            <a:srgbClr val="000000"/>
                          </a:solidFill>
                          <a:effectLst/>
                          <a:latin typeface="Calibri" panose="020F0502020204030204" pitchFamily="34" charset="0"/>
                        </a:rPr>
                        <a:t> </a:t>
                      </a:r>
                    </a:p>
                  </a:txBody>
                  <a:tcPr marL="5184" marR="5184" marT="5184"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b"/>
                      <a:r>
                        <a:rPr lang="en-US" sz="700" b="0" i="0" u="none" strike="noStrike">
                          <a:solidFill>
                            <a:srgbClr val="000000"/>
                          </a:solidFill>
                          <a:effectLst/>
                          <a:latin typeface="Calibri" panose="020F0502020204030204" pitchFamily="34" charset="0"/>
                        </a:rPr>
                        <a:t> </a:t>
                      </a:r>
                    </a:p>
                  </a:txBody>
                  <a:tcPr marL="5184" marR="5184" marT="5184" marB="0" anchor="b">
                    <a:lnL w="635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a:solidFill>
                            <a:srgbClr val="000000"/>
                          </a:solidFill>
                          <a:effectLst/>
                          <a:latin typeface="Microsoft Sans Serif" panose="020B0604020202020204" pitchFamily="34" charset="0"/>
                        </a:rPr>
                        <a:t> </a:t>
                      </a:r>
                    </a:p>
                  </a:txBody>
                  <a:tcPr marL="5184" marR="5184" marT="5184" marB="0" anchor="ctr">
                    <a:lnL w="1270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a:solidFill>
                            <a:srgbClr val="000000"/>
                          </a:solidFill>
                          <a:effectLst/>
                          <a:latin typeface="Microsoft Sans Serif" panose="020B0604020202020204" pitchFamily="34" charset="0"/>
                        </a:rPr>
                        <a:t> </a:t>
                      </a:r>
                    </a:p>
                  </a:txBody>
                  <a:tcPr marL="5184" marR="5184" marT="5184"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a:solidFill>
                            <a:srgbClr val="000000"/>
                          </a:solidFill>
                          <a:effectLst/>
                          <a:latin typeface="Microsoft Sans Serif" panose="020B0604020202020204" pitchFamily="34" charset="0"/>
                        </a:rPr>
                        <a:t> </a:t>
                      </a:r>
                    </a:p>
                  </a:txBody>
                  <a:tcPr marL="5184" marR="5184" marT="5184"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a:solidFill>
                            <a:srgbClr val="000000"/>
                          </a:solidFill>
                          <a:effectLst/>
                          <a:latin typeface="Microsoft Sans Serif" panose="020B0604020202020204" pitchFamily="34" charset="0"/>
                        </a:rPr>
                        <a:t>X</a:t>
                      </a:r>
                    </a:p>
                  </a:txBody>
                  <a:tcPr marL="5184" marR="5184" marT="5184"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a:solidFill>
                            <a:srgbClr val="000000"/>
                          </a:solidFill>
                          <a:effectLst/>
                          <a:latin typeface="Microsoft Sans Serif" panose="020B0604020202020204" pitchFamily="34" charset="0"/>
                        </a:rPr>
                        <a:t> </a:t>
                      </a:r>
                    </a:p>
                  </a:txBody>
                  <a:tcPr marL="5184" marR="5184" marT="5184" marB="0" anchor="ctr">
                    <a:lnL w="635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r>
              <a:tr h="181924">
                <a:tc>
                  <a:txBody>
                    <a:bodyPr/>
                    <a:lstStyle/>
                    <a:p>
                      <a:pPr algn="l" fontAlgn="b"/>
                      <a:r>
                        <a:rPr lang="en-US" sz="1000" b="1" i="0" u="none" strike="noStrike">
                          <a:solidFill>
                            <a:srgbClr val="00B0F0"/>
                          </a:solidFill>
                          <a:effectLst/>
                          <a:latin typeface="Microsoft Sans Serif" panose="020B0604020202020204" pitchFamily="34" charset="0"/>
                        </a:rPr>
                        <a:t>UKR</a:t>
                      </a:r>
                    </a:p>
                  </a:txBody>
                  <a:tcPr marL="5184" marR="5184" marT="5184"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b"/>
                      <a:r>
                        <a:rPr lang="en-US" sz="700" b="0" i="0" u="none" strike="noStrike">
                          <a:solidFill>
                            <a:srgbClr val="000000"/>
                          </a:solidFill>
                          <a:effectLst/>
                          <a:latin typeface="Calibri" panose="020F0502020204030204" pitchFamily="34" charset="0"/>
                        </a:rPr>
                        <a:t> </a:t>
                      </a:r>
                    </a:p>
                  </a:txBody>
                  <a:tcPr marL="5184" marR="5184" marT="5184" marB="0" anchor="b">
                    <a:lnL w="1270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b"/>
                      <a:r>
                        <a:rPr lang="en-US" sz="700" b="0" i="0" u="none" strike="noStrike">
                          <a:solidFill>
                            <a:srgbClr val="000000"/>
                          </a:solidFill>
                          <a:effectLst/>
                          <a:latin typeface="Calibri" panose="020F0502020204030204" pitchFamily="34" charset="0"/>
                        </a:rPr>
                        <a:t> </a:t>
                      </a:r>
                    </a:p>
                  </a:txBody>
                  <a:tcPr marL="5184" marR="5184" marT="5184"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b"/>
                      <a:r>
                        <a:rPr lang="en-US" sz="700" b="0" i="0" u="none" strike="noStrike">
                          <a:solidFill>
                            <a:srgbClr val="000000"/>
                          </a:solidFill>
                          <a:effectLst/>
                          <a:latin typeface="Calibri" panose="020F0502020204030204" pitchFamily="34" charset="0"/>
                        </a:rPr>
                        <a:t> </a:t>
                      </a:r>
                    </a:p>
                  </a:txBody>
                  <a:tcPr marL="5184" marR="5184" marT="5184"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b"/>
                      <a:r>
                        <a:rPr lang="en-US" sz="700" b="0" i="0" u="none" strike="noStrike">
                          <a:solidFill>
                            <a:srgbClr val="000000"/>
                          </a:solidFill>
                          <a:effectLst/>
                          <a:latin typeface="Calibri" panose="020F0502020204030204" pitchFamily="34" charset="0"/>
                        </a:rPr>
                        <a:t> </a:t>
                      </a:r>
                    </a:p>
                  </a:txBody>
                  <a:tcPr marL="5184" marR="5184" marT="5184"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b"/>
                      <a:r>
                        <a:rPr lang="en-US" sz="700" b="0" i="0" u="none" strike="noStrike">
                          <a:solidFill>
                            <a:srgbClr val="000000"/>
                          </a:solidFill>
                          <a:effectLst/>
                          <a:latin typeface="Calibri" panose="020F0502020204030204" pitchFamily="34" charset="0"/>
                        </a:rPr>
                        <a:t> </a:t>
                      </a:r>
                    </a:p>
                  </a:txBody>
                  <a:tcPr marL="5184" marR="5184" marT="5184" marB="0" anchor="b">
                    <a:lnL w="635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a:solidFill>
                            <a:srgbClr val="000000"/>
                          </a:solidFill>
                          <a:effectLst/>
                          <a:latin typeface="Microsoft Sans Serif" panose="020B0604020202020204" pitchFamily="34" charset="0"/>
                        </a:rPr>
                        <a:t> </a:t>
                      </a:r>
                    </a:p>
                  </a:txBody>
                  <a:tcPr marL="5184" marR="5184" marT="5184" marB="0" anchor="ctr">
                    <a:lnL w="1270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a:solidFill>
                            <a:srgbClr val="000000"/>
                          </a:solidFill>
                          <a:effectLst/>
                          <a:latin typeface="Microsoft Sans Serif" panose="020B0604020202020204" pitchFamily="34" charset="0"/>
                        </a:rPr>
                        <a:t> </a:t>
                      </a:r>
                    </a:p>
                  </a:txBody>
                  <a:tcPr marL="5184" marR="5184" marT="5184"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a:solidFill>
                            <a:srgbClr val="000000"/>
                          </a:solidFill>
                          <a:effectLst/>
                          <a:latin typeface="Microsoft Sans Serif" panose="020B0604020202020204" pitchFamily="34" charset="0"/>
                        </a:rPr>
                        <a:t>X</a:t>
                      </a:r>
                    </a:p>
                  </a:txBody>
                  <a:tcPr marL="5184" marR="5184" marT="5184"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a:solidFill>
                            <a:srgbClr val="000000"/>
                          </a:solidFill>
                          <a:effectLst/>
                          <a:latin typeface="Microsoft Sans Serif" panose="020B0604020202020204" pitchFamily="34" charset="0"/>
                        </a:rPr>
                        <a:t> </a:t>
                      </a:r>
                    </a:p>
                  </a:txBody>
                  <a:tcPr marL="5184" marR="5184" marT="5184"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700" b="0" i="0" u="none" strike="noStrike">
                          <a:solidFill>
                            <a:srgbClr val="000000"/>
                          </a:solidFill>
                          <a:effectLst/>
                          <a:latin typeface="Microsoft Sans Serif" panose="020B0604020202020204" pitchFamily="34" charset="0"/>
                        </a:rPr>
                        <a:t> </a:t>
                      </a:r>
                    </a:p>
                  </a:txBody>
                  <a:tcPr marL="5184" marR="5184" marT="5184" marB="0" anchor="ctr">
                    <a:lnL w="635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r>
              <a:tr h="181924">
                <a:tc>
                  <a:txBody>
                    <a:bodyPr/>
                    <a:lstStyle/>
                    <a:p>
                      <a:pPr algn="l" fontAlgn="b"/>
                      <a:r>
                        <a:rPr lang="en-US" sz="1000" b="1" i="0" u="none" strike="noStrike">
                          <a:solidFill>
                            <a:srgbClr val="0D0D0D"/>
                          </a:solidFill>
                          <a:effectLst/>
                          <a:latin typeface="Microsoft Sans Serif" panose="020B0604020202020204" pitchFamily="34" charset="0"/>
                        </a:rPr>
                        <a:t>UZB</a:t>
                      </a:r>
                    </a:p>
                  </a:txBody>
                  <a:tcPr marL="5184" marR="5184" marT="5184"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700" b="0" i="0" u="none" strike="noStrike">
                          <a:solidFill>
                            <a:srgbClr val="000000"/>
                          </a:solidFill>
                          <a:effectLst/>
                          <a:latin typeface="Calibri" panose="020F0502020204030204" pitchFamily="34" charset="0"/>
                        </a:rPr>
                        <a:t> </a:t>
                      </a:r>
                    </a:p>
                  </a:txBody>
                  <a:tcPr marL="5184" marR="5184" marT="5184" marB="0" anchor="b">
                    <a:lnL w="1270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700" b="0" i="0" u="none" strike="noStrike">
                          <a:solidFill>
                            <a:srgbClr val="000000"/>
                          </a:solidFill>
                          <a:effectLst/>
                          <a:latin typeface="Calibri" panose="020F0502020204030204" pitchFamily="34" charset="0"/>
                        </a:rPr>
                        <a:t> </a:t>
                      </a:r>
                    </a:p>
                  </a:txBody>
                  <a:tcPr marL="5184" marR="5184" marT="5184"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700" b="0" i="0" u="none" strike="noStrike">
                          <a:solidFill>
                            <a:srgbClr val="000000"/>
                          </a:solidFill>
                          <a:effectLst/>
                          <a:latin typeface="Calibri" panose="020F0502020204030204" pitchFamily="34" charset="0"/>
                        </a:rPr>
                        <a:t> </a:t>
                      </a:r>
                    </a:p>
                  </a:txBody>
                  <a:tcPr marL="5184" marR="5184" marT="5184"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700" b="0" i="0" u="none" strike="noStrike">
                          <a:solidFill>
                            <a:srgbClr val="000000"/>
                          </a:solidFill>
                          <a:effectLst/>
                          <a:latin typeface="Calibri" panose="020F0502020204030204" pitchFamily="34" charset="0"/>
                        </a:rPr>
                        <a:t> </a:t>
                      </a:r>
                    </a:p>
                  </a:txBody>
                  <a:tcPr marL="5184" marR="5184" marT="5184"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700" b="0" i="0" u="none" strike="noStrike">
                          <a:solidFill>
                            <a:srgbClr val="000000"/>
                          </a:solidFill>
                          <a:effectLst/>
                          <a:latin typeface="Calibri" panose="020F0502020204030204" pitchFamily="34" charset="0"/>
                        </a:rPr>
                        <a:t> </a:t>
                      </a:r>
                    </a:p>
                  </a:txBody>
                  <a:tcPr marL="5184" marR="5184" marT="5184" marB="0" anchor="b">
                    <a:lnL w="635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700" b="0" i="0" u="none" strike="noStrike">
                          <a:solidFill>
                            <a:srgbClr val="000000"/>
                          </a:solidFill>
                          <a:effectLst/>
                          <a:latin typeface="Microsoft Sans Serif" panose="020B0604020202020204" pitchFamily="34" charset="0"/>
                        </a:rPr>
                        <a:t> </a:t>
                      </a:r>
                    </a:p>
                  </a:txBody>
                  <a:tcPr marL="5184" marR="5184" marT="5184" marB="0" anchor="ctr">
                    <a:lnL w="1270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700" b="0" i="0" u="none" strike="noStrike">
                          <a:solidFill>
                            <a:srgbClr val="000000"/>
                          </a:solidFill>
                          <a:effectLst/>
                          <a:latin typeface="Microsoft Sans Serif" panose="020B0604020202020204" pitchFamily="34" charset="0"/>
                        </a:rPr>
                        <a:t> </a:t>
                      </a:r>
                    </a:p>
                  </a:txBody>
                  <a:tcPr marL="5184" marR="5184" marT="5184"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700" b="0" i="0" u="none" strike="noStrike">
                          <a:solidFill>
                            <a:srgbClr val="000000"/>
                          </a:solidFill>
                          <a:effectLst/>
                          <a:latin typeface="Microsoft Sans Serif" panose="020B0604020202020204" pitchFamily="34" charset="0"/>
                        </a:rPr>
                        <a:t> </a:t>
                      </a:r>
                    </a:p>
                  </a:txBody>
                  <a:tcPr marL="5184" marR="5184" marT="5184"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700" b="0" i="0" u="none" strike="noStrike">
                          <a:solidFill>
                            <a:srgbClr val="000000"/>
                          </a:solidFill>
                          <a:effectLst/>
                          <a:latin typeface="Microsoft Sans Serif" panose="020B0604020202020204" pitchFamily="34" charset="0"/>
                        </a:rPr>
                        <a:t>X</a:t>
                      </a:r>
                    </a:p>
                  </a:txBody>
                  <a:tcPr marL="5184" marR="5184" marT="5184"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700" b="0" i="0" u="none" strike="noStrike" dirty="0">
                          <a:solidFill>
                            <a:srgbClr val="000000"/>
                          </a:solidFill>
                          <a:effectLst/>
                          <a:latin typeface="Microsoft Sans Serif" panose="020B0604020202020204" pitchFamily="34" charset="0"/>
                        </a:rPr>
                        <a:t> </a:t>
                      </a:r>
                    </a:p>
                  </a:txBody>
                  <a:tcPr marL="5184" marR="5184" marT="5184" marB="0" anchor="ctr">
                    <a:lnL w="635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2" name="Title 1"/>
          <p:cNvSpPr>
            <a:spLocks noGrp="1"/>
          </p:cNvSpPr>
          <p:nvPr>
            <p:ph type="title"/>
          </p:nvPr>
        </p:nvSpPr>
        <p:spPr>
          <a:xfrm>
            <a:off x="228600" y="76200"/>
            <a:ext cx="8229600" cy="1143000"/>
          </a:xfrm>
        </p:spPr>
        <p:txBody>
          <a:bodyPr>
            <a:normAutofit/>
          </a:bodyPr>
          <a:lstStyle/>
          <a:p>
            <a:pPr algn="l"/>
            <a:r>
              <a:rPr lang="en-US" sz="2400" b="1" dirty="0" smtClean="0">
                <a:solidFill>
                  <a:srgbClr val="00B0F0"/>
                </a:solidFill>
              </a:rPr>
              <a:t>Accountability of Financial Inspections</a:t>
            </a:r>
            <a:br>
              <a:rPr lang="en-US" sz="2400" b="1" dirty="0" smtClean="0">
                <a:solidFill>
                  <a:srgbClr val="00B0F0"/>
                </a:solidFill>
              </a:rPr>
            </a:br>
            <a:r>
              <a:rPr lang="en-US" sz="1800" b="1" i="1" u="sng" dirty="0" smtClean="0">
                <a:solidFill>
                  <a:schemeClr val="bg1">
                    <a:lumMod val="65000"/>
                  </a:schemeClr>
                </a:solidFill>
              </a:rPr>
              <a:t>QQ7.2. </a:t>
            </a:r>
            <a:r>
              <a:rPr lang="en-US" sz="1800" b="1" i="1" u="sng" dirty="0">
                <a:solidFill>
                  <a:schemeClr val="bg1">
                    <a:lumMod val="65000"/>
                  </a:schemeClr>
                </a:solidFill>
              </a:rPr>
              <a:t>Please indicate </a:t>
            </a:r>
            <a:r>
              <a:rPr lang="en-US" sz="1800" b="1" i="1" u="sng" dirty="0" smtClean="0">
                <a:solidFill>
                  <a:schemeClr val="bg1">
                    <a:lumMod val="65000"/>
                  </a:schemeClr>
                </a:solidFill>
              </a:rPr>
              <a:t>accountability of financial inspections</a:t>
            </a:r>
            <a:endParaRPr lang="en-US" sz="1800" dirty="0"/>
          </a:p>
        </p:txBody>
      </p:sp>
      <p:sp>
        <p:nvSpPr>
          <p:cNvPr id="4" name="Slide Number Placeholder 3"/>
          <p:cNvSpPr>
            <a:spLocks noGrp="1"/>
          </p:cNvSpPr>
          <p:nvPr>
            <p:ph type="sldNum" sz="quarter" idx="12"/>
          </p:nvPr>
        </p:nvSpPr>
        <p:spPr/>
        <p:txBody>
          <a:bodyPr/>
          <a:lstStyle/>
          <a:p>
            <a:fld id="{F0C9C90F-157F-4387-8D4E-43B6DE48BA7A}" type="slidenum">
              <a:rPr lang="en-US" smtClean="0"/>
              <a:pPr/>
              <a:t>6</a:t>
            </a:fld>
            <a:endParaRPr lang="en-US" dirty="0"/>
          </a:p>
        </p:txBody>
      </p:sp>
      <p:sp>
        <p:nvSpPr>
          <p:cNvPr id="17" name="Freeform 16"/>
          <p:cNvSpPr/>
          <p:nvPr/>
        </p:nvSpPr>
        <p:spPr>
          <a:xfrm>
            <a:off x="6400800" y="2209800"/>
            <a:ext cx="1008668" cy="308303"/>
          </a:xfrm>
          <a:custGeom>
            <a:avLst/>
            <a:gdLst>
              <a:gd name="connsiteX0" fmla="*/ 160256 w 1008668"/>
              <a:gd name="connsiteY0" fmla="*/ 18854 h 235671"/>
              <a:gd name="connsiteX1" fmla="*/ 113122 w 1008668"/>
              <a:gd name="connsiteY1" fmla="*/ 56561 h 235671"/>
              <a:gd name="connsiteX2" fmla="*/ 56561 w 1008668"/>
              <a:gd name="connsiteY2" fmla="*/ 103695 h 235671"/>
              <a:gd name="connsiteX3" fmla="*/ 18854 w 1008668"/>
              <a:gd name="connsiteY3" fmla="*/ 160256 h 235671"/>
              <a:gd name="connsiteX4" fmla="*/ 0 w 1008668"/>
              <a:gd name="connsiteY4" fmla="*/ 188537 h 235671"/>
              <a:gd name="connsiteX5" fmla="*/ 65988 w 1008668"/>
              <a:gd name="connsiteY5" fmla="*/ 226244 h 235671"/>
              <a:gd name="connsiteX6" fmla="*/ 188536 w 1008668"/>
              <a:gd name="connsiteY6" fmla="*/ 235671 h 235671"/>
              <a:gd name="connsiteX7" fmla="*/ 754144 w 1008668"/>
              <a:gd name="connsiteY7" fmla="*/ 226244 h 235671"/>
              <a:gd name="connsiteX8" fmla="*/ 999241 w 1008668"/>
              <a:gd name="connsiteY8" fmla="*/ 207390 h 235671"/>
              <a:gd name="connsiteX9" fmla="*/ 1008668 w 1008668"/>
              <a:gd name="connsiteY9" fmla="*/ 179110 h 235671"/>
              <a:gd name="connsiteX10" fmla="*/ 999241 w 1008668"/>
              <a:gd name="connsiteY10" fmla="*/ 113122 h 235671"/>
              <a:gd name="connsiteX11" fmla="*/ 952107 w 1008668"/>
              <a:gd name="connsiteY11" fmla="*/ 65988 h 235671"/>
              <a:gd name="connsiteX12" fmla="*/ 848412 w 1008668"/>
              <a:gd name="connsiteY12" fmla="*/ 28281 h 235671"/>
              <a:gd name="connsiteX13" fmla="*/ 791852 w 1008668"/>
              <a:gd name="connsiteY13" fmla="*/ 9427 h 235671"/>
              <a:gd name="connsiteX14" fmla="*/ 763571 w 1008668"/>
              <a:gd name="connsiteY14" fmla="*/ 0 h 235671"/>
              <a:gd name="connsiteX15" fmla="*/ 367645 w 1008668"/>
              <a:gd name="connsiteY15" fmla="*/ 18854 h 235671"/>
              <a:gd name="connsiteX16" fmla="*/ 320511 w 1008668"/>
              <a:gd name="connsiteY16" fmla="*/ 28281 h 235671"/>
              <a:gd name="connsiteX17" fmla="*/ 56561 w 1008668"/>
              <a:gd name="connsiteY17" fmla="*/ 9427 h 2356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008668" h="235671">
                <a:moveTo>
                  <a:pt x="160256" y="18854"/>
                </a:moveTo>
                <a:cubicBezTo>
                  <a:pt x="144545" y="31423"/>
                  <a:pt x="129218" y="44489"/>
                  <a:pt x="113122" y="56561"/>
                </a:cubicBezTo>
                <a:cubicBezTo>
                  <a:pt x="84074" y="78347"/>
                  <a:pt x="80703" y="72655"/>
                  <a:pt x="56561" y="103695"/>
                </a:cubicBezTo>
                <a:cubicBezTo>
                  <a:pt x="42650" y="121581"/>
                  <a:pt x="31423" y="141402"/>
                  <a:pt x="18854" y="160256"/>
                </a:cubicBezTo>
                <a:lnTo>
                  <a:pt x="0" y="188537"/>
                </a:lnTo>
                <a:cubicBezTo>
                  <a:pt x="14517" y="198215"/>
                  <a:pt x="49723" y="223374"/>
                  <a:pt x="65988" y="226244"/>
                </a:cubicBezTo>
                <a:cubicBezTo>
                  <a:pt x="106335" y="233364"/>
                  <a:pt x="147687" y="232529"/>
                  <a:pt x="188536" y="235671"/>
                </a:cubicBezTo>
                <a:lnTo>
                  <a:pt x="754144" y="226244"/>
                </a:lnTo>
                <a:cubicBezTo>
                  <a:pt x="966677" y="221123"/>
                  <a:pt x="904285" y="239043"/>
                  <a:pt x="999241" y="207390"/>
                </a:cubicBezTo>
                <a:cubicBezTo>
                  <a:pt x="1002383" y="197963"/>
                  <a:pt x="1008668" y="189047"/>
                  <a:pt x="1008668" y="179110"/>
                </a:cubicBezTo>
                <a:cubicBezTo>
                  <a:pt x="1008668" y="156891"/>
                  <a:pt x="1005626" y="134404"/>
                  <a:pt x="999241" y="113122"/>
                </a:cubicBezTo>
                <a:cubicBezTo>
                  <a:pt x="992587" y="90941"/>
                  <a:pt x="971331" y="75600"/>
                  <a:pt x="952107" y="65988"/>
                </a:cubicBezTo>
                <a:cubicBezTo>
                  <a:pt x="925866" y="52868"/>
                  <a:pt x="874818" y="37083"/>
                  <a:pt x="848412" y="28281"/>
                </a:cubicBezTo>
                <a:lnTo>
                  <a:pt x="791852" y="9427"/>
                </a:lnTo>
                <a:lnTo>
                  <a:pt x="763571" y="0"/>
                </a:lnTo>
                <a:cubicBezTo>
                  <a:pt x="643874" y="3861"/>
                  <a:pt x="494605" y="2984"/>
                  <a:pt x="367645" y="18854"/>
                </a:cubicBezTo>
                <a:cubicBezTo>
                  <a:pt x="351746" y="20841"/>
                  <a:pt x="336222" y="25139"/>
                  <a:pt x="320511" y="28281"/>
                </a:cubicBezTo>
                <a:lnTo>
                  <a:pt x="56561" y="9427"/>
                </a:lnTo>
              </a:path>
            </a:pathLst>
          </a:cu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13"/>
          <p:cNvSpPr/>
          <p:nvPr/>
        </p:nvSpPr>
        <p:spPr>
          <a:xfrm>
            <a:off x="2590801" y="3962400"/>
            <a:ext cx="1295400" cy="228600"/>
          </a:xfrm>
          <a:custGeom>
            <a:avLst/>
            <a:gdLst>
              <a:gd name="connsiteX0" fmla="*/ 56889 w 1602885"/>
              <a:gd name="connsiteY0" fmla="*/ 122548 h 377072"/>
              <a:gd name="connsiteX1" fmla="*/ 226571 w 1602885"/>
              <a:gd name="connsiteY1" fmla="*/ 75414 h 377072"/>
              <a:gd name="connsiteX2" fmla="*/ 320840 w 1602885"/>
              <a:gd name="connsiteY2" fmla="*/ 28280 h 377072"/>
              <a:gd name="connsiteX3" fmla="*/ 358547 w 1602885"/>
              <a:gd name="connsiteY3" fmla="*/ 18853 h 377072"/>
              <a:gd name="connsiteX4" fmla="*/ 415108 w 1602885"/>
              <a:gd name="connsiteY4" fmla="*/ 0 h 377072"/>
              <a:gd name="connsiteX5" fmla="*/ 1140971 w 1602885"/>
              <a:gd name="connsiteY5" fmla="*/ 9427 h 377072"/>
              <a:gd name="connsiteX6" fmla="*/ 1216386 w 1602885"/>
              <a:gd name="connsiteY6" fmla="*/ 18853 h 377072"/>
              <a:gd name="connsiteX7" fmla="*/ 1470910 w 1602885"/>
              <a:gd name="connsiteY7" fmla="*/ 47134 h 377072"/>
              <a:gd name="connsiteX8" fmla="*/ 1508617 w 1602885"/>
              <a:gd name="connsiteY8" fmla="*/ 56561 h 377072"/>
              <a:gd name="connsiteX9" fmla="*/ 1593458 w 1602885"/>
              <a:gd name="connsiteY9" fmla="*/ 65987 h 377072"/>
              <a:gd name="connsiteX10" fmla="*/ 1602885 w 1602885"/>
              <a:gd name="connsiteY10" fmla="*/ 94268 h 377072"/>
              <a:gd name="connsiteX11" fmla="*/ 1536897 w 1602885"/>
              <a:gd name="connsiteY11" fmla="*/ 188536 h 377072"/>
              <a:gd name="connsiteX12" fmla="*/ 1518044 w 1602885"/>
              <a:gd name="connsiteY12" fmla="*/ 216816 h 377072"/>
              <a:gd name="connsiteX13" fmla="*/ 1489763 w 1602885"/>
              <a:gd name="connsiteY13" fmla="*/ 235670 h 377072"/>
              <a:gd name="connsiteX14" fmla="*/ 1404922 w 1602885"/>
              <a:gd name="connsiteY14" fmla="*/ 301658 h 377072"/>
              <a:gd name="connsiteX15" fmla="*/ 1367215 w 1602885"/>
              <a:gd name="connsiteY15" fmla="*/ 329938 h 377072"/>
              <a:gd name="connsiteX16" fmla="*/ 952435 w 1602885"/>
              <a:gd name="connsiteY16" fmla="*/ 339365 h 377072"/>
              <a:gd name="connsiteX17" fmla="*/ 792180 w 1602885"/>
              <a:gd name="connsiteY17" fmla="*/ 358218 h 377072"/>
              <a:gd name="connsiteX18" fmla="*/ 726192 w 1602885"/>
              <a:gd name="connsiteY18" fmla="*/ 367645 h 377072"/>
              <a:gd name="connsiteX19" fmla="*/ 613070 w 1602885"/>
              <a:gd name="connsiteY19" fmla="*/ 377072 h 377072"/>
              <a:gd name="connsiteX20" fmla="*/ 386827 w 1602885"/>
              <a:gd name="connsiteY20" fmla="*/ 367645 h 377072"/>
              <a:gd name="connsiteX21" fmla="*/ 330266 w 1602885"/>
              <a:gd name="connsiteY21" fmla="*/ 358218 h 377072"/>
              <a:gd name="connsiteX22" fmla="*/ 264279 w 1602885"/>
              <a:gd name="connsiteY22" fmla="*/ 348792 h 377072"/>
              <a:gd name="connsiteX23" fmla="*/ 19182 w 1602885"/>
              <a:gd name="connsiteY23" fmla="*/ 358218 h 377072"/>
              <a:gd name="connsiteX24" fmla="*/ 328 w 1602885"/>
              <a:gd name="connsiteY24" fmla="*/ 329938 h 377072"/>
              <a:gd name="connsiteX25" fmla="*/ 9755 w 1602885"/>
              <a:gd name="connsiteY25" fmla="*/ 282804 h 377072"/>
              <a:gd name="connsiteX26" fmla="*/ 19182 w 1602885"/>
              <a:gd name="connsiteY26" fmla="*/ 254524 h 377072"/>
              <a:gd name="connsiteX27" fmla="*/ 28609 w 1602885"/>
              <a:gd name="connsiteY27" fmla="*/ 179109 h 377072"/>
              <a:gd name="connsiteX28" fmla="*/ 56889 w 1602885"/>
              <a:gd name="connsiteY28" fmla="*/ 122548 h 3770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1602885" h="377072">
                <a:moveTo>
                  <a:pt x="56889" y="122548"/>
                </a:moveTo>
                <a:cubicBezTo>
                  <a:pt x="89883" y="105265"/>
                  <a:pt x="171289" y="95158"/>
                  <a:pt x="226571" y="75414"/>
                </a:cubicBezTo>
                <a:cubicBezTo>
                  <a:pt x="259656" y="63598"/>
                  <a:pt x="286757" y="36801"/>
                  <a:pt x="320840" y="28280"/>
                </a:cubicBezTo>
                <a:cubicBezTo>
                  <a:pt x="333409" y="25138"/>
                  <a:pt x="346138" y="22576"/>
                  <a:pt x="358547" y="18853"/>
                </a:cubicBezTo>
                <a:cubicBezTo>
                  <a:pt x="377582" y="13142"/>
                  <a:pt x="415108" y="0"/>
                  <a:pt x="415108" y="0"/>
                </a:cubicBezTo>
                <a:lnTo>
                  <a:pt x="1140971" y="9427"/>
                </a:lnTo>
                <a:cubicBezTo>
                  <a:pt x="1166298" y="10023"/>
                  <a:pt x="1191216" y="15976"/>
                  <a:pt x="1216386" y="18853"/>
                </a:cubicBezTo>
                <a:lnTo>
                  <a:pt x="1470910" y="47134"/>
                </a:lnTo>
                <a:cubicBezTo>
                  <a:pt x="1483479" y="50276"/>
                  <a:pt x="1495812" y="54591"/>
                  <a:pt x="1508617" y="56561"/>
                </a:cubicBezTo>
                <a:cubicBezTo>
                  <a:pt x="1536740" y="60888"/>
                  <a:pt x="1567039" y="55419"/>
                  <a:pt x="1593458" y="65987"/>
                </a:cubicBezTo>
                <a:cubicBezTo>
                  <a:pt x="1602684" y="69677"/>
                  <a:pt x="1599743" y="84841"/>
                  <a:pt x="1602885" y="94268"/>
                </a:cubicBezTo>
                <a:cubicBezTo>
                  <a:pt x="1516196" y="224302"/>
                  <a:pt x="1606694" y="90821"/>
                  <a:pt x="1536897" y="188536"/>
                </a:cubicBezTo>
                <a:cubicBezTo>
                  <a:pt x="1530312" y="197755"/>
                  <a:pt x="1526055" y="208805"/>
                  <a:pt x="1518044" y="216816"/>
                </a:cubicBezTo>
                <a:cubicBezTo>
                  <a:pt x="1510033" y="224827"/>
                  <a:pt x="1498290" y="228209"/>
                  <a:pt x="1489763" y="235670"/>
                </a:cubicBezTo>
                <a:cubicBezTo>
                  <a:pt x="1358637" y="350405"/>
                  <a:pt x="1509339" y="236397"/>
                  <a:pt x="1404922" y="301658"/>
                </a:cubicBezTo>
                <a:cubicBezTo>
                  <a:pt x="1391599" y="309985"/>
                  <a:pt x="1382872" y="328633"/>
                  <a:pt x="1367215" y="329938"/>
                </a:cubicBezTo>
                <a:cubicBezTo>
                  <a:pt x="1229397" y="341423"/>
                  <a:pt x="1090695" y="336223"/>
                  <a:pt x="952435" y="339365"/>
                </a:cubicBezTo>
                <a:cubicBezTo>
                  <a:pt x="868390" y="360377"/>
                  <a:pt x="948488" y="342588"/>
                  <a:pt x="792180" y="358218"/>
                </a:cubicBezTo>
                <a:cubicBezTo>
                  <a:pt x="770071" y="360429"/>
                  <a:pt x="748289" y="365319"/>
                  <a:pt x="726192" y="367645"/>
                </a:cubicBezTo>
                <a:cubicBezTo>
                  <a:pt x="688562" y="371606"/>
                  <a:pt x="650777" y="373930"/>
                  <a:pt x="613070" y="377072"/>
                </a:cubicBezTo>
                <a:cubicBezTo>
                  <a:pt x="537656" y="373930"/>
                  <a:pt x="462140" y="372666"/>
                  <a:pt x="386827" y="367645"/>
                </a:cubicBezTo>
                <a:cubicBezTo>
                  <a:pt x="367756" y="366374"/>
                  <a:pt x="349157" y="361124"/>
                  <a:pt x="330266" y="358218"/>
                </a:cubicBezTo>
                <a:cubicBezTo>
                  <a:pt x="308305" y="354840"/>
                  <a:pt x="286275" y="351934"/>
                  <a:pt x="264279" y="348792"/>
                </a:cubicBezTo>
                <a:cubicBezTo>
                  <a:pt x="182580" y="351934"/>
                  <a:pt x="100734" y="364043"/>
                  <a:pt x="19182" y="358218"/>
                </a:cubicBezTo>
                <a:cubicBezTo>
                  <a:pt x="7881" y="357411"/>
                  <a:pt x="1733" y="341180"/>
                  <a:pt x="328" y="329938"/>
                </a:cubicBezTo>
                <a:cubicBezTo>
                  <a:pt x="-1659" y="314039"/>
                  <a:pt x="5869" y="298348"/>
                  <a:pt x="9755" y="282804"/>
                </a:cubicBezTo>
                <a:cubicBezTo>
                  <a:pt x="12165" y="273164"/>
                  <a:pt x="16040" y="263951"/>
                  <a:pt x="19182" y="254524"/>
                </a:cubicBezTo>
                <a:cubicBezTo>
                  <a:pt x="22324" y="229386"/>
                  <a:pt x="19200" y="202631"/>
                  <a:pt x="28609" y="179109"/>
                </a:cubicBezTo>
                <a:cubicBezTo>
                  <a:pt x="59503" y="101872"/>
                  <a:pt x="23895" y="139831"/>
                  <a:pt x="56889" y="122548"/>
                </a:cubicBezTo>
                <a:close/>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Freeform 18"/>
          <p:cNvSpPr/>
          <p:nvPr/>
        </p:nvSpPr>
        <p:spPr>
          <a:xfrm>
            <a:off x="3352800" y="5410201"/>
            <a:ext cx="1282428" cy="304799"/>
          </a:xfrm>
          <a:custGeom>
            <a:avLst/>
            <a:gdLst>
              <a:gd name="connsiteX0" fmla="*/ 179273 w 1282428"/>
              <a:gd name="connsiteY0" fmla="*/ 75415 h 311085"/>
              <a:gd name="connsiteX1" fmla="*/ 273541 w 1282428"/>
              <a:gd name="connsiteY1" fmla="*/ 37708 h 311085"/>
              <a:gd name="connsiteX2" fmla="*/ 330102 w 1282428"/>
              <a:gd name="connsiteY2" fmla="*/ 18854 h 311085"/>
              <a:gd name="connsiteX3" fmla="*/ 396089 w 1282428"/>
              <a:gd name="connsiteY3" fmla="*/ 0 h 311085"/>
              <a:gd name="connsiteX4" fmla="*/ 1103100 w 1282428"/>
              <a:gd name="connsiteY4" fmla="*/ 9427 h 311085"/>
              <a:gd name="connsiteX5" fmla="*/ 1131380 w 1282428"/>
              <a:gd name="connsiteY5" fmla="*/ 18854 h 311085"/>
              <a:gd name="connsiteX6" fmla="*/ 1272782 w 1282428"/>
              <a:gd name="connsiteY6" fmla="*/ 28281 h 311085"/>
              <a:gd name="connsiteX7" fmla="*/ 1282209 w 1282428"/>
              <a:gd name="connsiteY7" fmla="*/ 56561 h 311085"/>
              <a:gd name="connsiteX8" fmla="*/ 1263355 w 1282428"/>
              <a:gd name="connsiteY8" fmla="*/ 84842 h 311085"/>
              <a:gd name="connsiteX9" fmla="*/ 1235075 w 1282428"/>
              <a:gd name="connsiteY9" fmla="*/ 141402 h 311085"/>
              <a:gd name="connsiteX10" fmla="*/ 1197368 w 1282428"/>
              <a:gd name="connsiteY10" fmla="*/ 160256 h 311085"/>
              <a:gd name="connsiteX11" fmla="*/ 1112527 w 1282428"/>
              <a:gd name="connsiteY11" fmla="*/ 216817 h 311085"/>
              <a:gd name="connsiteX12" fmla="*/ 1084246 w 1282428"/>
              <a:gd name="connsiteY12" fmla="*/ 245097 h 311085"/>
              <a:gd name="connsiteX13" fmla="*/ 1027685 w 1282428"/>
              <a:gd name="connsiteY13" fmla="*/ 263951 h 311085"/>
              <a:gd name="connsiteX14" fmla="*/ 980551 w 1282428"/>
              <a:gd name="connsiteY14" fmla="*/ 282804 h 311085"/>
              <a:gd name="connsiteX15" fmla="*/ 895710 w 1282428"/>
              <a:gd name="connsiteY15" fmla="*/ 311085 h 311085"/>
              <a:gd name="connsiteX16" fmla="*/ 622333 w 1282428"/>
              <a:gd name="connsiteY16" fmla="*/ 292231 h 311085"/>
              <a:gd name="connsiteX17" fmla="*/ 480931 w 1282428"/>
              <a:gd name="connsiteY17" fmla="*/ 254524 h 311085"/>
              <a:gd name="connsiteX18" fmla="*/ 433797 w 1282428"/>
              <a:gd name="connsiteY18" fmla="*/ 235670 h 311085"/>
              <a:gd name="connsiteX19" fmla="*/ 179273 w 1282428"/>
              <a:gd name="connsiteY19" fmla="*/ 226244 h 311085"/>
              <a:gd name="connsiteX20" fmla="*/ 122712 w 1282428"/>
              <a:gd name="connsiteY20" fmla="*/ 216817 h 311085"/>
              <a:gd name="connsiteX21" fmla="*/ 56724 w 1282428"/>
              <a:gd name="connsiteY21" fmla="*/ 207390 h 311085"/>
              <a:gd name="connsiteX22" fmla="*/ 19017 w 1282428"/>
              <a:gd name="connsiteY22" fmla="*/ 197963 h 311085"/>
              <a:gd name="connsiteX23" fmla="*/ 164 w 1282428"/>
              <a:gd name="connsiteY23" fmla="*/ 169683 h 311085"/>
              <a:gd name="connsiteX24" fmla="*/ 28444 w 1282428"/>
              <a:gd name="connsiteY24" fmla="*/ 141402 h 311085"/>
              <a:gd name="connsiteX25" fmla="*/ 85005 w 1282428"/>
              <a:gd name="connsiteY25" fmla="*/ 122549 h 311085"/>
              <a:gd name="connsiteX26" fmla="*/ 141566 w 1282428"/>
              <a:gd name="connsiteY26" fmla="*/ 103695 h 311085"/>
              <a:gd name="connsiteX27" fmla="*/ 169846 w 1282428"/>
              <a:gd name="connsiteY27" fmla="*/ 94268 h 311085"/>
              <a:gd name="connsiteX28" fmla="*/ 216980 w 1282428"/>
              <a:gd name="connsiteY28" fmla="*/ 84842 h 311085"/>
              <a:gd name="connsiteX29" fmla="*/ 179273 w 1282428"/>
              <a:gd name="connsiteY29" fmla="*/ 75415 h 311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1282428" h="311085">
                <a:moveTo>
                  <a:pt x="179273" y="75415"/>
                </a:moveTo>
                <a:cubicBezTo>
                  <a:pt x="210696" y="62846"/>
                  <a:pt x="241435" y="48410"/>
                  <a:pt x="273541" y="37708"/>
                </a:cubicBezTo>
                <a:cubicBezTo>
                  <a:pt x="292395" y="31423"/>
                  <a:pt x="311067" y="24565"/>
                  <a:pt x="330102" y="18854"/>
                </a:cubicBezTo>
                <a:cubicBezTo>
                  <a:pt x="448457" y="-16653"/>
                  <a:pt x="301057" y="31678"/>
                  <a:pt x="396089" y="0"/>
                </a:cubicBezTo>
                <a:lnTo>
                  <a:pt x="1103100" y="9427"/>
                </a:lnTo>
                <a:cubicBezTo>
                  <a:pt x="1113033" y="9682"/>
                  <a:pt x="1121504" y="17757"/>
                  <a:pt x="1131380" y="18854"/>
                </a:cubicBezTo>
                <a:cubicBezTo>
                  <a:pt x="1178330" y="24071"/>
                  <a:pt x="1225648" y="25139"/>
                  <a:pt x="1272782" y="28281"/>
                </a:cubicBezTo>
                <a:cubicBezTo>
                  <a:pt x="1275924" y="37708"/>
                  <a:pt x="1283843" y="46760"/>
                  <a:pt x="1282209" y="56561"/>
                </a:cubicBezTo>
                <a:cubicBezTo>
                  <a:pt x="1280346" y="67737"/>
                  <a:pt x="1268422" y="74708"/>
                  <a:pt x="1263355" y="84842"/>
                </a:cubicBezTo>
                <a:cubicBezTo>
                  <a:pt x="1251405" y="108743"/>
                  <a:pt x="1258234" y="122103"/>
                  <a:pt x="1235075" y="141402"/>
                </a:cubicBezTo>
                <a:cubicBezTo>
                  <a:pt x="1224279" y="150398"/>
                  <a:pt x="1209336" y="152891"/>
                  <a:pt x="1197368" y="160256"/>
                </a:cubicBezTo>
                <a:cubicBezTo>
                  <a:pt x="1168421" y="178070"/>
                  <a:pt x="1139718" y="196424"/>
                  <a:pt x="1112527" y="216817"/>
                </a:cubicBezTo>
                <a:cubicBezTo>
                  <a:pt x="1101862" y="224816"/>
                  <a:pt x="1095900" y="238623"/>
                  <a:pt x="1084246" y="245097"/>
                </a:cubicBezTo>
                <a:cubicBezTo>
                  <a:pt x="1066873" y="254748"/>
                  <a:pt x="1046362" y="257159"/>
                  <a:pt x="1027685" y="263951"/>
                </a:cubicBezTo>
                <a:cubicBezTo>
                  <a:pt x="1011782" y="269734"/>
                  <a:pt x="996604" y="277453"/>
                  <a:pt x="980551" y="282804"/>
                </a:cubicBezTo>
                <a:cubicBezTo>
                  <a:pt x="858794" y="323389"/>
                  <a:pt x="1043209" y="252084"/>
                  <a:pt x="895710" y="311085"/>
                </a:cubicBezTo>
                <a:cubicBezTo>
                  <a:pt x="837478" y="308553"/>
                  <a:pt x="703304" y="311510"/>
                  <a:pt x="622333" y="292231"/>
                </a:cubicBezTo>
                <a:cubicBezTo>
                  <a:pt x="574878" y="280932"/>
                  <a:pt x="527655" y="268541"/>
                  <a:pt x="480931" y="254524"/>
                </a:cubicBezTo>
                <a:cubicBezTo>
                  <a:pt x="464723" y="249662"/>
                  <a:pt x="450645" y="237249"/>
                  <a:pt x="433797" y="235670"/>
                </a:cubicBezTo>
                <a:cubicBezTo>
                  <a:pt x="349268" y="227746"/>
                  <a:pt x="264114" y="229386"/>
                  <a:pt x="179273" y="226244"/>
                </a:cubicBezTo>
                <a:lnTo>
                  <a:pt x="122712" y="216817"/>
                </a:lnTo>
                <a:cubicBezTo>
                  <a:pt x="100751" y="213438"/>
                  <a:pt x="78585" y="211365"/>
                  <a:pt x="56724" y="207390"/>
                </a:cubicBezTo>
                <a:cubicBezTo>
                  <a:pt x="43977" y="205072"/>
                  <a:pt x="31586" y="201105"/>
                  <a:pt x="19017" y="197963"/>
                </a:cubicBezTo>
                <a:cubicBezTo>
                  <a:pt x="12733" y="188536"/>
                  <a:pt x="-1699" y="180858"/>
                  <a:pt x="164" y="169683"/>
                </a:cubicBezTo>
                <a:cubicBezTo>
                  <a:pt x="2356" y="156533"/>
                  <a:pt x="16790" y="147876"/>
                  <a:pt x="28444" y="141402"/>
                </a:cubicBezTo>
                <a:cubicBezTo>
                  <a:pt x="45817" y="131751"/>
                  <a:pt x="66151" y="128833"/>
                  <a:pt x="85005" y="122549"/>
                </a:cubicBezTo>
                <a:lnTo>
                  <a:pt x="141566" y="103695"/>
                </a:lnTo>
                <a:cubicBezTo>
                  <a:pt x="150993" y="100553"/>
                  <a:pt x="160102" y="96217"/>
                  <a:pt x="169846" y="94268"/>
                </a:cubicBezTo>
                <a:cubicBezTo>
                  <a:pt x="185557" y="91126"/>
                  <a:pt x="205650" y="96171"/>
                  <a:pt x="216980" y="84842"/>
                </a:cubicBezTo>
                <a:lnTo>
                  <a:pt x="179273" y="75415"/>
                </a:lnTo>
                <a:close/>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743200" y="2545237"/>
            <a:ext cx="1753386" cy="273377"/>
          </a:xfrm>
          <a:custGeom>
            <a:avLst/>
            <a:gdLst>
              <a:gd name="connsiteX0" fmla="*/ 867266 w 1753386"/>
              <a:gd name="connsiteY0" fmla="*/ 9427 h 273377"/>
              <a:gd name="connsiteX1" fmla="*/ 1300899 w 1753386"/>
              <a:gd name="connsiteY1" fmla="*/ 0 h 273377"/>
              <a:gd name="connsiteX2" fmla="*/ 1395167 w 1753386"/>
              <a:gd name="connsiteY2" fmla="*/ 9427 h 273377"/>
              <a:gd name="connsiteX3" fmla="*/ 1715678 w 1753386"/>
              <a:gd name="connsiteY3" fmla="*/ 18854 h 273377"/>
              <a:gd name="connsiteX4" fmla="*/ 1743959 w 1753386"/>
              <a:gd name="connsiteY4" fmla="*/ 37707 h 273377"/>
              <a:gd name="connsiteX5" fmla="*/ 1753386 w 1753386"/>
              <a:gd name="connsiteY5" fmla="*/ 65988 h 273377"/>
              <a:gd name="connsiteX6" fmla="*/ 1734532 w 1753386"/>
              <a:gd name="connsiteY6" fmla="*/ 150829 h 273377"/>
              <a:gd name="connsiteX7" fmla="*/ 1715678 w 1753386"/>
              <a:gd name="connsiteY7" fmla="*/ 216817 h 273377"/>
              <a:gd name="connsiteX8" fmla="*/ 1687398 w 1753386"/>
              <a:gd name="connsiteY8" fmla="*/ 226243 h 273377"/>
              <a:gd name="connsiteX9" fmla="*/ 1659118 w 1753386"/>
              <a:gd name="connsiteY9" fmla="*/ 245097 h 273377"/>
              <a:gd name="connsiteX10" fmla="*/ 1517715 w 1753386"/>
              <a:gd name="connsiteY10" fmla="*/ 245097 h 273377"/>
              <a:gd name="connsiteX11" fmla="*/ 1244338 w 1753386"/>
              <a:gd name="connsiteY11" fmla="*/ 226243 h 273377"/>
              <a:gd name="connsiteX12" fmla="*/ 1018095 w 1753386"/>
              <a:gd name="connsiteY12" fmla="*/ 245097 h 273377"/>
              <a:gd name="connsiteX13" fmla="*/ 857839 w 1753386"/>
              <a:gd name="connsiteY13" fmla="*/ 263951 h 273377"/>
              <a:gd name="connsiteX14" fmla="*/ 301658 w 1753386"/>
              <a:gd name="connsiteY14" fmla="*/ 273377 h 273377"/>
              <a:gd name="connsiteX15" fmla="*/ 150829 w 1753386"/>
              <a:gd name="connsiteY15" fmla="*/ 263951 h 273377"/>
              <a:gd name="connsiteX16" fmla="*/ 122548 w 1753386"/>
              <a:gd name="connsiteY16" fmla="*/ 254524 h 273377"/>
              <a:gd name="connsiteX17" fmla="*/ 103695 w 1753386"/>
              <a:gd name="connsiteY17" fmla="*/ 226243 h 273377"/>
              <a:gd name="connsiteX18" fmla="*/ 75414 w 1753386"/>
              <a:gd name="connsiteY18" fmla="*/ 207390 h 273377"/>
              <a:gd name="connsiteX19" fmla="*/ 28280 w 1753386"/>
              <a:gd name="connsiteY19" fmla="*/ 160256 h 273377"/>
              <a:gd name="connsiteX20" fmla="*/ 0 w 1753386"/>
              <a:gd name="connsiteY20" fmla="*/ 103695 h 273377"/>
              <a:gd name="connsiteX21" fmla="*/ 9427 w 1753386"/>
              <a:gd name="connsiteY21" fmla="*/ 47134 h 273377"/>
              <a:gd name="connsiteX22" fmla="*/ 37707 w 1753386"/>
              <a:gd name="connsiteY22" fmla="*/ 37707 h 273377"/>
              <a:gd name="connsiteX23" fmla="*/ 103695 w 1753386"/>
              <a:gd name="connsiteY23" fmla="*/ 28281 h 273377"/>
              <a:gd name="connsiteX24" fmla="*/ 141402 w 1753386"/>
              <a:gd name="connsiteY24" fmla="*/ 18854 h 273377"/>
              <a:gd name="connsiteX25" fmla="*/ 989814 w 1753386"/>
              <a:gd name="connsiteY25" fmla="*/ 18854 h 2733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1753386" h="273377">
                <a:moveTo>
                  <a:pt x="867266" y="9427"/>
                </a:moveTo>
                <a:cubicBezTo>
                  <a:pt x="1011810" y="6285"/>
                  <a:pt x="1156321" y="0"/>
                  <a:pt x="1300899" y="0"/>
                </a:cubicBezTo>
                <a:cubicBezTo>
                  <a:pt x="1332478" y="0"/>
                  <a:pt x="1363620" y="7993"/>
                  <a:pt x="1395167" y="9427"/>
                </a:cubicBezTo>
                <a:cubicBezTo>
                  <a:pt x="1501940" y="14280"/>
                  <a:pt x="1608841" y="15712"/>
                  <a:pt x="1715678" y="18854"/>
                </a:cubicBezTo>
                <a:cubicBezTo>
                  <a:pt x="1725105" y="25138"/>
                  <a:pt x="1736881" y="28860"/>
                  <a:pt x="1743959" y="37707"/>
                </a:cubicBezTo>
                <a:cubicBezTo>
                  <a:pt x="1750167" y="45466"/>
                  <a:pt x="1753386" y="56051"/>
                  <a:pt x="1753386" y="65988"/>
                </a:cubicBezTo>
                <a:cubicBezTo>
                  <a:pt x="1753386" y="108520"/>
                  <a:pt x="1744253" y="116805"/>
                  <a:pt x="1734532" y="150829"/>
                </a:cubicBezTo>
                <a:cubicBezTo>
                  <a:pt x="1734434" y="151172"/>
                  <a:pt x="1720198" y="212297"/>
                  <a:pt x="1715678" y="216817"/>
                </a:cubicBezTo>
                <a:cubicBezTo>
                  <a:pt x="1708652" y="223843"/>
                  <a:pt x="1696825" y="223101"/>
                  <a:pt x="1687398" y="226243"/>
                </a:cubicBezTo>
                <a:cubicBezTo>
                  <a:pt x="1677971" y="232528"/>
                  <a:pt x="1669251" y="240030"/>
                  <a:pt x="1659118" y="245097"/>
                </a:cubicBezTo>
                <a:cubicBezTo>
                  <a:pt x="1613278" y="268018"/>
                  <a:pt x="1570916" y="249530"/>
                  <a:pt x="1517715" y="245097"/>
                </a:cubicBezTo>
                <a:cubicBezTo>
                  <a:pt x="1410291" y="218240"/>
                  <a:pt x="1453175" y="226243"/>
                  <a:pt x="1244338" y="226243"/>
                </a:cubicBezTo>
                <a:cubicBezTo>
                  <a:pt x="1195906" y="226243"/>
                  <a:pt x="1076783" y="237272"/>
                  <a:pt x="1018095" y="245097"/>
                </a:cubicBezTo>
                <a:cubicBezTo>
                  <a:pt x="938628" y="255693"/>
                  <a:pt x="959997" y="261032"/>
                  <a:pt x="857839" y="263951"/>
                </a:cubicBezTo>
                <a:cubicBezTo>
                  <a:pt x="672494" y="269246"/>
                  <a:pt x="487052" y="270235"/>
                  <a:pt x="301658" y="273377"/>
                </a:cubicBezTo>
                <a:cubicBezTo>
                  <a:pt x="251382" y="270235"/>
                  <a:pt x="200927" y="269224"/>
                  <a:pt x="150829" y="263951"/>
                </a:cubicBezTo>
                <a:cubicBezTo>
                  <a:pt x="140947" y="262911"/>
                  <a:pt x="130307" y="260732"/>
                  <a:pt x="122548" y="254524"/>
                </a:cubicBezTo>
                <a:cubicBezTo>
                  <a:pt x="113701" y="247446"/>
                  <a:pt x="111706" y="234254"/>
                  <a:pt x="103695" y="226243"/>
                </a:cubicBezTo>
                <a:cubicBezTo>
                  <a:pt x="95684" y="218232"/>
                  <a:pt x="84841" y="213674"/>
                  <a:pt x="75414" y="207390"/>
                </a:cubicBezTo>
                <a:cubicBezTo>
                  <a:pt x="25139" y="131974"/>
                  <a:pt x="91125" y="223101"/>
                  <a:pt x="28280" y="160256"/>
                </a:cubicBezTo>
                <a:cubicBezTo>
                  <a:pt x="10008" y="141984"/>
                  <a:pt x="7667" y="126694"/>
                  <a:pt x="0" y="103695"/>
                </a:cubicBezTo>
                <a:cubicBezTo>
                  <a:pt x="3142" y="84841"/>
                  <a:pt x="-56" y="63729"/>
                  <a:pt x="9427" y="47134"/>
                </a:cubicBezTo>
                <a:cubicBezTo>
                  <a:pt x="14357" y="38507"/>
                  <a:pt x="27963" y="39656"/>
                  <a:pt x="37707" y="37707"/>
                </a:cubicBezTo>
                <a:cubicBezTo>
                  <a:pt x="59495" y="33350"/>
                  <a:pt x="81834" y="32256"/>
                  <a:pt x="103695" y="28281"/>
                </a:cubicBezTo>
                <a:cubicBezTo>
                  <a:pt x="116442" y="25963"/>
                  <a:pt x="128447" y="18992"/>
                  <a:pt x="141402" y="18854"/>
                </a:cubicBezTo>
                <a:cubicBezTo>
                  <a:pt x="424190" y="15846"/>
                  <a:pt x="707010" y="18854"/>
                  <a:pt x="989814" y="18854"/>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67506732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792162"/>
          </a:xfrm>
        </p:spPr>
        <p:txBody>
          <a:bodyPr>
            <a:normAutofit/>
          </a:bodyPr>
          <a:lstStyle/>
          <a:p>
            <a:pPr algn="l"/>
            <a:r>
              <a:rPr lang="en-US" sz="2400" b="1" dirty="0" smtClean="0">
                <a:solidFill>
                  <a:srgbClr val="00B0F0"/>
                </a:solidFill>
              </a:rPr>
              <a:t>Placement of: internal audit </a:t>
            </a:r>
            <a:br>
              <a:rPr lang="en-US" sz="2400" b="1" dirty="0" smtClean="0">
                <a:solidFill>
                  <a:srgbClr val="00B0F0"/>
                </a:solidFill>
              </a:rPr>
            </a:br>
            <a:r>
              <a:rPr lang="en-US" sz="1800" b="1" i="1" u="sng" dirty="0" smtClean="0">
                <a:solidFill>
                  <a:schemeClr val="bg1">
                    <a:lumMod val="65000"/>
                  </a:schemeClr>
                </a:solidFill>
              </a:rPr>
              <a:t>QQ8.</a:t>
            </a:r>
            <a:endParaRPr lang="en-US" sz="1800" dirty="0"/>
          </a:p>
        </p:txBody>
      </p:sp>
      <p:sp>
        <p:nvSpPr>
          <p:cNvPr id="4" name="Slide Number Placeholder 3"/>
          <p:cNvSpPr>
            <a:spLocks noGrp="1"/>
          </p:cNvSpPr>
          <p:nvPr>
            <p:ph type="sldNum" sz="quarter" idx="12"/>
          </p:nvPr>
        </p:nvSpPr>
        <p:spPr/>
        <p:txBody>
          <a:bodyPr/>
          <a:lstStyle/>
          <a:p>
            <a:fld id="{F0C9C90F-157F-4387-8D4E-43B6DE48BA7A}" type="slidenum">
              <a:rPr lang="en-US" smtClean="0"/>
              <a:pPr/>
              <a:t>7</a:t>
            </a:fld>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3441736424"/>
              </p:ext>
            </p:extLst>
          </p:nvPr>
        </p:nvGraphicFramePr>
        <p:xfrm>
          <a:off x="304800" y="989361"/>
          <a:ext cx="6553203" cy="5549551"/>
        </p:xfrm>
        <a:graphic>
          <a:graphicData uri="http://schemas.openxmlformats.org/drawingml/2006/table">
            <a:tbl>
              <a:tblPr/>
              <a:tblGrid>
                <a:gridCol w="586059"/>
                <a:gridCol w="745893"/>
                <a:gridCol w="745893"/>
                <a:gridCol w="745893"/>
                <a:gridCol w="745893"/>
                <a:gridCol w="745893"/>
                <a:gridCol w="745893"/>
                <a:gridCol w="745893"/>
                <a:gridCol w="745893"/>
              </a:tblGrid>
              <a:tr h="195366">
                <a:tc>
                  <a:txBody>
                    <a:bodyPr/>
                    <a:lstStyle/>
                    <a:p>
                      <a:pPr algn="l" fontAlgn="b"/>
                      <a:endParaRPr lang="en-US" sz="800" b="0" i="0" u="none" strike="noStrike" dirty="0">
                        <a:solidFill>
                          <a:srgbClr val="000000"/>
                        </a:solidFill>
                        <a:effectLst/>
                        <a:latin typeface="Calibri" panose="020F0502020204030204" pitchFamily="34" charset="0"/>
                      </a:endParaRPr>
                    </a:p>
                  </a:txBody>
                  <a:tcPr marL="5208" marR="5208" marT="5208" marB="0" anchor="b">
                    <a:lnL>
                      <a:noFill/>
                    </a:lnL>
                    <a:lnR>
                      <a:noFill/>
                    </a:lnR>
                    <a:lnT>
                      <a:noFill/>
                    </a:lnT>
                    <a:lnB w="12700" cap="flat" cmpd="sng" algn="ctr">
                      <a:solidFill>
                        <a:srgbClr val="000000"/>
                      </a:solidFill>
                      <a:prstDash val="solid"/>
                      <a:round/>
                      <a:headEnd type="none" w="med" len="med"/>
                      <a:tailEnd type="none" w="med" len="med"/>
                    </a:lnB>
                  </a:tcPr>
                </a:tc>
                <a:tc gridSpan="4">
                  <a:txBody>
                    <a:bodyPr/>
                    <a:lstStyle/>
                    <a:p>
                      <a:pPr algn="ctr" fontAlgn="b"/>
                      <a:r>
                        <a:rPr lang="en-US" sz="1600" b="1" i="0" u="none" strike="noStrike" dirty="0">
                          <a:solidFill>
                            <a:srgbClr val="000000"/>
                          </a:solidFill>
                          <a:effectLst/>
                          <a:latin typeface="Calibri" panose="020F0502020204030204" pitchFamily="34" charset="0"/>
                        </a:rPr>
                        <a:t>2014</a:t>
                      </a:r>
                    </a:p>
                  </a:txBody>
                  <a:tcPr marL="5208" marR="5208" marT="5208" marB="0" anchor="b">
                    <a:lnL>
                      <a:noFill/>
                    </a:lnL>
                    <a:lnR>
                      <a:noFill/>
                    </a:lnR>
                    <a:lnT>
                      <a:noFill/>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gridSpan="4">
                  <a:txBody>
                    <a:bodyPr/>
                    <a:lstStyle/>
                    <a:p>
                      <a:pPr algn="ctr" fontAlgn="b"/>
                      <a:r>
                        <a:rPr lang="en-US" sz="1600" b="1" i="0" u="none" strike="noStrike" dirty="0">
                          <a:solidFill>
                            <a:srgbClr val="000000"/>
                          </a:solidFill>
                          <a:effectLst/>
                          <a:latin typeface="Calibri" panose="020F0502020204030204" pitchFamily="34" charset="0"/>
                        </a:rPr>
                        <a:t>2016</a:t>
                      </a:r>
                    </a:p>
                  </a:txBody>
                  <a:tcPr marL="5208" marR="5208" marT="5208" marB="0" anchor="b">
                    <a:lnL>
                      <a:noFill/>
                    </a:lnL>
                    <a:lnR>
                      <a:noFill/>
                    </a:lnR>
                    <a:lnT>
                      <a:noFill/>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r>
              <a:tr h="762553">
                <a:tc>
                  <a:txBody>
                    <a:bodyPr/>
                    <a:lstStyle/>
                    <a:p>
                      <a:pPr algn="ctr" fontAlgn="b"/>
                      <a:r>
                        <a:rPr lang="en-US" sz="1100" b="1" i="0" u="none" strike="noStrike" dirty="0">
                          <a:solidFill>
                            <a:srgbClr val="000000"/>
                          </a:solidFill>
                          <a:effectLst/>
                          <a:latin typeface="Calibri" panose="020F0502020204030204" pitchFamily="34" charset="0"/>
                        </a:rPr>
                        <a:t>Country</a:t>
                      </a:r>
                    </a:p>
                  </a:txBody>
                  <a:tcPr marL="5208" marR="5208" marT="5208"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100" b="1" i="1" u="none" strike="noStrike">
                          <a:solidFill>
                            <a:srgbClr val="000000"/>
                          </a:solidFill>
                          <a:effectLst/>
                          <a:latin typeface="Calibri" panose="020F0502020204030204" pitchFamily="34" charset="0"/>
                        </a:rPr>
                        <a:t>1 level budget users</a:t>
                      </a:r>
                    </a:p>
                  </a:txBody>
                  <a:tcPr marL="5208" marR="5208" marT="5208"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100" b="1" i="1" u="none" strike="noStrike">
                          <a:solidFill>
                            <a:srgbClr val="000000"/>
                          </a:solidFill>
                          <a:effectLst/>
                          <a:latin typeface="Calibri" panose="020F0502020204030204" pitchFamily="34" charset="0"/>
                        </a:rPr>
                        <a:t>2  level budget users</a:t>
                      </a:r>
                    </a:p>
                  </a:txBody>
                  <a:tcPr marL="5208" marR="5208" marT="520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100" b="1" i="1" u="none" strike="noStrike">
                          <a:solidFill>
                            <a:srgbClr val="000000"/>
                          </a:solidFill>
                          <a:effectLst/>
                          <a:latin typeface="Calibri" panose="020F0502020204030204" pitchFamily="34" charset="0"/>
                        </a:rPr>
                        <a:t>In local govern-ment bodies</a:t>
                      </a:r>
                    </a:p>
                  </a:txBody>
                  <a:tcPr marL="5208" marR="5208" marT="520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100" b="1" i="1" u="none" strike="noStrike" dirty="0">
                          <a:solidFill>
                            <a:srgbClr val="000000"/>
                          </a:solidFill>
                          <a:effectLst/>
                          <a:latin typeface="Calibri" panose="020F0502020204030204" pitchFamily="34" charset="0"/>
                        </a:rPr>
                        <a:t>Other public entities</a:t>
                      </a:r>
                    </a:p>
                  </a:txBody>
                  <a:tcPr marL="5208" marR="5208" marT="5208"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100" b="1" i="1" u="none" strike="noStrike" dirty="0">
                          <a:solidFill>
                            <a:srgbClr val="000000"/>
                          </a:solidFill>
                          <a:effectLst/>
                          <a:latin typeface="Calibri" panose="020F0502020204030204" pitchFamily="34" charset="0"/>
                        </a:rPr>
                        <a:t>1 level budget users</a:t>
                      </a:r>
                    </a:p>
                  </a:txBody>
                  <a:tcPr marL="5208" marR="5208" marT="5208"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100" b="1" i="1" u="none" strike="noStrike" dirty="0">
                          <a:solidFill>
                            <a:srgbClr val="000000"/>
                          </a:solidFill>
                          <a:effectLst/>
                          <a:latin typeface="Calibri" panose="020F0502020204030204" pitchFamily="34" charset="0"/>
                        </a:rPr>
                        <a:t>2  level budget users</a:t>
                      </a:r>
                    </a:p>
                  </a:txBody>
                  <a:tcPr marL="5208" marR="5208" marT="520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100" b="1" i="1" u="none" strike="noStrike" dirty="0">
                          <a:solidFill>
                            <a:srgbClr val="000000"/>
                          </a:solidFill>
                          <a:effectLst/>
                          <a:latin typeface="Calibri" panose="020F0502020204030204" pitchFamily="34" charset="0"/>
                        </a:rPr>
                        <a:t>In local govern-</a:t>
                      </a:r>
                      <a:r>
                        <a:rPr lang="en-US" sz="1100" b="1" i="1" u="none" strike="noStrike" dirty="0" err="1">
                          <a:solidFill>
                            <a:srgbClr val="000000"/>
                          </a:solidFill>
                          <a:effectLst/>
                          <a:latin typeface="Calibri" panose="020F0502020204030204" pitchFamily="34" charset="0"/>
                        </a:rPr>
                        <a:t>ment</a:t>
                      </a:r>
                      <a:r>
                        <a:rPr lang="en-US" sz="1100" b="1" i="1" u="none" strike="noStrike" dirty="0">
                          <a:solidFill>
                            <a:srgbClr val="000000"/>
                          </a:solidFill>
                          <a:effectLst/>
                          <a:latin typeface="Calibri" panose="020F0502020204030204" pitchFamily="34" charset="0"/>
                        </a:rPr>
                        <a:t> bodies</a:t>
                      </a:r>
                    </a:p>
                  </a:txBody>
                  <a:tcPr marL="5208" marR="5208" marT="520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100" b="1" i="1" u="none" strike="noStrike" dirty="0">
                          <a:solidFill>
                            <a:srgbClr val="000000"/>
                          </a:solidFill>
                          <a:effectLst/>
                          <a:latin typeface="Calibri" panose="020F0502020204030204" pitchFamily="34" charset="0"/>
                        </a:rPr>
                        <a:t>Other public entities</a:t>
                      </a:r>
                    </a:p>
                  </a:txBody>
                  <a:tcPr marL="5208" marR="5208" marT="5208"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0709">
                <a:tc>
                  <a:txBody>
                    <a:bodyPr/>
                    <a:lstStyle/>
                    <a:p>
                      <a:pPr algn="l" fontAlgn="b"/>
                      <a:r>
                        <a:rPr lang="en-US" sz="1200" b="1" i="0" u="none" strike="noStrike" dirty="0">
                          <a:solidFill>
                            <a:srgbClr val="00B0F0"/>
                          </a:solidFill>
                          <a:effectLst/>
                          <a:latin typeface="Calibri" panose="020F0502020204030204" pitchFamily="34" charset="0"/>
                        </a:rPr>
                        <a:t>ALB</a:t>
                      </a:r>
                    </a:p>
                  </a:txBody>
                  <a:tcPr marL="5208" marR="5208" marT="5208"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b"/>
                      <a:r>
                        <a:rPr lang="en-US" sz="1000" b="1" i="0" u="none" strike="noStrike">
                          <a:solidFill>
                            <a:srgbClr val="000000"/>
                          </a:solidFill>
                          <a:effectLst/>
                          <a:latin typeface="Calibri" panose="020F0502020204030204" pitchFamily="34" charset="0"/>
                        </a:rPr>
                        <a:t> </a:t>
                      </a:r>
                    </a:p>
                  </a:txBody>
                  <a:tcPr marL="5208" marR="5208" marT="5208" marB="0" anchor="b">
                    <a:lnL w="1270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b"/>
                      <a:r>
                        <a:rPr lang="en-US" sz="1000" b="1" i="0" u="none" strike="noStrike">
                          <a:solidFill>
                            <a:srgbClr val="000000"/>
                          </a:solidFill>
                          <a:effectLst/>
                          <a:latin typeface="Calibri" panose="020F0502020204030204" pitchFamily="34" charset="0"/>
                        </a:rPr>
                        <a:t> </a:t>
                      </a:r>
                    </a:p>
                  </a:txBody>
                  <a:tcPr marL="5208" marR="5208" marT="5208"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b"/>
                      <a:r>
                        <a:rPr lang="en-US" sz="1000" b="1" i="0" u="none" strike="noStrike">
                          <a:solidFill>
                            <a:srgbClr val="000000"/>
                          </a:solidFill>
                          <a:effectLst/>
                          <a:latin typeface="Calibri" panose="020F0502020204030204" pitchFamily="34" charset="0"/>
                        </a:rPr>
                        <a:t> </a:t>
                      </a:r>
                    </a:p>
                  </a:txBody>
                  <a:tcPr marL="5208" marR="5208" marT="5208"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b"/>
                      <a:r>
                        <a:rPr lang="en-US" sz="1000" b="1" i="0" u="none" strike="noStrike">
                          <a:solidFill>
                            <a:srgbClr val="000000"/>
                          </a:solidFill>
                          <a:effectLst/>
                          <a:latin typeface="Calibri" panose="020F0502020204030204" pitchFamily="34" charset="0"/>
                        </a:rPr>
                        <a:t> </a:t>
                      </a:r>
                    </a:p>
                  </a:txBody>
                  <a:tcPr marL="5208" marR="5208" marT="5208" marB="0" anchor="b">
                    <a:lnL w="635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1000" b="1" i="0" u="none" strike="noStrike">
                          <a:solidFill>
                            <a:srgbClr val="000000"/>
                          </a:solidFill>
                          <a:effectLst/>
                          <a:latin typeface="Calibri" panose="020F0502020204030204" pitchFamily="34" charset="0"/>
                        </a:rPr>
                        <a:t>Mandatory </a:t>
                      </a:r>
                    </a:p>
                  </a:txBody>
                  <a:tcPr marL="5208" marR="5208" marT="5208" marB="0" anchor="ctr">
                    <a:lnL w="1270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00B050"/>
                    </a:solidFill>
                  </a:tcPr>
                </a:tc>
                <a:tc>
                  <a:txBody>
                    <a:bodyPr/>
                    <a:lstStyle/>
                    <a:p>
                      <a:pPr algn="ctr" fontAlgn="ctr"/>
                      <a:r>
                        <a:rPr lang="en-US" sz="1000" b="1" i="0" u="none" strike="noStrike">
                          <a:solidFill>
                            <a:srgbClr val="000000"/>
                          </a:solidFill>
                          <a:effectLst/>
                          <a:latin typeface="Calibri" panose="020F0502020204030204" pitchFamily="34" charset="0"/>
                        </a:rPr>
                        <a:t>Mandatory </a:t>
                      </a:r>
                    </a:p>
                  </a:txBody>
                  <a:tcPr marL="5208" marR="5208" marT="5208"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00B050"/>
                    </a:solidFill>
                  </a:tcPr>
                </a:tc>
                <a:tc>
                  <a:txBody>
                    <a:bodyPr/>
                    <a:lstStyle/>
                    <a:p>
                      <a:pPr algn="ctr" fontAlgn="ctr"/>
                      <a:r>
                        <a:rPr lang="en-US" sz="1000" b="1" i="0" u="none" strike="noStrike">
                          <a:solidFill>
                            <a:srgbClr val="000000"/>
                          </a:solidFill>
                          <a:effectLst/>
                          <a:latin typeface="Calibri" panose="020F0502020204030204" pitchFamily="34" charset="0"/>
                        </a:rPr>
                        <a:t>Mandatory </a:t>
                      </a:r>
                    </a:p>
                  </a:txBody>
                  <a:tcPr marL="5208" marR="5208" marT="5208"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00B050"/>
                    </a:solidFill>
                  </a:tcPr>
                </a:tc>
                <a:tc>
                  <a:txBody>
                    <a:bodyPr/>
                    <a:lstStyle/>
                    <a:p>
                      <a:pPr algn="ctr" fontAlgn="ctr"/>
                      <a:r>
                        <a:rPr lang="en-US" sz="1000" b="1" i="0" u="none" strike="noStrike" dirty="0">
                          <a:solidFill>
                            <a:srgbClr val="000000"/>
                          </a:solidFill>
                          <a:effectLst/>
                          <a:latin typeface="Calibri" panose="020F0502020204030204" pitchFamily="34" charset="0"/>
                        </a:rPr>
                        <a:t>Mandatory </a:t>
                      </a:r>
                    </a:p>
                  </a:txBody>
                  <a:tcPr marL="5208" marR="5208" marT="5208" marB="0" anchor="ctr">
                    <a:lnL w="635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00B050"/>
                    </a:solidFill>
                  </a:tcPr>
                </a:tc>
              </a:tr>
              <a:tr h="239480">
                <a:tc>
                  <a:txBody>
                    <a:bodyPr/>
                    <a:lstStyle/>
                    <a:p>
                      <a:pPr algn="l" fontAlgn="b"/>
                      <a:r>
                        <a:rPr lang="en-US" sz="1200" b="1" i="0" u="none" strike="noStrike" dirty="0">
                          <a:solidFill>
                            <a:srgbClr val="FF0000"/>
                          </a:solidFill>
                          <a:effectLst/>
                          <a:latin typeface="Calibri" panose="020F0502020204030204" pitchFamily="34" charset="0"/>
                        </a:rPr>
                        <a:t>ARM</a:t>
                      </a:r>
                    </a:p>
                  </a:txBody>
                  <a:tcPr marL="5208" marR="5208" marT="5208"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b"/>
                      <a:r>
                        <a:rPr lang="en-US" sz="1000" b="1" i="0" u="none" strike="noStrike">
                          <a:solidFill>
                            <a:srgbClr val="000000"/>
                          </a:solidFill>
                          <a:effectLst/>
                          <a:latin typeface="Calibri" panose="020F0502020204030204" pitchFamily="34" charset="0"/>
                        </a:rPr>
                        <a:t>Mandatory </a:t>
                      </a:r>
                    </a:p>
                  </a:txBody>
                  <a:tcPr marL="5208" marR="5208" marT="5208" marB="0" anchor="b">
                    <a:lnL w="1270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B050"/>
                    </a:solidFill>
                  </a:tcPr>
                </a:tc>
                <a:tc>
                  <a:txBody>
                    <a:bodyPr/>
                    <a:lstStyle/>
                    <a:p>
                      <a:pPr algn="ctr" fontAlgn="b"/>
                      <a:r>
                        <a:rPr lang="en-US" sz="1000" b="1" i="0" u="none" strike="noStrike">
                          <a:solidFill>
                            <a:srgbClr val="000000"/>
                          </a:solidFill>
                          <a:effectLst/>
                          <a:latin typeface="Calibri" panose="020F0502020204030204" pitchFamily="34" charset="0"/>
                        </a:rPr>
                        <a:t>Optional </a:t>
                      </a:r>
                    </a:p>
                  </a:txBody>
                  <a:tcPr marL="5208" marR="5208" marT="5208"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C6E0B4"/>
                    </a:solidFill>
                  </a:tcPr>
                </a:tc>
                <a:tc>
                  <a:txBody>
                    <a:bodyPr/>
                    <a:lstStyle/>
                    <a:p>
                      <a:pPr algn="ctr" fontAlgn="b"/>
                      <a:r>
                        <a:rPr lang="en-US" sz="1000" b="1" i="0" u="none" strike="noStrike">
                          <a:solidFill>
                            <a:srgbClr val="000000"/>
                          </a:solidFill>
                          <a:effectLst/>
                          <a:latin typeface="Calibri" panose="020F0502020204030204" pitchFamily="34" charset="0"/>
                        </a:rPr>
                        <a:t>Mandatory </a:t>
                      </a:r>
                    </a:p>
                  </a:txBody>
                  <a:tcPr marL="5208" marR="5208" marT="5208"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B050"/>
                    </a:solidFill>
                  </a:tcPr>
                </a:tc>
                <a:tc>
                  <a:txBody>
                    <a:bodyPr/>
                    <a:lstStyle/>
                    <a:p>
                      <a:pPr algn="ctr" fontAlgn="b"/>
                      <a:r>
                        <a:rPr lang="en-US" sz="1000" b="1" i="0" u="none" strike="noStrike">
                          <a:solidFill>
                            <a:srgbClr val="000000"/>
                          </a:solidFill>
                          <a:effectLst/>
                          <a:latin typeface="Calibri" panose="020F0502020204030204" pitchFamily="34" charset="0"/>
                        </a:rPr>
                        <a:t>Optional </a:t>
                      </a:r>
                    </a:p>
                  </a:txBody>
                  <a:tcPr marL="5208" marR="5208" marT="5208" marB="0" anchor="b">
                    <a:lnL w="635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C6E0B4"/>
                    </a:solidFill>
                  </a:tcPr>
                </a:tc>
                <a:tc>
                  <a:txBody>
                    <a:bodyPr/>
                    <a:lstStyle/>
                    <a:p>
                      <a:pPr algn="ctr" fontAlgn="ctr"/>
                      <a:r>
                        <a:rPr lang="en-US" sz="1000" b="1" i="0" u="none" strike="noStrike">
                          <a:solidFill>
                            <a:srgbClr val="000000"/>
                          </a:solidFill>
                          <a:effectLst/>
                          <a:latin typeface="Calibri" panose="020F0502020204030204" pitchFamily="34" charset="0"/>
                        </a:rPr>
                        <a:t>Mandatory </a:t>
                      </a:r>
                    </a:p>
                  </a:txBody>
                  <a:tcPr marL="5208" marR="5208" marT="5208" marB="0" anchor="ctr">
                    <a:lnL w="1270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B050"/>
                    </a:solidFill>
                  </a:tcPr>
                </a:tc>
                <a:tc>
                  <a:txBody>
                    <a:bodyPr/>
                    <a:lstStyle/>
                    <a:p>
                      <a:pPr algn="ctr" fontAlgn="ctr"/>
                      <a:r>
                        <a:rPr lang="en-US" sz="1000" b="1" i="0" u="none" strike="noStrike">
                          <a:solidFill>
                            <a:srgbClr val="000000"/>
                          </a:solidFill>
                          <a:effectLst/>
                          <a:latin typeface="Calibri" panose="020F0502020204030204" pitchFamily="34" charset="0"/>
                        </a:rPr>
                        <a:t>Optional </a:t>
                      </a:r>
                    </a:p>
                  </a:txBody>
                  <a:tcPr marL="5208" marR="5208" marT="5208"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C6E0B4"/>
                    </a:solidFill>
                  </a:tcPr>
                </a:tc>
                <a:tc>
                  <a:txBody>
                    <a:bodyPr/>
                    <a:lstStyle/>
                    <a:p>
                      <a:pPr algn="ctr" fontAlgn="ctr"/>
                      <a:r>
                        <a:rPr lang="en-US" sz="1000" b="1" i="0" u="none" strike="noStrike">
                          <a:solidFill>
                            <a:srgbClr val="000000"/>
                          </a:solidFill>
                          <a:effectLst/>
                          <a:latin typeface="Calibri" panose="020F0502020204030204" pitchFamily="34" charset="0"/>
                        </a:rPr>
                        <a:t>Mandatory </a:t>
                      </a:r>
                    </a:p>
                  </a:txBody>
                  <a:tcPr marL="5208" marR="5208" marT="5208"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B050"/>
                    </a:solidFill>
                  </a:tcPr>
                </a:tc>
                <a:tc>
                  <a:txBody>
                    <a:bodyPr/>
                    <a:lstStyle/>
                    <a:p>
                      <a:pPr algn="ctr" fontAlgn="ctr"/>
                      <a:r>
                        <a:rPr lang="en-US" sz="1000" b="1" i="0" u="none" strike="noStrike" dirty="0">
                          <a:solidFill>
                            <a:srgbClr val="000000"/>
                          </a:solidFill>
                          <a:effectLst/>
                          <a:latin typeface="Calibri" panose="020F0502020204030204" pitchFamily="34" charset="0"/>
                        </a:rPr>
                        <a:t>Optional </a:t>
                      </a:r>
                    </a:p>
                  </a:txBody>
                  <a:tcPr marL="5208" marR="5208" marT="5208" marB="0" anchor="ctr">
                    <a:lnL w="635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C6E0B4"/>
                    </a:solidFill>
                  </a:tcPr>
                </a:tc>
              </a:tr>
              <a:tr h="245782">
                <a:tc>
                  <a:txBody>
                    <a:bodyPr/>
                    <a:lstStyle/>
                    <a:p>
                      <a:pPr algn="l" fontAlgn="b"/>
                      <a:r>
                        <a:rPr lang="en-US" sz="1200" b="1" i="0" u="none" strike="noStrike" dirty="0">
                          <a:solidFill>
                            <a:srgbClr val="FF0000"/>
                          </a:solidFill>
                          <a:effectLst/>
                          <a:latin typeface="Calibri" panose="020F0502020204030204" pitchFamily="34" charset="0"/>
                        </a:rPr>
                        <a:t>BIH</a:t>
                      </a:r>
                    </a:p>
                  </a:txBody>
                  <a:tcPr marL="5208" marR="5208" marT="5208"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b"/>
                      <a:r>
                        <a:rPr lang="en-US" sz="1000" b="1" i="0" u="none" strike="noStrike">
                          <a:solidFill>
                            <a:srgbClr val="000000"/>
                          </a:solidFill>
                          <a:effectLst/>
                          <a:latin typeface="Calibri" panose="020F0502020204030204" pitchFamily="34" charset="0"/>
                        </a:rPr>
                        <a:t>Mandatory </a:t>
                      </a:r>
                    </a:p>
                  </a:txBody>
                  <a:tcPr marL="5208" marR="5208" marT="5208" marB="0" anchor="b">
                    <a:lnL w="1270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B050"/>
                    </a:solidFill>
                  </a:tcPr>
                </a:tc>
                <a:tc>
                  <a:txBody>
                    <a:bodyPr/>
                    <a:lstStyle/>
                    <a:p>
                      <a:pPr algn="ctr" fontAlgn="b"/>
                      <a:r>
                        <a:rPr lang="en-US" sz="1000" b="1" i="0" u="none" strike="noStrike">
                          <a:solidFill>
                            <a:srgbClr val="000000"/>
                          </a:solidFill>
                          <a:effectLst/>
                          <a:latin typeface="Calibri" panose="020F0502020204030204" pitchFamily="34" charset="0"/>
                        </a:rPr>
                        <a:t>Mandatory </a:t>
                      </a:r>
                    </a:p>
                  </a:txBody>
                  <a:tcPr marL="5208" marR="5208" marT="5208"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B050"/>
                    </a:solidFill>
                  </a:tcPr>
                </a:tc>
                <a:tc>
                  <a:txBody>
                    <a:bodyPr/>
                    <a:lstStyle/>
                    <a:p>
                      <a:pPr algn="ctr" fontAlgn="b"/>
                      <a:r>
                        <a:rPr lang="en-US" sz="1000" b="1" i="0" u="none" strike="noStrike">
                          <a:solidFill>
                            <a:srgbClr val="000000"/>
                          </a:solidFill>
                          <a:effectLst/>
                          <a:latin typeface="Calibri" panose="020F0502020204030204" pitchFamily="34" charset="0"/>
                        </a:rPr>
                        <a:t>Mandatory </a:t>
                      </a:r>
                    </a:p>
                  </a:txBody>
                  <a:tcPr marL="5208" marR="5208" marT="5208"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B050"/>
                    </a:solidFill>
                  </a:tcPr>
                </a:tc>
                <a:tc>
                  <a:txBody>
                    <a:bodyPr/>
                    <a:lstStyle/>
                    <a:p>
                      <a:pPr algn="ctr" fontAlgn="b"/>
                      <a:r>
                        <a:rPr lang="en-US" sz="1000" b="1" i="0" u="none" strike="noStrike">
                          <a:solidFill>
                            <a:srgbClr val="000000"/>
                          </a:solidFill>
                          <a:effectLst/>
                          <a:latin typeface="Calibri" panose="020F0502020204030204" pitchFamily="34" charset="0"/>
                        </a:rPr>
                        <a:t> </a:t>
                      </a:r>
                    </a:p>
                  </a:txBody>
                  <a:tcPr marL="5208" marR="5208" marT="5208" marB="0" anchor="b">
                    <a:lnL w="635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1000" b="1" i="0" u="none" strike="noStrike">
                          <a:solidFill>
                            <a:srgbClr val="000000"/>
                          </a:solidFill>
                          <a:effectLst/>
                          <a:latin typeface="Calibri" panose="020F0502020204030204" pitchFamily="34" charset="0"/>
                        </a:rPr>
                        <a:t> </a:t>
                      </a:r>
                    </a:p>
                  </a:txBody>
                  <a:tcPr marL="5208" marR="5208" marT="5208" marB="0" anchor="ctr">
                    <a:lnL w="1270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lnTlToBr w="12700" cap="flat" cmpd="sng" algn="ctr">
                      <a:solidFill>
                        <a:srgbClr val="FF0000"/>
                      </a:solidFill>
                      <a:prstDash val="solid"/>
                      <a:round/>
                      <a:headEnd type="none" w="med" len="med"/>
                      <a:tailEnd type="none" w="med" len="med"/>
                    </a:lnTlToBr>
                    <a:lnBlToTr w="12700" cap="flat" cmpd="sng" algn="ctr">
                      <a:solidFill>
                        <a:srgbClr val="FF0000"/>
                      </a:solidFill>
                      <a:prstDash val="solid"/>
                      <a:round/>
                      <a:headEnd type="none" w="med" len="med"/>
                      <a:tailEnd type="none" w="med" len="med"/>
                    </a:lnBlToTr>
                  </a:tcPr>
                </a:tc>
                <a:tc>
                  <a:txBody>
                    <a:bodyPr/>
                    <a:lstStyle/>
                    <a:p>
                      <a:pPr algn="ctr" fontAlgn="ctr"/>
                      <a:r>
                        <a:rPr lang="en-US" sz="1000" b="1" i="0" u="none" strike="noStrike">
                          <a:solidFill>
                            <a:srgbClr val="000000"/>
                          </a:solidFill>
                          <a:effectLst/>
                          <a:latin typeface="Calibri" panose="020F0502020204030204" pitchFamily="34" charset="0"/>
                        </a:rPr>
                        <a:t> </a:t>
                      </a:r>
                    </a:p>
                  </a:txBody>
                  <a:tcPr marL="5208" marR="5208" marT="5208"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lnTlToBr w="12700" cap="flat" cmpd="sng" algn="ctr">
                      <a:solidFill>
                        <a:srgbClr val="FF0000"/>
                      </a:solidFill>
                      <a:prstDash val="solid"/>
                      <a:round/>
                      <a:headEnd type="none" w="med" len="med"/>
                      <a:tailEnd type="none" w="med" len="med"/>
                    </a:lnTlToBr>
                    <a:lnBlToTr w="12700" cap="flat" cmpd="sng" algn="ctr">
                      <a:solidFill>
                        <a:srgbClr val="FF0000"/>
                      </a:solidFill>
                      <a:prstDash val="solid"/>
                      <a:round/>
                      <a:headEnd type="none" w="med" len="med"/>
                      <a:tailEnd type="none" w="med" len="med"/>
                    </a:lnBlToTr>
                  </a:tcPr>
                </a:tc>
                <a:tc>
                  <a:txBody>
                    <a:bodyPr/>
                    <a:lstStyle/>
                    <a:p>
                      <a:pPr algn="ctr" fontAlgn="ctr"/>
                      <a:r>
                        <a:rPr lang="en-US" sz="1000" b="1" i="0" u="none" strike="noStrike">
                          <a:solidFill>
                            <a:srgbClr val="000000"/>
                          </a:solidFill>
                          <a:effectLst/>
                          <a:latin typeface="Calibri" panose="020F0502020204030204" pitchFamily="34" charset="0"/>
                        </a:rPr>
                        <a:t> </a:t>
                      </a:r>
                    </a:p>
                  </a:txBody>
                  <a:tcPr marL="5208" marR="5208" marT="5208"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lnTlToBr w="12700" cap="flat" cmpd="sng" algn="ctr">
                      <a:solidFill>
                        <a:srgbClr val="FF0000"/>
                      </a:solidFill>
                      <a:prstDash val="solid"/>
                      <a:round/>
                      <a:headEnd type="none" w="med" len="med"/>
                      <a:tailEnd type="none" w="med" len="med"/>
                    </a:lnTlToBr>
                    <a:lnBlToTr w="12700" cap="flat" cmpd="sng" algn="ctr">
                      <a:solidFill>
                        <a:srgbClr val="FF0000"/>
                      </a:solidFill>
                      <a:prstDash val="solid"/>
                      <a:round/>
                      <a:headEnd type="none" w="med" len="med"/>
                      <a:tailEnd type="none" w="med" len="med"/>
                    </a:lnBlToTr>
                  </a:tcPr>
                </a:tc>
                <a:tc>
                  <a:txBody>
                    <a:bodyPr/>
                    <a:lstStyle/>
                    <a:p>
                      <a:pPr algn="ctr" fontAlgn="ctr"/>
                      <a:r>
                        <a:rPr lang="en-US" sz="1000" b="1" i="0" u="none" strike="noStrike" dirty="0">
                          <a:solidFill>
                            <a:srgbClr val="000000"/>
                          </a:solidFill>
                          <a:effectLst/>
                          <a:latin typeface="Calibri" panose="020F0502020204030204" pitchFamily="34" charset="0"/>
                        </a:rPr>
                        <a:t> </a:t>
                      </a:r>
                    </a:p>
                  </a:txBody>
                  <a:tcPr marL="5208" marR="5208" marT="5208" marB="0" anchor="ctr">
                    <a:lnL w="635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r>
              <a:tr h="217432">
                <a:tc>
                  <a:txBody>
                    <a:bodyPr/>
                    <a:lstStyle/>
                    <a:p>
                      <a:pPr algn="l" fontAlgn="b"/>
                      <a:r>
                        <a:rPr lang="en-US" sz="1200" b="1" i="0" u="none" strike="noStrike" dirty="0">
                          <a:solidFill>
                            <a:schemeClr val="tx1"/>
                          </a:solidFill>
                          <a:effectLst/>
                          <a:latin typeface="Calibri" panose="020F0502020204030204" pitchFamily="34" charset="0"/>
                        </a:rPr>
                        <a:t>BEL</a:t>
                      </a:r>
                    </a:p>
                  </a:txBody>
                  <a:tcPr marL="5208" marR="5208" marT="5208"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b"/>
                      <a:r>
                        <a:rPr lang="en-US" sz="1000" b="1" i="0" u="none" strike="noStrike">
                          <a:solidFill>
                            <a:srgbClr val="000000"/>
                          </a:solidFill>
                          <a:effectLst/>
                          <a:latin typeface="Calibri" panose="020F0502020204030204" pitchFamily="34" charset="0"/>
                        </a:rPr>
                        <a:t> </a:t>
                      </a:r>
                    </a:p>
                  </a:txBody>
                  <a:tcPr marL="5208" marR="5208" marT="5208" marB="0" anchor="b">
                    <a:lnL w="1270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D9D9D9"/>
                    </a:solidFill>
                  </a:tcPr>
                </a:tc>
                <a:tc>
                  <a:txBody>
                    <a:bodyPr/>
                    <a:lstStyle/>
                    <a:p>
                      <a:pPr algn="ctr" fontAlgn="b"/>
                      <a:r>
                        <a:rPr lang="en-US" sz="1000" b="1" i="0" u="none" strike="noStrike">
                          <a:solidFill>
                            <a:srgbClr val="000000"/>
                          </a:solidFill>
                          <a:effectLst/>
                          <a:latin typeface="Calibri" panose="020F0502020204030204" pitchFamily="34" charset="0"/>
                        </a:rPr>
                        <a:t> </a:t>
                      </a:r>
                    </a:p>
                  </a:txBody>
                  <a:tcPr marL="5208" marR="5208" marT="5208"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D9D9D9"/>
                    </a:solidFill>
                  </a:tcPr>
                </a:tc>
                <a:tc>
                  <a:txBody>
                    <a:bodyPr/>
                    <a:lstStyle/>
                    <a:p>
                      <a:pPr algn="ctr" fontAlgn="b"/>
                      <a:r>
                        <a:rPr lang="en-US" sz="1000" b="1" i="0" u="none" strike="noStrike">
                          <a:solidFill>
                            <a:srgbClr val="000000"/>
                          </a:solidFill>
                          <a:effectLst/>
                          <a:latin typeface="Calibri" panose="020F0502020204030204" pitchFamily="34" charset="0"/>
                        </a:rPr>
                        <a:t> </a:t>
                      </a:r>
                    </a:p>
                  </a:txBody>
                  <a:tcPr marL="5208" marR="5208" marT="5208"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D9D9D9"/>
                    </a:solidFill>
                  </a:tcPr>
                </a:tc>
                <a:tc>
                  <a:txBody>
                    <a:bodyPr/>
                    <a:lstStyle/>
                    <a:p>
                      <a:pPr algn="ctr" fontAlgn="b"/>
                      <a:r>
                        <a:rPr lang="en-US" sz="1000" b="1" i="0" u="none" strike="noStrike">
                          <a:solidFill>
                            <a:srgbClr val="000000"/>
                          </a:solidFill>
                          <a:effectLst/>
                          <a:latin typeface="Calibri" panose="020F0502020204030204" pitchFamily="34" charset="0"/>
                        </a:rPr>
                        <a:t> </a:t>
                      </a:r>
                    </a:p>
                  </a:txBody>
                  <a:tcPr marL="5208" marR="5208" marT="5208" marB="0" anchor="b">
                    <a:lnL w="635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D9D9D9"/>
                    </a:solidFill>
                  </a:tcPr>
                </a:tc>
                <a:tc>
                  <a:txBody>
                    <a:bodyPr/>
                    <a:lstStyle/>
                    <a:p>
                      <a:pPr algn="ctr" fontAlgn="ctr"/>
                      <a:r>
                        <a:rPr lang="en-US" sz="1000" b="1" i="0" u="none" strike="noStrike">
                          <a:solidFill>
                            <a:srgbClr val="000000"/>
                          </a:solidFill>
                          <a:effectLst/>
                          <a:latin typeface="Calibri" panose="020F0502020204030204" pitchFamily="34" charset="0"/>
                        </a:rPr>
                        <a:t> </a:t>
                      </a:r>
                    </a:p>
                  </a:txBody>
                  <a:tcPr marL="5208" marR="5208" marT="5208" marB="0" anchor="ctr">
                    <a:lnL w="1270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D9D9D9"/>
                    </a:solidFill>
                  </a:tcPr>
                </a:tc>
                <a:tc>
                  <a:txBody>
                    <a:bodyPr/>
                    <a:lstStyle/>
                    <a:p>
                      <a:pPr algn="ctr" fontAlgn="ctr"/>
                      <a:r>
                        <a:rPr lang="en-US" sz="1000" b="1" i="0" u="none" strike="noStrike">
                          <a:solidFill>
                            <a:srgbClr val="000000"/>
                          </a:solidFill>
                          <a:effectLst/>
                          <a:latin typeface="Calibri" panose="020F0502020204030204" pitchFamily="34" charset="0"/>
                        </a:rPr>
                        <a:t> </a:t>
                      </a:r>
                    </a:p>
                  </a:txBody>
                  <a:tcPr marL="5208" marR="5208" marT="5208"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D9D9D9"/>
                    </a:solidFill>
                  </a:tcPr>
                </a:tc>
                <a:tc>
                  <a:txBody>
                    <a:bodyPr/>
                    <a:lstStyle/>
                    <a:p>
                      <a:pPr algn="ctr" fontAlgn="ctr"/>
                      <a:r>
                        <a:rPr lang="en-US" sz="1000" b="1" i="0" u="none" strike="noStrike">
                          <a:solidFill>
                            <a:srgbClr val="000000"/>
                          </a:solidFill>
                          <a:effectLst/>
                          <a:latin typeface="Calibri" panose="020F0502020204030204" pitchFamily="34" charset="0"/>
                        </a:rPr>
                        <a:t> </a:t>
                      </a:r>
                    </a:p>
                  </a:txBody>
                  <a:tcPr marL="5208" marR="5208" marT="5208"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D9D9D9"/>
                    </a:solidFill>
                  </a:tcPr>
                </a:tc>
                <a:tc>
                  <a:txBody>
                    <a:bodyPr/>
                    <a:lstStyle/>
                    <a:p>
                      <a:pPr algn="ctr" fontAlgn="ctr"/>
                      <a:r>
                        <a:rPr lang="en-US" sz="1000" b="1" i="0" u="none" strike="noStrike" dirty="0">
                          <a:solidFill>
                            <a:srgbClr val="000000"/>
                          </a:solidFill>
                          <a:effectLst/>
                          <a:latin typeface="Calibri" panose="020F0502020204030204" pitchFamily="34" charset="0"/>
                        </a:rPr>
                        <a:t> </a:t>
                      </a:r>
                    </a:p>
                  </a:txBody>
                  <a:tcPr marL="5208" marR="5208" marT="5208" marB="0" anchor="ctr">
                    <a:lnL w="635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D9D9D9"/>
                    </a:solidFill>
                  </a:tcPr>
                </a:tc>
              </a:tr>
              <a:tr h="214272">
                <a:tc>
                  <a:txBody>
                    <a:bodyPr/>
                    <a:lstStyle/>
                    <a:p>
                      <a:pPr algn="l" fontAlgn="b"/>
                      <a:r>
                        <a:rPr lang="en-US" sz="1200" b="1" i="0" u="none" strike="noStrike" dirty="0">
                          <a:solidFill>
                            <a:srgbClr val="FF0000"/>
                          </a:solidFill>
                          <a:effectLst/>
                          <a:latin typeface="Calibri" panose="020F0502020204030204" pitchFamily="34" charset="0"/>
                        </a:rPr>
                        <a:t>BUL</a:t>
                      </a:r>
                    </a:p>
                  </a:txBody>
                  <a:tcPr marL="5208" marR="5208" marT="5208"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b"/>
                      <a:r>
                        <a:rPr lang="en-US" sz="1000" b="1" i="0" u="none" strike="noStrike">
                          <a:solidFill>
                            <a:srgbClr val="000000"/>
                          </a:solidFill>
                          <a:effectLst/>
                          <a:latin typeface="Calibri" panose="020F0502020204030204" pitchFamily="34" charset="0"/>
                        </a:rPr>
                        <a:t> </a:t>
                      </a:r>
                    </a:p>
                  </a:txBody>
                  <a:tcPr marL="5208" marR="5208" marT="5208" marB="0" anchor="b">
                    <a:lnL w="1270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lnTlToBr w="12700" cap="flat" cmpd="sng" algn="ctr">
                      <a:solidFill>
                        <a:srgbClr val="FF0000"/>
                      </a:solidFill>
                      <a:prstDash val="solid"/>
                      <a:round/>
                      <a:headEnd type="none" w="med" len="med"/>
                      <a:tailEnd type="none" w="med" len="med"/>
                    </a:lnTlToBr>
                    <a:lnBlToTr w="12700" cap="flat" cmpd="sng" algn="ctr">
                      <a:solidFill>
                        <a:srgbClr val="FF0000"/>
                      </a:solidFill>
                      <a:prstDash val="solid"/>
                      <a:round/>
                      <a:headEnd type="none" w="med" len="med"/>
                      <a:tailEnd type="none" w="med" len="med"/>
                    </a:lnBlToTr>
                  </a:tcPr>
                </a:tc>
                <a:tc>
                  <a:txBody>
                    <a:bodyPr/>
                    <a:lstStyle/>
                    <a:p>
                      <a:pPr algn="ctr" fontAlgn="b"/>
                      <a:r>
                        <a:rPr lang="en-US" sz="1000" b="1" i="0" u="none" strike="noStrike">
                          <a:solidFill>
                            <a:srgbClr val="000000"/>
                          </a:solidFill>
                          <a:effectLst/>
                          <a:latin typeface="Calibri" panose="020F0502020204030204" pitchFamily="34" charset="0"/>
                        </a:rPr>
                        <a:t> </a:t>
                      </a:r>
                    </a:p>
                  </a:txBody>
                  <a:tcPr marL="5208" marR="5208" marT="5208"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lnTlToBr w="12700" cap="flat" cmpd="sng" algn="ctr">
                      <a:solidFill>
                        <a:srgbClr val="FF0000"/>
                      </a:solidFill>
                      <a:prstDash val="solid"/>
                      <a:round/>
                      <a:headEnd type="none" w="med" len="med"/>
                      <a:tailEnd type="none" w="med" len="med"/>
                    </a:lnTlToBr>
                    <a:lnBlToTr w="12700" cap="flat" cmpd="sng" algn="ctr">
                      <a:solidFill>
                        <a:srgbClr val="FF0000"/>
                      </a:solidFill>
                      <a:prstDash val="solid"/>
                      <a:round/>
                      <a:headEnd type="none" w="med" len="med"/>
                      <a:tailEnd type="none" w="med" len="med"/>
                    </a:lnBlToTr>
                  </a:tcPr>
                </a:tc>
                <a:tc>
                  <a:txBody>
                    <a:bodyPr/>
                    <a:lstStyle/>
                    <a:p>
                      <a:pPr algn="ctr" fontAlgn="b"/>
                      <a:r>
                        <a:rPr lang="en-US" sz="1000" b="1" i="0" u="none" strike="noStrike">
                          <a:solidFill>
                            <a:srgbClr val="000000"/>
                          </a:solidFill>
                          <a:effectLst/>
                          <a:latin typeface="Calibri" panose="020F0502020204030204" pitchFamily="34" charset="0"/>
                        </a:rPr>
                        <a:t>Mandatory </a:t>
                      </a:r>
                    </a:p>
                  </a:txBody>
                  <a:tcPr marL="5208" marR="5208" marT="5208"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B050"/>
                    </a:solidFill>
                  </a:tcPr>
                </a:tc>
                <a:tc>
                  <a:txBody>
                    <a:bodyPr/>
                    <a:lstStyle/>
                    <a:p>
                      <a:pPr algn="ctr" fontAlgn="b"/>
                      <a:r>
                        <a:rPr lang="en-US" sz="1000" b="1" i="0" u="none" strike="noStrike">
                          <a:solidFill>
                            <a:srgbClr val="000000"/>
                          </a:solidFill>
                          <a:effectLst/>
                          <a:latin typeface="Calibri" panose="020F0502020204030204" pitchFamily="34" charset="0"/>
                        </a:rPr>
                        <a:t>Optional </a:t>
                      </a:r>
                    </a:p>
                  </a:txBody>
                  <a:tcPr marL="5208" marR="5208" marT="5208" marB="0" anchor="b">
                    <a:lnL w="635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C6E0B4"/>
                    </a:solidFill>
                  </a:tcPr>
                </a:tc>
                <a:tc>
                  <a:txBody>
                    <a:bodyPr/>
                    <a:lstStyle/>
                    <a:p>
                      <a:pPr algn="ctr" fontAlgn="ctr"/>
                      <a:r>
                        <a:rPr lang="en-US" sz="1000" b="1" i="0" u="none" strike="noStrike">
                          <a:solidFill>
                            <a:srgbClr val="000000"/>
                          </a:solidFill>
                          <a:effectLst/>
                          <a:latin typeface="Calibri" panose="020F0502020204030204" pitchFamily="34" charset="0"/>
                        </a:rPr>
                        <a:t>Mandatory </a:t>
                      </a:r>
                    </a:p>
                  </a:txBody>
                  <a:tcPr marL="5208" marR="5208" marT="5208" marB="0" anchor="ctr">
                    <a:lnL w="1270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B050"/>
                    </a:solidFill>
                  </a:tcPr>
                </a:tc>
                <a:tc>
                  <a:txBody>
                    <a:bodyPr/>
                    <a:lstStyle/>
                    <a:p>
                      <a:pPr algn="ctr" fontAlgn="ctr"/>
                      <a:r>
                        <a:rPr lang="en-US" sz="1000" b="1" i="0" u="none" strike="noStrike">
                          <a:solidFill>
                            <a:srgbClr val="000000"/>
                          </a:solidFill>
                          <a:effectLst/>
                          <a:latin typeface="Calibri" panose="020F0502020204030204" pitchFamily="34" charset="0"/>
                        </a:rPr>
                        <a:t>Mandatory </a:t>
                      </a:r>
                    </a:p>
                  </a:txBody>
                  <a:tcPr marL="5208" marR="5208" marT="5208"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B050"/>
                    </a:solidFill>
                  </a:tcPr>
                </a:tc>
                <a:tc>
                  <a:txBody>
                    <a:bodyPr/>
                    <a:lstStyle/>
                    <a:p>
                      <a:pPr algn="ctr" fontAlgn="ctr"/>
                      <a:r>
                        <a:rPr lang="en-US" sz="1000" b="1" i="0" u="none" strike="noStrike">
                          <a:solidFill>
                            <a:srgbClr val="000000"/>
                          </a:solidFill>
                          <a:effectLst/>
                          <a:latin typeface="Calibri" panose="020F0502020204030204" pitchFamily="34" charset="0"/>
                        </a:rPr>
                        <a:t>Mandatory </a:t>
                      </a:r>
                    </a:p>
                  </a:txBody>
                  <a:tcPr marL="5208" marR="5208" marT="5208"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B050"/>
                    </a:solidFill>
                  </a:tcPr>
                </a:tc>
                <a:tc>
                  <a:txBody>
                    <a:bodyPr/>
                    <a:lstStyle/>
                    <a:p>
                      <a:pPr algn="ctr" fontAlgn="ctr"/>
                      <a:r>
                        <a:rPr lang="en-US" sz="1000" b="1" i="0" u="none" strike="noStrike" dirty="0">
                          <a:solidFill>
                            <a:srgbClr val="FF0000"/>
                          </a:solidFill>
                          <a:effectLst/>
                          <a:latin typeface="Calibri" panose="020F0502020204030204" pitchFamily="34" charset="0"/>
                        </a:rPr>
                        <a:t>Mandatory </a:t>
                      </a:r>
                    </a:p>
                  </a:txBody>
                  <a:tcPr marL="5208" marR="5208" marT="5208" marB="0" anchor="ctr">
                    <a:lnL w="635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B050"/>
                    </a:solidFill>
                  </a:tcPr>
                </a:tc>
              </a:tr>
              <a:tr h="214272">
                <a:tc>
                  <a:txBody>
                    <a:bodyPr/>
                    <a:lstStyle/>
                    <a:p>
                      <a:pPr algn="l" fontAlgn="b"/>
                      <a:r>
                        <a:rPr lang="en-US" sz="1200" b="1" i="0" u="none" strike="noStrike" dirty="0">
                          <a:solidFill>
                            <a:srgbClr val="FF0000"/>
                          </a:solidFill>
                          <a:effectLst/>
                          <a:latin typeface="Calibri" panose="020F0502020204030204" pitchFamily="34" charset="0"/>
                        </a:rPr>
                        <a:t>CRO</a:t>
                      </a:r>
                    </a:p>
                  </a:txBody>
                  <a:tcPr marL="5208" marR="5208" marT="5208"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b"/>
                      <a:r>
                        <a:rPr lang="en-US" sz="1000" b="1" i="0" u="none" strike="noStrike">
                          <a:solidFill>
                            <a:srgbClr val="000000"/>
                          </a:solidFill>
                          <a:effectLst/>
                          <a:latin typeface="Calibri" panose="020F0502020204030204" pitchFamily="34" charset="0"/>
                        </a:rPr>
                        <a:t>Mandatory </a:t>
                      </a:r>
                    </a:p>
                  </a:txBody>
                  <a:tcPr marL="5208" marR="5208" marT="5208" marB="0" anchor="b">
                    <a:lnL w="1270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B050"/>
                    </a:solidFill>
                  </a:tcPr>
                </a:tc>
                <a:tc>
                  <a:txBody>
                    <a:bodyPr/>
                    <a:lstStyle/>
                    <a:p>
                      <a:pPr algn="ctr" fontAlgn="b"/>
                      <a:r>
                        <a:rPr lang="en-US" sz="1000" b="1" i="0" u="none" strike="noStrike">
                          <a:solidFill>
                            <a:srgbClr val="000000"/>
                          </a:solidFill>
                          <a:effectLst/>
                          <a:latin typeface="Calibri" panose="020F0502020204030204" pitchFamily="34" charset="0"/>
                        </a:rPr>
                        <a:t>Mandatory </a:t>
                      </a:r>
                    </a:p>
                  </a:txBody>
                  <a:tcPr marL="5208" marR="5208" marT="5208"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B050"/>
                    </a:solidFill>
                  </a:tcPr>
                </a:tc>
                <a:tc>
                  <a:txBody>
                    <a:bodyPr/>
                    <a:lstStyle/>
                    <a:p>
                      <a:pPr algn="ctr" fontAlgn="b"/>
                      <a:r>
                        <a:rPr lang="en-US" sz="1000" b="1" i="0" u="none" strike="noStrike">
                          <a:solidFill>
                            <a:srgbClr val="000000"/>
                          </a:solidFill>
                          <a:effectLst/>
                          <a:latin typeface="Calibri" panose="020F0502020204030204" pitchFamily="34" charset="0"/>
                        </a:rPr>
                        <a:t>Mandatory </a:t>
                      </a:r>
                    </a:p>
                  </a:txBody>
                  <a:tcPr marL="5208" marR="5208" marT="5208"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B050"/>
                    </a:solidFill>
                  </a:tcPr>
                </a:tc>
                <a:tc>
                  <a:txBody>
                    <a:bodyPr/>
                    <a:lstStyle/>
                    <a:p>
                      <a:pPr algn="ctr" fontAlgn="b"/>
                      <a:r>
                        <a:rPr lang="en-US" sz="1000" b="1" i="0" u="none" strike="noStrike">
                          <a:solidFill>
                            <a:srgbClr val="000000"/>
                          </a:solidFill>
                          <a:effectLst/>
                          <a:latin typeface="Calibri" panose="020F0502020204030204" pitchFamily="34" charset="0"/>
                        </a:rPr>
                        <a:t>Mandatory </a:t>
                      </a:r>
                    </a:p>
                  </a:txBody>
                  <a:tcPr marL="5208" marR="5208" marT="5208" marB="0" anchor="b">
                    <a:lnL w="635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B050"/>
                    </a:solidFill>
                  </a:tcPr>
                </a:tc>
                <a:tc>
                  <a:txBody>
                    <a:bodyPr/>
                    <a:lstStyle/>
                    <a:p>
                      <a:pPr algn="ctr" fontAlgn="ctr"/>
                      <a:r>
                        <a:rPr lang="en-US" sz="1000" b="1" i="0" u="none" strike="noStrike">
                          <a:solidFill>
                            <a:srgbClr val="000000"/>
                          </a:solidFill>
                          <a:effectLst/>
                          <a:latin typeface="Calibri" panose="020F0502020204030204" pitchFamily="34" charset="0"/>
                        </a:rPr>
                        <a:t>Mandatory </a:t>
                      </a:r>
                    </a:p>
                  </a:txBody>
                  <a:tcPr marL="5208" marR="5208" marT="5208" marB="0" anchor="ctr">
                    <a:lnL w="1270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B050"/>
                    </a:solidFill>
                  </a:tcPr>
                </a:tc>
                <a:tc>
                  <a:txBody>
                    <a:bodyPr/>
                    <a:lstStyle/>
                    <a:p>
                      <a:pPr algn="ctr" fontAlgn="ctr"/>
                      <a:r>
                        <a:rPr lang="en-US" sz="1000" b="1" i="0" u="none" strike="noStrike" dirty="0">
                          <a:solidFill>
                            <a:srgbClr val="FF0000"/>
                          </a:solidFill>
                          <a:effectLst/>
                          <a:latin typeface="Calibri" panose="020F0502020204030204" pitchFamily="34" charset="0"/>
                        </a:rPr>
                        <a:t>Optional </a:t>
                      </a:r>
                    </a:p>
                  </a:txBody>
                  <a:tcPr marL="5208" marR="5208" marT="5208"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C6E0B4"/>
                    </a:solidFill>
                  </a:tcPr>
                </a:tc>
                <a:tc>
                  <a:txBody>
                    <a:bodyPr/>
                    <a:lstStyle/>
                    <a:p>
                      <a:pPr algn="ctr" fontAlgn="ctr"/>
                      <a:r>
                        <a:rPr lang="en-US" sz="1000" b="1" i="0" u="none" strike="noStrike">
                          <a:solidFill>
                            <a:srgbClr val="000000"/>
                          </a:solidFill>
                          <a:effectLst/>
                          <a:latin typeface="Calibri" panose="020F0502020204030204" pitchFamily="34" charset="0"/>
                        </a:rPr>
                        <a:t>Mandatory </a:t>
                      </a:r>
                    </a:p>
                  </a:txBody>
                  <a:tcPr marL="5208" marR="5208" marT="5208"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B050"/>
                    </a:solidFill>
                  </a:tcPr>
                </a:tc>
                <a:tc>
                  <a:txBody>
                    <a:bodyPr/>
                    <a:lstStyle/>
                    <a:p>
                      <a:pPr algn="ctr" fontAlgn="ctr"/>
                      <a:r>
                        <a:rPr lang="en-US" sz="1000" b="1" i="0" u="none" strike="noStrike" dirty="0">
                          <a:solidFill>
                            <a:srgbClr val="FF0000"/>
                          </a:solidFill>
                          <a:effectLst/>
                          <a:latin typeface="Calibri" panose="020F0502020204030204" pitchFamily="34" charset="0"/>
                        </a:rPr>
                        <a:t>Optional </a:t>
                      </a:r>
                    </a:p>
                  </a:txBody>
                  <a:tcPr marL="5208" marR="5208" marT="5208" marB="0" anchor="ctr">
                    <a:lnL w="635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C6E0B4"/>
                    </a:solidFill>
                  </a:tcPr>
                </a:tc>
              </a:tr>
              <a:tr h="190709">
                <a:tc>
                  <a:txBody>
                    <a:bodyPr/>
                    <a:lstStyle/>
                    <a:p>
                      <a:pPr algn="l" fontAlgn="b"/>
                      <a:r>
                        <a:rPr lang="en-US" sz="1200" b="1" i="0" u="none" strike="noStrike" dirty="0">
                          <a:solidFill>
                            <a:srgbClr val="00B0F0"/>
                          </a:solidFill>
                          <a:effectLst/>
                          <a:latin typeface="Calibri" panose="020F0502020204030204" pitchFamily="34" charset="0"/>
                        </a:rPr>
                        <a:t>CZE</a:t>
                      </a:r>
                    </a:p>
                  </a:txBody>
                  <a:tcPr marL="5208" marR="5208" marT="5208"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b"/>
                      <a:r>
                        <a:rPr lang="en-US" sz="1000" b="1" i="0" u="none" strike="noStrike">
                          <a:solidFill>
                            <a:srgbClr val="000000"/>
                          </a:solidFill>
                          <a:effectLst/>
                          <a:latin typeface="Calibri" panose="020F0502020204030204" pitchFamily="34" charset="0"/>
                        </a:rPr>
                        <a:t> </a:t>
                      </a:r>
                    </a:p>
                  </a:txBody>
                  <a:tcPr marL="5208" marR="5208" marT="5208" marB="0" anchor="b">
                    <a:lnL w="1270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b"/>
                      <a:r>
                        <a:rPr lang="en-US" sz="1000" b="1" i="0" u="none" strike="noStrike">
                          <a:solidFill>
                            <a:srgbClr val="000000"/>
                          </a:solidFill>
                          <a:effectLst/>
                          <a:latin typeface="Calibri" panose="020F0502020204030204" pitchFamily="34" charset="0"/>
                        </a:rPr>
                        <a:t> </a:t>
                      </a:r>
                    </a:p>
                  </a:txBody>
                  <a:tcPr marL="5208" marR="5208" marT="5208"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b"/>
                      <a:r>
                        <a:rPr lang="en-US" sz="1000" b="1" i="0" u="none" strike="noStrike">
                          <a:solidFill>
                            <a:srgbClr val="000000"/>
                          </a:solidFill>
                          <a:effectLst/>
                          <a:latin typeface="Calibri" panose="020F0502020204030204" pitchFamily="34" charset="0"/>
                        </a:rPr>
                        <a:t> </a:t>
                      </a:r>
                    </a:p>
                  </a:txBody>
                  <a:tcPr marL="5208" marR="5208" marT="5208"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b"/>
                      <a:r>
                        <a:rPr lang="en-US" sz="1000" b="1" i="0" u="none" strike="noStrike">
                          <a:solidFill>
                            <a:srgbClr val="000000"/>
                          </a:solidFill>
                          <a:effectLst/>
                          <a:latin typeface="Calibri" panose="020F0502020204030204" pitchFamily="34" charset="0"/>
                        </a:rPr>
                        <a:t> </a:t>
                      </a:r>
                    </a:p>
                  </a:txBody>
                  <a:tcPr marL="5208" marR="5208" marT="5208" marB="0" anchor="b">
                    <a:lnL w="635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1000" b="1" i="0" u="none" strike="noStrike">
                          <a:solidFill>
                            <a:srgbClr val="000000"/>
                          </a:solidFill>
                          <a:effectLst/>
                          <a:latin typeface="Calibri" panose="020F0502020204030204" pitchFamily="34" charset="0"/>
                        </a:rPr>
                        <a:t>Mandatory </a:t>
                      </a:r>
                    </a:p>
                  </a:txBody>
                  <a:tcPr marL="5208" marR="5208" marT="5208" marB="0" anchor="ctr">
                    <a:lnL w="1270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B050"/>
                    </a:solidFill>
                  </a:tcPr>
                </a:tc>
                <a:tc>
                  <a:txBody>
                    <a:bodyPr/>
                    <a:lstStyle/>
                    <a:p>
                      <a:pPr algn="ctr" fontAlgn="ctr"/>
                      <a:r>
                        <a:rPr lang="en-US" sz="1000" b="1" i="0" u="none" strike="noStrike">
                          <a:solidFill>
                            <a:srgbClr val="000000"/>
                          </a:solidFill>
                          <a:effectLst/>
                          <a:latin typeface="Calibri" panose="020F0502020204030204" pitchFamily="34" charset="0"/>
                        </a:rPr>
                        <a:t>Optional </a:t>
                      </a:r>
                    </a:p>
                  </a:txBody>
                  <a:tcPr marL="5208" marR="5208" marT="5208"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C6E0B4"/>
                    </a:solidFill>
                  </a:tcPr>
                </a:tc>
                <a:tc>
                  <a:txBody>
                    <a:bodyPr/>
                    <a:lstStyle/>
                    <a:p>
                      <a:pPr algn="ctr" fontAlgn="ctr"/>
                      <a:r>
                        <a:rPr lang="en-US" sz="1000" b="1" i="0" u="none" strike="noStrike">
                          <a:solidFill>
                            <a:srgbClr val="000000"/>
                          </a:solidFill>
                          <a:effectLst/>
                          <a:latin typeface="Calibri" panose="020F0502020204030204" pitchFamily="34" charset="0"/>
                        </a:rPr>
                        <a:t>Mandatory </a:t>
                      </a:r>
                    </a:p>
                  </a:txBody>
                  <a:tcPr marL="5208" marR="5208" marT="5208"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B050"/>
                    </a:solidFill>
                  </a:tcPr>
                </a:tc>
                <a:tc>
                  <a:txBody>
                    <a:bodyPr/>
                    <a:lstStyle/>
                    <a:p>
                      <a:pPr algn="ctr" fontAlgn="ctr"/>
                      <a:r>
                        <a:rPr lang="en-US" sz="1000" b="1" i="0" u="none" strike="noStrike" dirty="0">
                          <a:solidFill>
                            <a:srgbClr val="000000"/>
                          </a:solidFill>
                          <a:effectLst/>
                          <a:latin typeface="Calibri" panose="020F0502020204030204" pitchFamily="34" charset="0"/>
                        </a:rPr>
                        <a:t>Optional </a:t>
                      </a:r>
                    </a:p>
                  </a:txBody>
                  <a:tcPr marL="5208" marR="5208" marT="5208" marB="0" anchor="ctr">
                    <a:lnL w="635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C6E0B4"/>
                    </a:solidFill>
                  </a:tcPr>
                </a:tc>
              </a:tr>
              <a:tr h="190709">
                <a:tc>
                  <a:txBody>
                    <a:bodyPr/>
                    <a:lstStyle/>
                    <a:p>
                      <a:pPr algn="l" fontAlgn="b"/>
                      <a:r>
                        <a:rPr lang="en-US" sz="1200" b="1" i="0" u="none" strike="noStrike" dirty="0">
                          <a:solidFill>
                            <a:srgbClr val="00B0F0"/>
                          </a:solidFill>
                          <a:effectLst/>
                          <a:latin typeface="Calibri" panose="020F0502020204030204" pitchFamily="34" charset="0"/>
                        </a:rPr>
                        <a:t>GEO</a:t>
                      </a:r>
                    </a:p>
                  </a:txBody>
                  <a:tcPr marL="5208" marR="5208" marT="5208"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b"/>
                      <a:r>
                        <a:rPr lang="en-US" sz="1000" b="1" i="0" u="none" strike="noStrike">
                          <a:solidFill>
                            <a:srgbClr val="000000"/>
                          </a:solidFill>
                          <a:effectLst/>
                          <a:latin typeface="Calibri" panose="020F0502020204030204" pitchFamily="34" charset="0"/>
                        </a:rPr>
                        <a:t> </a:t>
                      </a:r>
                    </a:p>
                  </a:txBody>
                  <a:tcPr marL="5208" marR="5208" marT="5208" marB="0" anchor="b">
                    <a:lnL w="1270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b"/>
                      <a:r>
                        <a:rPr lang="en-US" sz="1000" b="1" i="0" u="none" strike="noStrike">
                          <a:solidFill>
                            <a:srgbClr val="000000"/>
                          </a:solidFill>
                          <a:effectLst/>
                          <a:latin typeface="Calibri" panose="020F0502020204030204" pitchFamily="34" charset="0"/>
                        </a:rPr>
                        <a:t> </a:t>
                      </a:r>
                    </a:p>
                  </a:txBody>
                  <a:tcPr marL="5208" marR="5208" marT="5208"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b"/>
                      <a:r>
                        <a:rPr lang="en-US" sz="1000" b="1" i="0" u="none" strike="noStrike">
                          <a:solidFill>
                            <a:srgbClr val="000000"/>
                          </a:solidFill>
                          <a:effectLst/>
                          <a:latin typeface="Calibri" panose="020F0502020204030204" pitchFamily="34" charset="0"/>
                        </a:rPr>
                        <a:t> </a:t>
                      </a:r>
                    </a:p>
                  </a:txBody>
                  <a:tcPr marL="5208" marR="5208" marT="5208"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b"/>
                      <a:r>
                        <a:rPr lang="en-US" sz="1000" b="1" i="0" u="none" strike="noStrike">
                          <a:solidFill>
                            <a:srgbClr val="000000"/>
                          </a:solidFill>
                          <a:effectLst/>
                          <a:latin typeface="Calibri" panose="020F0502020204030204" pitchFamily="34" charset="0"/>
                        </a:rPr>
                        <a:t> </a:t>
                      </a:r>
                    </a:p>
                  </a:txBody>
                  <a:tcPr marL="5208" marR="5208" marT="5208" marB="0" anchor="b">
                    <a:lnL w="635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1000" b="1" i="0" u="none" strike="noStrike">
                          <a:solidFill>
                            <a:srgbClr val="000000"/>
                          </a:solidFill>
                          <a:effectLst/>
                          <a:latin typeface="Calibri" panose="020F0502020204030204" pitchFamily="34" charset="0"/>
                        </a:rPr>
                        <a:t>Mandatory </a:t>
                      </a:r>
                    </a:p>
                  </a:txBody>
                  <a:tcPr marL="5208" marR="5208" marT="5208" marB="0" anchor="ctr">
                    <a:lnL w="1270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B050"/>
                    </a:solidFill>
                  </a:tcPr>
                </a:tc>
                <a:tc>
                  <a:txBody>
                    <a:bodyPr/>
                    <a:lstStyle/>
                    <a:p>
                      <a:pPr algn="ctr" fontAlgn="ctr"/>
                      <a:r>
                        <a:rPr lang="en-US" sz="1000" b="1" i="0" u="none" strike="noStrike">
                          <a:solidFill>
                            <a:srgbClr val="000000"/>
                          </a:solidFill>
                          <a:effectLst/>
                          <a:latin typeface="Calibri" panose="020F0502020204030204" pitchFamily="34" charset="0"/>
                        </a:rPr>
                        <a:t>Optional </a:t>
                      </a:r>
                    </a:p>
                  </a:txBody>
                  <a:tcPr marL="5208" marR="5208" marT="5208"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C6E0B4"/>
                    </a:solidFill>
                  </a:tcPr>
                </a:tc>
                <a:tc>
                  <a:txBody>
                    <a:bodyPr/>
                    <a:lstStyle/>
                    <a:p>
                      <a:pPr algn="ctr" fontAlgn="ctr"/>
                      <a:r>
                        <a:rPr lang="en-US" sz="1000" b="1" i="0" u="none" strike="noStrike">
                          <a:solidFill>
                            <a:srgbClr val="000000"/>
                          </a:solidFill>
                          <a:effectLst/>
                          <a:latin typeface="Calibri" panose="020F0502020204030204" pitchFamily="34" charset="0"/>
                        </a:rPr>
                        <a:t>Optional</a:t>
                      </a:r>
                    </a:p>
                  </a:txBody>
                  <a:tcPr marL="5208" marR="5208" marT="5208"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C6E0B4"/>
                    </a:solidFill>
                  </a:tcPr>
                </a:tc>
                <a:tc>
                  <a:txBody>
                    <a:bodyPr/>
                    <a:lstStyle/>
                    <a:p>
                      <a:pPr algn="ctr" fontAlgn="ctr"/>
                      <a:r>
                        <a:rPr lang="en-US" sz="1000" b="1" i="0" u="none" strike="noStrike">
                          <a:solidFill>
                            <a:srgbClr val="000000"/>
                          </a:solidFill>
                          <a:effectLst/>
                          <a:latin typeface="Calibri" panose="020F0502020204030204" pitchFamily="34" charset="0"/>
                        </a:rPr>
                        <a:t>Optional</a:t>
                      </a:r>
                    </a:p>
                  </a:txBody>
                  <a:tcPr marL="5208" marR="5208" marT="5208" marB="0" anchor="ctr">
                    <a:lnL w="635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C6E0B4"/>
                    </a:solidFill>
                  </a:tcPr>
                </a:tc>
              </a:tr>
              <a:tr h="239480">
                <a:tc>
                  <a:txBody>
                    <a:bodyPr/>
                    <a:lstStyle/>
                    <a:p>
                      <a:pPr algn="l" fontAlgn="b"/>
                      <a:r>
                        <a:rPr lang="en-US" sz="1200" b="1" i="0" u="none" strike="noStrike" dirty="0">
                          <a:solidFill>
                            <a:srgbClr val="FF0000"/>
                          </a:solidFill>
                          <a:effectLst/>
                          <a:latin typeface="Calibri" panose="020F0502020204030204" pitchFamily="34" charset="0"/>
                        </a:rPr>
                        <a:t>HUN</a:t>
                      </a:r>
                    </a:p>
                  </a:txBody>
                  <a:tcPr marL="5208" marR="5208" marT="5208"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b"/>
                      <a:r>
                        <a:rPr lang="en-US" sz="1000" b="1" i="0" u="none" strike="noStrike">
                          <a:solidFill>
                            <a:srgbClr val="000000"/>
                          </a:solidFill>
                          <a:effectLst/>
                          <a:latin typeface="Calibri" panose="020F0502020204030204" pitchFamily="34" charset="0"/>
                        </a:rPr>
                        <a:t>Mandatory </a:t>
                      </a:r>
                    </a:p>
                  </a:txBody>
                  <a:tcPr marL="5208" marR="5208" marT="5208" marB="0" anchor="b">
                    <a:lnL w="1270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B050"/>
                    </a:solidFill>
                  </a:tcPr>
                </a:tc>
                <a:tc>
                  <a:txBody>
                    <a:bodyPr/>
                    <a:lstStyle/>
                    <a:p>
                      <a:pPr algn="ctr" fontAlgn="b"/>
                      <a:r>
                        <a:rPr lang="en-US" sz="1000" b="1" i="0" u="none" strike="noStrike">
                          <a:solidFill>
                            <a:srgbClr val="000000"/>
                          </a:solidFill>
                          <a:effectLst/>
                          <a:latin typeface="Calibri" panose="020F0502020204030204" pitchFamily="34" charset="0"/>
                        </a:rPr>
                        <a:t>Mandatory </a:t>
                      </a:r>
                    </a:p>
                  </a:txBody>
                  <a:tcPr marL="5208" marR="5208" marT="5208"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a:noFill/>
                    </a:lnB>
                    <a:solidFill>
                      <a:srgbClr val="00B050"/>
                    </a:solidFill>
                  </a:tcPr>
                </a:tc>
                <a:tc>
                  <a:txBody>
                    <a:bodyPr/>
                    <a:lstStyle/>
                    <a:p>
                      <a:pPr algn="ctr" fontAlgn="b"/>
                      <a:r>
                        <a:rPr lang="en-US" sz="1000" b="1" i="0" u="none" strike="noStrike">
                          <a:solidFill>
                            <a:srgbClr val="000000"/>
                          </a:solidFill>
                          <a:effectLst/>
                          <a:latin typeface="Calibri" panose="020F0502020204030204" pitchFamily="34" charset="0"/>
                        </a:rPr>
                        <a:t>Mandatory </a:t>
                      </a:r>
                    </a:p>
                  </a:txBody>
                  <a:tcPr marL="5208" marR="5208" marT="5208"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B050"/>
                    </a:solidFill>
                  </a:tcPr>
                </a:tc>
                <a:tc>
                  <a:txBody>
                    <a:bodyPr/>
                    <a:lstStyle/>
                    <a:p>
                      <a:pPr algn="ctr" fontAlgn="b"/>
                      <a:r>
                        <a:rPr lang="en-US" sz="1000" b="1" i="0" u="none" strike="noStrike" dirty="0">
                          <a:solidFill>
                            <a:srgbClr val="FF0000"/>
                          </a:solidFill>
                          <a:effectLst/>
                          <a:latin typeface="Calibri" panose="020F0502020204030204" pitchFamily="34" charset="0"/>
                        </a:rPr>
                        <a:t>Optional</a:t>
                      </a:r>
                      <a:r>
                        <a:rPr lang="en-US" sz="1000" b="1" i="0" u="none" strike="noStrike" dirty="0">
                          <a:solidFill>
                            <a:srgbClr val="00B0F0"/>
                          </a:solidFill>
                          <a:effectLst/>
                          <a:latin typeface="Calibri" panose="020F0502020204030204" pitchFamily="34" charset="0"/>
                        </a:rPr>
                        <a:t> </a:t>
                      </a:r>
                    </a:p>
                  </a:txBody>
                  <a:tcPr marL="5208" marR="5208" marT="5208" marB="0" anchor="b">
                    <a:lnL w="635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C6E0B4"/>
                    </a:solidFill>
                  </a:tcPr>
                </a:tc>
                <a:tc>
                  <a:txBody>
                    <a:bodyPr/>
                    <a:lstStyle/>
                    <a:p>
                      <a:pPr algn="ctr" fontAlgn="ctr"/>
                      <a:r>
                        <a:rPr lang="en-US" sz="1000" b="1" i="0" u="none" strike="noStrike">
                          <a:solidFill>
                            <a:srgbClr val="000000"/>
                          </a:solidFill>
                          <a:effectLst/>
                          <a:latin typeface="Calibri" panose="020F0502020204030204" pitchFamily="34" charset="0"/>
                        </a:rPr>
                        <a:t>Mandatory </a:t>
                      </a:r>
                    </a:p>
                  </a:txBody>
                  <a:tcPr marL="5208" marR="5208" marT="5208" marB="0" anchor="ctr">
                    <a:lnL w="1270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B050"/>
                    </a:solidFill>
                  </a:tcPr>
                </a:tc>
                <a:tc>
                  <a:txBody>
                    <a:bodyPr/>
                    <a:lstStyle/>
                    <a:p>
                      <a:pPr algn="ctr" fontAlgn="ctr"/>
                      <a:r>
                        <a:rPr lang="en-US" sz="1000" b="1" i="0" u="none" strike="noStrike">
                          <a:solidFill>
                            <a:srgbClr val="000000"/>
                          </a:solidFill>
                          <a:effectLst/>
                          <a:latin typeface="Calibri" panose="020F0502020204030204" pitchFamily="34" charset="0"/>
                        </a:rPr>
                        <a:t>Mandatory </a:t>
                      </a:r>
                    </a:p>
                  </a:txBody>
                  <a:tcPr marL="5208" marR="5208" marT="5208"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B050"/>
                    </a:solidFill>
                  </a:tcPr>
                </a:tc>
                <a:tc>
                  <a:txBody>
                    <a:bodyPr/>
                    <a:lstStyle/>
                    <a:p>
                      <a:pPr algn="ctr" fontAlgn="ctr"/>
                      <a:r>
                        <a:rPr lang="en-US" sz="1000" b="1" i="0" u="none" strike="noStrike">
                          <a:solidFill>
                            <a:srgbClr val="000000"/>
                          </a:solidFill>
                          <a:effectLst/>
                          <a:latin typeface="Calibri" panose="020F0502020204030204" pitchFamily="34" charset="0"/>
                        </a:rPr>
                        <a:t>Mandatory </a:t>
                      </a:r>
                    </a:p>
                  </a:txBody>
                  <a:tcPr marL="5208" marR="5208" marT="5208"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B050"/>
                    </a:solidFill>
                  </a:tcPr>
                </a:tc>
                <a:tc>
                  <a:txBody>
                    <a:bodyPr/>
                    <a:lstStyle/>
                    <a:p>
                      <a:pPr algn="ctr" fontAlgn="ctr"/>
                      <a:r>
                        <a:rPr lang="en-US" sz="1000" b="1" i="0" u="none" strike="noStrike" dirty="0">
                          <a:solidFill>
                            <a:srgbClr val="000000"/>
                          </a:solidFill>
                          <a:effectLst/>
                          <a:latin typeface="Calibri" panose="020F0502020204030204" pitchFamily="34" charset="0"/>
                        </a:rPr>
                        <a:t>Mandatory </a:t>
                      </a:r>
                    </a:p>
                  </a:txBody>
                  <a:tcPr marL="5208" marR="5208" marT="5208" marB="0" anchor="ctr">
                    <a:lnL w="635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B050"/>
                    </a:solidFill>
                  </a:tcPr>
                </a:tc>
              </a:tr>
              <a:tr h="239480">
                <a:tc>
                  <a:txBody>
                    <a:bodyPr/>
                    <a:lstStyle/>
                    <a:p>
                      <a:pPr algn="l" fontAlgn="b"/>
                      <a:r>
                        <a:rPr lang="en-US" sz="1200" b="1" i="0" u="none" strike="noStrike" dirty="0">
                          <a:solidFill>
                            <a:srgbClr val="FF0000"/>
                          </a:solidFill>
                          <a:effectLst/>
                          <a:latin typeface="Calibri" panose="020F0502020204030204" pitchFamily="34" charset="0"/>
                        </a:rPr>
                        <a:t>KAZ</a:t>
                      </a:r>
                    </a:p>
                  </a:txBody>
                  <a:tcPr marL="5208" marR="5208" marT="5208"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b"/>
                      <a:r>
                        <a:rPr lang="en-US" sz="1000" b="1" i="0" u="none" strike="noStrike">
                          <a:solidFill>
                            <a:srgbClr val="000000"/>
                          </a:solidFill>
                          <a:effectLst/>
                          <a:latin typeface="Calibri" panose="020F0502020204030204" pitchFamily="34" charset="0"/>
                        </a:rPr>
                        <a:t>Mandatory </a:t>
                      </a:r>
                    </a:p>
                  </a:txBody>
                  <a:tcPr marL="5208" marR="5208" marT="5208" marB="0" anchor="b">
                    <a:lnL w="1270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B050"/>
                    </a:solidFill>
                  </a:tcPr>
                </a:tc>
                <a:tc>
                  <a:txBody>
                    <a:bodyPr/>
                    <a:lstStyle/>
                    <a:p>
                      <a:pPr algn="ctr" fontAlgn="b"/>
                      <a:r>
                        <a:rPr lang="en-US" sz="1000" b="1" i="0" u="none" strike="noStrike">
                          <a:solidFill>
                            <a:srgbClr val="000000"/>
                          </a:solidFill>
                          <a:effectLst/>
                          <a:latin typeface="Calibri" panose="020F0502020204030204" pitchFamily="34" charset="0"/>
                        </a:rPr>
                        <a:t> </a:t>
                      </a:r>
                    </a:p>
                  </a:txBody>
                  <a:tcPr marL="5208" marR="5208" marT="5208"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a:noFill/>
                    </a:lnT>
                    <a:lnB w="6350" cap="flat" cmpd="sng" algn="ctr">
                      <a:solidFill>
                        <a:srgbClr val="000000"/>
                      </a:solidFill>
                      <a:prstDash val="dot"/>
                      <a:round/>
                      <a:headEnd type="none" w="med" len="med"/>
                      <a:tailEnd type="none" w="med" len="med"/>
                    </a:lnB>
                    <a:lnTlToBr w="12700" cap="flat" cmpd="sng" algn="ctr">
                      <a:solidFill>
                        <a:srgbClr val="FF0000"/>
                      </a:solidFill>
                      <a:prstDash val="solid"/>
                      <a:round/>
                      <a:headEnd type="none" w="med" len="med"/>
                      <a:tailEnd type="none" w="med" len="med"/>
                    </a:lnTlToBr>
                    <a:lnBlToTr w="12700" cap="flat" cmpd="sng" algn="ctr">
                      <a:solidFill>
                        <a:srgbClr val="FF0000"/>
                      </a:solidFill>
                      <a:prstDash val="solid"/>
                      <a:round/>
                      <a:headEnd type="none" w="med" len="med"/>
                      <a:tailEnd type="none" w="med" len="med"/>
                    </a:lnBlToTr>
                  </a:tcPr>
                </a:tc>
                <a:tc>
                  <a:txBody>
                    <a:bodyPr/>
                    <a:lstStyle/>
                    <a:p>
                      <a:pPr algn="ctr" fontAlgn="b"/>
                      <a:r>
                        <a:rPr lang="en-US" sz="1000" b="1" i="0" u="none" strike="noStrike">
                          <a:solidFill>
                            <a:srgbClr val="000000"/>
                          </a:solidFill>
                          <a:effectLst/>
                          <a:latin typeface="Calibri" panose="020F0502020204030204" pitchFamily="34" charset="0"/>
                        </a:rPr>
                        <a:t>Mandatory </a:t>
                      </a:r>
                    </a:p>
                  </a:txBody>
                  <a:tcPr marL="5208" marR="5208" marT="5208"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B050"/>
                    </a:solidFill>
                  </a:tcPr>
                </a:tc>
                <a:tc>
                  <a:txBody>
                    <a:bodyPr/>
                    <a:lstStyle/>
                    <a:p>
                      <a:pPr algn="ctr" fontAlgn="b"/>
                      <a:r>
                        <a:rPr lang="en-US" sz="1000" b="1" i="0" u="none" strike="noStrike">
                          <a:solidFill>
                            <a:srgbClr val="000000"/>
                          </a:solidFill>
                          <a:effectLst/>
                          <a:latin typeface="Calibri" panose="020F0502020204030204" pitchFamily="34" charset="0"/>
                        </a:rPr>
                        <a:t> </a:t>
                      </a:r>
                    </a:p>
                  </a:txBody>
                  <a:tcPr marL="5208" marR="5208" marT="5208" marB="0" anchor="b">
                    <a:lnL w="635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1000" b="1" i="0" u="none" strike="noStrike">
                          <a:solidFill>
                            <a:srgbClr val="000000"/>
                          </a:solidFill>
                          <a:effectLst/>
                          <a:latin typeface="Calibri" panose="020F0502020204030204" pitchFamily="34" charset="0"/>
                        </a:rPr>
                        <a:t>Mandatory </a:t>
                      </a:r>
                    </a:p>
                  </a:txBody>
                  <a:tcPr marL="5208" marR="5208" marT="5208" marB="0" anchor="ctr">
                    <a:lnL w="1270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B050"/>
                    </a:solidFill>
                  </a:tcPr>
                </a:tc>
                <a:tc>
                  <a:txBody>
                    <a:bodyPr/>
                    <a:lstStyle/>
                    <a:p>
                      <a:pPr algn="ctr" fontAlgn="ctr"/>
                      <a:r>
                        <a:rPr lang="en-US" sz="1000" b="1" i="0" u="none" strike="noStrike" dirty="0">
                          <a:solidFill>
                            <a:srgbClr val="FF0000"/>
                          </a:solidFill>
                          <a:effectLst/>
                          <a:latin typeface="Calibri" panose="020F0502020204030204" pitchFamily="34" charset="0"/>
                        </a:rPr>
                        <a:t>Optional </a:t>
                      </a:r>
                    </a:p>
                  </a:txBody>
                  <a:tcPr marL="5208" marR="5208" marT="5208"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C6E0B4"/>
                    </a:solidFill>
                  </a:tcPr>
                </a:tc>
                <a:tc>
                  <a:txBody>
                    <a:bodyPr/>
                    <a:lstStyle/>
                    <a:p>
                      <a:pPr algn="ctr" fontAlgn="ctr"/>
                      <a:r>
                        <a:rPr lang="en-US" sz="1000" b="1" i="0" u="none" strike="noStrike">
                          <a:solidFill>
                            <a:srgbClr val="000000"/>
                          </a:solidFill>
                          <a:effectLst/>
                          <a:latin typeface="Calibri" panose="020F0502020204030204" pitchFamily="34" charset="0"/>
                        </a:rPr>
                        <a:t>Mandatory </a:t>
                      </a:r>
                    </a:p>
                  </a:txBody>
                  <a:tcPr marL="5208" marR="5208" marT="5208"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B050"/>
                    </a:solidFill>
                  </a:tcPr>
                </a:tc>
                <a:tc>
                  <a:txBody>
                    <a:bodyPr/>
                    <a:lstStyle/>
                    <a:p>
                      <a:pPr algn="ctr" fontAlgn="ctr"/>
                      <a:r>
                        <a:rPr lang="en-US" sz="1000" b="1" i="0" u="none" strike="noStrike">
                          <a:solidFill>
                            <a:srgbClr val="000000"/>
                          </a:solidFill>
                          <a:effectLst/>
                          <a:latin typeface="Calibri" panose="020F0502020204030204" pitchFamily="34" charset="0"/>
                        </a:rPr>
                        <a:t> </a:t>
                      </a:r>
                    </a:p>
                  </a:txBody>
                  <a:tcPr marL="5208" marR="5208" marT="5208" marB="0" anchor="ctr">
                    <a:lnL w="635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r>
              <a:tr h="190709">
                <a:tc>
                  <a:txBody>
                    <a:bodyPr/>
                    <a:lstStyle/>
                    <a:p>
                      <a:pPr algn="l" fontAlgn="b"/>
                      <a:r>
                        <a:rPr lang="en-US" sz="1200" b="1" i="0" u="none" strike="noStrike" dirty="0">
                          <a:solidFill>
                            <a:srgbClr val="0D0D0D"/>
                          </a:solidFill>
                          <a:effectLst/>
                          <a:latin typeface="Calibri" panose="020F0502020204030204" pitchFamily="34" charset="0"/>
                        </a:rPr>
                        <a:t>KOS</a:t>
                      </a:r>
                    </a:p>
                  </a:txBody>
                  <a:tcPr marL="5208" marR="5208" marT="5208"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b"/>
                      <a:r>
                        <a:rPr lang="en-US" sz="1000" b="1" i="0" u="none" strike="noStrike">
                          <a:solidFill>
                            <a:srgbClr val="000000"/>
                          </a:solidFill>
                          <a:effectLst/>
                          <a:latin typeface="Calibri" panose="020F0502020204030204" pitchFamily="34" charset="0"/>
                        </a:rPr>
                        <a:t> </a:t>
                      </a:r>
                    </a:p>
                  </a:txBody>
                  <a:tcPr marL="5208" marR="5208" marT="5208" marB="0" anchor="b">
                    <a:lnL w="1270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b"/>
                      <a:r>
                        <a:rPr lang="en-US" sz="1000" b="1" i="0" u="none" strike="noStrike">
                          <a:solidFill>
                            <a:srgbClr val="000000"/>
                          </a:solidFill>
                          <a:effectLst/>
                          <a:latin typeface="Calibri" panose="020F0502020204030204" pitchFamily="34" charset="0"/>
                        </a:rPr>
                        <a:t> </a:t>
                      </a:r>
                    </a:p>
                  </a:txBody>
                  <a:tcPr marL="5208" marR="5208" marT="5208"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b"/>
                      <a:r>
                        <a:rPr lang="en-US" sz="1000" b="1" i="0" u="none" strike="noStrike">
                          <a:solidFill>
                            <a:srgbClr val="000000"/>
                          </a:solidFill>
                          <a:effectLst/>
                          <a:latin typeface="Calibri" panose="020F0502020204030204" pitchFamily="34" charset="0"/>
                        </a:rPr>
                        <a:t> </a:t>
                      </a:r>
                    </a:p>
                  </a:txBody>
                  <a:tcPr marL="5208" marR="5208" marT="5208"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b"/>
                      <a:r>
                        <a:rPr lang="en-US" sz="1000" b="1" i="0" u="none" strike="noStrike">
                          <a:solidFill>
                            <a:srgbClr val="000000"/>
                          </a:solidFill>
                          <a:effectLst/>
                          <a:latin typeface="Calibri" panose="020F0502020204030204" pitchFamily="34" charset="0"/>
                        </a:rPr>
                        <a:t> </a:t>
                      </a:r>
                    </a:p>
                  </a:txBody>
                  <a:tcPr marL="5208" marR="5208" marT="5208" marB="0" anchor="b">
                    <a:lnL w="635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1000" b="1" i="0" u="none" strike="noStrike">
                          <a:solidFill>
                            <a:srgbClr val="000000"/>
                          </a:solidFill>
                          <a:effectLst/>
                          <a:latin typeface="Calibri" panose="020F0502020204030204" pitchFamily="34" charset="0"/>
                        </a:rPr>
                        <a:t>Mandatory </a:t>
                      </a:r>
                    </a:p>
                  </a:txBody>
                  <a:tcPr marL="5208" marR="5208" marT="5208" marB="0" anchor="ctr">
                    <a:lnL w="1270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B050"/>
                    </a:solidFill>
                  </a:tcPr>
                </a:tc>
                <a:tc>
                  <a:txBody>
                    <a:bodyPr/>
                    <a:lstStyle/>
                    <a:p>
                      <a:pPr algn="ctr" fontAlgn="ctr"/>
                      <a:r>
                        <a:rPr lang="en-US" sz="1000" b="1" i="0" u="none" strike="noStrike" dirty="0">
                          <a:solidFill>
                            <a:srgbClr val="000000"/>
                          </a:solidFill>
                          <a:effectLst/>
                          <a:latin typeface="Calibri" panose="020F0502020204030204" pitchFamily="34" charset="0"/>
                        </a:rPr>
                        <a:t> </a:t>
                      </a:r>
                    </a:p>
                  </a:txBody>
                  <a:tcPr marL="5208" marR="5208" marT="5208"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1000" b="1" i="0" u="none" strike="noStrike">
                          <a:solidFill>
                            <a:srgbClr val="000000"/>
                          </a:solidFill>
                          <a:effectLst/>
                          <a:latin typeface="Calibri" panose="020F0502020204030204" pitchFamily="34" charset="0"/>
                        </a:rPr>
                        <a:t> </a:t>
                      </a:r>
                    </a:p>
                  </a:txBody>
                  <a:tcPr marL="5208" marR="5208" marT="5208"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1000" b="1" i="0" u="none" strike="noStrike" dirty="0">
                          <a:solidFill>
                            <a:srgbClr val="000000"/>
                          </a:solidFill>
                          <a:effectLst/>
                          <a:latin typeface="Calibri" panose="020F0502020204030204" pitchFamily="34" charset="0"/>
                        </a:rPr>
                        <a:t> </a:t>
                      </a:r>
                    </a:p>
                  </a:txBody>
                  <a:tcPr marL="5208" marR="5208" marT="5208" marB="0" anchor="ctr">
                    <a:lnL w="635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r>
              <a:tr h="214272">
                <a:tc>
                  <a:txBody>
                    <a:bodyPr/>
                    <a:lstStyle/>
                    <a:p>
                      <a:pPr algn="l" fontAlgn="b"/>
                      <a:r>
                        <a:rPr lang="en-US" sz="1200" b="1" i="0" u="none" strike="noStrike" dirty="0">
                          <a:solidFill>
                            <a:srgbClr val="FF0000"/>
                          </a:solidFill>
                          <a:effectLst/>
                          <a:latin typeface="Calibri" panose="020F0502020204030204" pitchFamily="34" charset="0"/>
                        </a:rPr>
                        <a:t>KYR</a:t>
                      </a:r>
                    </a:p>
                  </a:txBody>
                  <a:tcPr marL="5208" marR="5208" marT="5208"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b"/>
                      <a:r>
                        <a:rPr lang="en-US" sz="1000" b="1" i="0" u="none" strike="noStrike">
                          <a:solidFill>
                            <a:srgbClr val="000000"/>
                          </a:solidFill>
                          <a:effectLst/>
                          <a:latin typeface="Calibri" panose="020F0502020204030204" pitchFamily="34" charset="0"/>
                        </a:rPr>
                        <a:t>Mandatory </a:t>
                      </a:r>
                    </a:p>
                  </a:txBody>
                  <a:tcPr marL="5208" marR="5208" marT="5208" marB="0" anchor="b">
                    <a:lnL w="1270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B050"/>
                    </a:solidFill>
                  </a:tcPr>
                </a:tc>
                <a:tc>
                  <a:txBody>
                    <a:bodyPr/>
                    <a:lstStyle/>
                    <a:p>
                      <a:pPr algn="ctr" fontAlgn="b"/>
                      <a:r>
                        <a:rPr lang="en-US" sz="1000" b="1" i="0" u="none" strike="noStrike">
                          <a:solidFill>
                            <a:srgbClr val="000000"/>
                          </a:solidFill>
                          <a:effectLst/>
                          <a:latin typeface="Calibri" panose="020F0502020204030204" pitchFamily="34" charset="0"/>
                        </a:rPr>
                        <a:t>Mandatory </a:t>
                      </a:r>
                    </a:p>
                  </a:txBody>
                  <a:tcPr marL="5208" marR="5208" marT="5208"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B050"/>
                    </a:solidFill>
                  </a:tcPr>
                </a:tc>
                <a:tc>
                  <a:txBody>
                    <a:bodyPr/>
                    <a:lstStyle/>
                    <a:p>
                      <a:pPr algn="ctr" fontAlgn="b"/>
                      <a:r>
                        <a:rPr lang="en-US" sz="1000" b="1" i="0" u="none" strike="noStrike">
                          <a:solidFill>
                            <a:srgbClr val="000000"/>
                          </a:solidFill>
                          <a:effectLst/>
                          <a:latin typeface="Calibri" panose="020F0502020204030204" pitchFamily="34" charset="0"/>
                        </a:rPr>
                        <a:t>Mandatory </a:t>
                      </a:r>
                    </a:p>
                  </a:txBody>
                  <a:tcPr marL="5208" marR="5208" marT="5208"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B050"/>
                    </a:solidFill>
                  </a:tcPr>
                </a:tc>
                <a:tc>
                  <a:txBody>
                    <a:bodyPr/>
                    <a:lstStyle/>
                    <a:p>
                      <a:pPr algn="ctr" fontAlgn="b"/>
                      <a:r>
                        <a:rPr lang="en-US" sz="1000" b="1" i="0" u="none" strike="noStrike">
                          <a:solidFill>
                            <a:srgbClr val="000000"/>
                          </a:solidFill>
                          <a:effectLst/>
                          <a:latin typeface="Calibri" panose="020F0502020204030204" pitchFamily="34" charset="0"/>
                        </a:rPr>
                        <a:t> </a:t>
                      </a:r>
                    </a:p>
                  </a:txBody>
                  <a:tcPr marL="5208" marR="5208" marT="5208" marB="0" anchor="b">
                    <a:lnL w="635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1000" b="1" i="0" u="none" strike="noStrike">
                          <a:solidFill>
                            <a:srgbClr val="000000"/>
                          </a:solidFill>
                          <a:effectLst/>
                          <a:latin typeface="Calibri" panose="020F0502020204030204" pitchFamily="34" charset="0"/>
                        </a:rPr>
                        <a:t>Mandatory </a:t>
                      </a:r>
                    </a:p>
                  </a:txBody>
                  <a:tcPr marL="5208" marR="5208" marT="5208" marB="0" anchor="ctr">
                    <a:lnL w="1270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B050"/>
                    </a:solidFill>
                  </a:tcPr>
                </a:tc>
                <a:tc>
                  <a:txBody>
                    <a:bodyPr/>
                    <a:lstStyle/>
                    <a:p>
                      <a:pPr algn="ctr" fontAlgn="ctr"/>
                      <a:r>
                        <a:rPr lang="en-US" sz="1000" b="1" i="0" u="none" strike="noStrike">
                          <a:solidFill>
                            <a:srgbClr val="000000"/>
                          </a:solidFill>
                          <a:effectLst/>
                          <a:latin typeface="Calibri" panose="020F0502020204030204" pitchFamily="34" charset="0"/>
                        </a:rPr>
                        <a:t>Mandatory </a:t>
                      </a:r>
                    </a:p>
                  </a:txBody>
                  <a:tcPr marL="5208" marR="5208" marT="5208"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B050"/>
                    </a:solidFill>
                  </a:tcPr>
                </a:tc>
                <a:tc>
                  <a:txBody>
                    <a:bodyPr/>
                    <a:lstStyle/>
                    <a:p>
                      <a:pPr algn="ctr" fontAlgn="ctr"/>
                      <a:r>
                        <a:rPr lang="en-US" sz="1000" b="1" i="0" u="none" strike="noStrike">
                          <a:solidFill>
                            <a:srgbClr val="000000"/>
                          </a:solidFill>
                          <a:effectLst/>
                          <a:latin typeface="Calibri" panose="020F0502020204030204" pitchFamily="34" charset="0"/>
                        </a:rPr>
                        <a:t>Mandatory </a:t>
                      </a:r>
                    </a:p>
                  </a:txBody>
                  <a:tcPr marL="5208" marR="5208" marT="5208"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B050"/>
                    </a:solidFill>
                  </a:tcPr>
                </a:tc>
                <a:tc>
                  <a:txBody>
                    <a:bodyPr/>
                    <a:lstStyle/>
                    <a:p>
                      <a:pPr algn="ctr" fontAlgn="ctr"/>
                      <a:r>
                        <a:rPr lang="en-US" sz="1000" b="1" i="0" u="none" strike="noStrike">
                          <a:solidFill>
                            <a:srgbClr val="000000"/>
                          </a:solidFill>
                          <a:effectLst/>
                          <a:latin typeface="Calibri" panose="020F0502020204030204" pitchFamily="34" charset="0"/>
                        </a:rPr>
                        <a:t> </a:t>
                      </a:r>
                    </a:p>
                  </a:txBody>
                  <a:tcPr marL="5208" marR="5208" marT="5208" marB="0" anchor="ctr">
                    <a:lnL w="635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r>
              <a:tr h="239480">
                <a:tc>
                  <a:txBody>
                    <a:bodyPr/>
                    <a:lstStyle/>
                    <a:p>
                      <a:pPr algn="l" fontAlgn="b"/>
                      <a:r>
                        <a:rPr lang="en-US" sz="1200" b="1" i="0" u="none" strike="noStrike" dirty="0">
                          <a:solidFill>
                            <a:srgbClr val="7030A0"/>
                          </a:solidFill>
                          <a:effectLst/>
                          <a:latin typeface="Calibri" panose="020F0502020204030204" pitchFamily="34" charset="0"/>
                        </a:rPr>
                        <a:t>MAC</a:t>
                      </a:r>
                    </a:p>
                  </a:txBody>
                  <a:tcPr marL="5208" marR="5208" marT="5208"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b"/>
                      <a:r>
                        <a:rPr lang="en-US" sz="1000" b="1" i="0" u="none" strike="noStrike">
                          <a:solidFill>
                            <a:srgbClr val="000000"/>
                          </a:solidFill>
                          <a:effectLst/>
                          <a:latin typeface="Calibri" panose="020F0502020204030204" pitchFamily="34" charset="0"/>
                        </a:rPr>
                        <a:t>Mandatory </a:t>
                      </a:r>
                    </a:p>
                  </a:txBody>
                  <a:tcPr marL="5208" marR="5208" marT="5208" marB="0" anchor="b">
                    <a:lnL w="1270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B050"/>
                    </a:solidFill>
                  </a:tcPr>
                </a:tc>
                <a:tc>
                  <a:txBody>
                    <a:bodyPr/>
                    <a:lstStyle/>
                    <a:p>
                      <a:pPr algn="ctr" fontAlgn="b"/>
                      <a:r>
                        <a:rPr lang="en-US" sz="1000" b="1" i="0" u="none" strike="noStrike">
                          <a:solidFill>
                            <a:srgbClr val="000000"/>
                          </a:solidFill>
                          <a:effectLst/>
                          <a:latin typeface="Calibri" panose="020F0502020204030204" pitchFamily="34" charset="0"/>
                        </a:rPr>
                        <a:t>Mandatory </a:t>
                      </a:r>
                    </a:p>
                  </a:txBody>
                  <a:tcPr marL="5208" marR="5208" marT="5208"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B050"/>
                    </a:solidFill>
                  </a:tcPr>
                </a:tc>
                <a:tc>
                  <a:txBody>
                    <a:bodyPr/>
                    <a:lstStyle/>
                    <a:p>
                      <a:pPr algn="ctr" fontAlgn="b"/>
                      <a:r>
                        <a:rPr lang="en-US" sz="1000" b="1" i="0" u="none" strike="noStrike">
                          <a:solidFill>
                            <a:srgbClr val="000000"/>
                          </a:solidFill>
                          <a:effectLst/>
                          <a:latin typeface="Calibri" panose="020F0502020204030204" pitchFamily="34" charset="0"/>
                        </a:rPr>
                        <a:t>Mandatory </a:t>
                      </a:r>
                    </a:p>
                  </a:txBody>
                  <a:tcPr marL="5208" marR="5208" marT="5208"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B050"/>
                    </a:solidFill>
                  </a:tcPr>
                </a:tc>
                <a:tc>
                  <a:txBody>
                    <a:bodyPr/>
                    <a:lstStyle/>
                    <a:p>
                      <a:pPr algn="ctr" fontAlgn="b"/>
                      <a:r>
                        <a:rPr lang="en-US" sz="1000" b="1" i="0" u="none" strike="noStrike">
                          <a:solidFill>
                            <a:srgbClr val="000000"/>
                          </a:solidFill>
                          <a:effectLst/>
                          <a:latin typeface="Calibri" panose="020F0502020204030204" pitchFamily="34" charset="0"/>
                        </a:rPr>
                        <a:t>Mandatory </a:t>
                      </a:r>
                    </a:p>
                  </a:txBody>
                  <a:tcPr marL="5208" marR="5208" marT="5208" marB="0" anchor="b">
                    <a:lnL w="635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B050"/>
                    </a:solidFill>
                  </a:tcPr>
                </a:tc>
                <a:tc>
                  <a:txBody>
                    <a:bodyPr/>
                    <a:lstStyle/>
                    <a:p>
                      <a:pPr algn="ctr" fontAlgn="ctr"/>
                      <a:r>
                        <a:rPr lang="en-US" sz="1000" b="1" i="0" u="none" strike="noStrike" dirty="0">
                          <a:solidFill>
                            <a:schemeClr val="tx1"/>
                          </a:solidFill>
                          <a:effectLst/>
                          <a:latin typeface="Calibri" panose="020F0502020204030204" pitchFamily="34" charset="0"/>
                        </a:rPr>
                        <a:t>Mandatory </a:t>
                      </a:r>
                    </a:p>
                  </a:txBody>
                  <a:tcPr marL="5208" marR="5208" marT="5208" marB="0" anchor="ctr">
                    <a:lnL w="1270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B050"/>
                    </a:solidFill>
                  </a:tcPr>
                </a:tc>
                <a:tc>
                  <a:txBody>
                    <a:bodyPr/>
                    <a:lstStyle/>
                    <a:p>
                      <a:pPr algn="ctr" fontAlgn="ctr"/>
                      <a:r>
                        <a:rPr lang="en-US" sz="1000" b="1" i="0" u="none" strike="noStrike" dirty="0">
                          <a:solidFill>
                            <a:srgbClr val="FF0000"/>
                          </a:solidFill>
                          <a:effectLst/>
                          <a:latin typeface="Calibri" panose="020F0502020204030204" pitchFamily="34" charset="0"/>
                        </a:rPr>
                        <a:t>Optional </a:t>
                      </a:r>
                    </a:p>
                  </a:txBody>
                  <a:tcPr marL="5208" marR="5208" marT="5208"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C6E0B4"/>
                    </a:solidFill>
                  </a:tcPr>
                </a:tc>
                <a:tc>
                  <a:txBody>
                    <a:bodyPr/>
                    <a:lstStyle/>
                    <a:p>
                      <a:pPr algn="ctr" fontAlgn="ctr"/>
                      <a:r>
                        <a:rPr lang="en-US" sz="1000" b="1" i="0" u="none" strike="noStrike">
                          <a:solidFill>
                            <a:srgbClr val="000000"/>
                          </a:solidFill>
                          <a:effectLst/>
                          <a:latin typeface="Calibri" panose="020F0502020204030204" pitchFamily="34" charset="0"/>
                        </a:rPr>
                        <a:t>Mandatory </a:t>
                      </a:r>
                    </a:p>
                  </a:txBody>
                  <a:tcPr marL="5208" marR="5208" marT="5208"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B050"/>
                    </a:solidFill>
                  </a:tcPr>
                </a:tc>
                <a:tc>
                  <a:txBody>
                    <a:bodyPr/>
                    <a:lstStyle/>
                    <a:p>
                      <a:pPr algn="ctr" fontAlgn="ctr"/>
                      <a:r>
                        <a:rPr lang="en-US" sz="1000" b="1" i="0" u="none" strike="noStrike" dirty="0">
                          <a:solidFill>
                            <a:srgbClr val="000000"/>
                          </a:solidFill>
                          <a:effectLst/>
                          <a:latin typeface="Calibri" panose="020F0502020204030204" pitchFamily="34" charset="0"/>
                        </a:rPr>
                        <a:t>Mandatory </a:t>
                      </a:r>
                    </a:p>
                  </a:txBody>
                  <a:tcPr marL="5208" marR="5208" marT="5208" marB="0" anchor="ctr">
                    <a:lnL w="635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B050"/>
                    </a:solidFill>
                  </a:tcPr>
                </a:tc>
              </a:tr>
              <a:tr h="239480">
                <a:tc>
                  <a:txBody>
                    <a:bodyPr/>
                    <a:lstStyle/>
                    <a:p>
                      <a:pPr algn="l" fontAlgn="b"/>
                      <a:r>
                        <a:rPr lang="en-US" sz="1200" b="1" i="0" u="none" strike="noStrike" dirty="0">
                          <a:solidFill>
                            <a:srgbClr val="FF0000"/>
                          </a:solidFill>
                          <a:effectLst/>
                          <a:latin typeface="Calibri" panose="020F0502020204030204" pitchFamily="34" charset="0"/>
                        </a:rPr>
                        <a:t>MOL</a:t>
                      </a:r>
                    </a:p>
                  </a:txBody>
                  <a:tcPr marL="5208" marR="5208" marT="5208"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b"/>
                      <a:r>
                        <a:rPr lang="en-US" sz="1000" b="1" i="0" u="none" strike="noStrike">
                          <a:solidFill>
                            <a:srgbClr val="000000"/>
                          </a:solidFill>
                          <a:effectLst/>
                          <a:latin typeface="Calibri" panose="020F0502020204030204" pitchFamily="34" charset="0"/>
                        </a:rPr>
                        <a:t>Mandatory </a:t>
                      </a:r>
                    </a:p>
                  </a:txBody>
                  <a:tcPr marL="5208" marR="5208" marT="5208" marB="0" anchor="b">
                    <a:lnL w="1270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B050"/>
                    </a:solidFill>
                  </a:tcPr>
                </a:tc>
                <a:tc>
                  <a:txBody>
                    <a:bodyPr/>
                    <a:lstStyle/>
                    <a:p>
                      <a:pPr algn="ctr" fontAlgn="b"/>
                      <a:r>
                        <a:rPr lang="en-US" sz="1000" b="1" i="0" u="none" strike="noStrike">
                          <a:solidFill>
                            <a:srgbClr val="000000"/>
                          </a:solidFill>
                          <a:effectLst/>
                          <a:latin typeface="Calibri" panose="020F0502020204030204" pitchFamily="34" charset="0"/>
                        </a:rPr>
                        <a:t>Optional </a:t>
                      </a:r>
                    </a:p>
                  </a:txBody>
                  <a:tcPr marL="5208" marR="5208" marT="5208"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C6E0B4"/>
                    </a:solidFill>
                  </a:tcPr>
                </a:tc>
                <a:tc>
                  <a:txBody>
                    <a:bodyPr/>
                    <a:lstStyle/>
                    <a:p>
                      <a:pPr algn="ctr" fontAlgn="b"/>
                      <a:r>
                        <a:rPr lang="en-US" sz="1000" b="1" i="0" u="none" strike="noStrike" dirty="0">
                          <a:solidFill>
                            <a:srgbClr val="FF0000"/>
                          </a:solidFill>
                          <a:effectLst/>
                          <a:latin typeface="Calibri" panose="020F0502020204030204" pitchFamily="34" charset="0"/>
                        </a:rPr>
                        <a:t>Optional </a:t>
                      </a:r>
                    </a:p>
                  </a:txBody>
                  <a:tcPr marL="5208" marR="5208" marT="5208"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C6E0B4"/>
                    </a:solidFill>
                  </a:tcPr>
                </a:tc>
                <a:tc>
                  <a:txBody>
                    <a:bodyPr/>
                    <a:lstStyle/>
                    <a:p>
                      <a:pPr algn="ctr" fontAlgn="b"/>
                      <a:r>
                        <a:rPr lang="en-US" sz="1000" b="1" i="0" u="none" strike="noStrike">
                          <a:solidFill>
                            <a:srgbClr val="000000"/>
                          </a:solidFill>
                          <a:effectLst/>
                          <a:latin typeface="Calibri" panose="020F0502020204030204" pitchFamily="34" charset="0"/>
                        </a:rPr>
                        <a:t>Optional </a:t>
                      </a:r>
                    </a:p>
                  </a:txBody>
                  <a:tcPr marL="5208" marR="5208" marT="5208" marB="0" anchor="b">
                    <a:lnL w="635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C6E0B4"/>
                    </a:solidFill>
                  </a:tcPr>
                </a:tc>
                <a:tc>
                  <a:txBody>
                    <a:bodyPr/>
                    <a:lstStyle/>
                    <a:p>
                      <a:pPr algn="ctr" fontAlgn="ctr"/>
                      <a:r>
                        <a:rPr lang="en-US" sz="1000" b="1" i="0" u="none" strike="noStrike">
                          <a:solidFill>
                            <a:srgbClr val="000000"/>
                          </a:solidFill>
                          <a:effectLst/>
                          <a:latin typeface="Calibri" panose="020F0502020204030204" pitchFamily="34" charset="0"/>
                        </a:rPr>
                        <a:t>Mandatory </a:t>
                      </a:r>
                    </a:p>
                  </a:txBody>
                  <a:tcPr marL="5208" marR="5208" marT="5208" marB="0" anchor="ctr">
                    <a:lnL w="1270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B050"/>
                    </a:solidFill>
                  </a:tcPr>
                </a:tc>
                <a:tc>
                  <a:txBody>
                    <a:bodyPr/>
                    <a:lstStyle/>
                    <a:p>
                      <a:pPr algn="ctr" fontAlgn="ctr"/>
                      <a:r>
                        <a:rPr lang="en-US" sz="1000" b="1" i="0" u="none" strike="noStrike">
                          <a:solidFill>
                            <a:srgbClr val="000000"/>
                          </a:solidFill>
                          <a:effectLst/>
                          <a:latin typeface="Calibri" panose="020F0502020204030204" pitchFamily="34" charset="0"/>
                        </a:rPr>
                        <a:t>Optional </a:t>
                      </a:r>
                    </a:p>
                  </a:txBody>
                  <a:tcPr marL="5208" marR="5208" marT="5208"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C6E0B4"/>
                    </a:solidFill>
                  </a:tcPr>
                </a:tc>
                <a:tc>
                  <a:txBody>
                    <a:bodyPr/>
                    <a:lstStyle/>
                    <a:p>
                      <a:pPr algn="ctr" fontAlgn="ctr"/>
                      <a:r>
                        <a:rPr lang="en-US" sz="1000" b="1" i="0" u="none" strike="noStrike">
                          <a:solidFill>
                            <a:srgbClr val="000000"/>
                          </a:solidFill>
                          <a:effectLst/>
                          <a:latin typeface="Calibri" panose="020F0502020204030204" pitchFamily="34" charset="0"/>
                        </a:rPr>
                        <a:t>Mandatory </a:t>
                      </a:r>
                    </a:p>
                  </a:txBody>
                  <a:tcPr marL="5208" marR="5208" marT="5208"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B050"/>
                    </a:solidFill>
                  </a:tcPr>
                </a:tc>
                <a:tc>
                  <a:txBody>
                    <a:bodyPr/>
                    <a:lstStyle/>
                    <a:p>
                      <a:pPr algn="ctr" fontAlgn="ctr"/>
                      <a:r>
                        <a:rPr lang="en-US" sz="1000" b="1" i="0" u="none" strike="noStrike">
                          <a:solidFill>
                            <a:srgbClr val="000000"/>
                          </a:solidFill>
                          <a:effectLst/>
                          <a:latin typeface="Calibri" panose="020F0502020204030204" pitchFamily="34" charset="0"/>
                        </a:rPr>
                        <a:t>Optional </a:t>
                      </a:r>
                    </a:p>
                  </a:txBody>
                  <a:tcPr marL="5208" marR="5208" marT="5208" marB="0" anchor="ctr">
                    <a:lnL w="635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C6E0B4"/>
                    </a:solidFill>
                  </a:tcPr>
                </a:tc>
              </a:tr>
              <a:tr h="214272">
                <a:tc>
                  <a:txBody>
                    <a:bodyPr/>
                    <a:lstStyle/>
                    <a:p>
                      <a:pPr algn="l" fontAlgn="b"/>
                      <a:r>
                        <a:rPr lang="en-US" sz="1200" b="1" i="0" u="none" strike="noStrike" dirty="0">
                          <a:solidFill>
                            <a:srgbClr val="FF0000"/>
                          </a:solidFill>
                          <a:effectLst/>
                          <a:latin typeface="Calibri" panose="020F0502020204030204" pitchFamily="34" charset="0"/>
                        </a:rPr>
                        <a:t>MON</a:t>
                      </a:r>
                    </a:p>
                  </a:txBody>
                  <a:tcPr marL="5208" marR="5208" marT="5208"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b"/>
                      <a:r>
                        <a:rPr lang="en-US" sz="1000" b="1" i="0" u="none" strike="noStrike">
                          <a:solidFill>
                            <a:srgbClr val="000000"/>
                          </a:solidFill>
                          <a:effectLst/>
                          <a:latin typeface="Calibri" panose="020F0502020204030204" pitchFamily="34" charset="0"/>
                        </a:rPr>
                        <a:t>Mandatory </a:t>
                      </a:r>
                    </a:p>
                  </a:txBody>
                  <a:tcPr marL="5208" marR="5208" marT="5208" marB="0" anchor="b">
                    <a:lnL w="1270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B050"/>
                    </a:solidFill>
                  </a:tcPr>
                </a:tc>
                <a:tc>
                  <a:txBody>
                    <a:bodyPr/>
                    <a:lstStyle/>
                    <a:p>
                      <a:pPr algn="ctr" fontAlgn="b"/>
                      <a:r>
                        <a:rPr lang="en-US" sz="1000" b="1" i="0" u="none" strike="noStrike">
                          <a:solidFill>
                            <a:srgbClr val="000000"/>
                          </a:solidFill>
                          <a:effectLst/>
                          <a:latin typeface="Calibri" panose="020F0502020204030204" pitchFamily="34" charset="0"/>
                        </a:rPr>
                        <a:t> </a:t>
                      </a:r>
                    </a:p>
                  </a:txBody>
                  <a:tcPr marL="5208" marR="5208" marT="5208"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lnTlToBr w="12700" cap="flat" cmpd="sng" algn="ctr">
                      <a:solidFill>
                        <a:srgbClr val="FF0000"/>
                      </a:solidFill>
                      <a:prstDash val="solid"/>
                      <a:round/>
                      <a:headEnd type="none" w="med" len="med"/>
                      <a:tailEnd type="none" w="med" len="med"/>
                    </a:lnTlToBr>
                    <a:lnBlToTr w="12700" cap="flat" cmpd="sng" algn="ctr">
                      <a:solidFill>
                        <a:srgbClr val="FF0000"/>
                      </a:solidFill>
                      <a:prstDash val="solid"/>
                      <a:round/>
                      <a:headEnd type="none" w="med" len="med"/>
                      <a:tailEnd type="none" w="med" len="med"/>
                    </a:lnBlToTr>
                  </a:tcPr>
                </a:tc>
                <a:tc>
                  <a:txBody>
                    <a:bodyPr/>
                    <a:lstStyle/>
                    <a:p>
                      <a:pPr algn="ctr" fontAlgn="b"/>
                      <a:r>
                        <a:rPr lang="en-US" sz="1000" b="1" i="0" u="none" strike="noStrike">
                          <a:solidFill>
                            <a:srgbClr val="000000"/>
                          </a:solidFill>
                          <a:effectLst/>
                          <a:latin typeface="Calibri" panose="020F0502020204030204" pitchFamily="34" charset="0"/>
                        </a:rPr>
                        <a:t>Mandatory </a:t>
                      </a:r>
                    </a:p>
                  </a:txBody>
                  <a:tcPr marL="5208" marR="5208" marT="5208"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B050"/>
                    </a:solidFill>
                  </a:tcPr>
                </a:tc>
                <a:tc>
                  <a:txBody>
                    <a:bodyPr/>
                    <a:lstStyle/>
                    <a:p>
                      <a:pPr algn="ctr" fontAlgn="b"/>
                      <a:r>
                        <a:rPr lang="en-US" sz="1000" b="1" i="0" u="none" strike="noStrike">
                          <a:solidFill>
                            <a:srgbClr val="000000"/>
                          </a:solidFill>
                          <a:effectLst/>
                          <a:latin typeface="Calibri" panose="020F0502020204030204" pitchFamily="34" charset="0"/>
                        </a:rPr>
                        <a:t> </a:t>
                      </a:r>
                    </a:p>
                  </a:txBody>
                  <a:tcPr marL="5208" marR="5208" marT="5208" marB="0" anchor="b">
                    <a:lnL w="635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lnTlToBr w="12700" cap="flat" cmpd="sng" algn="ctr">
                      <a:solidFill>
                        <a:srgbClr val="FF0000"/>
                      </a:solidFill>
                      <a:prstDash val="solid"/>
                      <a:round/>
                      <a:headEnd type="none" w="med" len="med"/>
                      <a:tailEnd type="none" w="med" len="med"/>
                    </a:lnTlToBr>
                    <a:lnBlToTr w="12700" cap="flat" cmpd="sng" algn="ctr">
                      <a:solidFill>
                        <a:srgbClr val="FF0000"/>
                      </a:solidFill>
                      <a:prstDash val="solid"/>
                      <a:round/>
                      <a:headEnd type="none" w="med" len="med"/>
                      <a:tailEnd type="none" w="med" len="med"/>
                    </a:lnBlToTr>
                  </a:tcPr>
                </a:tc>
                <a:tc>
                  <a:txBody>
                    <a:bodyPr/>
                    <a:lstStyle/>
                    <a:p>
                      <a:pPr algn="ctr" fontAlgn="ctr"/>
                      <a:r>
                        <a:rPr lang="en-US" sz="1000" b="1" i="0" u="none" strike="noStrike">
                          <a:solidFill>
                            <a:srgbClr val="000000"/>
                          </a:solidFill>
                          <a:effectLst/>
                          <a:latin typeface="Calibri" panose="020F0502020204030204" pitchFamily="34" charset="0"/>
                        </a:rPr>
                        <a:t>Mandatory </a:t>
                      </a:r>
                    </a:p>
                  </a:txBody>
                  <a:tcPr marL="5208" marR="5208" marT="5208" marB="0" anchor="ctr">
                    <a:lnL w="1270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B050"/>
                    </a:solidFill>
                  </a:tcPr>
                </a:tc>
                <a:tc>
                  <a:txBody>
                    <a:bodyPr/>
                    <a:lstStyle/>
                    <a:p>
                      <a:pPr algn="ctr" fontAlgn="ctr"/>
                      <a:r>
                        <a:rPr lang="en-US" sz="1000" b="1" i="0" u="none" strike="noStrike">
                          <a:solidFill>
                            <a:srgbClr val="000000"/>
                          </a:solidFill>
                          <a:effectLst/>
                          <a:latin typeface="Calibri" panose="020F0502020204030204" pitchFamily="34" charset="0"/>
                        </a:rPr>
                        <a:t>Mandatory </a:t>
                      </a:r>
                    </a:p>
                  </a:txBody>
                  <a:tcPr marL="5208" marR="5208" marT="5208"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B050"/>
                    </a:solidFill>
                  </a:tcPr>
                </a:tc>
                <a:tc>
                  <a:txBody>
                    <a:bodyPr/>
                    <a:lstStyle/>
                    <a:p>
                      <a:pPr algn="ctr" fontAlgn="ctr"/>
                      <a:r>
                        <a:rPr lang="en-US" sz="1000" b="1" i="0" u="none" strike="noStrike">
                          <a:solidFill>
                            <a:srgbClr val="000000"/>
                          </a:solidFill>
                          <a:effectLst/>
                          <a:latin typeface="Calibri" panose="020F0502020204030204" pitchFamily="34" charset="0"/>
                        </a:rPr>
                        <a:t>Mandatory </a:t>
                      </a:r>
                    </a:p>
                  </a:txBody>
                  <a:tcPr marL="5208" marR="5208" marT="5208"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B050"/>
                    </a:solidFill>
                  </a:tcPr>
                </a:tc>
                <a:tc>
                  <a:txBody>
                    <a:bodyPr/>
                    <a:lstStyle/>
                    <a:p>
                      <a:pPr algn="ctr" fontAlgn="ctr"/>
                      <a:r>
                        <a:rPr lang="en-US" sz="1000" b="1" i="0" u="none" strike="noStrike" dirty="0">
                          <a:solidFill>
                            <a:srgbClr val="000000"/>
                          </a:solidFill>
                          <a:effectLst/>
                          <a:latin typeface="Calibri" panose="020F0502020204030204" pitchFamily="34" charset="0"/>
                        </a:rPr>
                        <a:t>Mandatory </a:t>
                      </a:r>
                    </a:p>
                  </a:txBody>
                  <a:tcPr marL="5208" marR="5208" marT="5208" marB="0" anchor="ctr">
                    <a:lnL w="635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B050"/>
                    </a:solidFill>
                  </a:tcPr>
                </a:tc>
              </a:tr>
              <a:tr h="245782">
                <a:tc>
                  <a:txBody>
                    <a:bodyPr/>
                    <a:lstStyle/>
                    <a:p>
                      <a:pPr algn="l" fontAlgn="b"/>
                      <a:r>
                        <a:rPr lang="en-US" sz="1200" b="1" i="0" u="none" strike="noStrike" dirty="0">
                          <a:solidFill>
                            <a:srgbClr val="FF0000"/>
                          </a:solidFill>
                          <a:effectLst/>
                          <a:latin typeface="Calibri" panose="020F0502020204030204" pitchFamily="34" charset="0"/>
                        </a:rPr>
                        <a:t>RUS</a:t>
                      </a:r>
                    </a:p>
                  </a:txBody>
                  <a:tcPr marL="5208" marR="5208" marT="5208"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b"/>
                      <a:r>
                        <a:rPr lang="en-US" sz="1000" b="1" i="0" u="none" strike="noStrike">
                          <a:solidFill>
                            <a:srgbClr val="000000"/>
                          </a:solidFill>
                          <a:effectLst/>
                          <a:latin typeface="Calibri" panose="020F0502020204030204" pitchFamily="34" charset="0"/>
                        </a:rPr>
                        <a:t>Mandatory </a:t>
                      </a:r>
                    </a:p>
                  </a:txBody>
                  <a:tcPr marL="5208" marR="5208" marT="5208" marB="0" anchor="b">
                    <a:lnL w="1270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B050"/>
                    </a:solidFill>
                  </a:tcPr>
                </a:tc>
                <a:tc>
                  <a:txBody>
                    <a:bodyPr/>
                    <a:lstStyle/>
                    <a:p>
                      <a:pPr algn="ctr" fontAlgn="b"/>
                      <a:r>
                        <a:rPr lang="en-US" sz="1000" b="1" i="0" u="none" strike="noStrike">
                          <a:solidFill>
                            <a:srgbClr val="000000"/>
                          </a:solidFill>
                          <a:effectLst/>
                          <a:latin typeface="Calibri" panose="020F0502020204030204" pitchFamily="34" charset="0"/>
                        </a:rPr>
                        <a:t>Optional </a:t>
                      </a:r>
                    </a:p>
                  </a:txBody>
                  <a:tcPr marL="5208" marR="5208" marT="5208"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C6E0B4"/>
                    </a:solidFill>
                  </a:tcPr>
                </a:tc>
                <a:tc>
                  <a:txBody>
                    <a:bodyPr/>
                    <a:lstStyle/>
                    <a:p>
                      <a:pPr algn="ctr" fontAlgn="b"/>
                      <a:r>
                        <a:rPr lang="en-US" sz="1000" b="1" i="0" u="none" strike="noStrike" dirty="0">
                          <a:solidFill>
                            <a:srgbClr val="FF0000"/>
                          </a:solidFill>
                          <a:effectLst/>
                          <a:latin typeface="Calibri" panose="020F0502020204030204" pitchFamily="34" charset="0"/>
                        </a:rPr>
                        <a:t>Optional </a:t>
                      </a:r>
                    </a:p>
                  </a:txBody>
                  <a:tcPr marL="5208" marR="5208" marT="5208"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C6E0B4"/>
                    </a:solidFill>
                  </a:tcPr>
                </a:tc>
                <a:tc>
                  <a:txBody>
                    <a:bodyPr/>
                    <a:lstStyle/>
                    <a:p>
                      <a:pPr algn="ctr" fontAlgn="b"/>
                      <a:r>
                        <a:rPr lang="en-US" sz="1000" b="1" i="0" u="none" strike="noStrike">
                          <a:solidFill>
                            <a:srgbClr val="000000"/>
                          </a:solidFill>
                          <a:effectLst/>
                          <a:latin typeface="Calibri" panose="020F0502020204030204" pitchFamily="34" charset="0"/>
                        </a:rPr>
                        <a:t>Optional </a:t>
                      </a:r>
                    </a:p>
                  </a:txBody>
                  <a:tcPr marL="5208" marR="5208" marT="5208" marB="0" anchor="b">
                    <a:lnL w="635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C6E0B4"/>
                    </a:solidFill>
                  </a:tcPr>
                </a:tc>
                <a:tc>
                  <a:txBody>
                    <a:bodyPr/>
                    <a:lstStyle/>
                    <a:p>
                      <a:pPr algn="ctr" fontAlgn="ctr"/>
                      <a:r>
                        <a:rPr lang="en-US" sz="1000" b="1" i="0" u="none" strike="noStrike">
                          <a:solidFill>
                            <a:srgbClr val="000000"/>
                          </a:solidFill>
                          <a:effectLst/>
                          <a:latin typeface="Calibri" panose="020F0502020204030204" pitchFamily="34" charset="0"/>
                        </a:rPr>
                        <a:t>Mandatory </a:t>
                      </a:r>
                    </a:p>
                  </a:txBody>
                  <a:tcPr marL="5208" marR="5208" marT="5208" marB="0" anchor="ctr">
                    <a:lnL w="1270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B050"/>
                    </a:solidFill>
                  </a:tcPr>
                </a:tc>
                <a:tc>
                  <a:txBody>
                    <a:bodyPr/>
                    <a:lstStyle/>
                    <a:p>
                      <a:pPr algn="ctr" fontAlgn="ctr"/>
                      <a:r>
                        <a:rPr lang="en-US" sz="1000" b="1" i="0" u="none" strike="noStrike">
                          <a:solidFill>
                            <a:srgbClr val="000000"/>
                          </a:solidFill>
                          <a:effectLst/>
                          <a:latin typeface="Calibri" panose="020F0502020204030204" pitchFamily="34" charset="0"/>
                        </a:rPr>
                        <a:t>Optional </a:t>
                      </a:r>
                    </a:p>
                  </a:txBody>
                  <a:tcPr marL="5208" marR="5208" marT="5208"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C6E0B4"/>
                    </a:solidFill>
                  </a:tcPr>
                </a:tc>
                <a:tc>
                  <a:txBody>
                    <a:bodyPr/>
                    <a:lstStyle/>
                    <a:p>
                      <a:pPr algn="ctr" fontAlgn="ctr"/>
                      <a:r>
                        <a:rPr lang="en-US" sz="1000" b="1" i="0" u="none" strike="noStrike">
                          <a:solidFill>
                            <a:srgbClr val="000000"/>
                          </a:solidFill>
                          <a:effectLst/>
                          <a:latin typeface="Calibri" panose="020F0502020204030204" pitchFamily="34" charset="0"/>
                        </a:rPr>
                        <a:t>Mandatory </a:t>
                      </a:r>
                    </a:p>
                  </a:txBody>
                  <a:tcPr marL="5208" marR="5208" marT="5208"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B050"/>
                    </a:solidFill>
                  </a:tcPr>
                </a:tc>
                <a:tc>
                  <a:txBody>
                    <a:bodyPr/>
                    <a:lstStyle/>
                    <a:p>
                      <a:pPr algn="ctr" fontAlgn="ctr"/>
                      <a:r>
                        <a:rPr lang="en-US" sz="1000" b="1" i="0" u="none" strike="noStrike" dirty="0">
                          <a:solidFill>
                            <a:srgbClr val="000000"/>
                          </a:solidFill>
                          <a:effectLst/>
                          <a:latin typeface="Calibri" panose="020F0502020204030204" pitchFamily="34" charset="0"/>
                        </a:rPr>
                        <a:t>Optional </a:t>
                      </a:r>
                    </a:p>
                  </a:txBody>
                  <a:tcPr marL="5208" marR="5208" marT="5208" marB="0" anchor="ctr">
                    <a:lnL w="635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C6E0B4"/>
                    </a:solidFill>
                  </a:tcPr>
                </a:tc>
              </a:tr>
              <a:tr h="239480">
                <a:tc>
                  <a:txBody>
                    <a:bodyPr/>
                    <a:lstStyle/>
                    <a:p>
                      <a:pPr algn="l" fontAlgn="b"/>
                      <a:r>
                        <a:rPr lang="en-US" sz="1200" b="1" i="0" u="none" strike="noStrike" dirty="0">
                          <a:solidFill>
                            <a:srgbClr val="FF0000"/>
                          </a:solidFill>
                          <a:effectLst/>
                          <a:latin typeface="Calibri" panose="020F0502020204030204" pitchFamily="34" charset="0"/>
                        </a:rPr>
                        <a:t>ROM</a:t>
                      </a:r>
                    </a:p>
                  </a:txBody>
                  <a:tcPr marL="5208" marR="5208" marT="5208"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b"/>
                      <a:r>
                        <a:rPr lang="en-US" sz="1000" b="1" i="0" u="none" strike="noStrike">
                          <a:solidFill>
                            <a:srgbClr val="000000"/>
                          </a:solidFill>
                          <a:effectLst/>
                          <a:latin typeface="Calibri" panose="020F0502020204030204" pitchFamily="34" charset="0"/>
                        </a:rPr>
                        <a:t>Mandatory </a:t>
                      </a:r>
                    </a:p>
                  </a:txBody>
                  <a:tcPr marL="5208" marR="5208" marT="5208" marB="0" anchor="b">
                    <a:lnL w="1270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B050"/>
                    </a:solidFill>
                  </a:tcPr>
                </a:tc>
                <a:tc>
                  <a:txBody>
                    <a:bodyPr/>
                    <a:lstStyle/>
                    <a:p>
                      <a:pPr algn="ctr" fontAlgn="b"/>
                      <a:r>
                        <a:rPr lang="en-US" sz="1000" b="1" i="0" u="none" strike="noStrike">
                          <a:solidFill>
                            <a:srgbClr val="000000"/>
                          </a:solidFill>
                          <a:effectLst/>
                          <a:latin typeface="Calibri" panose="020F0502020204030204" pitchFamily="34" charset="0"/>
                        </a:rPr>
                        <a:t>Mandatory </a:t>
                      </a:r>
                    </a:p>
                  </a:txBody>
                  <a:tcPr marL="5208" marR="5208" marT="5208"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B050"/>
                    </a:solidFill>
                  </a:tcPr>
                </a:tc>
                <a:tc>
                  <a:txBody>
                    <a:bodyPr/>
                    <a:lstStyle/>
                    <a:p>
                      <a:pPr algn="ctr" fontAlgn="b"/>
                      <a:r>
                        <a:rPr lang="en-US" sz="1000" b="1" i="0" u="none" strike="noStrike">
                          <a:solidFill>
                            <a:srgbClr val="000000"/>
                          </a:solidFill>
                          <a:effectLst/>
                          <a:latin typeface="Calibri" panose="020F0502020204030204" pitchFamily="34" charset="0"/>
                        </a:rPr>
                        <a:t>Mandatory </a:t>
                      </a:r>
                    </a:p>
                  </a:txBody>
                  <a:tcPr marL="5208" marR="5208" marT="5208"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B050"/>
                    </a:solidFill>
                  </a:tcPr>
                </a:tc>
                <a:tc>
                  <a:txBody>
                    <a:bodyPr/>
                    <a:lstStyle/>
                    <a:p>
                      <a:pPr algn="ctr" fontAlgn="b"/>
                      <a:r>
                        <a:rPr lang="en-US" sz="1000" b="1" i="0" u="none" strike="noStrike">
                          <a:solidFill>
                            <a:srgbClr val="000000"/>
                          </a:solidFill>
                          <a:effectLst/>
                          <a:latin typeface="Calibri" panose="020F0502020204030204" pitchFamily="34" charset="0"/>
                        </a:rPr>
                        <a:t>Mandatory </a:t>
                      </a:r>
                    </a:p>
                  </a:txBody>
                  <a:tcPr marL="5208" marR="5208" marT="5208" marB="0" anchor="b">
                    <a:lnL w="635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B050"/>
                    </a:solidFill>
                  </a:tcPr>
                </a:tc>
                <a:tc>
                  <a:txBody>
                    <a:bodyPr/>
                    <a:lstStyle/>
                    <a:p>
                      <a:pPr algn="ctr" fontAlgn="ctr"/>
                      <a:r>
                        <a:rPr lang="en-US" sz="1000" b="1" i="0" u="none" strike="noStrike">
                          <a:solidFill>
                            <a:srgbClr val="000000"/>
                          </a:solidFill>
                          <a:effectLst/>
                          <a:latin typeface="Calibri" panose="020F0502020204030204" pitchFamily="34" charset="0"/>
                        </a:rPr>
                        <a:t>Mandatory </a:t>
                      </a:r>
                    </a:p>
                  </a:txBody>
                  <a:tcPr marL="5208" marR="5208" marT="5208" marB="0" anchor="ctr">
                    <a:lnL w="1270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B050"/>
                    </a:solidFill>
                  </a:tcPr>
                </a:tc>
                <a:tc>
                  <a:txBody>
                    <a:bodyPr/>
                    <a:lstStyle/>
                    <a:p>
                      <a:pPr algn="ctr" fontAlgn="ctr"/>
                      <a:r>
                        <a:rPr lang="en-US" sz="1000" b="1" i="0" u="none" strike="noStrike">
                          <a:solidFill>
                            <a:srgbClr val="000000"/>
                          </a:solidFill>
                          <a:effectLst/>
                          <a:latin typeface="Calibri" panose="020F0502020204030204" pitchFamily="34" charset="0"/>
                        </a:rPr>
                        <a:t>Mandatory </a:t>
                      </a:r>
                    </a:p>
                  </a:txBody>
                  <a:tcPr marL="5208" marR="5208" marT="5208"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B050"/>
                    </a:solidFill>
                  </a:tcPr>
                </a:tc>
                <a:tc>
                  <a:txBody>
                    <a:bodyPr/>
                    <a:lstStyle/>
                    <a:p>
                      <a:pPr algn="ctr" fontAlgn="ctr"/>
                      <a:r>
                        <a:rPr lang="en-US" sz="1000" b="1" i="0" u="none" strike="noStrike">
                          <a:solidFill>
                            <a:srgbClr val="000000"/>
                          </a:solidFill>
                          <a:effectLst/>
                          <a:latin typeface="Calibri" panose="020F0502020204030204" pitchFamily="34" charset="0"/>
                        </a:rPr>
                        <a:t> </a:t>
                      </a:r>
                    </a:p>
                  </a:txBody>
                  <a:tcPr marL="5208" marR="5208" marT="5208"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lnTlToBr w="12700" cap="flat" cmpd="sng" algn="ctr">
                      <a:solidFill>
                        <a:srgbClr val="FF0000"/>
                      </a:solidFill>
                      <a:prstDash val="solid"/>
                      <a:round/>
                      <a:headEnd type="none" w="med" len="med"/>
                      <a:tailEnd type="none" w="med" len="med"/>
                    </a:lnTlToBr>
                    <a:lnBlToTr w="12700" cap="flat" cmpd="sng" algn="ctr">
                      <a:solidFill>
                        <a:srgbClr val="FF0000"/>
                      </a:solidFill>
                      <a:prstDash val="solid"/>
                      <a:round/>
                      <a:headEnd type="none" w="med" len="med"/>
                      <a:tailEnd type="none" w="med" len="med"/>
                    </a:lnBlToTr>
                  </a:tcPr>
                </a:tc>
                <a:tc>
                  <a:txBody>
                    <a:bodyPr/>
                    <a:lstStyle/>
                    <a:p>
                      <a:pPr algn="ctr" fontAlgn="ctr"/>
                      <a:r>
                        <a:rPr lang="en-US" sz="1000" b="1" i="0" u="none" strike="noStrike" dirty="0">
                          <a:solidFill>
                            <a:srgbClr val="000000"/>
                          </a:solidFill>
                          <a:effectLst/>
                          <a:latin typeface="Calibri" panose="020F0502020204030204" pitchFamily="34" charset="0"/>
                        </a:rPr>
                        <a:t>Mandatory </a:t>
                      </a:r>
                    </a:p>
                  </a:txBody>
                  <a:tcPr marL="5208" marR="5208" marT="5208" marB="0" anchor="ctr">
                    <a:lnL w="635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B050"/>
                    </a:solidFill>
                  </a:tcPr>
                </a:tc>
              </a:tr>
              <a:tr h="190709">
                <a:tc>
                  <a:txBody>
                    <a:bodyPr/>
                    <a:lstStyle/>
                    <a:p>
                      <a:pPr algn="l" fontAlgn="b"/>
                      <a:r>
                        <a:rPr lang="en-US" sz="1200" b="1" i="0" u="none" strike="noStrike" dirty="0">
                          <a:solidFill>
                            <a:srgbClr val="0D0D0D"/>
                          </a:solidFill>
                          <a:effectLst/>
                          <a:latin typeface="Calibri" panose="020F0502020204030204" pitchFamily="34" charset="0"/>
                        </a:rPr>
                        <a:t>TAJ</a:t>
                      </a:r>
                    </a:p>
                  </a:txBody>
                  <a:tcPr marL="5208" marR="5208" marT="5208"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b"/>
                      <a:r>
                        <a:rPr lang="en-US" sz="1000" b="1" i="0" u="none" strike="noStrike">
                          <a:solidFill>
                            <a:srgbClr val="000000"/>
                          </a:solidFill>
                          <a:effectLst/>
                          <a:latin typeface="Calibri" panose="020F0502020204030204" pitchFamily="34" charset="0"/>
                        </a:rPr>
                        <a:t> </a:t>
                      </a:r>
                    </a:p>
                  </a:txBody>
                  <a:tcPr marL="5208" marR="5208" marT="5208" marB="0" anchor="b">
                    <a:lnL w="1270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b"/>
                      <a:r>
                        <a:rPr lang="en-US" sz="1000" b="1" i="0" u="none" strike="noStrike">
                          <a:solidFill>
                            <a:srgbClr val="000000"/>
                          </a:solidFill>
                          <a:effectLst/>
                          <a:latin typeface="Calibri" panose="020F0502020204030204" pitchFamily="34" charset="0"/>
                        </a:rPr>
                        <a:t> </a:t>
                      </a:r>
                    </a:p>
                  </a:txBody>
                  <a:tcPr marL="5208" marR="5208" marT="5208"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b"/>
                      <a:r>
                        <a:rPr lang="en-US" sz="1000" b="1" i="0" u="none" strike="noStrike">
                          <a:solidFill>
                            <a:srgbClr val="000000"/>
                          </a:solidFill>
                          <a:effectLst/>
                          <a:latin typeface="Calibri" panose="020F0502020204030204" pitchFamily="34" charset="0"/>
                        </a:rPr>
                        <a:t> </a:t>
                      </a:r>
                    </a:p>
                  </a:txBody>
                  <a:tcPr marL="5208" marR="5208" marT="5208"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b"/>
                      <a:r>
                        <a:rPr lang="en-US" sz="1000" b="1" i="0" u="none" strike="noStrike">
                          <a:solidFill>
                            <a:srgbClr val="000000"/>
                          </a:solidFill>
                          <a:effectLst/>
                          <a:latin typeface="Calibri" panose="020F0502020204030204" pitchFamily="34" charset="0"/>
                        </a:rPr>
                        <a:t> </a:t>
                      </a:r>
                    </a:p>
                  </a:txBody>
                  <a:tcPr marL="5208" marR="5208" marT="5208" marB="0" anchor="b">
                    <a:lnL w="635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1000" b="1" i="0" u="none" strike="noStrike">
                          <a:solidFill>
                            <a:srgbClr val="000000"/>
                          </a:solidFill>
                          <a:effectLst/>
                          <a:latin typeface="Calibri" panose="020F0502020204030204" pitchFamily="34" charset="0"/>
                        </a:rPr>
                        <a:t>Mandatory </a:t>
                      </a:r>
                    </a:p>
                  </a:txBody>
                  <a:tcPr marL="5208" marR="5208" marT="5208" marB="0" anchor="ctr">
                    <a:lnL w="1270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B050"/>
                    </a:solidFill>
                  </a:tcPr>
                </a:tc>
                <a:tc>
                  <a:txBody>
                    <a:bodyPr/>
                    <a:lstStyle/>
                    <a:p>
                      <a:pPr algn="ctr" fontAlgn="ctr"/>
                      <a:r>
                        <a:rPr lang="en-US" sz="1000" b="1" i="0" u="none" strike="noStrike">
                          <a:solidFill>
                            <a:srgbClr val="000000"/>
                          </a:solidFill>
                          <a:effectLst/>
                          <a:latin typeface="Calibri" panose="020F0502020204030204" pitchFamily="34" charset="0"/>
                        </a:rPr>
                        <a:t> </a:t>
                      </a:r>
                    </a:p>
                  </a:txBody>
                  <a:tcPr marL="5208" marR="5208" marT="5208"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1000" b="1" i="0" u="none" strike="noStrike">
                          <a:solidFill>
                            <a:srgbClr val="000000"/>
                          </a:solidFill>
                          <a:effectLst/>
                          <a:latin typeface="Calibri" panose="020F0502020204030204" pitchFamily="34" charset="0"/>
                        </a:rPr>
                        <a:t> </a:t>
                      </a:r>
                    </a:p>
                  </a:txBody>
                  <a:tcPr marL="5208" marR="5208" marT="5208"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1000" b="1" i="0" u="none" strike="noStrike" dirty="0">
                          <a:solidFill>
                            <a:srgbClr val="000000"/>
                          </a:solidFill>
                          <a:effectLst/>
                          <a:latin typeface="Calibri" panose="020F0502020204030204" pitchFamily="34" charset="0"/>
                        </a:rPr>
                        <a:t> </a:t>
                      </a:r>
                    </a:p>
                  </a:txBody>
                  <a:tcPr marL="5208" marR="5208" marT="5208" marB="0" anchor="ctr">
                    <a:lnL w="635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r>
              <a:tr h="190709">
                <a:tc>
                  <a:txBody>
                    <a:bodyPr/>
                    <a:lstStyle/>
                    <a:p>
                      <a:pPr algn="l" fontAlgn="b"/>
                      <a:r>
                        <a:rPr lang="en-US" sz="1200" b="1" i="0" u="none" strike="noStrike" dirty="0">
                          <a:solidFill>
                            <a:srgbClr val="0D0D0D"/>
                          </a:solidFill>
                          <a:effectLst/>
                          <a:latin typeface="Calibri" panose="020F0502020204030204" pitchFamily="34" charset="0"/>
                        </a:rPr>
                        <a:t>TUR</a:t>
                      </a:r>
                    </a:p>
                  </a:txBody>
                  <a:tcPr marL="5208" marR="5208" marT="5208"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b"/>
                      <a:r>
                        <a:rPr lang="en-US" sz="1000" b="1" i="0" u="none" strike="noStrike">
                          <a:solidFill>
                            <a:srgbClr val="000000"/>
                          </a:solidFill>
                          <a:effectLst/>
                          <a:latin typeface="Calibri" panose="020F0502020204030204" pitchFamily="34" charset="0"/>
                        </a:rPr>
                        <a:t> </a:t>
                      </a:r>
                    </a:p>
                  </a:txBody>
                  <a:tcPr marL="5208" marR="5208" marT="5208" marB="0" anchor="b">
                    <a:lnL w="1270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b"/>
                      <a:r>
                        <a:rPr lang="en-US" sz="1000" b="1" i="0" u="none" strike="noStrike">
                          <a:solidFill>
                            <a:srgbClr val="000000"/>
                          </a:solidFill>
                          <a:effectLst/>
                          <a:latin typeface="Calibri" panose="020F0502020204030204" pitchFamily="34" charset="0"/>
                        </a:rPr>
                        <a:t> </a:t>
                      </a:r>
                    </a:p>
                  </a:txBody>
                  <a:tcPr marL="5208" marR="5208" marT="5208"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b"/>
                      <a:r>
                        <a:rPr lang="en-US" sz="1000" b="1" i="0" u="none" strike="noStrike">
                          <a:solidFill>
                            <a:srgbClr val="000000"/>
                          </a:solidFill>
                          <a:effectLst/>
                          <a:latin typeface="Calibri" panose="020F0502020204030204" pitchFamily="34" charset="0"/>
                        </a:rPr>
                        <a:t> </a:t>
                      </a:r>
                    </a:p>
                  </a:txBody>
                  <a:tcPr marL="5208" marR="5208" marT="5208"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b"/>
                      <a:r>
                        <a:rPr lang="en-US" sz="1000" b="1" i="0" u="none" strike="noStrike">
                          <a:solidFill>
                            <a:srgbClr val="000000"/>
                          </a:solidFill>
                          <a:effectLst/>
                          <a:latin typeface="Calibri" panose="020F0502020204030204" pitchFamily="34" charset="0"/>
                        </a:rPr>
                        <a:t> </a:t>
                      </a:r>
                    </a:p>
                  </a:txBody>
                  <a:tcPr marL="5208" marR="5208" marT="5208" marB="0" anchor="b">
                    <a:lnL w="635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1000" b="1" i="0" u="none" strike="noStrike">
                          <a:solidFill>
                            <a:srgbClr val="000000"/>
                          </a:solidFill>
                          <a:effectLst/>
                          <a:latin typeface="Calibri" panose="020F0502020204030204" pitchFamily="34" charset="0"/>
                        </a:rPr>
                        <a:t>Mandatory </a:t>
                      </a:r>
                    </a:p>
                  </a:txBody>
                  <a:tcPr marL="5208" marR="5208" marT="5208" marB="0" anchor="ctr">
                    <a:lnL w="1270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B050"/>
                    </a:solidFill>
                  </a:tcPr>
                </a:tc>
                <a:tc>
                  <a:txBody>
                    <a:bodyPr/>
                    <a:lstStyle/>
                    <a:p>
                      <a:pPr algn="ctr" fontAlgn="ctr"/>
                      <a:r>
                        <a:rPr lang="en-US" sz="1000" b="1" i="0" u="none" strike="noStrike">
                          <a:solidFill>
                            <a:srgbClr val="000000"/>
                          </a:solidFill>
                          <a:effectLst/>
                          <a:latin typeface="Calibri" panose="020F0502020204030204" pitchFamily="34" charset="0"/>
                        </a:rPr>
                        <a:t>Optional </a:t>
                      </a:r>
                    </a:p>
                  </a:txBody>
                  <a:tcPr marL="5208" marR="5208" marT="5208"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C6E0B4"/>
                    </a:solidFill>
                  </a:tcPr>
                </a:tc>
                <a:tc>
                  <a:txBody>
                    <a:bodyPr/>
                    <a:lstStyle/>
                    <a:p>
                      <a:pPr algn="ctr" fontAlgn="ctr"/>
                      <a:r>
                        <a:rPr lang="en-US" sz="1000" b="1" i="0" u="none" strike="noStrike">
                          <a:solidFill>
                            <a:srgbClr val="000000"/>
                          </a:solidFill>
                          <a:effectLst/>
                          <a:latin typeface="Calibri" panose="020F0502020204030204" pitchFamily="34" charset="0"/>
                        </a:rPr>
                        <a:t>Mandatory </a:t>
                      </a:r>
                    </a:p>
                  </a:txBody>
                  <a:tcPr marL="5208" marR="5208" marT="5208"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B050"/>
                    </a:solidFill>
                  </a:tcPr>
                </a:tc>
                <a:tc>
                  <a:txBody>
                    <a:bodyPr/>
                    <a:lstStyle/>
                    <a:p>
                      <a:pPr algn="ctr" fontAlgn="ctr"/>
                      <a:r>
                        <a:rPr lang="en-US" sz="1000" b="1" i="0" u="none" strike="noStrike" dirty="0">
                          <a:solidFill>
                            <a:srgbClr val="000000"/>
                          </a:solidFill>
                          <a:effectLst/>
                          <a:latin typeface="Calibri" panose="020F0502020204030204" pitchFamily="34" charset="0"/>
                        </a:rPr>
                        <a:t> </a:t>
                      </a:r>
                    </a:p>
                  </a:txBody>
                  <a:tcPr marL="5208" marR="5208" marT="5208" marB="0" anchor="ctr">
                    <a:lnL w="635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r>
              <a:tr h="195366">
                <a:tc>
                  <a:txBody>
                    <a:bodyPr/>
                    <a:lstStyle/>
                    <a:p>
                      <a:pPr algn="l" fontAlgn="b"/>
                      <a:r>
                        <a:rPr lang="en-US" sz="1200" b="1" i="0" u="none" strike="noStrike" dirty="0">
                          <a:solidFill>
                            <a:srgbClr val="00B0F0"/>
                          </a:solidFill>
                          <a:effectLst/>
                          <a:latin typeface="Calibri" panose="020F0502020204030204" pitchFamily="34" charset="0"/>
                        </a:rPr>
                        <a:t>UKR</a:t>
                      </a:r>
                    </a:p>
                  </a:txBody>
                  <a:tcPr marL="5208" marR="5208" marT="5208"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b"/>
                      <a:r>
                        <a:rPr lang="en-US" sz="1000" b="1" i="0" u="none" strike="noStrike">
                          <a:solidFill>
                            <a:srgbClr val="000000"/>
                          </a:solidFill>
                          <a:effectLst/>
                          <a:latin typeface="Calibri" panose="020F0502020204030204" pitchFamily="34" charset="0"/>
                        </a:rPr>
                        <a:t> </a:t>
                      </a:r>
                    </a:p>
                  </a:txBody>
                  <a:tcPr marL="5208" marR="5208" marT="5208" marB="0" anchor="b">
                    <a:lnL w="1270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b"/>
                      <a:r>
                        <a:rPr lang="en-US" sz="1000" b="1" i="0" u="none" strike="noStrike">
                          <a:solidFill>
                            <a:srgbClr val="000000"/>
                          </a:solidFill>
                          <a:effectLst/>
                          <a:latin typeface="Calibri" panose="020F0502020204030204" pitchFamily="34" charset="0"/>
                        </a:rPr>
                        <a:t> </a:t>
                      </a:r>
                    </a:p>
                  </a:txBody>
                  <a:tcPr marL="5208" marR="5208" marT="5208"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b"/>
                      <a:r>
                        <a:rPr lang="en-US" sz="1000" b="1" i="0" u="none" strike="noStrike">
                          <a:solidFill>
                            <a:srgbClr val="000000"/>
                          </a:solidFill>
                          <a:effectLst/>
                          <a:latin typeface="Calibri" panose="020F0502020204030204" pitchFamily="34" charset="0"/>
                        </a:rPr>
                        <a:t> </a:t>
                      </a:r>
                    </a:p>
                  </a:txBody>
                  <a:tcPr marL="5208" marR="5208" marT="5208"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b"/>
                      <a:r>
                        <a:rPr lang="en-US" sz="1000" b="1" i="0" u="none" strike="noStrike">
                          <a:solidFill>
                            <a:srgbClr val="000000"/>
                          </a:solidFill>
                          <a:effectLst/>
                          <a:latin typeface="Calibri" panose="020F0502020204030204" pitchFamily="34" charset="0"/>
                        </a:rPr>
                        <a:t> </a:t>
                      </a:r>
                    </a:p>
                  </a:txBody>
                  <a:tcPr marL="5208" marR="5208" marT="5208" marB="0" anchor="b">
                    <a:lnL w="635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1000" b="1" i="0" u="none" strike="noStrike">
                          <a:solidFill>
                            <a:srgbClr val="000000"/>
                          </a:solidFill>
                          <a:effectLst/>
                          <a:latin typeface="Calibri" panose="020F0502020204030204" pitchFamily="34" charset="0"/>
                        </a:rPr>
                        <a:t>Mandatory </a:t>
                      </a:r>
                    </a:p>
                  </a:txBody>
                  <a:tcPr marL="5208" marR="5208" marT="5208" marB="0" anchor="ctr">
                    <a:lnL w="1270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B050"/>
                    </a:solidFill>
                  </a:tcPr>
                </a:tc>
                <a:tc>
                  <a:txBody>
                    <a:bodyPr/>
                    <a:lstStyle/>
                    <a:p>
                      <a:pPr algn="ctr" fontAlgn="ctr"/>
                      <a:r>
                        <a:rPr lang="en-US" sz="1000" b="1" i="0" u="none" strike="noStrike">
                          <a:solidFill>
                            <a:srgbClr val="000000"/>
                          </a:solidFill>
                          <a:effectLst/>
                          <a:latin typeface="Calibri" panose="020F0502020204030204" pitchFamily="34" charset="0"/>
                        </a:rPr>
                        <a:t> </a:t>
                      </a:r>
                    </a:p>
                  </a:txBody>
                  <a:tcPr marL="5208" marR="5208" marT="5208"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1000" b="1" i="0" u="none" strike="noStrike">
                          <a:solidFill>
                            <a:srgbClr val="000000"/>
                          </a:solidFill>
                          <a:effectLst/>
                          <a:latin typeface="Calibri" panose="020F0502020204030204" pitchFamily="34" charset="0"/>
                        </a:rPr>
                        <a:t>Mandatory </a:t>
                      </a:r>
                    </a:p>
                  </a:txBody>
                  <a:tcPr marL="5208" marR="5208" marT="5208"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00B050"/>
                    </a:solidFill>
                  </a:tcPr>
                </a:tc>
                <a:tc>
                  <a:txBody>
                    <a:bodyPr/>
                    <a:lstStyle/>
                    <a:p>
                      <a:pPr algn="ctr" fontAlgn="ctr"/>
                      <a:r>
                        <a:rPr lang="en-US" sz="1000" b="1" i="0" u="none" strike="noStrike" dirty="0">
                          <a:solidFill>
                            <a:srgbClr val="000000"/>
                          </a:solidFill>
                          <a:effectLst/>
                          <a:latin typeface="Calibri" panose="020F0502020204030204" pitchFamily="34" charset="0"/>
                        </a:rPr>
                        <a:t> </a:t>
                      </a:r>
                    </a:p>
                  </a:txBody>
                  <a:tcPr marL="5208" marR="5208" marT="5208" marB="0" anchor="ctr">
                    <a:lnL w="635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r>
              <a:tr h="195366">
                <a:tc>
                  <a:txBody>
                    <a:bodyPr/>
                    <a:lstStyle/>
                    <a:p>
                      <a:pPr algn="l" fontAlgn="b"/>
                      <a:r>
                        <a:rPr lang="en-US" sz="1200" b="1" i="0" u="none" strike="noStrike" dirty="0">
                          <a:solidFill>
                            <a:srgbClr val="0D0D0D"/>
                          </a:solidFill>
                          <a:effectLst/>
                          <a:latin typeface="Calibri" panose="020F0502020204030204" pitchFamily="34" charset="0"/>
                        </a:rPr>
                        <a:t>UZB</a:t>
                      </a:r>
                    </a:p>
                  </a:txBody>
                  <a:tcPr marL="5208" marR="5208" marT="5208"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1000" b="1" i="0" u="none" strike="noStrike" dirty="0">
                          <a:solidFill>
                            <a:srgbClr val="000000"/>
                          </a:solidFill>
                          <a:effectLst/>
                          <a:latin typeface="Calibri" panose="020F0502020204030204" pitchFamily="34" charset="0"/>
                        </a:rPr>
                        <a:t> </a:t>
                      </a:r>
                    </a:p>
                  </a:txBody>
                  <a:tcPr marL="5208" marR="5208" marT="5208" marB="0" anchor="b">
                    <a:lnL w="1270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fontAlgn="b"/>
                      <a:r>
                        <a:rPr lang="en-US" sz="1000" b="1" i="0" u="none" strike="noStrike" dirty="0">
                          <a:solidFill>
                            <a:srgbClr val="000000"/>
                          </a:solidFill>
                          <a:effectLst/>
                          <a:latin typeface="Calibri" panose="020F0502020204030204" pitchFamily="34" charset="0"/>
                        </a:rPr>
                        <a:t> </a:t>
                      </a:r>
                    </a:p>
                  </a:txBody>
                  <a:tcPr marL="5208" marR="5208" marT="5208"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fontAlgn="b"/>
                      <a:r>
                        <a:rPr lang="en-US" sz="1000" b="1" i="0" u="none" strike="noStrike" dirty="0">
                          <a:solidFill>
                            <a:srgbClr val="000000"/>
                          </a:solidFill>
                          <a:effectLst/>
                          <a:latin typeface="Calibri" panose="020F0502020204030204" pitchFamily="34" charset="0"/>
                        </a:rPr>
                        <a:t> </a:t>
                      </a:r>
                    </a:p>
                  </a:txBody>
                  <a:tcPr marL="5208" marR="5208" marT="5208" marB="0" anchor="b">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fontAlgn="b"/>
                      <a:r>
                        <a:rPr lang="en-US" sz="1000" b="1" i="0" u="none" strike="noStrike" dirty="0">
                          <a:solidFill>
                            <a:srgbClr val="000000"/>
                          </a:solidFill>
                          <a:effectLst/>
                          <a:latin typeface="Calibri" panose="020F0502020204030204" pitchFamily="34" charset="0"/>
                        </a:rPr>
                        <a:t> </a:t>
                      </a:r>
                    </a:p>
                  </a:txBody>
                  <a:tcPr marL="5208" marR="5208" marT="5208" marB="0" anchor="b">
                    <a:lnL w="635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sz="1000" b="1" i="0" u="none" strike="noStrike" dirty="0">
                          <a:solidFill>
                            <a:srgbClr val="000000"/>
                          </a:solidFill>
                          <a:effectLst/>
                          <a:latin typeface="Calibri" panose="020F0502020204030204" pitchFamily="34" charset="0"/>
                        </a:rPr>
                        <a:t> </a:t>
                      </a:r>
                    </a:p>
                  </a:txBody>
                  <a:tcPr marL="5208" marR="5208" marT="5208" marB="0" anchor="ctr">
                    <a:lnL w="1270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sz="1000" b="1" i="0" u="none" strike="noStrike" dirty="0">
                          <a:solidFill>
                            <a:srgbClr val="000000"/>
                          </a:solidFill>
                          <a:effectLst/>
                          <a:latin typeface="Calibri" panose="020F0502020204030204" pitchFamily="34" charset="0"/>
                        </a:rPr>
                        <a:t> </a:t>
                      </a:r>
                    </a:p>
                  </a:txBody>
                  <a:tcPr marL="5208" marR="5208" marT="5208"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sz="1000" b="1" i="0" u="none" strike="noStrike" dirty="0">
                          <a:solidFill>
                            <a:srgbClr val="000000"/>
                          </a:solidFill>
                          <a:effectLst/>
                          <a:latin typeface="Calibri" panose="020F0502020204030204" pitchFamily="34" charset="0"/>
                        </a:rPr>
                        <a:t> </a:t>
                      </a:r>
                    </a:p>
                  </a:txBody>
                  <a:tcPr marL="5208" marR="5208" marT="5208"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sz="1000" b="1" i="0" u="none" strike="noStrike" dirty="0">
                          <a:solidFill>
                            <a:srgbClr val="000000"/>
                          </a:solidFill>
                          <a:effectLst/>
                          <a:latin typeface="Calibri" panose="020F0502020204030204" pitchFamily="34" charset="0"/>
                        </a:rPr>
                        <a:t> </a:t>
                      </a:r>
                    </a:p>
                  </a:txBody>
                  <a:tcPr marL="5208" marR="5208" marT="5208" marB="0" anchor="ctr">
                    <a:lnL w="635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r>
            </a:tbl>
          </a:graphicData>
        </a:graphic>
      </p:graphicFrame>
    </p:spTree>
    <p:extLst>
      <p:ext uri="{BB962C8B-B14F-4D97-AF65-F5344CB8AC3E}">
        <p14:creationId xmlns:p14="http://schemas.microsoft.com/office/powerpoint/2010/main" val="117151265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792162"/>
          </a:xfrm>
        </p:spPr>
        <p:txBody>
          <a:bodyPr>
            <a:normAutofit/>
          </a:bodyPr>
          <a:lstStyle/>
          <a:p>
            <a:pPr algn="l"/>
            <a:r>
              <a:rPr lang="en-US" sz="2400" b="1" dirty="0" smtClean="0">
                <a:solidFill>
                  <a:srgbClr val="00B0F0"/>
                </a:solidFill>
              </a:rPr>
              <a:t>Placement of: financial inspections </a:t>
            </a:r>
            <a:br>
              <a:rPr lang="en-US" sz="2400" b="1" dirty="0" smtClean="0">
                <a:solidFill>
                  <a:srgbClr val="00B0F0"/>
                </a:solidFill>
              </a:rPr>
            </a:br>
            <a:r>
              <a:rPr lang="en-US" sz="1800" b="1" i="1" u="sng" dirty="0" smtClean="0">
                <a:solidFill>
                  <a:schemeClr val="bg1">
                    <a:lumMod val="65000"/>
                  </a:schemeClr>
                </a:solidFill>
              </a:rPr>
              <a:t>Q9.</a:t>
            </a:r>
            <a:endParaRPr lang="en-US" sz="1800" dirty="0"/>
          </a:p>
        </p:txBody>
      </p:sp>
      <p:sp>
        <p:nvSpPr>
          <p:cNvPr id="4" name="Slide Number Placeholder 3"/>
          <p:cNvSpPr>
            <a:spLocks noGrp="1"/>
          </p:cNvSpPr>
          <p:nvPr>
            <p:ph type="sldNum" sz="quarter" idx="12"/>
          </p:nvPr>
        </p:nvSpPr>
        <p:spPr/>
        <p:txBody>
          <a:bodyPr/>
          <a:lstStyle/>
          <a:p>
            <a:fld id="{F0C9C90F-157F-4387-8D4E-43B6DE48BA7A}" type="slidenum">
              <a:rPr lang="en-US" smtClean="0"/>
              <a:pPr/>
              <a:t>8</a:t>
            </a:fld>
            <a:endParaRPr lang="en-US" dirty="0"/>
          </a:p>
        </p:txBody>
      </p:sp>
      <p:graphicFrame>
        <p:nvGraphicFramePr>
          <p:cNvPr id="3" name="Table 2"/>
          <p:cNvGraphicFramePr>
            <a:graphicFrameLocks noGrp="1"/>
          </p:cNvGraphicFramePr>
          <p:nvPr>
            <p:extLst>
              <p:ext uri="{D42A27DB-BD31-4B8C-83A1-F6EECF244321}">
                <p14:modId xmlns:p14="http://schemas.microsoft.com/office/powerpoint/2010/main" val="1009397014"/>
              </p:ext>
            </p:extLst>
          </p:nvPr>
        </p:nvGraphicFramePr>
        <p:xfrm>
          <a:off x="472911" y="944562"/>
          <a:ext cx="6477002" cy="5693630"/>
        </p:xfrm>
        <a:graphic>
          <a:graphicData uri="http://schemas.openxmlformats.org/drawingml/2006/table">
            <a:tbl>
              <a:tblPr/>
              <a:tblGrid>
                <a:gridCol w="599513"/>
                <a:gridCol w="599513"/>
                <a:gridCol w="599513"/>
                <a:gridCol w="599513"/>
                <a:gridCol w="599513"/>
                <a:gridCol w="599513"/>
                <a:gridCol w="599513"/>
                <a:gridCol w="599513"/>
                <a:gridCol w="599513"/>
                <a:gridCol w="599513"/>
                <a:gridCol w="481872"/>
              </a:tblGrid>
              <a:tr h="193057">
                <a:tc rowSpan="2">
                  <a:txBody>
                    <a:bodyPr/>
                    <a:lstStyle/>
                    <a:p>
                      <a:pPr algn="ctr" fontAlgn="b"/>
                      <a:r>
                        <a:rPr lang="en-US" sz="1400" b="0" i="0" u="none" strike="noStrike" dirty="0">
                          <a:solidFill>
                            <a:srgbClr val="000000"/>
                          </a:solidFill>
                          <a:effectLst/>
                          <a:latin typeface="Calibri" panose="020F0502020204030204" pitchFamily="34" charset="0"/>
                        </a:rPr>
                        <a:t> </a:t>
                      </a:r>
                    </a:p>
                  </a:txBody>
                  <a:tcPr marL="5208" marR="5208" marT="5208"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gridSpan="5">
                  <a:txBody>
                    <a:bodyPr/>
                    <a:lstStyle/>
                    <a:p>
                      <a:pPr algn="ctr" fontAlgn="ctr"/>
                      <a:r>
                        <a:rPr lang="en-US" sz="1100" b="1" i="0" u="none" strike="noStrike">
                          <a:solidFill>
                            <a:srgbClr val="000000"/>
                          </a:solidFill>
                          <a:effectLst/>
                          <a:latin typeface="Calibri" panose="020F0502020204030204" pitchFamily="34" charset="0"/>
                        </a:rPr>
                        <a:t>2014</a:t>
                      </a:r>
                    </a:p>
                  </a:txBody>
                  <a:tcPr marL="5208" marR="5208" marT="520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5">
                  <a:txBody>
                    <a:bodyPr/>
                    <a:lstStyle/>
                    <a:p>
                      <a:pPr algn="ctr" fontAlgn="ctr"/>
                      <a:r>
                        <a:rPr lang="en-US" sz="1100" b="1" i="0" u="none" strike="noStrike" dirty="0">
                          <a:solidFill>
                            <a:srgbClr val="000000"/>
                          </a:solidFill>
                          <a:effectLst/>
                          <a:latin typeface="Calibri" panose="020F0502020204030204" pitchFamily="34" charset="0"/>
                        </a:rPr>
                        <a:t>2016</a:t>
                      </a:r>
                    </a:p>
                  </a:txBody>
                  <a:tcPr marL="5208" marR="5208" marT="520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753541">
                <a:tc vMerge="1">
                  <a:txBody>
                    <a:bodyPr/>
                    <a:lstStyle/>
                    <a:p>
                      <a:endParaRPr lang="en-US"/>
                    </a:p>
                  </a:txBody>
                  <a:tcPr/>
                </a:tc>
                <a:tc>
                  <a:txBody>
                    <a:bodyPr/>
                    <a:lstStyle/>
                    <a:p>
                      <a:pPr algn="ctr" fontAlgn="ctr"/>
                      <a:r>
                        <a:rPr lang="en-US" sz="1100" b="1" i="0" u="none" strike="noStrike">
                          <a:solidFill>
                            <a:srgbClr val="000000"/>
                          </a:solidFill>
                          <a:effectLst/>
                          <a:latin typeface="Calibri" panose="020F0502020204030204" pitchFamily="34" charset="0"/>
                        </a:rPr>
                        <a:t>By the President</a:t>
                      </a:r>
                    </a:p>
                  </a:txBody>
                  <a:tcPr marL="5208" marR="5208" marT="5208" marB="0" anchor="ctr">
                    <a:lnL w="1270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100" b="1" i="0" u="none" strike="noStrike">
                          <a:solidFill>
                            <a:srgbClr val="000000"/>
                          </a:solidFill>
                          <a:effectLst/>
                          <a:latin typeface="Calibri" panose="020F0502020204030204" pitchFamily="34" charset="0"/>
                        </a:rPr>
                        <a:t>By the Govern-ment </a:t>
                      </a:r>
                    </a:p>
                  </a:txBody>
                  <a:tcPr marL="5208" marR="5208" marT="5208"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100" b="1" i="0" u="none" strike="noStrike">
                          <a:solidFill>
                            <a:srgbClr val="000000"/>
                          </a:solidFill>
                          <a:effectLst/>
                          <a:latin typeface="Calibri" panose="020F0502020204030204" pitchFamily="34" charset="0"/>
                        </a:rPr>
                        <a:t>By the MoF</a:t>
                      </a:r>
                    </a:p>
                  </a:txBody>
                  <a:tcPr marL="5208" marR="5208" marT="5208"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100" b="1" i="0" u="none" strike="noStrike">
                          <a:solidFill>
                            <a:srgbClr val="000000"/>
                          </a:solidFill>
                          <a:effectLst/>
                          <a:latin typeface="Calibri" panose="020F0502020204030204" pitchFamily="34" charset="0"/>
                        </a:rPr>
                        <a:t>By local govern-ment bodies</a:t>
                      </a:r>
                    </a:p>
                  </a:txBody>
                  <a:tcPr marL="5208" marR="5208" marT="5208"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100" b="1" i="0" u="none" strike="noStrike">
                          <a:solidFill>
                            <a:srgbClr val="000000"/>
                          </a:solidFill>
                          <a:effectLst/>
                          <a:latin typeface="Calibri" panose="020F0502020204030204" pitchFamily="34" charset="0"/>
                        </a:rPr>
                        <a:t>By ministries </a:t>
                      </a:r>
                    </a:p>
                  </a:txBody>
                  <a:tcPr marL="5208" marR="5208" marT="5208" marB="0" anchor="ctr">
                    <a:lnL w="635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100" b="1" i="0" u="none" strike="noStrike">
                          <a:solidFill>
                            <a:srgbClr val="000000"/>
                          </a:solidFill>
                          <a:effectLst/>
                          <a:latin typeface="Calibri" panose="020F0502020204030204" pitchFamily="34" charset="0"/>
                        </a:rPr>
                        <a:t>By the President</a:t>
                      </a:r>
                    </a:p>
                  </a:txBody>
                  <a:tcPr marL="5208" marR="5208" marT="5208" marB="0" anchor="ctr">
                    <a:lnL w="1270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100" b="1" i="0" u="none" strike="noStrike">
                          <a:solidFill>
                            <a:srgbClr val="000000"/>
                          </a:solidFill>
                          <a:effectLst/>
                          <a:latin typeface="Calibri" panose="020F0502020204030204" pitchFamily="34" charset="0"/>
                        </a:rPr>
                        <a:t>By the Govern-ment </a:t>
                      </a:r>
                    </a:p>
                  </a:txBody>
                  <a:tcPr marL="5208" marR="5208" marT="5208"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100" b="1" i="0" u="none" strike="noStrike">
                          <a:solidFill>
                            <a:srgbClr val="000000"/>
                          </a:solidFill>
                          <a:effectLst/>
                          <a:latin typeface="Calibri" panose="020F0502020204030204" pitchFamily="34" charset="0"/>
                        </a:rPr>
                        <a:t>By the Ministry of Finance </a:t>
                      </a:r>
                    </a:p>
                  </a:txBody>
                  <a:tcPr marL="5208" marR="5208" marT="5208"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100" b="1" i="0" u="none" strike="noStrike">
                          <a:solidFill>
                            <a:srgbClr val="000000"/>
                          </a:solidFill>
                          <a:effectLst/>
                          <a:latin typeface="Calibri" panose="020F0502020204030204" pitchFamily="34" charset="0"/>
                        </a:rPr>
                        <a:t>By local govern-ment bodies</a:t>
                      </a:r>
                    </a:p>
                  </a:txBody>
                  <a:tcPr marL="5208" marR="5208" marT="5208"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100" b="1" i="0" u="none" strike="noStrike" dirty="0">
                          <a:solidFill>
                            <a:srgbClr val="000000"/>
                          </a:solidFill>
                          <a:effectLst/>
                          <a:latin typeface="Calibri" panose="020F0502020204030204" pitchFamily="34" charset="0"/>
                        </a:rPr>
                        <a:t>By ministries </a:t>
                      </a:r>
                    </a:p>
                  </a:txBody>
                  <a:tcPr marL="5208" marR="5208" marT="5208" marB="0" anchor="ctr">
                    <a:lnL w="635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6828">
                <a:tc>
                  <a:txBody>
                    <a:bodyPr/>
                    <a:lstStyle/>
                    <a:p>
                      <a:pPr algn="l" fontAlgn="b"/>
                      <a:r>
                        <a:rPr lang="en-US" sz="1400" b="1" i="0" u="none" strike="noStrike" dirty="0">
                          <a:solidFill>
                            <a:srgbClr val="00B0F0"/>
                          </a:solidFill>
                          <a:effectLst/>
                          <a:latin typeface="Calibri" panose="020F0502020204030204" pitchFamily="34" charset="0"/>
                        </a:rPr>
                        <a:t>ALB</a:t>
                      </a:r>
                    </a:p>
                  </a:txBody>
                  <a:tcPr marL="5208" marR="5208" marT="5208"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dot"/>
                      <a:round/>
                      <a:headEnd type="none" w="med" len="med"/>
                      <a:tailEnd type="none" w="med" len="med"/>
                    </a:lnB>
                    <a:solidFill>
                      <a:srgbClr val="FFFFFF"/>
                    </a:solidFill>
                  </a:tcPr>
                </a:tc>
                <a:tc>
                  <a:txBody>
                    <a:bodyPr/>
                    <a:lstStyle/>
                    <a:p>
                      <a:pPr algn="ctr" fontAlgn="ctr"/>
                      <a:r>
                        <a:rPr lang="en-US" sz="1100" b="0" i="0" u="none" strike="noStrike">
                          <a:solidFill>
                            <a:srgbClr val="000000"/>
                          </a:solidFill>
                          <a:effectLst/>
                          <a:latin typeface="Calibri" panose="020F0502020204030204" pitchFamily="34" charset="0"/>
                        </a:rPr>
                        <a:t> </a:t>
                      </a:r>
                    </a:p>
                  </a:txBody>
                  <a:tcPr marL="5208" marR="5208" marT="5208" marB="0" anchor="ctr">
                    <a:lnL w="1270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1100" b="0" i="0" u="none" strike="noStrike">
                          <a:solidFill>
                            <a:srgbClr val="000000"/>
                          </a:solidFill>
                          <a:effectLst/>
                          <a:latin typeface="Calibri" panose="020F0502020204030204" pitchFamily="34" charset="0"/>
                        </a:rPr>
                        <a:t> </a:t>
                      </a:r>
                    </a:p>
                  </a:txBody>
                  <a:tcPr marL="5208" marR="5208" marT="5208"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1100" b="0" i="0" u="none" strike="noStrike">
                          <a:solidFill>
                            <a:srgbClr val="000000"/>
                          </a:solidFill>
                          <a:effectLst/>
                          <a:latin typeface="Calibri" panose="020F0502020204030204" pitchFamily="34" charset="0"/>
                        </a:rPr>
                        <a:t> </a:t>
                      </a:r>
                    </a:p>
                  </a:txBody>
                  <a:tcPr marL="5208" marR="5208" marT="5208"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1100" b="0" i="0" u="none" strike="noStrike">
                          <a:solidFill>
                            <a:srgbClr val="000000"/>
                          </a:solidFill>
                          <a:effectLst/>
                          <a:latin typeface="Calibri" panose="020F0502020204030204" pitchFamily="34" charset="0"/>
                        </a:rPr>
                        <a:t> </a:t>
                      </a:r>
                    </a:p>
                  </a:txBody>
                  <a:tcPr marL="5208" marR="5208" marT="5208"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1100" b="0" i="0" u="none" strike="noStrike">
                          <a:solidFill>
                            <a:srgbClr val="000000"/>
                          </a:solidFill>
                          <a:effectLst/>
                          <a:latin typeface="Calibri" panose="020F0502020204030204" pitchFamily="34" charset="0"/>
                        </a:rPr>
                        <a:t> </a:t>
                      </a:r>
                    </a:p>
                  </a:txBody>
                  <a:tcPr marL="5208" marR="5208" marT="5208" marB="0" anchor="ctr">
                    <a:lnL w="635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1100" b="0" i="0" u="none" strike="noStrike">
                          <a:solidFill>
                            <a:srgbClr val="000000"/>
                          </a:solidFill>
                          <a:effectLst/>
                          <a:latin typeface="Calibri" panose="020F0502020204030204" pitchFamily="34" charset="0"/>
                        </a:rPr>
                        <a:t> </a:t>
                      </a:r>
                    </a:p>
                  </a:txBody>
                  <a:tcPr marL="5208" marR="5208" marT="5208" marB="0" anchor="ctr">
                    <a:lnL w="1270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1100" b="0" i="0" u="none" strike="noStrike">
                          <a:solidFill>
                            <a:srgbClr val="000000"/>
                          </a:solidFill>
                          <a:effectLst/>
                          <a:latin typeface="Calibri" panose="020F0502020204030204" pitchFamily="34" charset="0"/>
                        </a:rPr>
                        <a:t> </a:t>
                      </a:r>
                    </a:p>
                  </a:txBody>
                  <a:tcPr marL="5208" marR="5208" marT="5208"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1100" b="0" i="0" u="none" strike="noStrike">
                          <a:solidFill>
                            <a:srgbClr val="9C0006"/>
                          </a:solidFill>
                          <a:effectLst/>
                          <a:latin typeface="Calibri" panose="020F0502020204030204" pitchFamily="34" charset="0"/>
                        </a:rPr>
                        <a:t>x</a:t>
                      </a:r>
                    </a:p>
                  </a:txBody>
                  <a:tcPr marL="5208" marR="5208" marT="5208"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C7CE"/>
                    </a:solidFill>
                  </a:tcPr>
                </a:tc>
                <a:tc>
                  <a:txBody>
                    <a:bodyPr/>
                    <a:lstStyle/>
                    <a:p>
                      <a:pPr algn="ctr" fontAlgn="ctr"/>
                      <a:r>
                        <a:rPr lang="en-US" sz="1100" b="0" i="0" u="none" strike="noStrike">
                          <a:solidFill>
                            <a:srgbClr val="000000"/>
                          </a:solidFill>
                          <a:effectLst/>
                          <a:latin typeface="Calibri" panose="020F0502020204030204" pitchFamily="34" charset="0"/>
                        </a:rPr>
                        <a:t> </a:t>
                      </a:r>
                    </a:p>
                  </a:txBody>
                  <a:tcPr marL="5208" marR="5208" marT="5208"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1100" b="0" i="0" u="none" strike="noStrike" dirty="0">
                          <a:solidFill>
                            <a:srgbClr val="000000"/>
                          </a:solidFill>
                          <a:effectLst/>
                          <a:latin typeface="Calibri" panose="020F0502020204030204" pitchFamily="34" charset="0"/>
                        </a:rPr>
                        <a:t> </a:t>
                      </a:r>
                    </a:p>
                  </a:txBody>
                  <a:tcPr marL="5208" marR="5208" marT="5208" marB="0" anchor="ctr">
                    <a:lnL w="635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r>
              <a:tr h="236649">
                <a:tc>
                  <a:txBody>
                    <a:bodyPr/>
                    <a:lstStyle/>
                    <a:p>
                      <a:pPr algn="l" fontAlgn="b"/>
                      <a:r>
                        <a:rPr lang="en-US" sz="1400" b="1" i="0" u="none" strike="noStrike">
                          <a:solidFill>
                            <a:srgbClr val="FF0000"/>
                          </a:solidFill>
                          <a:effectLst/>
                          <a:latin typeface="Calibri" panose="020F0502020204030204" pitchFamily="34" charset="0"/>
                        </a:rPr>
                        <a:t>ARM</a:t>
                      </a:r>
                    </a:p>
                  </a:txBody>
                  <a:tcPr marL="5208" marR="5208" marT="5208"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2F2F2"/>
                    </a:solidFill>
                  </a:tcPr>
                </a:tc>
                <a:tc>
                  <a:txBody>
                    <a:bodyPr/>
                    <a:lstStyle/>
                    <a:p>
                      <a:pPr algn="ctr" fontAlgn="ctr"/>
                      <a:r>
                        <a:rPr lang="en-US" sz="1100" b="0" i="0" u="none" strike="noStrike">
                          <a:solidFill>
                            <a:srgbClr val="000000"/>
                          </a:solidFill>
                          <a:effectLst/>
                          <a:latin typeface="Calibri" panose="020F0502020204030204" pitchFamily="34" charset="0"/>
                        </a:rPr>
                        <a:t> </a:t>
                      </a:r>
                    </a:p>
                  </a:txBody>
                  <a:tcPr marL="5208" marR="5208" marT="5208" marB="0" anchor="ctr">
                    <a:lnL w="1270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2F2F2"/>
                    </a:solidFill>
                  </a:tcPr>
                </a:tc>
                <a:tc>
                  <a:txBody>
                    <a:bodyPr/>
                    <a:lstStyle/>
                    <a:p>
                      <a:pPr algn="ctr" fontAlgn="ctr"/>
                      <a:r>
                        <a:rPr lang="en-US" sz="1100" b="0" i="0" u="none" strike="noStrike">
                          <a:solidFill>
                            <a:srgbClr val="000000"/>
                          </a:solidFill>
                          <a:effectLst/>
                          <a:latin typeface="Calibri" panose="020F0502020204030204" pitchFamily="34" charset="0"/>
                        </a:rPr>
                        <a:t> </a:t>
                      </a:r>
                    </a:p>
                  </a:txBody>
                  <a:tcPr marL="5208" marR="5208" marT="5208"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2F2F2"/>
                    </a:solidFill>
                  </a:tcPr>
                </a:tc>
                <a:tc>
                  <a:txBody>
                    <a:bodyPr/>
                    <a:lstStyle/>
                    <a:p>
                      <a:pPr algn="ctr" fontAlgn="ctr"/>
                      <a:r>
                        <a:rPr lang="en-US" sz="1100" b="0" i="0" u="none" strike="noStrike">
                          <a:solidFill>
                            <a:srgbClr val="9C0006"/>
                          </a:solidFill>
                          <a:effectLst/>
                          <a:latin typeface="Calibri" panose="020F0502020204030204" pitchFamily="34" charset="0"/>
                        </a:rPr>
                        <a:t>x</a:t>
                      </a:r>
                    </a:p>
                  </a:txBody>
                  <a:tcPr marL="5208" marR="5208" marT="5208"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C7CE"/>
                    </a:solidFill>
                  </a:tcPr>
                </a:tc>
                <a:tc>
                  <a:txBody>
                    <a:bodyPr/>
                    <a:lstStyle/>
                    <a:p>
                      <a:pPr algn="ctr" fontAlgn="ctr"/>
                      <a:r>
                        <a:rPr lang="en-US" sz="1100" b="0" i="0" u="none" strike="noStrike">
                          <a:solidFill>
                            <a:srgbClr val="000000"/>
                          </a:solidFill>
                          <a:effectLst/>
                          <a:latin typeface="Calibri" panose="020F0502020204030204" pitchFamily="34" charset="0"/>
                        </a:rPr>
                        <a:t> </a:t>
                      </a:r>
                    </a:p>
                  </a:txBody>
                  <a:tcPr marL="5208" marR="5208" marT="5208"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2F2F2"/>
                    </a:solidFill>
                  </a:tcPr>
                </a:tc>
                <a:tc>
                  <a:txBody>
                    <a:bodyPr/>
                    <a:lstStyle/>
                    <a:p>
                      <a:pPr algn="ctr" fontAlgn="ctr"/>
                      <a:r>
                        <a:rPr lang="en-US" sz="1100" b="0" i="0" u="none" strike="noStrike">
                          <a:solidFill>
                            <a:srgbClr val="000000"/>
                          </a:solidFill>
                          <a:effectLst/>
                          <a:latin typeface="Calibri" panose="020F0502020204030204" pitchFamily="34" charset="0"/>
                        </a:rPr>
                        <a:t> </a:t>
                      </a:r>
                    </a:p>
                  </a:txBody>
                  <a:tcPr marL="5208" marR="5208" marT="5208" marB="0" anchor="ctr">
                    <a:lnL w="635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2F2F2"/>
                    </a:solidFill>
                  </a:tcPr>
                </a:tc>
                <a:tc>
                  <a:txBody>
                    <a:bodyPr/>
                    <a:lstStyle/>
                    <a:p>
                      <a:pPr algn="ctr" fontAlgn="ctr"/>
                      <a:r>
                        <a:rPr lang="en-US" sz="1100" b="0" i="0" u="none" strike="noStrike">
                          <a:solidFill>
                            <a:srgbClr val="000000"/>
                          </a:solidFill>
                          <a:effectLst/>
                          <a:latin typeface="Calibri" panose="020F0502020204030204" pitchFamily="34" charset="0"/>
                        </a:rPr>
                        <a:t> </a:t>
                      </a:r>
                    </a:p>
                  </a:txBody>
                  <a:tcPr marL="5208" marR="5208" marT="5208" marB="0" anchor="ctr">
                    <a:lnL w="1270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2F2F2"/>
                    </a:solidFill>
                  </a:tcPr>
                </a:tc>
                <a:tc>
                  <a:txBody>
                    <a:bodyPr/>
                    <a:lstStyle/>
                    <a:p>
                      <a:pPr algn="ctr" fontAlgn="ctr"/>
                      <a:r>
                        <a:rPr lang="en-US" sz="1100" b="0" i="0" u="none" strike="noStrike">
                          <a:solidFill>
                            <a:srgbClr val="000000"/>
                          </a:solidFill>
                          <a:effectLst/>
                          <a:latin typeface="Calibri" panose="020F0502020204030204" pitchFamily="34" charset="0"/>
                        </a:rPr>
                        <a:t> </a:t>
                      </a:r>
                    </a:p>
                  </a:txBody>
                  <a:tcPr marL="5208" marR="5208" marT="5208"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2F2F2"/>
                    </a:solidFill>
                  </a:tcPr>
                </a:tc>
                <a:tc>
                  <a:txBody>
                    <a:bodyPr/>
                    <a:lstStyle/>
                    <a:p>
                      <a:pPr algn="ctr" fontAlgn="ctr"/>
                      <a:r>
                        <a:rPr lang="en-US" sz="1100" b="0" i="0" u="none" strike="noStrike">
                          <a:solidFill>
                            <a:srgbClr val="9C0006"/>
                          </a:solidFill>
                          <a:effectLst/>
                          <a:latin typeface="Calibri" panose="020F0502020204030204" pitchFamily="34" charset="0"/>
                        </a:rPr>
                        <a:t>x</a:t>
                      </a:r>
                    </a:p>
                  </a:txBody>
                  <a:tcPr marL="5208" marR="5208" marT="5208"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C7CE"/>
                    </a:solidFill>
                  </a:tcPr>
                </a:tc>
                <a:tc>
                  <a:txBody>
                    <a:bodyPr/>
                    <a:lstStyle/>
                    <a:p>
                      <a:pPr algn="ctr" fontAlgn="ctr"/>
                      <a:r>
                        <a:rPr lang="en-US" sz="1100" b="0" i="0" u="none" strike="noStrike">
                          <a:solidFill>
                            <a:srgbClr val="000000"/>
                          </a:solidFill>
                          <a:effectLst/>
                          <a:latin typeface="Calibri" panose="020F0502020204030204" pitchFamily="34" charset="0"/>
                        </a:rPr>
                        <a:t> </a:t>
                      </a:r>
                    </a:p>
                  </a:txBody>
                  <a:tcPr marL="5208" marR="5208" marT="5208"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2F2F2"/>
                    </a:solidFill>
                  </a:tcPr>
                </a:tc>
                <a:tc>
                  <a:txBody>
                    <a:bodyPr/>
                    <a:lstStyle/>
                    <a:p>
                      <a:pPr algn="ctr" fontAlgn="ctr"/>
                      <a:r>
                        <a:rPr lang="en-US" sz="1100" b="0" i="0" u="none" strike="noStrike" dirty="0">
                          <a:solidFill>
                            <a:srgbClr val="000000"/>
                          </a:solidFill>
                          <a:effectLst/>
                          <a:latin typeface="Calibri" panose="020F0502020204030204" pitchFamily="34" charset="0"/>
                        </a:rPr>
                        <a:t> </a:t>
                      </a:r>
                    </a:p>
                  </a:txBody>
                  <a:tcPr marL="5208" marR="5208" marT="5208" marB="0" anchor="ctr">
                    <a:lnL w="635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2F2F2"/>
                    </a:solidFill>
                  </a:tcPr>
                </a:tc>
              </a:tr>
              <a:tr h="205511">
                <a:tc>
                  <a:txBody>
                    <a:bodyPr/>
                    <a:lstStyle/>
                    <a:p>
                      <a:pPr algn="l" fontAlgn="b"/>
                      <a:r>
                        <a:rPr lang="en-US" sz="1400" b="1" i="0" u="none" strike="noStrike" dirty="0">
                          <a:solidFill>
                            <a:srgbClr val="000000"/>
                          </a:solidFill>
                          <a:effectLst/>
                          <a:latin typeface="Calibri" panose="020F0502020204030204" pitchFamily="34" charset="0"/>
                        </a:rPr>
                        <a:t>BEL</a:t>
                      </a:r>
                    </a:p>
                  </a:txBody>
                  <a:tcPr marL="5208" marR="5208" marT="5208"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ctr"/>
                      <a:r>
                        <a:rPr lang="en-US" sz="1100" b="0" i="0" u="none" strike="noStrike">
                          <a:solidFill>
                            <a:srgbClr val="000000"/>
                          </a:solidFill>
                          <a:effectLst/>
                          <a:latin typeface="Calibri" panose="020F0502020204030204" pitchFamily="34" charset="0"/>
                        </a:rPr>
                        <a:t> </a:t>
                      </a:r>
                    </a:p>
                  </a:txBody>
                  <a:tcPr marL="5208" marR="5208" marT="5208" marB="0" anchor="ctr">
                    <a:lnL w="1270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1100" b="0" i="0" u="none" strike="noStrike">
                          <a:solidFill>
                            <a:srgbClr val="000000"/>
                          </a:solidFill>
                          <a:effectLst/>
                          <a:latin typeface="Calibri" panose="020F0502020204030204" pitchFamily="34" charset="0"/>
                        </a:rPr>
                        <a:t> </a:t>
                      </a:r>
                    </a:p>
                  </a:txBody>
                  <a:tcPr marL="5208" marR="5208" marT="5208"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1100" b="0" i="0" u="none" strike="noStrike">
                          <a:solidFill>
                            <a:srgbClr val="000000"/>
                          </a:solidFill>
                          <a:effectLst/>
                          <a:latin typeface="Calibri" panose="020F0502020204030204" pitchFamily="34" charset="0"/>
                        </a:rPr>
                        <a:t> </a:t>
                      </a:r>
                    </a:p>
                  </a:txBody>
                  <a:tcPr marL="5208" marR="5208" marT="5208"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1100" b="0" i="0" u="none" strike="noStrike">
                          <a:solidFill>
                            <a:srgbClr val="000000"/>
                          </a:solidFill>
                          <a:effectLst/>
                          <a:latin typeface="Calibri" panose="020F0502020204030204" pitchFamily="34" charset="0"/>
                        </a:rPr>
                        <a:t> </a:t>
                      </a:r>
                    </a:p>
                  </a:txBody>
                  <a:tcPr marL="5208" marR="5208" marT="5208"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1100" b="0" i="0" u="none" strike="noStrike">
                          <a:solidFill>
                            <a:srgbClr val="000000"/>
                          </a:solidFill>
                          <a:effectLst/>
                          <a:latin typeface="Calibri" panose="020F0502020204030204" pitchFamily="34" charset="0"/>
                        </a:rPr>
                        <a:t> </a:t>
                      </a:r>
                    </a:p>
                  </a:txBody>
                  <a:tcPr marL="5208" marR="5208" marT="5208" marB="0" anchor="ctr">
                    <a:lnL w="635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1100" b="0" i="0" u="none" strike="noStrike">
                          <a:solidFill>
                            <a:srgbClr val="000000"/>
                          </a:solidFill>
                          <a:effectLst/>
                          <a:latin typeface="Calibri" panose="020F0502020204030204" pitchFamily="34" charset="0"/>
                        </a:rPr>
                        <a:t> </a:t>
                      </a:r>
                    </a:p>
                  </a:txBody>
                  <a:tcPr marL="5208" marR="5208" marT="5208" marB="0" anchor="ctr">
                    <a:lnL w="1270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1100" b="0" i="0" u="none" strike="noStrike">
                          <a:solidFill>
                            <a:srgbClr val="000000"/>
                          </a:solidFill>
                          <a:effectLst/>
                          <a:latin typeface="Calibri" panose="020F0502020204030204" pitchFamily="34" charset="0"/>
                        </a:rPr>
                        <a:t> </a:t>
                      </a:r>
                    </a:p>
                  </a:txBody>
                  <a:tcPr marL="5208" marR="5208" marT="5208"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1100" b="0" i="0" u="none" strike="noStrike">
                          <a:solidFill>
                            <a:srgbClr val="9C0006"/>
                          </a:solidFill>
                          <a:effectLst/>
                          <a:latin typeface="Calibri" panose="020F0502020204030204" pitchFamily="34" charset="0"/>
                        </a:rPr>
                        <a:t>x</a:t>
                      </a:r>
                    </a:p>
                  </a:txBody>
                  <a:tcPr marL="5208" marR="5208" marT="5208"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C7CE"/>
                    </a:solidFill>
                  </a:tcPr>
                </a:tc>
                <a:tc>
                  <a:txBody>
                    <a:bodyPr/>
                    <a:lstStyle/>
                    <a:p>
                      <a:pPr algn="ctr" fontAlgn="ctr"/>
                      <a:r>
                        <a:rPr lang="en-US" sz="1100" b="0" i="0" u="none" strike="noStrike">
                          <a:solidFill>
                            <a:srgbClr val="000000"/>
                          </a:solidFill>
                          <a:effectLst/>
                          <a:latin typeface="Calibri" panose="020F0502020204030204" pitchFamily="34" charset="0"/>
                        </a:rPr>
                        <a:t> </a:t>
                      </a:r>
                    </a:p>
                  </a:txBody>
                  <a:tcPr marL="5208" marR="5208" marT="5208"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1100" b="0" i="0" u="none" strike="noStrike" dirty="0">
                          <a:solidFill>
                            <a:srgbClr val="000000"/>
                          </a:solidFill>
                          <a:effectLst/>
                          <a:latin typeface="Calibri" panose="020F0502020204030204" pitchFamily="34" charset="0"/>
                        </a:rPr>
                        <a:t> </a:t>
                      </a:r>
                    </a:p>
                  </a:txBody>
                  <a:tcPr marL="5208" marR="5208" marT="5208" marB="0" anchor="ctr">
                    <a:lnL w="635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r>
              <a:tr h="242877">
                <a:tc>
                  <a:txBody>
                    <a:bodyPr/>
                    <a:lstStyle/>
                    <a:p>
                      <a:pPr algn="l" fontAlgn="b"/>
                      <a:r>
                        <a:rPr lang="en-US" sz="1400" b="1" i="0" u="none" strike="noStrike" dirty="0">
                          <a:solidFill>
                            <a:srgbClr val="FF0000"/>
                          </a:solidFill>
                          <a:effectLst/>
                          <a:latin typeface="Calibri" panose="020F0502020204030204" pitchFamily="34" charset="0"/>
                        </a:rPr>
                        <a:t>BIH</a:t>
                      </a:r>
                    </a:p>
                  </a:txBody>
                  <a:tcPr marL="5208" marR="5208" marT="5208"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2F2F2"/>
                    </a:solidFill>
                  </a:tcPr>
                </a:tc>
                <a:tc>
                  <a:txBody>
                    <a:bodyPr/>
                    <a:lstStyle/>
                    <a:p>
                      <a:pPr algn="ctr" fontAlgn="ctr"/>
                      <a:r>
                        <a:rPr lang="en-US" sz="1100" b="0" i="0" u="none" strike="noStrike">
                          <a:solidFill>
                            <a:srgbClr val="000000"/>
                          </a:solidFill>
                          <a:effectLst/>
                          <a:latin typeface="Calibri" panose="020F0502020204030204" pitchFamily="34" charset="0"/>
                        </a:rPr>
                        <a:t> </a:t>
                      </a:r>
                    </a:p>
                  </a:txBody>
                  <a:tcPr marL="5208" marR="5208" marT="5208" marB="0" anchor="ctr">
                    <a:lnL w="1270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2F2F2"/>
                    </a:solidFill>
                  </a:tcPr>
                </a:tc>
                <a:tc>
                  <a:txBody>
                    <a:bodyPr/>
                    <a:lstStyle/>
                    <a:p>
                      <a:pPr algn="ctr" fontAlgn="ctr"/>
                      <a:r>
                        <a:rPr lang="en-US" sz="1100" b="0" i="0" u="none" strike="noStrike">
                          <a:solidFill>
                            <a:srgbClr val="000000"/>
                          </a:solidFill>
                          <a:effectLst/>
                          <a:latin typeface="Calibri" panose="020F0502020204030204" pitchFamily="34" charset="0"/>
                        </a:rPr>
                        <a:t> </a:t>
                      </a:r>
                    </a:p>
                  </a:txBody>
                  <a:tcPr marL="5208" marR="5208" marT="5208"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2F2F2"/>
                    </a:solidFill>
                  </a:tcPr>
                </a:tc>
                <a:tc>
                  <a:txBody>
                    <a:bodyPr/>
                    <a:lstStyle/>
                    <a:p>
                      <a:pPr algn="ctr" fontAlgn="ctr"/>
                      <a:r>
                        <a:rPr lang="en-US" sz="1100" b="0" i="0" u="none" strike="noStrike">
                          <a:solidFill>
                            <a:srgbClr val="9C0006"/>
                          </a:solidFill>
                          <a:effectLst/>
                          <a:latin typeface="Calibri" panose="020F0502020204030204" pitchFamily="34" charset="0"/>
                        </a:rPr>
                        <a:t>x</a:t>
                      </a:r>
                    </a:p>
                  </a:txBody>
                  <a:tcPr marL="5208" marR="5208" marT="5208"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C7CE"/>
                    </a:solidFill>
                  </a:tcPr>
                </a:tc>
                <a:tc>
                  <a:txBody>
                    <a:bodyPr/>
                    <a:lstStyle/>
                    <a:p>
                      <a:pPr algn="ctr" fontAlgn="ctr"/>
                      <a:r>
                        <a:rPr lang="en-US" sz="1100" b="0" i="0" u="none" strike="noStrike">
                          <a:solidFill>
                            <a:srgbClr val="000000"/>
                          </a:solidFill>
                          <a:effectLst/>
                          <a:latin typeface="Calibri" panose="020F0502020204030204" pitchFamily="34" charset="0"/>
                        </a:rPr>
                        <a:t> </a:t>
                      </a:r>
                    </a:p>
                  </a:txBody>
                  <a:tcPr marL="5208" marR="5208" marT="5208"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2F2F2"/>
                    </a:solidFill>
                  </a:tcPr>
                </a:tc>
                <a:tc>
                  <a:txBody>
                    <a:bodyPr/>
                    <a:lstStyle/>
                    <a:p>
                      <a:pPr algn="ctr" fontAlgn="ctr"/>
                      <a:r>
                        <a:rPr lang="en-US" sz="1100" b="0" i="0" u="none" strike="noStrike">
                          <a:solidFill>
                            <a:srgbClr val="000000"/>
                          </a:solidFill>
                          <a:effectLst/>
                          <a:latin typeface="Calibri" panose="020F0502020204030204" pitchFamily="34" charset="0"/>
                        </a:rPr>
                        <a:t> </a:t>
                      </a:r>
                    </a:p>
                  </a:txBody>
                  <a:tcPr marL="5208" marR="5208" marT="5208" marB="0" anchor="ctr">
                    <a:lnL w="635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2F2F2"/>
                    </a:solidFill>
                  </a:tcPr>
                </a:tc>
                <a:tc>
                  <a:txBody>
                    <a:bodyPr/>
                    <a:lstStyle/>
                    <a:p>
                      <a:pPr algn="ctr" fontAlgn="ctr"/>
                      <a:r>
                        <a:rPr lang="en-US" sz="1100" b="0" i="0" u="none" strike="noStrike">
                          <a:solidFill>
                            <a:srgbClr val="000000"/>
                          </a:solidFill>
                          <a:effectLst/>
                          <a:latin typeface="Calibri" panose="020F0502020204030204" pitchFamily="34" charset="0"/>
                        </a:rPr>
                        <a:t> </a:t>
                      </a:r>
                    </a:p>
                  </a:txBody>
                  <a:tcPr marL="5208" marR="5208" marT="5208" marB="0" anchor="ctr">
                    <a:lnL w="1270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2F2F2"/>
                    </a:solidFill>
                  </a:tcPr>
                </a:tc>
                <a:tc>
                  <a:txBody>
                    <a:bodyPr/>
                    <a:lstStyle/>
                    <a:p>
                      <a:pPr algn="ctr" fontAlgn="ctr"/>
                      <a:r>
                        <a:rPr lang="en-US" sz="1100" b="0" i="0" u="none" strike="noStrike">
                          <a:solidFill>
                            <a:srgbClr val="000000"/>
                          </a:solidFill>
                          <a:effectLst/>
                          <a:latin typeface="Calibri" panose="020F0502020204030204" pitchFamily="34" charset="0"/>
                        </a:rPr>
                        <a:t> </a:t>
                      </a:r>
                    </a:p>
                  </a:txBody>
                  <a:tcPr marL="5208" marR="5208" marT="5208"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2F2F2"/>
                    </a:solidFill>
                  </a:tcPr>
                </a:tc>
                <a:tc>
                  <a:txBody>
                    <a:bodyPr/>
                    <a:lstStyle/>
                    <a:p>
                      <a:pPr algn="ctr" fontAlgn="ctr"/>
                      <a:r>
                        <a:rPr lang="en-US" sz="1100" b="0" i="0" u="none" strike="noStrike">
                          <a:solidFill>
                            <a:srgbClr val="000000"/>
                          </a:solidFill>
                          <a:effectLst/>
                          <a:latin typeface="Calibri" panose="020F0502020204030204" pitchFamily="34" charset="0"/>
                        </a:rPr>
                        <a:t> </a:t>
                      </a:r>
                    </a:p>
                  </a:txBody>
                  <a:tcPr marL="5208" marR="5208" marT="5208"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2F2F2"/>
                    </a:solidFill>
                  </a:tcPr>
                </a:tc>
                <a:tc>
                  <a:txBody>
                    <a:bodyPr/>
                    <a:lstStyle/>
                    <a:p>
                      <a:pPr algn="ctr" fontAlgn="ctr"/>
                      <a:r>
                        <a:rPr lang="en-US" sz="1100" b="0" i="0" u="none" strike="noStrike">
                          <a:solidFill>
                            <a:srgbClr val="000000"/>
                          </a:solidFill>
                          <a:effectLst/>
                          <a:latin typeface="Calibri" panose="020F0502020204030204" pitchFamily="34" charset="0"/>
                        </a:rPr>
                        <a:t> </a:t>
                      </a:r>
                    </a:p>
                  </a:txBody>
                  <a:tcPr marL="5208" marR="5208" marT="5208"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2F2F2"/>
                    </a:solidFill>
                  </a:tcPr>
                </a:tc>
                <a:tc>
                  <a:txBody>
                    <a:bodyPr/>
                    <a:lstStyle/>
                    <a:p>
                      <a:pPr algn="ctr" fontAlgn="ctr"/>
                      <a:r>
                        <a:rPr lang="en-US" sz="1100" b="0" i="0" u="none" strike="noStrike" dirty="0">
                          <a:solidFill>
                            <a:srgbClr val="000000"/>
                          </a:solidFill>
                          <a:effectLst/>
                          <a:latin typeface="Calibri" panose="020F0502020204030204" pitchFamily="34" charset="0"/>
                        </a:rPr>
                        <a:t> </a:t>
                      </a:r>
                    </a:p>
                  </a:txBody>
                  <a:tcPr marL="5208" marR="5208" marT="5208" marB="0" anchor="ctr">
                    <a:lnL w="635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2F2F2"/>
                    </a:solidFill>
                  </a:tcPr>
                </a:tc>
              </a:tr>
              <a:tr h="211738">
                <a:tc>
                  <a:txBody>
                    <a:bodyPr/>
                    <a:lstStyle/>
                    <a:p>
                      <a:pPr algn="l" fontAlgn="b"/>
                      <a:r>
                        <a:rPr lang="en-US" sz="1400" b="1" i="0" u="none" strike="noStrike" dirty="0">
                          <a:solidFill>
                            <a:srgbClr val="FF0000"/>
                          </a:solidFill>
                          <a:effectLst/>
                          <a:latin typeface="Calibri" panose="020F0502020204030204" pitchFamily="34" charset="0"/>
                        </a:rPr>
                        <a:t>BUL</a:t>
                      </a:r>
                    </a:p>
                  </a:txBody>
                  <a:tcPr marL="5208" marR="5208" marT="5208"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2F2F2"/>
                    </a:solidFill>
                  </a:tcPr>
                </a:tc>
                <a:tc>
                  <a:txBody>
                    <a:bodyPr/>
                    <a:lstStyle/>
                    <a:p>
                      <a:pPr algn="ctr" fontAlgn="ctr"/>
                      <a:r>
                        <a:rPr lang="en-US" sz="1100" b="0" i="0" u="none" strike="noStrike">
                          <a:solidFill>
                            <a:srgbClr val="000000"/>
                          </a:solidFill>
                          <a:effectLst/>
                          <a:latin typeface="Calibri" panose="020F0502020204030204" pitchFamily="34" charset="0"/>
                        </a:rPr>
                        <a:t> </a:t>
                      </a:r>
                    </a:p>
                  </a:txBody>
                  <a:tcPr marL="5208" marR="5208" marT="5208" marB="0" anchor="ctr">
                    <a:lnL w="1270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2F2F2"/>
                    </a:solidFill>
                  </a:tcPr>
                </a:tc>
                <a:tc>
                  <a:txBody>
                    <a:bodyPr/>
                    <a:lstStyle/>
                    <a:p>
                      <a:pPr algn="ctr" fontAlgn="ctr"/>
                      <a:r>
                        <a:rPr lang="en-US" sz="1100" b="0" i="0" u="none" strike="noStrike">
                          <a:solidFill>
                            <a:srgbClr val="000000"/>
                          </a:solidFill>
                          <a:effectLst/>
                          <a:latin typeface="Calibri" panose="020F0502020204030204" pitchFamily="34" charset="0"/>
                        </a:rPr>
                        <a:t> </a:t>
                      </a:r>
                    </a:p>
                  </a:txBody>
                  <a:tcPr marL="5208" marR="5208" marT="5208"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2F2F2"/>
                    </a:solidFill>
                  </a:tcPr>
                </a:tc>
                <a:tc>
                  <a:txBody>
                    <a:bodyPr/>
                    <a:lstStyle/>
                    <a:p>
                      <a:pPr algn="ctr" fontAlgn="ctr"/>
                      <a:r>
                        <a:rPr lang="en-US" sz="1100" b="0" i="0" u="none" strike="noStrike">
                          <a:solidFill>
                            <a:srgbClr val="9C0006"/>
                          </a:solidFill>
                          <a:effectLst/>
                          <a:latin typeface="Calibri" panose="020F0502020204030204" pitchFamily="34" charset="0"/>
                        </a:rPr>
                        <a:t>x</a:t>
                      </a:r>
                    </a:p>
                  </a:txBody>
                  <a:tcPr marL="5208" marR="5208" marT="5208"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C7CE"/>
                    </a:solidFill>
                  </a:tcPr>
                </a:tc>
                <a:tc>
                  <a:txBody>
                    <a:bodyPr/>
                    <a:lstStyle/>
                    <a:p>
                      <a:pPr algn="ctr" fontAlgn="ctr"/>
                      <a:r>
                        <a:rPr lang="en-US" sz="1100" b="0" i="0" u="none" strike="noStrike">
                          <a:solidFill>
                            <a:srgbClr val="000000"/>
                          </a:solidFill>
                          <a:effectLst/>
                          <a:latin typeface="Calibri" panose="020F0502020204030204" pitchFamily="34" charset="0"/>
                        </a:rPr>
                        <a:t> </a:t>
                      </a:r>
                    </a:p>
                  </a:txBody>
                  <a:tcPr marL="5208" marR="5208" marT="5208"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2F2F2"/>
                    </a:solidFill>
                  </a:tcPr>
                </a:tc>
                <a:tc>
                  <a:txBody>
                    <a:bodyPr/>
                    <a:lstStyle/>
                    <a:p>
                      <a:pPr algn="ctr" fontAlgn="ctr"/>
                      <a:r>
                        <a:rPr lang="en-US" sz="1100" b="0" i="0" u="none" strike="noStrike">
                          <a:solidFill>
                            <a:srgbClr val="000000"/>
                          </a:solidFill>
                          <a:effectLst/>
                          <a:latin typeface="Calibri" panose="020F0502020204030204" pitchFamily="34" charset="0"/>
                        </a:rPr>
                        <a:t> </a:t>
                      </a:r>
                    </a:p>
                  </a:txBody>
                  <a:tcPr marL="5208" marR="5208" marT="5208" marB="0" anchor="ctr">
                    <a:lnL w="635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2F2F2"/>
                    </a:solidFill>
                  </a:tcPr>
                </a:tc>
                <a:tc>
                  <a:txBody>
                    <a:bodyPr/>
                    <a:lstStyle/>
                    <a:p>
                      <a:pPr algn="ctr" fontAlgn="ctr"/>
                      <a:r>
                        <a:rPr lang="en-US" sz="1100" b="0" i="0" u="none" strike="noStrike">
                          <a:solidFill>
                            <a:srgbClr val="000000"/>
                          </a:solidFill>
                          <a:effectLst/>
                          <a:latin typeface="Calibri" panose="020F0502020204030204" pitchFamily="34" charset="0"/>
                        </a:rPr>
                        <a:t> </a:t>
                      </a:r>
                    </a:p>
                  </a:txBody>
                  <a:tcPr marL="5208" marR="5208" marT="5208" marB="0" anchor="ctr">
                    <a:lnL w="1270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2F2F2"/>
                    </a:solidFill>
                  </a:tcPr>
                </a:tc>
                <a:tc>
                  <a:txBody>
                    <a:bodyPr/>
                    <a:lstStyle/>
                    <a:p>
                      <a:pPr algn="ctr" fontAlgn="ctr"/>
                      <a:r>
                        <a:rPr lang="en-US" sz="1100" b="0" i="0" u="none" strike="noStrike">
                          <a:solidFill>
                            <a:srgbClr val="000000"/>
                          </a:solidFill>
                          <a:effectLst/>
                          <a:latin typeface="Calibri" panose="020F0502020204030204" pitchFamily="34" charset="0"/>
                        </a:rPr>
                        <a:t> </a:t>
                      </a:r>
                    </a:p>
                  </a:txBody>
                  <a:tcPr marL="5208" marR="5208" marT="5208"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2F2F2"/>
                    </a:solidFill>
                  </a:tcPr>
                </a:tc>
                <a:tc>
                  <a:txBody>
                    <a:bodyPr/>
                    <a:lstStyle/>
                    <a:p>
                      <a:pPr algn="ctr" fontAlgn="ctr"/>
                      <a:r>
                        <a:rPr lang="en-US" sz="1100" b="0" i="0" u="none" strike="noStrike">
                          <a:solidFill>
                            <a:srgbClr val="9C0006"/>
                          </a:solidFill>
                          <a:effectLst/>
                          <a:latin typeface="Calibri" panose="020F0502020204030204" pitchFamily="34" charset="0"/>
                        </a:rPr>
                        <a:t>x</a:t>
                      </a:r>
                    </a:p>
                  </a:txBody>
                  <a:tcPr marL="5208" marR="5208" marT="5208"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C7CE"/>
                    </a:solidFill>
                  </a:tcPr>
                </a:tc>
                <a:tc>
                  <a:txBody>
                    <a:bodyPr/>
                    <a:lstStyle/>
                    <a:p>
                      <a:pPr algn="ctr" fontAlgn="ctr"/>
                      <a:r>
                        <a:rPr lang="en-US" sz="1100" b="0" i="0" u="none" strike="noStrike">
                          <a:solidFill>
                            <a:srgbClr val="000000"/>
                          </a:solidFill>
                          <a:effectLst/>
                          <a:latin typeface="Calibri" panose="020F0502020204030204" pitchFamily="34" charset="0"/>
                        </a:rPr>
                        <a:t> </a:t>
                      </a:r>
                    </a:p>
                  </a:txBody>
                  <a:tcPr marL="5208" marR="5208" marT="5208"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2F2F2"/>
                    </a:solidFill>
                  </a:tcPr>
                </a:tc>
                <a:tc>
                  <a:txBody>
                    <a:bodyPr/>
                    <a:lstStyle/>
                    <a:p>
                      <a:pPr algn="ctr" fontAlgn="ctr"/>
                      <a:r>
                        <a:rPr lang="en-US" sz="1100" b="0" i="0" u="none" strike="noStrike">
                          <a:solidFill>
                            <a:srgbClr val="000000"/>
                          </a:solidFill>
                          <a:effectLst/>
                          <a:latin typeface="Calibri" panose="020F0502020204030204" pitchFamily="34" charset="0"/>
                        </a:rPr>
                        <a:t> </a:t>
                      </a:r>
                    </a:p>
                  </a:txBody>
                  <a:tcPr marL="5208" marR="5208" marT="5208" marB="0" anchor="ctr">
                    <a:lnL w="635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2F2F2"/>
                    </a:solidFill>
                  </a:tcPr>
                </a:tc>
              </a:tr>
              <a:tr h="211738">
                <a:tc>
                  <a:txBody>
                    <a:bodyPr/>
                    <a:lstStyle/>
                    <a:p>
                      <a:pPr algn="l" fontAlgn="b"/>
                      <a:r>
                        <a:rPr lang="en-US" sz="1400" b="1" i="0" u="none" strike="noStrike" dirty="0">
                          <a:solidFill>
                            <a:srgbClr val="FF0000"/>
                          </a:solidFill>
                          <a:effectLst/>
                          <a:latin typeface="Calibri" panose="020F0502020204030204" pitchFamily="34" charset="0"/>
                        </a:rPr>
                        <a:t>CRO</a:t>
                      </a:r>
                    </a:p>
                  </a:txBody>
                  <a:tcPr marL="5208" marR="5208" marT="5208"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2F2F2"/>
                    </a:solidFill>
                  </a:tcPr>
                </a:tc>
                <a:tc>
                  <a:txBody>
                    <a:bodyPr/>
                    <a:lstStyle/>
                    <a:p>
                      <a:pPr algn="ctr" fontAlgn="ctr"/>
                      <a:r>
                        <a:rPr lang="en-US" sz="1100" b="0" i="0" u="none" strike="noStrike">
                          <a:solidFill>
                            <a:srgbClr val="000000"/>
                          </a:solidFill>
                          <a:effectLst/>
                          <a:latin typeface="Calibri" panose="020F0502020204030204" pitchFamily="34" charset="0"/>
                        </a:rPr>
                        <a:t> </a:t>
                      </a:r>
                    </a:p>
                  </a:txBody>
                  <a:tcPr marL="5208" marR="5208" marT="5208" marB="0" anchor="ctr">
                    <a:lnL w="1270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2F2F2"/>
                    </a:solidFill>
                  </a:tcPr>
                </a:tc>
                <a:tc>
                  <a:txBody>
                    <a:bodyPr/>
                    <a:lstStyle/>
                    <a:p>
                      <a:pPr algn="ctr" fontAlgn="ctr"/>
                      <a:r>
                        <a:rPr lang="en-US" sz="1100" b="0" i="0" u="none" strike="noStrike">
                          <a:solidFill>
                            <a:srgbClr val="9C0006"/>
                          </a:solidFill>
                          <a:effectLst/>
                          <a:latin typeface="Calibri" panose="020F0502020204030204" pitchFamily="34" charset="0"/>
                        </a:rPr>
                        <a:t>x</a:t>
                      </a:r>
                    </a:p>
                  </a:txBody>
                  <a:tcPr marL="5208" marR="5208" marT="5208"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C7CE"/>
                    </a:solidFill>
                  </a:tcPr>
                </a:tc>
                <a:tc>
                  <a:txBody>
                    <a:bodyPr/>
                    <a:lstStyle/>
                    <a:p>
                      <a:pPr algn="ctr" fontAlgn="ctr"/>
                      <a:r>
                        <a:rPr lang="en-US" sz="1100" b="0" i="0" u="none" strike="noStrike">
                          <a:solidFill>
                            <a:srgbClr val="9C0006"/>
                          </a:solidFill>
                          <a:effectLst/>
                          <a:latin typeface="Calibri" panose="020F0502020204030204" pitchFamily="34" charset="0"/>
                        </a:rPr>
                        <a:t>x</a:t>
                      </a:r>
                    </a:p>
                  </a:txBody>
                  <a:tcPr marL="5208" marR="5208" marT="5208"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C7CE"/>
                    </a:solidFill>
                  </a:tcPr>
                </a:tc>
                <a:tc>
                  <a:txBody>
                    <a:bodyPr/>
                    <a:lstStyle/>
                    <a:p>
                      <a:pPr algn="ctr" fontAlgn="ctr"/>
                      <a:r>
                        <a:rPr lang="en-US" sz="1100" b="0" i="0" u="none" strike="noStrike">
                          <a:solidFill>
                            <a:srgbClr val="000000"/>
                          </a:solidFill>
                          <a:effectLst/>
                          <a:latin typeface="Calibri" panose="020F0502020204030204" pitchFamily="34" charset="0"/>
                        </a:rPr>
                        <a:t> </a:t>
                      </a:r>
                    </a:p>
                  </a:txBody>
                  <a:tcPr marL="5208" marR="5208" marT="5208"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2F2F2"/>
                    </a:solidFill>
                  </a:tcPr>
                </a:tc>
                <a:tc>
                  <a:txBody>
                    <a:bodyPr/>
                    <a:lstStyle/>
                    <a:p>
                      <a:pPr algn="ctr" fontAlgn="ctr"/>
                      <a:r>
                        <a:rPr lang="en-US" sz="1100" b="0" i="0" u="none" strike="noStrike">
                          <a:solidFill>
                            <a:srgbClr val="000000"/>
                          </a:solidFill>
                          <a:effectLst/>
                          <a:latin typeface="Calibri" panose="020F0502020204030204" pitchFamily="34" charset="0"/>
                        </a:rPr>
                        <a:t> </a:t>
                      </a:r>
                    </a:p>
                  </a:txBody>
                  <a:tcPr marL="5208" marR="5208" marT="5208" marB="0" anchor="ctr">
                    <a:lnL w="635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2F2F2"/>
                    </a:solidFill>
                  </a:tcPr>
                </a:tc>
                <a:tc>
                  <a:txBody>
                    <a:bodyPr/>
                    <a:lstStyle/>
                    <a:p>
                      <a:pPr algn="ctr" fontAlgn="ctr"/>
                      <a:r>
                        <a:rPr lang="en-US" sz="1100" b="0" i="0" u="none" strike="noStrike">
                          <a:solidFill>
                            <a:srgbClr val="000000"/>
                          </a:solidFill>
                          <a:effectLst/>
                          <a:latin typeface="Calibri" panose="020F0502020204030204" pitchFamily="34" charset="0"/>
                        </a:rPr>
                        <a:t> </a:t>
                      </a:r>
                    </a:p>
                  </a:txBody>
                  <a:tcPr marL="5208" marR="5208" marT="5208" marB="0" anchor="ctr">
                    <a:lnL w="1270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2F2F2"/>
                    </a:solidFill>
                  </a:tcPr>
                </a:tc>
                <a:tc>
                  <a:txBody>
                    <a:bodyPr/>
                    <a:lstStyle/>
                    <a:p>
                      <a:pPr algn="ctr" fontAlgn="ctr"/>
                      <a:r>
                        <a:rPr lang="en-US" sz="1100" b="0" i="0" u="none" strike="noStrike">
                          <a:solidFill>
                            <a:srgbClr val="000000"/>
                          </a:solidFill>
                          <a:effectLst/>
                          <a:latin typeface="Calibri" panose="020F0502020204030204" pitchFamily="34" charset="0"/>
                        </a:rPr>
                        <a:t> </a:t>
                      </a:r>
                    </a:p>
                  </a:txBody>
                  <a:tcPr marL="5208" marR="5208" marT="5208"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lnTlToBr w="12700" cap="flat" cmpd="sng" algn="ctr">
                      <a:solidFill>
                        <a:srgbClr val="FF0000"/>
                      </a:solidFill>
                      <a:prstDash val="solid"/>
                      <a:round/>
                      <a:headEnd type="none" w="med" len="med"/>
                      <a:tailEnd type="none" w="med" len="med"/>
                    </a:lnTlToBr>
                    <a:lnBlToTr w="12700" cap="flat" cmpd="sng" algn="ctr">
                      <a:solidFill>
                        <a:srgbClr val="FF0000"/>
                      </a:solidFill>
                      <a:prstDash val="solid"/>
                      <a:round/>
                      <a:headEnd type="none" w="med" len="med"/>
                      <a:tailEnd type="none" w="med" len="med"/>
                    </a:lnBlToTr>
                    <a:solidFill>
                      <a:srgbClr val="F2F2F2"/>
                    </a:solidFill>
                  </a:tcPr>
                </a:tc>
                <a:tc>
                  <a:txBody>
                    <a:bodyPr/>
                    <a:lstStyle/>
                    <a:p>
                      <a:pPr algn="ctr" fontAlgn="ctr"/>
                      <a:r>
                        <a:rPr lang="en-US" sz="1100" b="0" i="0" u="none" strike="noStrike">
                          <a:solidFill>
                            <a:srgbClr val="9C0006"/>
                          </a:solidFill>
                          <a:effectLst/>
                          <a:latin typeface="Calibri" panose="020F0502020204030204" pitchFamily="34" charset="0"/>
                        </a:rPr>
                        <a:t>x</a:t>
                      </a:r>
                    </a:p>
                  </a:txBody>
                  <a:tcPr marL="5208" marR="5208" marT="5208"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C7CE"/>
                    </a:solidFill>
                  </a:tcPr>
                </a:tc>
                <a:tc>
                  <a:txBody>
                    <a:bodyPr/>
                    <a:lstStyle/>
                    <a:p>
                      <a:pPr algn="ctr" fontAlgn="ctr"/>
                      <a:r>
                        <a:rPr lang="en-US" sz="1100" b="0" i="0" u="none" strike="noStrike">
                          <a:solidFill>
                            <a:srgbClr val="000000"/>
                          </a:solidFill>
                          <a:effectLst/>
                          <a:latin typeface="Calibri" panose="020F0502020204030204" pitchFamily="34" charset="0"/>
                        </a:rPr>
                        <a:t> </a:t>
                      </a:r>
                    </a:p>
                  </a:txBody>
                  <a:tcPr marL="5208" marR="5208" marT="5208"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2F2F2"/>
                    </a:solidFill>
                  </a:tcPr>
                </a:tc>
                <a:tc>
                  <a:txBody>
                    <a:bodyPr/>
                    <a:lstStyle/>
                    <a:p>
                      <a:pPr algn="ctr" fontAlgn="ctr"/>
                      <a:r>
                        <a:rPr lang="en-US" sz="1100" b="0" i="0" u="none" strike="noStrike" dirty="0">
                          <a:solidFill>
                            <a:srgbClr val="000000"/>
                          </a:solidFill>
                          <a:effectLst/>
                          <a:latin typeface="Calibri" panose="020F0502020204030204" pitchFamily="34" charset="0"/>
                        </a:rPr>
                        <a:t> </a:t>
                      </a:r>
                    </a:p>
                  </a:txBody>
                  <a:tcPr marL="5208" marR="5208" marT="5208" marB="0" anchor="ctr">
                    <a:lnL w="635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2F2F2"/>
                    </a:solidFill>
                  </a:tcPr>
                </a:tc>
              </a:tr>
              <a:tr h="186828">
                <a:tc>
                  <a:txBody>
                    <a:bodyPr/>
                    <a:lstStyle/>
                    <a:p>
                      <a:pPr algn="l" fontAlgn="b"/>
                      <a:r>
                        <a:rPr lang="en-US" sz="1400" b="1" i="0" u="none" strike="noStrike">
                          <a:solidFill>
                            <a:srgbClr val="00B0F0"/>
                          </a:solidFill>
                          <a:effectLst/>
                          <a:latin typeface="Calibri" panose="020F0502020204030204" pitchFamily="34" charset="0"/>
                        </a:rPr>
                        <a:t>CZE</a:t>
                      </a:r>
                    </a:p>
                  </a:txBody>
                  <a:tcPr marL="5208" marR="5208" marT="5208"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ctr"/>
                      <a:r>
                        <a:rPr lang="en-US" sz="1100" b="0" i="0" u="none" strike="noStrike">
                          <a:solidFill>
                            <a:srgbClr val="000000"/>
                          </a:solidFill>
                          <a:effectLst/>
                          <a:latin typeface="Calibri" panose="020F0502020204030204" pitchFamily="34" charset="0"/>
                        </a:rPr>
                        <a:t> </a:t>
                      </a:r>
                    </a:p>
                  </a:txBody>
                  <a:tcPr marL="5208" marR="5208" marT="5208" marB="0" anchor="ctr">
                    <a:lnL w="1270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1100" b="0" i="0" u="none" strike="noStrike">
                          <a:solidFill>
                            <a:srgbClr val="000000"/>
                          </a:solidFill>
                          <a:effectLst/>
                          <a:latin typeface="Calibri" panose="020F0502020204030204" pitchFamily="34" charset="0"/>
                        </a:rPr>
                        <a:t> </a:t>
                      </a:r>
                    </a:p>
                  </a:txBody>
                  <a:tcPr marL="5208" marR="5208" marT="5208"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1100" b="0" i="0" u="none" strike="noStrike">
                          <a:solidFill>
                            <a:srgbClr val="000000"/>
                          </a:solidFill>
                          <a:effectLst/>
                          <a:latin typeface="Calibri" panose="020F0502020204030204" pitchFamily="34" charset="0"/>
                        </a:rPr>
                        <a:t> </a:t>
                      </a:r>
                    </a:p>
                  </a:txBody>
                  <a:tcPr marL="5208" marR="5208" marT="5208"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1100" b="0" i="0" u="none" strike="noStrike">
                          <a:solidFill>
                            <a:srgbClr val="000000"/>
                          </a:solidFill>
                          <a:effectLst/>
                          <a:latin typeface="Calibri" panose="020F0502020204030204" pitchFamily="34" charset="0"/>
                        </a:rPr>
                        <a:t> </a:t>
                      </a:r>
                    </a:p>
                  </a:txBody>
                  <a:tcPr marL="5208" marR="5208" marT="5208"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1100" b="0" i="0" u="none" strike="noStrike">
                          <a:solidFill>
                            <a:srgbClr val="000000"/>
                          </a:solidFill>
                          <a:effectLst/>
                          <a:latin typeface="Calibri" panose="020F0502020204030204" pitchFamily="34" charset="0"/>
                        </a:rPr>
                        <a:t> </a:t>
                      </a:r>
                    </a:p>
                  </a:txBody>
                  <a:tcPr marL="5208" marR="5208" marT="5208" marB="0" anchor="ctr">
                    <a:lnL w="635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1100" b="0" i="0" u="none" strike="noStrike">
                          <a:solidFill>
                            <a:srgbClr val="000000"/>
                          </a:solidFill>
                          <a:effectLst/>
                          <a:latin typeface="Calibri" panose="020F0502020204030204" pitchFamily="34" charset="0"/>
                        </a:rPr>
                        <a:t> </a:t>
                      </a:r>
                    </a:p>
                  </a:txBody>
                  <a:tcPr marL="5208" marR="5208" marT="5208" marB="0" anchor="ctr">
                    <a:lnL w="1270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1100" b="0" i="0" u="none" strike="noStrike">
                          <a:solidFill>
                            <a:srgbClr val="000000"/>
                          </a:solidFill>
                          <a:effectLst/>
                          <a:latin typeface="Calibri" panose="020F0502020204030204" pitchFamily="34" charset="0"/>
                        </a:rPr>
                        <a:t> </a:t>
                      </a:r>
                    </a:p>
                  </a:txBody>
                  <a:tcPr marL="5208" marR="5208" marT="5208"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1100" b="0" i="0" u="none" strike="noStrike">
                          <a:solidFill>
                            <a:srgbClr val="9C0006"/>
                          </a:solidFill>
                          <a:effectLst/>
                          <a:latin typeface="Calibri" panose="020F0502020204030204" pitchFamily="34" charset="0"/>
                        </a:rPr>
                        <a:t>x</a:t>
                      </a:r>
                    </a:p>
                  </a:txBody>
                  <a:tcPr marL="5208" marR="5208" marT="5208"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C7CE"/>
                    </a:solidFill>
                  </a:tcPr>
                </a:tc>
                <a:tc>
                  <a:txBody>
                    <a:bodyPr/>
                    <a:lstStyle/>
                    <a:p>
                      <a:pPr algn="ctr" fontAlgn="ctr"/>
                      <a:r>
                        <a:rPr lang="en-US" sz="1100" b="0" i="0" u="none" strike="noStrike">
                          <a:solidFill>
                            <a:srgbClr val="000000"/>
                          </a:solidFill>
                          <a:effectLst/>
                          <a:latin typeface="Calibri" panose="020F0502020204030204" pitchFamily="34" charset="0"/>
                        </a:rPr>
                        <a:t> </a:t>
                      </a:r>
                    </a:p>
                  </a:txBody>
                  <a:tcPr marL="5208" marR="5208" marT="5208"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1100" b="0" i="0" u="none" strike="noStrike" dirty="0">
                          <a:solidFill>
                            <a:srgbClr val="9C0006"/>
                          </a:solidFill>
                          <a:effectLst/>
                          <a:latin typeface="Calibri" panose="020F0502020204030204" pitchFamily="34" charset="0"/>
                        </a:rPr>
                        <a:t>x</a:t>
                      </a:r>
                    </a:p>
                  </a:txBody>
                  <a:tcPr marL="5208" marR="5208" marT="5208" marB="0" anchor="ctr">
                    <a:lnL w="635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C7CE"/>
                    </a:solidFill>
                  </a:tcPr>
                </a:tc>
              </a:tr>
              <a:tr h="186828">
                <a:tc>
                  <a:txBody>
                    <a:bodyPr/>
                    <a:lstStyle/>
                    <a:p>
                      <a:pPr algn="l" fontAlgn="b"/>
                      <a:r>
                        <a:rPr lang="en-US" sz="1400" b="1" i="0" u="none" strike="noStrike" dirty="0">
                          <a:solidFill>
                            <a:srgbClr val="00B0F0"/>
                          </a:solidFill>
                          <a:effectLst/>
                          <a:latin typeface="Calibri" panose="020F0502020204030204" pitchFamily="34" charset="0"/>
                        </a:rPr>
                        <a:t>GEO</a:t>
                      </a:r>
                    </a:p>
                  </a:txBody>
                  <a:tcPr marL="5208" marR="5208" marT="5208"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ctr"/>
                      <a:r>
                        <a:rPr lang="en-US" sz="1100" b="0" i="0" u="none" strike="noStrike">
                          <a:solidFill>
                            <a:srgbClr val="000000"/>
                          </a:solidFill>
                          <a:effectLst/>
                          <a:latin typeface="Calibri" panose="020F0502020204030204" pitchFamily="34" charset="0"/>
                        </a:rPr>
                        <a:t> </a:t>
                      </a:r>
                    </a:p>
                  </a:txBody>
                  <a:tcPr marL="5208" marR="5208" marT="5208" marB="0" anchor="ctr">
                    <a:lnL w="1270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1100" b="0" i="0" u="none" strike="noStrike">
                          <a:solidFill>
                            <a:srgbClr val="000000"/>
                          </a:solidFill>
                          <a:effectLst/>
                          <a:latin typeface="Calibri" panose="020F0502020204030204" pitchFamily="34" charset="0"/>
                        </a:rPr>
                        <a:t> </a:t>
                      </a:r>
                    </a:p>
                  </a:txBody>
                  <a:tcPr marL="5208" marR="5208" marT="5208"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1100" b="0" i="0" u="none" strike="noStrike">
                          <a:solidFill>
                            <a:srgbClr val="000000"/>
                          </a:solidFill>
                          <a:effectLst/>
                          <a:latin typeface="Calibri" panose="020F0502020204030204" pitchFamily="34" charset="0"/>
                        </a:rPr>
                        <a:t> </a:t>
                      </a:r>
                    </a:p>
                  </a:txBody>
                  <a:tcPr marL="5208" marR="5208" marT="5208"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1100" b="0" i="0" u="none" strike="noStrike">
                          <a:solidFill>
                            <a:srgbClr val="000000"/>
                          </a:solidFill>
                          <a:effectLst/>
                          <a:latin typeface="Calibri" panose="020F0502020204030204" pitchFamily="34" charset="0"/>
                        </a:rPr>
                        <a:t> </a:t>
                      </a:r>
                    </a:p>
                  </a:txBody>
                  <a:tcPr marL="5208" marR="5208" marT="5208"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1100" b="0" i="0" u="none" strike="noStrike">
                          <a:solidFill>
                            <a:srgbClr val="000000"/>
                          </a:solidFill>
                          <a:effectLst/>
                          <a:latin typeface="Calibri" panose="020F0502020204030204" pitchFamily="34" charset="0"/>
                        </a:rPr>
                        <a:t> </a:t>
                      </a:r>
                    </a:p>
                  </a:txBody>
                  <a:tcPr marL="5208" marR="5208" marT="5208" marB="0" anchor="ctr">
                    <a:lnL w="635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1100" b="0" i="0" u="none" strike="noStrike">
                          <a:solidFill>
                            <a:srgbClr val="000000"/>
                          </a:solidFill>
                          <a:effectLst/>
                          <a:latin typeface="Calibri" panose="020F0502020204030204" pitchFamily="34" charset="0"/>
                        </a:rPr>
                        <a:t> </a:t>
                      </a:r>
                    </a:p>
                  </a:txBody>
                  <a:tcPr marL="5208" marR="5208" marT="5208" marB="0" anchor="ctr">
                    <a:lnL w="1270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1100" b="0" i="0" u="none" strike="noStrike">
                          <a:solidFill>
                            <a:srgbClr val="000000"/>
                          </a:solidFill>
                          <a:effectLst/>
                          <a:latin typeface="Calibri" panose="020F0502020204030204" pitchFamily="34" charset="0"/>
                        </a:rPr>
                        <a:t> </a:t>
                      </a:r>
                    </a:p>
                  </a:txBody>
                  <a:tcPr marL="5208" marR="5208" marT="5208"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1100" b="0" i="0" u="none" strike="noStrike">
                          <a:solidFill>
                            <a:srgbClr val="000000"/>
                          </a:solidFill>
                          <a:effectLst/>
                          <a:latin typeface="Calibri" panose="020F0502020204030204" pitchFamily="34" charset="0"/>
                        </a:rPr>
                        <a:t> </a:t>
                      </a:r>
                    </a:p>
                  </a:txBody>
                  <a:tcPr marL="5208" marR="5208" marT="5208"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1100" b="0" i="0" u="none" strike="noStrike">
                          <a:solidFill>
                            <a:srgbClr val="000000"/>
                          </a:solidFill>
                          <a:effectLst/>
                          <a:latin typeface="Calibri" panose="020F0502020204030204" pitchFamily="34" charset="0"/>
                        </a:rPr>
                        <a:t> </a:t>
                      </a:r>
                    </a:p>
                  </a:txBody>
                  <a:tcPr marL="5208" marR="5208" marT="5208"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1100" b="0" i="0" u="none" strike="noStrike">
                          <a:solidFill>
                            <a:srgbClr val="9C0006"/>
                          </a:solidFill>
                          <a:effectLst/>
                          <a:latin typeface="Calibri" panose="020F0502020204030204" pitchFamily="34" charset="0"/>
                        </a:rPr>
                        <a:t>x</a:t>
                      </a:r>
                    </a:p>
                  </a:txBody>
                  <a:tcPr marL="5208" marR="5208" marT="5208" marB="0" anchor="ctr">
                    <a:lnL w="635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C7CE"/>
                    </a:solidFill>
                  </a:tcPr>
                </a:tc>
              </a:tr>
              <a:tr h="236649">
                <a:tc>
                  <a:txBody>
                    <a:bodyPr/>
                    <a:lstStyle/>
                    <a:p>
                      <a:pPr algn="l" fontAlgn="b"/>
                      <a:r>
                        <a:rPr lang="en-US" sz="1400" b="1" i="0" u="none" strike="noStrike" dirty="0">
                          <a:solidFill>
                            <a:srgbClr val="FF0000"/>
                          </a:solidFill>
                          <a:effectLst/>
                          <a:latin typeface="Calibri" panose="020F0502020204030204" pitchFamily="34" charset="0"/>
                        </a:rPr>
                        <a:t>HUN</a:t>
                      </a:r>
                    </a:p>
                  </a:txBody>
                  <a:tcPr marL="5208" marR="5208" marT="5208"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2F2F2"/>
                    </a:solidFill>
                  </a:tcPr>
                </a:tc>
                <a:tc>
                  <a:txBody>
                    <a:bodyPr/>
                    <a:lstStyle/>
                    <a:p>
                      <a:pPr algn="ctr" fontAlgn="ctr"/>
                      <a:r>
                        <a:rPr lang="en-US" sz="1100" b="0" i="0" u="none" strike="noStrike">
                          <a:solidFill>
                            <a:srgbClr val="000000"/>
                          </a:solidFill>
                          <a:effectLst/>
                          <a:latin typeface="Calibri" panose="020F0502020204030204" pitchFamily="34" charset="0"/>
                        </a:rPr>
                        <a:t> </a:t>
                      </a:r>
                    </a:p>
                  </a:txBody>
                  <a:tcPr marL="5208" marR="5208" marT="5208" marB="0" anchor="ctr">
                    <a:lnL w="1270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2F2F2"/>
                    </a:solidFill>
                  </a:tcPr>
                </a:tc>
                <a:tc>
                  <a:txBody>
                    <a:bodyPr/>
                    <a:lstStyle/>
                    <a:p>
                      <a:pPr algn="ctr" fontAlgn="ctr"/>
                      <a:r>
                        <a:rPr lang="en-US" sz="1100" b="0" i="0" u="none" strike="noStrike">
                          <a:solidFill>
                            <a:srgbClr val="9C0006"/>
                          </a:solidFill>
                          <a:effectLst/>
                          <a:latin typeface="Calibri" panose="020F0502020204030204" pitchFamily="34" charset="0"/>
                        </a:rPr>
                        <a:t>x</a:t>
                      </a:r>
                    </a:p>
                  </a:txBody>
                  <a:tcPr marL="5208" marR="5208" marT="5208"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C7CE"/>
                    </a:solidFill>
                  </a:tcPr>
                </a:tc>
                <a:tc>
                  <a:txBody>
                    <a:bodyPr/>
                    <a:lstStyle/>
                    <a:p>
                      <a:pPr algn="ctr" fontAlgn="ctr"/>
                      <a:r>
                        <a:rPr lang="en-US" sz="1100" b="0" i="0" u="none" strike="noStrike">
                          <a:solidFill>
                            <a:srgbClr val="000000"/>
                          </a:solidFill>
                          <a:effectLst/>
                          <a:latin typeface="Calibri" panose="020F0502020204030204" pitchFamily="34" charset="0"/>
                        </a:rPr>
                        <a:t> </a:t>
                      </a:r>
                    </a:p>
                  </a:txBody>
                  <a:tcPr marL="5208" marR="5208" marT="5208"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2F2F2"/>
                    </a:solidFill>
                  </a:tcPr>
                </a:tc>
                <a:tc>
                  <a:txBody>
                    <a:bodyPr/>
                    <a:lstStyle/>
                    <a:p>
                      <a:pPr algn="ctr" fontAlgn="ctr"/>
                      <a:r>
                        <a:rPr lang="en-US" sz="1100" b="0" i="0" u="none" strike="noStrike">
                          <a:solidFill>
                            <a:srgbClr val="000000"/>
                          </a:solidFill>
                          <a:effectLst/>
                          <a:latin typeface="Calibri" panose="020F0502020204030204" pitchFamily="34" charset="0"/>
                        </a:rPr>
                        <a:t> </a:t>
                      </a:r>
                    </a:p>
                  </a:txBody>
                  <a:tcPr marL="5208" marR="5208" marT="5208"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2F2F2"/>
                    </a:solidFill>
                  </a:tcPr>
                </a:tc>
                <a:tc>
                  <a:txBody>
                    <a:bodyPr/>
                    <a:lstStyle/>
                    <a:p>
                      <a:pPr algn="ctr" fontAlgn="ctr"/>
                      <a:r>
                        <a:rPr lang="en-US" sz="1100" b="0" i="0" u="none" strike="noStrike">
                          <a:solidFill>
                            <a:srgbClr val="000000"/>
                          </a:solidFill>
                          <a:effectLst/>
                          <a:latin typeface="Calibri" panose="020F0502020204030204" pitchFamily="34" charset="0"/>
                        </a:rPr>
                        <a:t> </a:t>
                      </a:r>
                    </a:p>
                  </a:txBody>
                  <a:tcPr marL="5208" marR="5208" marT="5208" marB="0" anchor="ctr">
                    <a:lnL w="635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2F2F2"/>
                    </a:solidFill>
                  </a:tcPr>
                </a:tc>
                <a:tc>
                  <a:txBody>
                    <a:bodyPr/>
                    <a:lstStyle/>
                    <a:p>
                      <a:pPr algn="ctr" fontAlgn="ctr"/>
                      <a:r>
                        <a:rPr lang="en-US" sz="1100" b="0" i="0" u="none" strike="noStrike">
                          <a:solidFill>
                            <a:srgbClr val="000000"/>
                          </a:solidFill>
                          <a:effectLst/>
                          <a:latin typeface="Calibri" panose="020F0502020204030204" pitchFamily="34" charset="0"/>
                        </a:rPr>
                        <a:t> </a:t>
                      </a:r>
                    </a:p>
                  </a:txBody>
                  <a:tcPr marL="5208" marR="5208" marT="5208" marB="0" anchor="ctr">
                    <a:lnL w="1270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2F2F2"/>
                    </a:solidFill>
                  </a:tcPr>
                </a:tc>
                <a:tc>
                  <a:txBody>
                    <a:bodyPr/>
                    <a:lstStyle/>
                    <a:p>
                      <a:pPr algn="ctr" fontAlgn="ctr"/>
                      <a:r>
                        <a:rPr lang="en-US" sz="1100" b="0" i="0" u="none" strike="noStrike">
                          <a:solidFill>
                            <a:srgbClr val="9C0006"/>
                          </a:solidFill>
                          <a:effectLst/>
                          <a:latin typeface="Calibri" panose="020F0502020204030204" pitchFamily="34" charset="0"/>
                        </a:rPr>
                        <a:t>x</a:t>
                      </a:r>
                    </a:p>
                  </a:txBody>
                  <a:tcPr marL="5208" marR="5208" marT="5208"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C7CE"/>
                    </a:solidFill>
                  </a:tcPr>
                </a:tc>
                <a:tc>
                  <a:txBody>
                    <a:bodyPr/>
                    <a:lstStyle/>
                    <a:p>
                      <a:pPr algn="ctr" fontAlgn="ctr"/>
                      <a:r>
                        <a:rPr lang="en-US" sz="1100" b="0" i="0" u="none" strike="noStrike">
                          <a:solidFill>
                            <a:srgbClr val="000000"/>
                          </a:solidFill>
                          <a:effectLst/>
                          <a:latin typeface="Calibri" panose="020F0502020204030204" pitchFamily="34" charset="0"/>
                        </a:rPr>
                        <a:t> </a:t>
                      </a:r>
                    </a:p>
                  </a:txBody>
                  <a:tcPr marL="5208" marR="5208" marT="5208"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2F2F2"/>
                    </a:solidFill>
                  </a:tcPr>
                </a:tc>
                <a:tc>
                  <a:txBody>
                    <a:bodyPr/>
                    <a:lstStyle/>
                    <a:p>
                      <a:pPr algn="ctr" fontAlgn="ctr"/>
                      <a:r>
                        <a:rPr lang="en-US" sz="1100" b="0" i="0" u="none" strike="noStrike">
                          <a:solidFill>
                            <a:srgbClr val="000000"/>
                          </a:solidFill>
                          <a:effectLst/>
                          <a:latin typeface="Calibri" panose="020F0502020204030204" pitchFamily="34" charset="0"/>
                        </a:rPr>
                        <a:t> </a:t>
                      </a:r>
                    </a:p>
                  </a:txBody>
                  <a:tcPr marL="5208" marR="5208" marT="5208"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2F2F2"/>
                    </a:solidFill>
                  </a:tcPr>
                </a:tc>
                <a:tc>
                  <a:txBody>
                    <a:bodyPr/>
                    <a:lstStyle/>
                    <a:p>
                      <a:pPr algn="ctr" fontAlgn="ctr"/>
                      <a:r>
                        <a:rPr lang="en-US" sz="1100" b="0" i="0" u="none" strike="noStrike">
                          <a:solidFill>
                            <a:srgbClr val="000000"/>
                          </a:solidFill>
                          <a:effectLst/>
                          <a:latin typeface="Calibri" panose="020F0502020204030204" pitchFamily="34" charset="0"/>
                        </a:rPr>
                        <a:t> </a:t>
                      </a:r>
                    </a:p>
                  </a:txBody>
                  <a:tcPr marL="5208" marR="5208" marT="5208" marB="0" anchor="ctr">
                    <a:lnL w="635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2F2F2"/>
                    </a:solidFill>
                  </a:tcPr>
                </a:tc>
              </a:tr>
              <a:tr h="236649">
                <a:tc>
                  <a:txBody>
                    <a:bodyPr/>
                    <a:lstStyle/>
                    <a:p>
                      <a:pPr algn="l" fontAlgn="b"/>
                      <a:r>
                        <a:rPr lang="en-US" sz="1400" b="1" i="0" u="none" strike="noStrike" dirty="0">
                          <a:solidFill>
                            <a:srgbClr val="FF0000"/>
                          </a:solidFill>
                          <a:effectLst/>
                          <a:latin typeface="Calibri" panose="020F0502020204030204" pitchFamily="34" charset="0"/>
                        </a:rPr>
                        <a:t>KAZ</a:t>
                      </a:r>
                    </a:p>
                  </a:txBody>
                  <a:tcPr marL="5208" marR="5208" marT="5208"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2F2F2"/>
                    </a:solidFill>
                  </a:tcPr>
                </a:tc>
                <a:tc>
                  <a:txBody>
                    <a:bodyPr/>
                    <a:lstStyle/>
                    <a:p>
                      <a:pPr algn="ctr" fontAlgn="ctr"/>
                      <a:r>
                        <a:rPr lang="en-US" sz="1100" b="0" i="0" u="none" strike="noStrike">
                          <a:solidFill>
                            <a:srgbClr val="000000"/>
                          </a:solidFill>
                          <a:effectLst/>
                          <a:latin typeface="Calibri" panose="020F0502020204030204" pitchFamily="34" charset="0"/>
                        </a:rPr>
                        <a:t> </a:t>
                      </a:r>
                    </a:p>
                  </a:txBody>
                  <a:tcPr marL="5208" marR="5208" marT="5208" marB="0" anchor="ctr">
                    <a:lnL w="1270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2F2F2"/>
                    </a:solidFill>
                  </a:tcPr>
                </a:tc>
                <a:tc>
                  <a:txBody>
                    <a:bodyPr/>
                    <a:lstStyle/>
                    <a:p>
                      <a:pPr algn="ctr" fontAlgn="ctr"/>
                      <a:r>
                        <a:rPr lang="en-US" sz="1100" b="0" i="0" u="none" strike="noStrike">
                          <a:solidFill>
                            <a:srgbClr val="000000"/>
                          </a:solidFill>
                          <a:effectLst/>
                          <a:latin typeface="Calibri" panose="020F0502020204030204" pitchFamily="34" charset="0"/>
                        </a:rPr>
                        <a:t> </a:t>
                      </a:r>
                    </a:p>
                  </a:txBody>
                  <a:tcPr marL="5208" marR="5208" marT="5208"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2F2F2"/>
                    </a:solidFill>
                  </a:tcPr>
                </a:tc>
                <a:tc>
                  <a:txBody>
                    <a:bodyPr/>
                    <a:lstStyle/>
                    <a:p>
                      <a:pPr algn="ctr" fontAlgn="ctr"/>
                      <a:r>
                        <a:rPr lang="en-US" sz="1100" b="0" i="0" u="none" strike="noStrike">
                          <a:solidFill>
                            <a:srgbClr val="9C0006"/>
                          </a:solidFill>
                          <a:effectLst/>
                          <a:latin typeface="Calibri" panose="020F0502020204030204" pitchFamily="34" charset="0"/>
                        </a:rPr>
                        <a:t>x</a:t>
                      </a:r>
                    </a:p>
                  </a:txBody>
                  <a:tcPr marL="5208" marR="5208" marT="5208"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C7CE"/>
                    </a:solidFill>
                  </a:tcPr>
                </a:tc>
                <a:tc>
                  <a:txBody>
                    <a:bodyPr/>
                    <a:lstStyle/>
                    <a:p>
                      <a:pPr algn="ctr" fontAlgn="ctr"/>
                      <a:r>
                        <a:rPr lang="en-US" sz="1100" b="0" i="0" u="none" strike="noStrike">
                          <a:solidFill>
                            <a:srgbClr val="000000"/>
                          </a:solidFill>
                          <a:effectLst/>
                          <a:latin typeface="Calibri" panose="020F0502020204030204" pitchFamily="34" charset="0"/>
                        </a:rPr>
                        <a:t> </a:t>
                      </a:r>
                    </a:p>
                  </a:txBody>
                  <a:tcPr marL="5208" marR="5208" marT="5208"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2F2F2"/>
                    </a:solidFill>
                  </a:tcPr>
                </a:tc>
                <a:tc>
                  <a:txBody>
                    <a:bodyPr/>
                    <a:lstStyle/>
                    <a:p>
                      <a:pPr algn="ctr" fontAlgn="ctr"/>
                      <a:r>
                        <a:rPr lang="en-US" sz="1100" b="0" i="0" u="none" strike="noStrike">
                          <a:solidFill>
                            <a:srgbClr val="000000"/>
                          </a:solidFill>
                          <a:effectLst/>
                          <a:latin typeface="Calibri" panose="020F0502020204030204" pitchFamily="34" charset="0"/>
                        </a:rPr>
                        <a:t> </a:t>
                      </a:r>
                    </a:p>
                  </a:txBody>
                  <a:tcPr marL="5208" marR="5208" marT="5208" marB="0" anchor="ctr">
                    <a:lnL w="635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2F2F2"/>
                    </a:solidFill>
                  </a:tcPr>
                </a:tc>
                <a:tc>
                  <a:txBody>
                    <a:bodyPr/>
                    <a:lstStyle/>
                    <a:p>
                      <a:pPr algn="ctr" fontAlgn="ctr"/>
                      <a:r>
                        <a:rPr lang="en-US" sz="1100" b="0" i="0" u="none" strike="noStrike">
                          <a:solidFill>
                            <a:srgbClr val="000000"/>
                          </a:solidFill>
                          <a:effectLst/>
                          <a:latin typeface="Calibri" panose="020F0502020204030204" pitchFamily="34" charset="0"/>
                        </a:rPr>
                        <a:t> </a:t>
                      </a:r>
                    </a:p>
                  </a:txBody>
                  <a:tcPr marL="5208" marR="5208" marT="5208" marB="0" anchor="ctr">
                    <a:lnL w="1270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2F2F2"/>
                    </a:solidFill>
                  </a:tcPr>
                </a:tc>
                <a:tc>
                  <a:txBody>
                    <a:bodyPr/>
                    <a:lstStyle/>
                    <a:p>
                      <a:pPr algn="ctr" fontAlgn="ctr"/>
                      <a:r>
                        <a:rPr lang="en-US" sz="1100" b="0" i="0" u="none" strike="noStrike">
                          <a:solidFill>
                            <a:srgbClr val="000000"/>
                          </a:solidFill>
                          <a:effectLst/>
                          <a:latin typeface="Calibri" panose="020F0502020204030204" pitchFamily="34" charset="0"/>
                        </a:rPr>
                        <a:t> </a:t>
                      </a:r>
                    </a:p>
                  </a:txBody>
                  <a:tcPr marL="5208" marR="5208" marT="5208"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2F2F2"/>
                    </a:solidFill>
                  </a:tcPr>
                </a:tc>
                <a:tc>
                  <a:txBody>
                    <a:bodyPr/>
                    <a:lstStyle/>
                    <a:p>
                      <a:pPr algn="ctr" fontAlgn="ctr"/>
                      <a:r>
                        <a:rPr lang="en-US" sz="1100" b="0" i="0" u="none" strike="noStrike">
                          <a:solidFill>
                            <a:srgbClr val="9C0006"/>
                          </a:solidFill>
                          <a:effectLst/>
                          <a:latin typeface="Calibri" panose="020F0502020204030204" pitchFamily="34" charset="0"/>
                        </a:rPr>
                        <a:t>x</a:t>
                      </a:r>
                    </a:p>
                  </a:txBody>
                  <a:tcPr marL="5208" marR="5208" marT="5208"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C7CE"/>
                    </a:solidFill>
                  </a:tcPr>
                </a:tc>
                <a:tc>
                  <a:txBody>
                    <a:bodyPr/>
                    <a:lstStyle/>
                    <a:p>
                      <a:pPr algn="ctr" fontAlgn="ctr"/>
                      <a:r>
                        <a:rPr lang="en-US" sz="1100" b="0" i="0" u="none" strike="noStrike">
                          <a:solidFill>
                            <a:srgbClr val="000000"/>
                          </a:solidFill>
                          <a:effectLst/>
                          <a:latin typeface="Calibri" panose="020F0502020204030204" pitchFamily="34" charset="0"/>
                        </a:rPr>
                        <a:t> </a:t>
                      </a:r>
                    </a:p>
                  </a:txBody>
                  <a:tcPr marL="5208" marR="5208" marT="5208"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2F2F2"/>
                    </a:solidFill>
                  </a:tcPr>
                </a:tc>
                <a:tc>
                  <a:txBody>
                    <a:bodyPr/>
                    <a:lstStyle/>
                    <a:p>
                      <a:pPr algn="ctr" fontAlgn="ctr"/>
                      <a:r>
                        <a:rPr lang="en-US" sz="1100" b="0" i="0" u="none" strike="noStrike" dirty="0">
                          <a:solidFill>
                            <a:srgbClr val="000000"/>
                          </a:solidFill>
                          <a:effectLst/>
                          <a:latin typeface="Calibri" panose="020F0502020204030204" pitchFamily="34" charset="0"/>
                        </a:rPr>
                        <a:t> </a:t>
                      </a:r>
                    </a:p>
                  </a:txBody>
                  <a:tcPr marL="5208" marR="5208" marT="5208" marB="0" anchor="ctr">
                    <a:lnL w="635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2F2F2"/>
                    </a:solidFill>
                  </a:tcPr>
                </a:tc>
              </a:tr>
              <a:tr h="186828">
                <a:tc>
                  <a:txBody>
                    <a:bodyPr/>
                    <a:lstStyle/>
                    <a:p>
                      <a:pPr algn="l" fontAlgn="b"/>
                      <a:r>
                        <a:rPr lang="en-US" sz="1400" b="1" i="0" u="none" strike="noStrike" dirty="0">
                          <a:solidFill>
                            <a:srgbClr val="0D0D0D"/>
                          </a:solidFill>
                          <a:effectLst/>
                          <a:latin typeface="Calibri" panose="020F0502020204030204" pitchFamily="34" charset="0"/>
                        </a:rPr>
                        <a:t>KOS</a:t>
                      </a:r>
                    </a:p>
                  </a:txBody>
                  <a:tcPr marL="5208" marR="5208" marT="5208"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ctr"/>
                      <a:r>
                        <a:rPr lang="en-US" sz="1100" b="0" i="0" u="none" strike="noStrike">
                          <a:solidFill>
                            <a:srgbClr val="000000"/>
                          </a:solidFill>
                          <a:effectLst/>
                          <a:latin typeface="Calibri" panose="020F0502020204030204" pitchFamily="34" charset="0"/>
                        </a:rPr>
                        <a:t> </a:t>
                      </a:r>
                    </a:p>
                  </a:txBody>
                  <a:tcPr marL="5208" marR="5208" marT="5208" marB="0" anchor="ctr">
                    <a:lnL w="1270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1100" b="0" i="0" u="none" strike="noStrike">
                          <a:solidFill>
                            <a:srgbClr val="000000"/>
                          </a:solidFill>
                          <a:effectLst/>
                          <a:latin typeface="Calibri" panose="020F0502020204030204" pitchFamily="34" charset="0"/>
                        </a:rPr>
                        <a:t> </a:t>
                      </a:r>
                    </a:p>
                  </a:txBody>
                  <a:tcPr marL="5208" marR="5208" marT="5208"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1100" b="0" i="0" u="none" strike="noStrike">
                          <a:solidFill>
                            <a:srgbClr val="000000"/>
                          </a:solidFill>
                          <a:effectLst/>
                          <a:latin typeface="Calibri" panose="020F0502020204030204" pitchFamily="34" charset="0"/>
                        </a:rPr>
                        <a:t> </a:t>
                      </a:r>
                    </a:p>
                  </a:txBody>
                  <a:tcPr marL="5208" marR="5208" marT="5208"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1100" b="0" i="0" u="none" strike="noStrike">
                          <a:solidFill>
                            <a:srgbClr val="000000"/>
                          </a:solidFill>
                          <a:effectLst/>
                          <a:latin typeface="Calibri" panose="020F0502020204030204" pitchFamily="34" charset="0"/>
                        </a:rPr>
                        <a:t> </a:t>
                      </a:r>
                    </a:p>
                  </a:txBody>
                  <a:tcPr marL="5208" marR="5208" marT="5208"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1100" b="0" i="0" u="none" strike="noStrike">
                          <a:solidFill>
                            <a:srgbClr val="000000"/>
                          </a:solidFill>
                          <a:effectLst/>
                          <a:latin typeface="Calibri" panose="020F0502020204030204" pitchFamily="34" charset="0"/>
                        </a:rPr>
                        <a:t> </a:t>
                      </a:r>
                    </a:p>
                  </a:txBody>
                  <a:tcPr marL="5208" marR="5208" marT="5208" marB="0" anchor="ctr">
                    <a:lnL w="635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1100" b="0" i="0" u="none" strike="noStrike">
                          <a:solidFill>
                            <a:srgbClr val="000000"/>
                          </a:solidFill>
                          <a:effectLst/>
                          <a:latin typeface="Calibri" panose="020F0502020204030204" pitchFamily="34" charset="0"/>
                        </a:rPr>
                        <a:t> </a:t>
                      </a:r>
                    </a:p>
                  </a:txBody>
                  <a:tcPr marL="5208" marR="5208" marT="5208" marB="0" anchor="ctr">
                    <a:lnL w="1270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1100" b="0" i="0" u="none" strike="noStrike">
                          <a:solidFill>
                            <a:srgbClr val="000000"/>
                          </a:solidFill>
                          <a:effectLst/>
                          <a:latin typeface="Calibri" panose="020F0502020204030204" pitchFamily="34" charset="0"/>
                        </a:rPr>
                        <a:t> </a:t>
                      </a:r>
                    </a:p>
                  </a:txBody>
                  <a:tcPr marL="5208" marR="5208" marT="5208"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1100" b="0" i="0" u="none" strike="noStrike">
                          <a:solidFill>
                            <a:srgbClr val="000000"/>
                          </a:solidFill>
                          <a:effectLst/>
                          <a:latin typeface="Calibri" panose="020F0502020204030204" pitchFamily="34" charset="0"/>
                        </a:rPr>
                        <a:t> </a:t>
                      </a:r>
                    </a:p>
                  </a:txBody>
                  <a:tcPr marL="5208" marR="5208" marT="5208"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1100" b="0" i="0" u="none" strike="noStrike">
                          <a:solidFill>
                            <a:srgbClr val="000000"/>
                          </a:solidFill>
                          <a:effectLst/>
                          <a:latin typeface="Calibri" panose="020F0502020204030204" pitchFamily="34" charset="0"/>
                        </a:rPr>
                        <a:t> </a:t>
                      </a:r>
                    </a:p>
                  </a:txBody>
                  <a:tcPr marL="5208" marR="5208" marT="5208"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1100" b="0" i="0" u="none" strike="noStrike">
                          <a:solidFill>
                            <a:srgbClr val="000000"/>
                          </a:solidFill>
                          <a:effectLst/>
                          <a:latin typeface="Calibri" panose="020F0502020204030204" pitchFamily="34" charset="0"/>
                        </a:rPr>
                        <a:t> </a:t>
                      </a:r>
                    </a:p>
                  </a:txBody>
                  <a:tcPr marL="5208" marR="5208" marT="5208" marB="0" anchor="ctr">
                    <a:lnL w="635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r>
              <a:tr h="211738">
                <a:tc>
                  <a:txBody>
                    <a:bodyPr/>
                    <a:lstStyle/>
                    <a:p>
                      <a:pPr algn="l" fontAlgn="b"/>
                      <a:r>
                        <a:rPr lang="en-US" sz="1400" b="1" i="0" u="none" strike="noStrike" dirty="0">
                          <a:solidFill>
                            <a:srgbClr val="FF0000"/>
                          </a:solidFill>
                          <a:effectLst/>
                          <a:latin typeface="Calibri" panose="020F0502020204030204" pitchFamily="34" charset="0"/>
                        </a:rPr>
                        <a:t>KYR</a:t>
                      </a:r>
                    </a:p>
                  </a:txBody>
                  <a:tcPr marL="5208" marR="5208" marT="5208"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2F2F2"/>
                    </a:solidFill>
                  </a:tcPr>
                </a:tc>
                <a:tc>
                  <a:txBody>
                    <a:bodyPr/>
                    <a:lstStyle/>
                    <a:p>
                      <a:pPr algn="ctr" fontAlgn="ctr"/>
                      <a:r>
                        <a:rPr lang="en-US" sz="1100" b="0" i="0" u="none" strike="noStrike">
                          <a:solidFill>
                            <a:srgbClr val="000000"/>
                          </a:solidFill>
                          <a:effectLst/>
                          <a:latin typeface="Calibri" panose="020F0502020204030204" pitchFamily="34" charset="0"/>
                        </a:rPr>
                        <a:t> </a:t>
                      </a:r>
                    </a:p>
                  </a:txBody>
                  <a:tcPr marL="5208" marR="5208" marT="5208" marB="0" anchor="ctr">
                    <a:lnL w="1270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2F2F2"/>
                    </a:solidFill>
                  </a:tcPr>
                </a:tc>
                <a:tc>
                  <a:txBody>
                    <a:bodyPr/>
                    <a:lstStyle/>
                    <a:p>
                      <a:pPr algn="ctr" fontAlgn="ctr"/>
                      <a:r>
                        <a:rPr lang="en-US" sz="1100" b="0" i="0" u="none" strike="noStrike">
                          <a:solidFill>
                            <a:srgbClr val="000000"/>
                          </a:solidFill>
                          <a:effectLst/>
                          <a:latin typeface="Calibri" panose="020F0502020204030204" pitchFamily="34" charset="0"/>
                        </a:rPr>
                        <a:t> </a:t>
                      </a:r>
                    </a:p>
                  </a:txBody>
                  <a:tcPr marL="5208" marR="5208" marT="5208"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2F2F2"/>
                    </a:solidFill>
                  </a:tcPr>
                </a:tc>
                <a:tc>
                  <a:txBody>
                    <a:bodyPr/>
                    <a:lstStyle/>
                    <a:p>
                      <a:pPr algn="ctr" fontAlgn="ctr"/>
                      <a:r>
                        <a:rPr lang="en-US" sz="1100" b="0" i="0" u="none" strike="noStrike">
                          <a:solidFill>
                            <a:srgbClr val="000000"/>
                          </a:solidFill>
                          <a:effectLst/>
                          <a:latin typeface="Calibri" panose="020F0502020204030204" pitchFamily="34" charset="0"/>
                        </a:rPr>
                        <a:t> </a:t>
                      </a:r>
                    </a:p>
                  </a:txBody>
                  <a:tcPr marL="5208" marR="5208" marT="5208"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2F2F2"/>
                    </a:solidFill>
                  </a:tcPr>
                </a:tc>
                <a:tc>
                  <a:txBody>
                    <a:bodyPr/>
                    <a:lstStyle/>
                    <a:p>
                      <a:pPr algn="ctr" fontAlgn="ctr"/>
                      <a:r>
                        <a:rPr lang="en-US" sz="1100" b="0" i="0" u="none" strike="noStrike">
                          <a:solidFill>
                            <a:srgbClr val="000000"/>
                          </a:solidFill>
                          <a:effectLst/>
                          <a:latin typeface="Calibri" panose="020F0502020204030204" pitchFamily="34" charset="0"/>
                        </a:rPr>
                        <a:t> </a:t>
                      </a:r>
                    </a:p>
                  </a:txBody>
                  <a:tcPr marL="5208" marR="5208" marT="5208"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2F2F2"/>
                    </a:solidFill>
                  </a:tcPr>
                </a:tc>
                <a:tc>
                  <a:txBody>
                    <a:bodyPr/>
                    <a:lstStyle/>
                    <a:p>
                      <a:pPr algn="ctr" fontAlgn="ctr"/>
                      <a:r>
                        <a:rPr lang="en-US" sz="1100" b="0" i="0" u="none" strike="noStrike">
                          <a:solidFill>
                            <a:srgbClr val="000000"/>
                          </a:solidFill>
                          <a:effectLst/>
                          <a:latin typeface="Calibri" panose="020F0502020204030204" pitchFamily="34" charset="0"/>
                        </a:rPr>
                        <a:t> </a:t>
                      </a:r>
                    </a:p>
                  </a:txBody>
                  <a:tcPr marL="5208" marR="5208" marT="5208" marB="0" anchor="ctr">
                    <a:lnL w="635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2F2F2"/>
                    </a:solidFill>
                  </a:tcPr>
                </a:tc>
                <a:tc>
                  <a:txBody>
                    <a:bodyPr/>
                    <a:lstStyle/>
                    <a:p>
                      <a:pPr algn="ctr" fontAlgn="ctr"/>
                      <a:r>
                        <a:rPr lang="en-US" sz="1100" b="0" i="0" u="none" strike="noStrike">
                          <a:solidFill>
                            <a:srgbClr val="000000"/>
                          </a:solidFill>
                          <a:effectLst/>
                          <a:latin typeface="Calibri" panose="020F0502020204030204" pitchFamily="34" charset="0"/>
                        </a:rPr>
                        <a:t> </a:t>
                      </a:r>
                    </a:p>
                  </a:txBody>
                  <a:tcPr marL="5208" marR="5208" marT="5208" marB="0" anchor="ctr">
                    <a:lnL w="1270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2F2F2"/>
                    </a:solidFill>
                  </a:tcPr>
                </a:tc>
                <a:tc>
                  <a:txBody>
                    <a:bodyPr/>
                    <a:lstStyle/>
                    <a:p>
                      <a:pPr algn="ctr" fontAlgn="ctr"/>
                      <a:r>
                        <a:rPr lang="en-US" sz="1100" b="0" i="0" u="none" strike="noStrike">
                          <a:solidFill>
                            <a:srgbClr val="000000"/>
                          </a:solidFill>
                          <a:effectLst/>
                          <a:latin typeface="Calibri" panose="020F0502020204030204" pitchFamily="34" charset="0"/>
                        </a:rPr>
                        <a:t> </a:t>
                      </a:r>
                    </a:p>
                  </a:txBody>
                  <a:tcPr marL="5208" marR="5208" marT="5208"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2F2F2"/>
                    </a:solidFill>
                  </a:tcPr>
                </a:tc>
                <a:tc>
                  <a:txBody>
                    <a:bodyPr/>
                    <a:lstStyle/>
                    <a:p>
                      <a:pPr algn="ctr" fontAlgn="ctr"/>
                      <a:r>
                        <a:rPr lang="en-US" sz="1100" b="0" i="0" u="none" strike="noStrike">
                          <a:solidFill>
                            <a:srgbClr val="000000"/>
                          </a:solidFill>
                          <a:effectLst/>
                          <a:latin typeface="Calibri" panose="020F0502020204030204" pitchFamily="34" charset="0"/>
                        </a:rPr>
                        <a:t> </a:t>
                      </a:r>
                    </a:p>
                  </a:txBody>
                  <a:tcPr marL="5208" marR="5208" marT="5208"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2F2F2"/>
                    </a:solidFill>
                  </a:tcPr>
                </a:tc>
                <a:tc>
                  <a:txBody>
                    <a:bodyPr/>
                    <a:lstStyle/>
                    <a:p>
                      <a:pPr algn="ctr" fontAlgn="ctr"/>
                      <a:r>
                        <a:rPr lang="en-US" sz="1100" b="0" i="0" u="none" strike="noStrike">
                          <a:solidFill>
                            <a:srgbClr val="000000"/>
                          </a:solidFill>
                          <a:effectLst/>
                          <a:latin typeface="Calibri" panose="020F0502020204030204" pitchFamily="34" charset="0"/>
                        </a:rPr>
                        <a:t> </a:t>
                      </a:r>
                    </a:p>
                  </a:txBody>
                  <a:tcPr marL="5208" marR="5208" marT="5208"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2F2F2"/>
                    </a:solidFill>
                  </a:tcPr>
                </a:tc>
                <a:tc>
                  <a:txBody>
                    <a:bodyPr/>
                    <a:lstStyle/>
                    <a:p>
                      <a:pPr algn="ctr" fontAlgn="ctr"/>
                      <a:r>
                        <a:rPr lang="en-US" sz="1100" b="0" i="0" u="none" strike="noStrike" dirty="0">
                          <a:solidFill>
                            <a:srgbClr val="000000"/>
                          </a:solidFill>
                          <a:effectLst/>
                          <a:latin typeface="Calibri" panose="020F0502020204030204" pitchFamily="34" charset="0"/>
                        </a:rPr>
                        <a:t> </a:t>
                      </a:r>
                    </a:p>
                  </a:txBody>
                  <a:tcPr marL="5208" marR="5208" marT="5208" marB="0" anchor="ctr">
                    <a:lnL w="635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2F2F2"/>
                    </a:solidFill>
                  </a:tcPr>
                </a:tc>
              </a:tr>
              <a:tr h="236649">
                <a:tc>
                  <a:txBody>
                    <a:bodyPr/>
                    <a:lstStyle/>
                    <a:p>
                      <a:pPr algn="l" fontAlgn="b"/>
                      <a:r>
                        <a:rPr lang="en-US" sz="1400" b="1" i="0" u="none" strike="noStrike" dirty="0">
                          <a:solidFill>
                            <a:srgbClr val="7030A0"/>
                          </a:solidFill>
                          <a:effectLst/>
                          <a:latin typeface="Calibri" panose="020F0502020204030204" pitchFamily="34" charset="0"/>
                        </a:rPr>
                        <a:t>MAC</a:t>
                      </a:r>
                    </a:p>
                  </a:txBody>
                  <a:tcPr marL="5208" marR="5208" marT="5208"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2F2F2"/>
                    </a:solidFill>
                  </a:tcPr>
                </a:tc>
                <a:tc>
                  <a:txBody>
                    <a:bodyPr/>
                    <a:lstStyle/>
                    <a:p>
                      <a:pPr algn="ctr" fontAlgn="ctr"/>
                      <a:r>
                        <a:rPr lang="en-US" sz="1100" b="0" i="0" u="none" strike="noStrike">
                          <a:solidFill>
                            <a:srgbClr val="000000"/>
                          </a:solidFill>
                          <a:effectLst/>
                          <a:latin typeface="Calibri" panose="020F0502020204030204" pitchFamily="34" charset="0"/>
                        </a:rPr>
                        <a:t> </a:t>
                      </a:r>
                    </a:p>
                  </a:txBody>
                  <a:tcPr marL="5208" marR="5208" marT="5208" marB="0" anchor="ctr">
                    <a:lnL w="1270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2F2F2"/>
                    </a:solidFill>
                  </a:tcPr>
                </a:tc>
                <a:tc>
                  <a:txBody>
                    <a:bodyPr/>
                    <a:lstStyle/>
                    <a:p>
                      <a:pPr algn="ctr" fontAlgn="ctr"/>
                      <a:r>
                        <a:rPr lang="en-US" sz="1100" b="0" i="0" u="none" strike="noStrike">
                          <a:solidFill>
                            <a:srgbClr val="000000"/>
                          </a:solidFill>
                          <a:effectLst/>
                          <a:latin typeface="Calibri" panose="020F0502020204030204" pitchFamily="34" charset="0"/>
                        </a:rPr>
                        <a:t> </a:t>
                      </a:r>
                    </a:p>
                  </a:txBody>
                  <a:tcPr marL="5208" marR="5208" marT="5208"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2F2F2"/>
                    </a:solidFill>
                  </a:tcPr>
                </a:tc>
                <a:tc>
                  <a:txBody>
                    <a:bodyPr/>
                    <a:lstStyle/>
                    <a:p>
                      <a:pPr algn="ctr" fontAlgn="ctr"/>
                      <a:r>
                        <a:rPr lang="en-US" sz="1100" b="0" i="0" u="none" strike="noStrike">
                          <a:solidFill>
                            <a:srgbClr val="9C0006"/>
                          </a:solidFill>
                          <a:effectLst/>
                          <a:latin typeface="Calibri" panose="020F0502020204030204" pitchFamily="34" charset="0"/>
                        </a:rPr>
                        <a:t>x</a:t>
                      </a:r>
                    </a:p>
                  </a:txBody>
                  <a:tcPr marL="5208" marR="5208" marT="5208"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C7CE"/>
                    </a:solidFill>
                  </a:tcPr>
                </a:tc>
                <a:tc>
                  <a:txBody>
                    <a:bodyPr/>
                    <a:lstStyle/>
                    <a:p>
                      <a:pPr algn="ctr" fontAlgn="ctr"/>
                      <a:r>
                        <a:rPr lang="en-US" sz="1100" b="0" i="0" u="none" strike="noStrike">
                          <a:solidFill>
                            <a:srgbClr val="000000"/>
                          </a:solidFill>
                          <a:effectLst/>
                          <a:latin typeface="Calibri" panose="020F0502020204030204" pitchFamily="34" charset="0"/>
                        </a:rPr>
                        <a:t> </a:t>
                      </a:r>
                    </a:p>
                  </a:txBody>
                  <a:tcPr marL="5208" marR="5208" marT="5208"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2F2F2"/>
                    </a:solidFill>
                  </a:tcPr>
                </a:tc>
                <a:tc>
                  <a:txBody>
                    <a:bodyPr/>
                    <a:lstStyle/>
                    <a:p>
                      <a:pPr algn="ctr" fontAlgn="ctr"/>
                      <a:r>
                        <a:rPr lang="en-US" sz="1100" b="0" i="0" u="none" strike="noStrike">
                          <a:solidFill>
                            <a:srgbClr val="000000"/>
                          </a:solidFill>
                          <a:effectLst/>
                          <a:latin typeface="Calibri" panose="020F0502020204030204" pitchFamily="34" charset="0"/>
                        </a:rPr>
                        <a:t> </a:t>
                      </a:r>
                    </a:p>
                  </a:txBody>
                  <a:tcPr marL="5208" marR="5208" marT="5208" marB="0" anchor="ctr">
                    <a:lnL w="635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2F2F2"/>
                    </a:solidFill>
                  </a:tcPr>
                </a:tc>
                <a:tc>
                  <a:txBody>
                    <a:bodyPr/>
                    <a:lstStyle/>
                    <a:p>
                      <a:pPr algn="ctr" fontAlgn="ctr"/>
                      <a:r>
                        <a:rPr lang="en-US" sz="1100" b="0" i="0" u="none" strike="noStrike">
                          <a:solidFill>
                            <a:srgbClr val="000000"/>
                          </a:solidFill>
                          <a:effectLst/>
                          <a:latin typeface="Calibri" panose="020F0502020204030204" pitchFamily="34" charset="0"/>
                        </a:rPr>
                        <a:t> </a:t>
                      </a:r>
                    </a:p>
                  </a:txBody>
                  <a:tcPr marL="5208" marR="5208" marT="5208" marB="0" anchor="ctr">
                    <a:lnL w="1270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2F2F2"/>
                    </a:solidFill>
                  </a:tcPr>
                </a:tc>
                <a:tc>
                  <a:txBody>
                    <a:bodyPr/>
                    <a:lstStyle/>
                    <a:p>
                      <a:pPr algn="ctr" fontAlgn="ctr"/>
                      <a:r>
                        <a:rPr lang="en-US" sz="1100" b="0" i="0" u="none" strike="noStrike">
                          <a:solidFill>
                            <a:srgbClr val="000000"/>
                          </a:solidFill>
                          <a:effectLst/>
                          <a:latin typeface="Calibri" panose="020F0502020204030204" pitchFamily="34" charset="0"/>
                        </a:rPr>
                        <a:t> </a:t>
                      </a:r>
                    </a:p>
                  </a:txBody>
                  <a:tcPr marL="5208" marR="5208" marT="5208"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2F2F2"/>
                    </a:solidFill>
                  </a:tcPr>
                </a:tc>
                <a:tc>
                  <a:txBody>
                    <a:bodyPr/>
                    <a:lstStyle/>
                    <a:p>
                      <a:pPr algn="ctr" fontAlgn="ctr"/>
                      <a:r>
                        <a:rPr lang="en-US" sz="1100" b="0" i="0" u="none" strike="noStrike">
                          <a:solidFill>
                            <a:srgbClr val="9C0006"/>
                          </a:solidFill>
                          <a:effectLst/>
                          <a:latin typeface="Calibri" panose="020F0502020204030204" pitchFamily="34" charset="0"/>
                        </a:rPr>
                        <a:t>x</a:t>
                      </a:r>
                    </a:p>
                  </a:txBody>
                  <a:tcPr marL="5208" marR="5208" marT="5208"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C7CE"/>
                    </a:solidFill>
                  </a:tcPr>
                </a:tc>
                <a:tc>
                  <a:txBody>
                    <a:bodyPr/>
                    <a:lstStyle/>
                    <a:p>
                      <a:pPr algn="ctr" fontAlgn="ctr"/>
                      <a:r>
                        <a:rPr lang="en-US" sz="1100" b="0" i="0" u="none" strike="noStrike">
                          <a:solidFill>
                            <a:srgbClr val="000000"/>
                          </a:solidFill>
                          <a:effectLst/>
                          <a:latin typeface="Calibri" panose="020F0502020204030204" pitchFamily="34" charset="0"/>
                        </a:rPr>
                        <a:t> </a:t>
                      </a:r>
                    </a:p>
                  </a:txBody>
                  <a:tcPr marL="5208" marR="5208" marT="5208"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2F2F2"/>
                    </a:solidFill>
                  </a:tcPr>
                </a:tc>
                <a:tc>
                  <a:txBody>
                    <a:bodyPr/>
                    <a:lstStyle/>
                    <a:p>
                      <a:pPr algn="ctr" fontAlgn="ctr"/>
                      <a:r>
                        <a:rPr lang="en-US" sz="1100" b="0" i="0" u="none" strike="noStrike">
                          <a:solidFill>
                            <a:srgbClr val="000000"/>
                          </a:solidFill>
                          <a:effectLst/>
                          <a:latin typeface="Calibri" panose="020F0502020204030204" pitchFamily="34" charset="0"/>
                        </a:rPr>
                        <a:t> </a:t>
                      </a:r>
                    </a:p>
                  </a:txBody>
                  <a:tcPr marL="5208" marR="5208" marT="5208" marB="0" anchor="ctr">
                    <a:lnL w="635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2F2F2"/>
                    </a:solidFill>
                  </a:tcPr>
                </a:tc>
              </a:tr>
              <a:tr h="236649">
                <a:tc>
                  <a:txBody>
                    <a:bodyPr/>
                    <a:lstStyle/>
                    <a:p>
                      <a:pPr algn="l" fontAlgn="b"/>
                      <a:r>
                        <a:rPr lang="en-US" sz="1400" b="1" i="0" u="none" strike="noStrike" dirty="0">
                          <a:solidFill>
                            <a:srgbClr val="FF0000"/>
                          </a:solidFill>
                          <a:effectLst/>
                          <a:latin typeface="Calibri" panose="020F0502020204030204" pitchFamily="34" charset="0"/>
                        </a:rPr>
                        <a:t>MOL</a:t>
                      </a:r>
                    </a:p>
                  </a:txBody>
                  <a:tcPr marL="5208" marR="5208" marT="5208"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2F2F2"/>
                    </a:solidFill>
                  </a:tcPr>
                </a:tc>
                <a:tc>
                  <a:txBody>
                    <a:bodyPr/>
                    <a:lstStyle/>
                    <a:p>
                      <a:pPr algn="ctr" fontAlgn="ctr"/>
                      <a:r>
                        <a:rPr lang="en-US" sz="1100" b="0" i="0" u="none" strike="noStrike">
                          <a:solidFill>
                            <a:srgbClr val="000000"/>
                          </a:solidFill>
                          <a:effectLst/>
                          <a:latin typeface="Calibri" panose="020F0502020204030204" pitchFamily="34" charset="0"/>
                        </a:rPr>
                        <a:t> </a:t>
                      </a:r>
                    </a:p>
                  </a:txBody>
                  <a:tcPr marL="5208" marR="5208" marT="5208" marB="0" anchor="ctr">
                    <a:lnL w="1270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2F2F2"/>
                    </a:solidFill>
                  </a:tcPr>
                </a:tc>
                <a:tc>
                  <a:txBody>
                    <a:bodyPr/>
                    <a:lstStyle/>
                    <a:p>
                      <a:pPr algn="ctr" fontAlgn="ctr"/>
                      <a:r>
                        <a:rPr lang="en-US" sz="1100" b="0" i="0" u="none" strike="noStrike">
                          <a:solidFill>
                            <a:srgbClr val="000000"/>
                          </a:solidFill>
                          <a:effectLst/>
                          <a:latin typeface="Calibri" panose="020F0502020204030204" pitchFamily="34" charset="0"/>
                        </a:rPr>
                        <a:t> </a:t>
                      </a:r>
                    </a:p>
                  </a:txBody>
                  <a:tcPr marL="5208" marR="5208" marT="5208"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2F2F2"/>
                    </a:solidFill>
                  </a:tcPr>
                </a:tc>
                <a:tc>
                  <a:txBody>
                    <a:bodyPr/>
                    <a:lstStyle/>
                    <a:p>
                      <a:pPr algn="ctr" fontAlgn="ctr"/>
                      <a:r>
                        <a:rPr lang="en-US" sz="1100" b="0" i="0" u="none" strike="noStrike">
                          <a:solidFill>
                            <a:srgbClr val="9C0006"/>
                          </a:solidFill>
                          <a:effectLst/>
                          <a:latin typeface="Calibri" panose="020F0502020204030204" pitchFamily="34" charset="0"/>
                        </a:rPr>
                        <a:t>x</a:t>
                      </a:r>
                    </a:p>
                  </a:txBody>
                  <a:tcPr marL="5208" marR="5208" marT="5208"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C7CE"/>
                    </a:solidFill>
                  </a:tcPr>
                </a:tc>
                <a:tc>
                  <a:txBody>
                    <a:bodyPr/>
                    <a:lstStyle/>
                    <a:p>
                      <a:pPr algn="ctr" fontAlgn="ctr"/>
                      <a:r>
                        <a:rPr lang="en-US" sz="1100" b="0" i="0" u="none" strike="noStrike">
                          <a:solidFill>
                            <a:srgbClr val="000000"/>
                          </a:solidFill>
                          <a:effectLst/>
                          <a:latin typeface="Calibri" panose="020F0502020204030204" pitchFamily="34" charset="0"/>
                        </a:rPr>
                        <a:t> </a:t>
                      </a:r>
                    </a:p>
                  </a:txBody>
                  <a:tcPr marL="5208" marR="5208" marT="5208"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2F2F2"/>
                    </a:solidFill>
                  </a:tcPr>
                </a:tc>
                <a:tc>
                  <a:txBody>
                    <a:bodyPr/>
                    <a:lstStyle/>
                    <a:p>
                      <a:pPr algn="ctr" fontAlgn="ctr"/>
                      <a:r>
                        <a:rPr lang="en-US" sz="1100" b="0" i="0" u="none" strike="noStrike">
                          <a:solidFill>
                            <a:srgbClr val="000000"/>
                          </a:solidFill>
                          <a:effectLst/>
                          <a:latin typeface="Calibri" panose="020F0502020204030204" pitchFamily="34" charset="0"/>
                        </a:rPr>
                        <a:t> </a:t>
                      </a:r>
                    </a:p>
                  </a:txBody>
                  <a:tcPr marL="5208" marR="5208" marT="5208" marB="0" anchor="ctr">
                    <a:lnL w="635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2F2F2"/>
                    </a:solidFill>
                  </a:tcPr>
                </a:tc>
                <a:tc>
                  <a:txBody>
                    <a:bodyPr/>
                    <a:lstStyle/>
                    <a:p>
                      <a:pPr algn="ctr" fontAlgn="ctr"/>
                      <a:r>
                        <a:rPr lang="en-US" sz="1100" b="0" i="0" u="none" strike="noStrike">
                          <a:solidFill>
                            <a:srgbClr val="000000"/>
                          </a:solidFill>
                          <a:effectLst/>
                          <a:latin typeface="Calibri" panose="020F0502020204030204" pitchFamily="34" charset="0"/>
                        </a:rPr>
                        <a:t> </a:t>
                      </a:r>
                    </a:p>
                  </a:txBody>
                  <a:tcPr marL="5208" marR="5208" marT="5208" marB="0" anchor="ctr">
                    <a:lnL w="1270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2F2F2"/>
                    </a:solidFill>
                  </a:tcPr>
                </a:tc>
                <a:tc>
                  <a:txBody>
                    <a:bodyPr/>
                    <a:lstStyle/>
                    <a:p>
                      <a:pPr algn="ctr" fontAlgn="ctr"/>
                      <a:r>
                        <a:rPr lang="en-US" sz="1100" b="0" i="0" u="none" strike="noStrike">
                          <a:solidFill>
                            <a:srgbClr val="000000"/>
                          </a:solidFill>
                          <a:effectLst/>
                          <a:latin typeface="Calibri" panose="020F0502020204030204" pitchFamily="34" charset="0"/>
                        </a:rPr>
                        <a:t> </a:t>
                      </a:r>
                    </a:p>
                  </a:txBody>
                  <a:tcPr marL="5208" marR="5208" marT="5208"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2F2F2"/>
                    </a:solidFill>
                  </a:tcPr>
                </a:tc>
                <a:tc>
                  <a:txBody>
                    <a:bodyPr/>
                    <a:lstStyle/>
                    <a:p>
                      <a:pPr algn="ctr" fontAlgn="ctr"/>
                      <a:r>
                        <a:rPr lang="en-US" sz="1100" b="0" i="0" u="none" strike="noStrike">
                          <a:solidFill>
                            <a:srgbClr val="9C0006"/>
                          </a:solidFill>
                          <a:effectLst/>
                          <a:latin typeface="Calibri" panose="020F0502020204030204" pitchFamily="34" charset="0"/>
                        </a:rPr>
                        <a:t>x</a:t>
                      </a:r>
                    </a:p>
                  </a:txBody>
                  <a:tcPr marL="5208" marR="5208" marT="5208"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C7CE"/>
                    </a:solidFill>
                  </a:tcPr>
                </a:tc>
                <a:tc>
                  <a:txBody>
                    <a:bodyPr/>
                    <a:lstStyle/>
                    <a:p>
                      <a:pPr algn="ctr" fontAlgn="ctr"/>
                      <a:r>
                        <a:rPr lang="en-US" sz="1100" b="0" i="0" u="none" strike="noStrike">
                          <a:solidFill>
                            <a:srgbClr val="000000"/>
                          </a:solidFill>
                          <a:effectLst/>
                          <a:latin typeface="Calibri" panose="020F0502020204030204" pitchFamily="34" charset="0"/>
                        </a:rPr>
                        <a:t> </a:t>
                      </a:r>
                    </a:p>
                  </a:txBody>
                  <a:tcPr marL="5208" marR="5208" marT="5208"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2F2F2"/>
                    </a:solidFill>
                  </a:tcPr>
                </a:tc>
                <a:tc>
                  <a:txBody>
                    <a:bodyPr/>
                    <a:lstStyle/>
                    <a:p>
                      <a:pPr algn="ctr" fontAlgn="ctr"/>
                      <a:r>
                        <a:rPr lang="en-US" sz="1100" b="0" i="0" u="none" strike="noStrike" dirty="0">
                          <a:solidFill>
                            <a:srgbClr val="000000"/>
                          </a:solidFill>
                          <a:effectLst/>
                          <a:latin typeface="Calibri" panose="020F0502020204030204" pitchFamily="34" charset="0"/>
                        </a:rPr>
                        <a:t> </a:t>
                      </a:r>
                    </a:p>
                  </a:txBody>
                  <a:tcPr marL="5208" marR="5208" marT="5208" marB="0" anchor="ctr">
                    <a:lnL w="635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2F2F2"/>
                    </a:solidFill>
                  </a:tcPr>
                </a:tc>
              </a:tr>
              <a:tr h="211738">
                <a:tc>
                  <a:txBody>
                    <a:bodyPr/>
                    <a:lstStyle/>
                    <a:p>
                      <a:pPr algn="l" fontAlgn="b"/>
                      <a:r>
                        <a:rPr lang="en-US" sz="1400" b="1" i="0" u="none" strike="noStrike" dirty="0">
                          <a:solidFill>
                            <a:srgbClr val="FF0000"/>
                          </a:solidFill>
                          <a:effectLst/>
                          <a:latin typeface="Calibri" panose="020F0502020204030204" pitchFamily="34" charset="0"/>
                        </a:rPr>
                        <a:t>MON</a:t>
                      </a:r>
                    </a:p>
                  </a:txBody>
                  <a:tcPr marL="5208" marR="5208" marT="5208"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2F2F2"/>
                    </a:solidFill>
                  </a:tcPr>
                </a:tc>
                <a:tc>
                  <a:txBody>
                    <a:bodyPr/>
                    <a:lstStyle/>
                    <a:p>
                      <a:pPr algn="ctr" fontAlgn="ctr"/>
                      <a:r>
                        <a:rPr lang="en-US" sz="1100" b="0" i="0" u="none" strike="noStrike">
                          <a:solidFill>
                            <a:srgbClr val="000000"/>
                          </a:solidFill>
                          <a:effectLst/>
                          <a:latin typeface="Calibri" panose="020F0502020204030204" pitchFamily="34" charset="0"/>
                        </a:rPr>
                        <a:t> </a:t>
                      </a:r>
                    </a:p>
                  </a:txBody>
                  <a:tcPr marL="5208" marR="5208" marT="5208" marB="0" anchor="ctr">
                    <a:lnL w="1270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2F2F2"/>
                    </a:solidFill>
                  </a:tcPr>
                </a:tc>
                <a:tc>
                  <a:txBody>
                    <a:bodyPr/>
                    <a:lstStyle/>
                    <a:p>
                      <a:pPr algn="ctr" fontAlgn="ctr"/>
                      <a:r>
                        <a:rPr lang="en-US" sz="1100" b="0" i="0" u="none" strike="noStrike">
                          <a:solidFill>
                            <a:srgbClr val="000000"/>
                          </a:solidFill>
                          <a:effectLst/>
                          <a:latin typeface="Calibri" panose="020F0502020204030204" pitchFamily="34" charset="0"/>
                        </a:rPr>
                        <a:t> </a:t>
                      </a:r>
                    </a:p>
                  </a:txBody>
                  <a:tcPr marL="5208" marR="5208" marT="5208"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2F2F2"/>
                    </a:solidFill>
                  </a:tcPr>
                </a:tc>
                <a:tc>
                  <a:txBody>
                    <a:bodyPr/>
                    <a:lstStyle/>
                    <a:p>
                      <a:pPr algn="ctr" fontAlgn="ctr"/>
                      <a:r>
                        <a:rPr lang="en-US" sz="1100" b="0" i="0" u="none" strike="noStrike">
                          <a:solidFill>
                            <a:srgbClr val="9C0006"/>
                          </a:solidFill>
                          <a:effectLst/>
                          <a:latin typeface="Calibri" panose="020F0502020204030204" pitchFamily="34" charset="0"/>
                        </a:rPr>
                        <a:t>x</a:t>
                      </a:r>
                    </a:p>
                  </a:txBody>
                  <a:tcPr marL="5208" marR="5208" marT="5208"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C7CE"/>
                    </a:solidFill>
                  </a:tcPr>
                </a:tc>
                <a:tc>
                  <a:txBody>
                    <a:bodyPr/>
                    <a:lstStyle/>
                    <a:p>
                      <a:pPr algn="ctr" fontAlgn="ctr"/>
                      <a:r>
                        <a:rPr lang="en-US" sz="1100" b="0" i="0" u="none" strike="noStrike">
                          <a:solidFill>
                            <a:srgbClr val="000000"/>
                          </a:solidFill>
                          <a:effectLst/>
                          <a:latin typeface="Calibri" panose="020F0502020204030204" pitchFamily="34" charset="0"/>
                        </a:rPr>
                        <a:t> </a:t>
                      </a:r>
                    </a:p>
                  </a:txBody>
                  <a:tcPr marL="5208" marR="5208" marT="5208"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2F2F2"/>
                    </a:solidFill>
                  </a:tcPr>
                </a:tc>
                <a:tc>
                  <a:txBody>
                    <a:bodyPr/>
                    <a:lstStyle/>
                    <a:p>
                      <a:pPr algn="ctr" fontAlgn="ctr"/>
                      <a:r>
                        <a:rPr lang="en-US" sz="1100" b="0" i="0" u="none" strike="noStrike">
                          <a:solidFill>
                            <a:srgbClr val="000000"/>
                          </a:solidFill>
                          <a:effectLst/>
                          <a:latin typeface="Calibri" panose="020F0502020204030204" pitchFamily="34" charset="0"/>
                        </a:rPr>
                        <a:t> </a:t>
                      </a:r>
                    </a:p>
                  </a:txBody>
                  <a:tcPr marL="5208" marR="5208" marT="5208" marB="0" anchor="ctr">
                    <a:lnL w="635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2F2F2"/>
                    </a:solidFill>
                  </a:tcPr>
                </a:tc>
                <a:tc>
                  <a:txBody>
                    <a:bodyPr/>
                    <a:lstStyle/>
                    <a:p>
                      <a:pPr algn="ctr" fontAlgn="ctr"/>
                      <a:r>
                        <a:rPr lang="en-US" sz="1100" b="0" i="0" u="none" strike="noStrike">
                          <a:solidFill>
                            <a:srgbClr val="000000"/>
                          </a:solidFill>
                          <a:effectLst/>
                          <a:latin typeface="Calibri" panose="020F0502020204030204" pitchFamily="34" charset="0"/>
                        </a:rPr>
                        <a:t> </a:t>
                      </a:r>
                    </a:p>
                  </a:txBody>
                  <a:tcPr marL="5208" marR="5208" marT="5208" marB="0" anchor="ctr">
                    <a:lnL w="1270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2F2F2"/>
                    </a:solidFill>
                  </a:tcPr>
                </a:tc>
                <a:tc>
                  <a:txBody>
                    <a:bodyPr/>
                    <a:lstStyle/>
                    <a:p>
                      <a:pPr algn="ctr" fontAlgn="ctr"/>
                      <a:r>
                        <a:rPr lang="en-US" sz="1100" b="0" i="0" u="none" strike="noStrike">
                          <a:solidFill>
                            <a:srgbClr val="000000"/>
                          </a:solidFill>
                          <a:effectLst/>
                          <a:latin typeface="Calibri" panose="020F0502020204030204" pitchFamily="34" charset="0"/>
                        </a:rPr>
                        <a:t> </a:t>
                      </a:r>
                    </a:p>
                  </a:txBody>
                  <a:tcPr marL="5208" marR="5208" marT="5208"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2F2F2"/>
                    </a:solidFill>
                  </a:tcPr>
                </a:tc>
                <a:tc>
                  <a:txBody>
                    <a:bodyPr/>
                    <a:lstStyle/>
                    <a:p>
                      <a:pPr algn="ctr" fontAlgn="ctr"/>
                      <a:r>
                        <a:rPr lang="en-US" sz="1100" b="0" i="0" u="none" strike="noStrike">
                          <a:solidFill>
                            <a:srgbClr val="000000"/>
                          </a:solidFill>
                          <a:effectLst/>
                          <a:latin typeface="Calibri" panose="020F0502020204030204" pitchFamily="34" charset="0"/>
                        </a:rPr>
                        <a:t> </a:t>
                      </a:r>
                    </a:p>
                  </a:txBody>
                  <a:tcPr marL="5208" marR="5208" marT="5208"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a:noFill/>
                    </a:lnB>
                    <a:lnTlToBr w="12700" cap="flat" cmpd="sng" algn="ctr">
                      <a:solidFill>
                        <a:srgbClr val="FF0000"/>
                      </a:solidFill>
                      <a:prstDash val="solid"/>
                      <a:round/>
                      <a:headEnd type="none" w="med" len="med"/>
                      <a:tailEnd type="none" w="med" len="med"/>
                    </a:lnTlToBr>
                    <a:lnBlToTr w="12700" cap="flat" cmpd="sng" algn="ctr">
                      <a:solidFill>
                        <a:srgbClr val="FF0000"/>
                      </a:solidFill>
                      <a:prstDash val="solid"/>
                      <a:round/>
                      <a:headEnd type="none" w="med" len="med"/>
                      <a:tailEnd type="none" w="med" len="med"/>
                    </a:lnBlToTr>
                    <a:solidFill>
                      <a:srgbClr val="F2F2F2"/>
                    </a:solidFill>
                  </a:tcPr>
                </a:tc>
                <a:tc>
                  <a:txBody>
                    <a:bodyPr/>
                    <a:lstStyle/>
                    <a:p>
                      <a:pPr algn="ctr" fontAlgn="ctr"/>
                      <a:r>
                        <a:rPr lang="en-US" sz="1100" b="0" i="0" u="none" strike="noStrike">
                          <a:solidFill>
                            <a:srgbClr val="000000"/>
                          </a:solidFill>
                          <a:effectLst/>
                          <a:latin typeface="Calibri" panose="020F0502020204030204" pitchFamily="34" charset="0"/>
                        </a:rPr>
                        <a:t> </a:t>
                      </a:r>
                    </a:p>
                  </a:txBody>
                  <a:tcPr marL="5208" marR="5208" marT="5208"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2F2F2"/>
                    </a:solidFill>
                  </a:tcPr>
                </a:tc>
                <a:tc>
                  <a:txBody>
                    <a:bodyPr/>
                    <a:lstStyle/>
                    <a:p>
                      <a:pPr algn="ctr" fontAlgn="ctr"/>
                      <a:r>
                        <a:rPr lang="en-US" sz="1100" b="0" i="0" u="none" strike="noStrike" dirty="0">
                          <a:solidFill>
                            <a:srgbClr val="000000"/>
                          </a:solidFill>
                          <a:effectLst/>
                          <a:latin typeface="Calibri" panose="020F0502020204030204" pitchFamily="34" charset="0"/>
                        </a:rPr>
                        <a:t> </a:t>
                      </a:r>
                    </a:p>
                  </a:txBody>
                  <a:tcPr marL="5208" marR="5208" marT="5208" marB="0" anchor="ctr">
                    <a:lnL w="635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2F2F2"/>
                    </a:solidFill>
                  </a:tcPr>
                </a:tc>
              </a:tr>
              <a:tr h="236649">
                <a:tc>
                  <a:txBody>
                    <a:bodyPr/>
                    <a:lstStyle/>
                    <a:p>
                      <a:pPr algn="l" fontAlgn="b"/>
                      <a:r>
                        <a:rPr lang="en-US" sz="1400" b="1" i="0" u="none" strike="noStrike" dirty="0">
                          <a:solidFill>
                            <a:srgbClr val="FF0000"/>
                          </a:solidFill>
                          <a:effectLst/>
                          <a:latin typeface="Calibri" panose="020F0502020204030204" pitchFamily="34" charset="0"/>
                        </a:rPr>
                        <a:t>ROM</a:t>
                      </a:r>
                    </a:p>
                  </a:txBody>
                  <a:tcPr marL="5208" marR="5208" marT="5208"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2F2F2"/>
                    </a:solidFill>
                  </a:tcPr>
                </a:tc>
                <a:tc>
                  <a:txBody>
                    <a:bodyPr/>
                    <a:lstStyle/>
                    <a:p>
                      <a:pPr algn="ctr" fontAlgn="ctr"/>
                      <a:r>
                        <a:rPr lang="en-US" sz="1100" b="0" i="0" u="none" strike="noStrike">
                          <a:solidFill>
                            <a:srgbClr val="000000"/>
                          </a:solidFill>
                          <a:effectLst/>
                          <a:latin typeface="Calibri" panose="020F0502020204030204" pitchFamily="34" charset="0"/>
                        </a:rPr>
                        <a:t> </a:t>
                      </a:r>
                    </a:p>
                  </a:txBody>
                  <a:tcPr marL="5208" marR="5208" marT="5208" marB="0" anchor="ctr">
                    <a:lnL w="1270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2F2F2"/>
                    </a:solidFill>
                  </a:tcPr>
                </a:tc>
                <a:tc>
                  <a:txBody>
                    <a:bodyPr/>
                    <a:lstStyle/>
                    <a:p>
                      <a:pPr algn="ctr" fontAlgn="ctr"/>
                      <a:r>
                        <a:rPr lang="en-US" sz="1100" b="0" i="0" u="none" strike="noStrike">
                          <a:solidFill>
                            <a:srgbClr val="9C0006"/>
                          </a:solidFill>
                          <a:effectLst/>
                          <a:latin typeface="Calibri" panose="020F0502020204030204" pitchFamily="34" charset="0"/>
                        </a:rPr>
                        <a:t>x</a:t>
                      </a:r>
                    </a:p>
                  </a:txBody>
                  <a:tcPr marL="5208" marR="5208" marT="5208"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C7CE"/>
                    </a:solidFill>
                  </a:tcPr>
                </a:tc>
                <a:tc>
                  <a:txBody>
                    <a:bodyPr/>
                    <a:lstStyle/>
                    <a:p>
                      <a:pPr algn="ctr" fontAlgn="ctr"/>
                      <a:r>
                        <a:rPr lang="en-US" sz="1100" b="0" i="0" u="none" strike="noStrike">
                          <a:solidFill>
                            <a:srgbClr val="9C0006"/>
                          </a:solidFill>
                          <a:effectLst/>
                          <a:latin typeface="Calibri" panose="020F0502020204030204" pitchFamily="34" charset="0"/>
                        </a:rPr>
                        <a:t>x</a:t>
                      </a:r>
                    </a:p>
                  </a:txBody>
                  <a:tcPr marL="5208" marR="5208" marT="5208"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C7CE"/>
                    </a:solidFill>
                  </a:tcPr>
                </a:tc>
                <a:tc>
                  <a:txBody>
                    <a:bodyPr/>
                    <a:lstStyle/>
                    <a:p>
                      <a:pPr algn="ctr" fontAlgn="ctr"/>
                      <a:r>
                        <a:rPr lang="en-US" sz="1100" b="0" i="0" u="none" strike="noStrike">
                          <a:solidFill>
                            <a:srgbClr val="000000"/>
                          </a:solidFill>
                          <a:effectLst/>
                          <a:latin typeface="Calibri" panose="020F0502020204030204" pitchFamily="34" charset="0"/>
                        </a:rPr>
                        <a:t> </a:t>
                      </a:r>
                    </a:p>
                  </a:txBody>
                  <a:tcPr marL="5208" marR="5208" marT="5208"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2F2F2"/>
                    </a:solidFill>
                  </a:tcPr>
                </a:tc>
                <a:tc>
                  <a:txBody>
                    <a:bodyPr/>
                    <a:lstStyle/>
                    <a:p>
                      <a:pPr algn="ctr" fontAlgn="ctr"/>
                      <a:r>
                        <a:rPr lang="en-US" sz="1100" b="0" i="0" u="none" strike="noStrike">
                          <a:solidFill>
                            <a:srgbClr val="9C0006"/>
                          </a:solidFill>
                          <a:effectLst/>
                          <a:latin typeface="Calibri" panose="020F0502020204030204" pitchFamily="34" charset="0"/>
                        </a:rPr>
                        <a:t>x</a:t>
                      </a:r>
                    </a:p>
                  </a:txBody>
                  <a:tcPr marL="5208" marR="5208" marT="5208" marB="0" anchor="ctr">
                    <a:lnL w="635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C7CE"/>
                    </a:solidFill>
                  </a:tcPr>
                </a:tc>
                <a:tc>
                  <a:txBody>
                    <a:bodyPr/>
                    <a:lstStyle/>
                    <a:p>
                      <a:pPr algn="ctr" fontAlgn="ctr"/>
                      <a:r>
                        <a:rPr lang="en-US" sz="1100" b="0" i="0" u="none" strike="noStrike">
                          <a:solidFill>
                            <a:srgbClr val="000000"/>
                          </a:solidFill>
                          <a:effectLst/>
                          <a:latin typeface="Calibri" panose="020F0502020204030204" pitchFamily="34" charset="0"/>
                        </a:rPr>
                        <a:t> </a:t>
                      </a:r>
                    </a:p>
                  </a:txBody>
                  <a:tcPr marL="5208" marR="5208" marT="5208" marB="0" anchor="ctr">
                    <a:lnL w="1270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2F2F2"/>
                    </a:solidFill>
                  </a:tcPr>
                </a:tc>
                <a:tc>
                  <a:txBody>
                    <a:bodyPr/>
                    <a:lstStyle/>
                    <a:p>
                      <a:pPr algn="ctr" fontAlgn="ctr"/>
                      <a:r>
                        <a:rPr lang="en-US" sz="1100" b="0" i="0" u="none" strike="noStrike">
                          <a:solidFill>
                            <a:srgbClr val="000000"/>
                          </a:solidFill>
                          <a:effectLst/>
                          <a:latin typeface="Calibri" panose="020F0502020204030204" pitchFamily="34" charset="0"/>
                        </a:rPr>
                        <a:t> </a:t>
                      </a:r>
                    </a:p>
                  </a:txBody>
                  <a:tcPr marL="5208" marR="5208" marT="5208" marB="0" anchor="ctr">
                    <a:lnL w="6350" cap="flat" cmpd="sng" algn="ctr">
                      <a:solidFill>
                        <a:srgbClr val="000000"/>
                      </a:solidFill>
                      <a:prstDash val="dot"/>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lnTlToBr w="12700" cap="flat" cmpd="sng" algn="ctr">
                      <a:solidFill>
                        <a:srgbClr val="FF0000"/>
                      </a:solidFill>
                      <a:prstDash val="solid"/>
                      <a:round/>
                      <a:headEnd type="none" w="med" len="med"/>
                      <a:tailEnd type="none" w="med" len="med"/>
                    </a:lnTlToBr>
                    <a:lnBlToTr w="12700" cap="flat" cmpd="sng" algn="ctr">
                      <a:solidFill>
                        <a:srgbClr val="FF0000"/>
                      </a:solidFill>
                      <a:prstDash val="solid"/>
                      <a:round/>
                      <a:headEnd type="none" w="med" len="med"/>
                      <a:tailEnd type="none" w="med" len="med"/>
                    </a:lnBlToTr>
                    <a:solidFill>
                      <a:srgbClr val="F2F2F2"/>
                    </a:solidFill>
                  </a:tcPr>
                </a:tc>
                <a:tc>
                  <a:txBody>
                    <a:bodyPr/>
                    <a:lstStyle/>
                    <a:p>
                      <a:pPr algn="ctr" fontAlgn="ctr"/>
                      <a:r>
                        <a:rPr lang="en-US" sz="1100" b="0" i="0" u="none" strike="noStrike">
                          <a:solidFill>
                            <a:srgbClr val="9C0006"/>
                          </a:solidFill>
                          <a:effectLst/>
                          <a:latin typeface="Calibri" panose="020F0502020204030204" pitchFamily="34" charset="0"/>
                        </a:rPr>
                        <a:t>x</a:t>
                      </a:r>
                    </a:p>
                  </a:txBody>
                  <a:tcPr marL="5208" marR="5208" marT="5208" marB="0" anchor="ctr">
                    <a:lnL>
                      <a:noFill/>
                    </a:lnL>
                    <a:lnR>
                      <a:noFill/>
                    </a:lnR>
                    <a:lnT>
                      <a:noFill/>
                    </a:lnT>
                    <a:lnB>
                      <a:noFill/>
                    </a:lnB>
                    <a:solidFill>
                      <a:srgbClr val="FFC7CE"/>
                    </a:solidFill>
                  </a:tcPr>
                </a:tc>
                <a:tc>
                  <a:txBody>
                    <a:bodyPr/>
                    <a:lstStyle/>
                    <a:p>
                      <a:pPr algn="ctr" fontAlgn="ctr"/>
                      <a:r>
                        <a:rPr lang="en-US" sz="1100" b="0" i="0" u="none" strike="noStrike">
                          <a:solidFill>
                            <a:srgbClr val="000000"/>
                          </a:solidFill>
                          <a:effectLst/>
                          <a:latin typeface="Calibri" panose="020F0502020204030204" pitchFamily="34" charset="0"/>
                        </a:rPr>
                        <a:t> </a:t>
                      </a:r>
                    </a:p>
                  </a:txBody>
                  <a:tcPr marL="5208" marR="5208" marT="5208" marB="0" anchor="ctr">
                    <a:lnL>
                      <a:noFill/>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2F2F2"/>
                    </a:solidFill>
                  </a:tcPr>
                </a:tc>
                <a:tc>
                  <a:txBody>
                    <a:bodyPr/>
                    <a:lstStyle/>
                    <a:p>
                      <a:pPr algn="ctr" fontAlgn="ctr"/>
                      <a:r>
                        <a:rPr lang="en-US" sz="1100" b="0" i="0" u="none" strike="noStrike" dirty="0">
                          <a:solidFill>
                            <a:srgbClr val="000000"/>
                          </a:solidFill>
                          <a:effectLst/>
                          <a:latin typeface="Calibri" panose="020F0502020204030204" pitchFamily="34" charset="0"/>
                        </a:rPr>
                        <a:t> </a:t>
                      </a:r>
                    </a:p>
                  </a:txBody>
                  <a:tcPr marL="5208" marR="5208" marT="5208" marB="0" anchor="ctr">
                    <a:lnL w="635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lnTlToBr w="12700" cap="flat" cmpd="sng" algn="ctr">
                      <a:solidFill>
                        <a:srgbClr val="FF0000"/>
                      </a:solidFill>
                      <a:prstDash val="solid"/>
                      <a:round/>
                      <a:headEnd type="none" w="med" len="med"/>
                      <a:tailEnd type="none" w="med" len="med"/>
                    </a:lnTlToBr>
                    <a:lnBlToTr w="12700" cap="flat" cmpd="sng" algn="ctr">
                      <a:solidFill>
                        <a:srgbClr val="FF0000"/>
                      </a:solidFill>
                      <a:prstDash val="solid"/>
                      <a:round/>
                      <a:headEnd type="none" w="med" len="med"/>
                      <a:tailEnd type="none" w="med" len="med"/>
                    </a:lnBlToTr>
                    <a:solidFill>
                      <a:srgbClr val="F2F2F2"/>
                    </a:solidFill>
                  </a:tcPr>
                </a:tc>
              </a:tr>
              <a:tr h="242877">
                <a:tc>
                  <a:txBody>
                    <a:bodyPr/>
                    <a:lstStyle/>
                    <a:p>
                      <a:pPr algn="l" fontAlgn="b"/>
                      <a:r>
                        <a:rPr lang="en-US" sz="1400" b="1" i="0" u="none" strike="noStrike" dirty="0">
                          <a:solidFill>
                            <a:srgbClr val="FF0000"/>
                          </a:solidFill>
                          <a:effectLst/>
                          <a:latin typeface="Calibri" panose="020F0502020204030204" pitchFamily="34" charset="0"/>
                        </a:rPr>
                        <a:t>RUS</a:t>
                      </a:r>
                    </a:p>
                  </a:txBody>
                  <a:tcPr marL="5208" marR="5208" marT="5208"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2F2F2"/>
                    </a:solidFill>
                  </a:tcPr>
                </a:tc>
                <a:tc>
                  <a:txBody>
                    <a:bodyPr/>
                    <a:lstStyle/>
                    <a:p>
                      <a:pPr algn="ctr" fontAlgn="ctr"/>
                      <a:r>
                        <a:rPr lang="en-US" sz="1100" b="0" i="0" u="none" strike="noStrike">
                          <a:solidFill>
                            <a:srgbClr val="000000"/>
                          </a:solidFill>
                          <a:effectLst/>
                          <a:latin typeface="Calibri" panose="020F0502020204030204" pitchFamily="34" charset="0"/>
                        </a:rPr>
                        <a:t> </a:t>
                      </a:r>
                    </a:p>
                  </a:txBody>
                  <a:tcPr marL="5208" marR="5208" marT="5208" marB="0" anchor="ctr">
                    <a:lnL w="1270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2F2F2"/>
                    </a:solidFill>
                  </a:tcPr>
                </a:tc>
                <a:tc>
                  <a:txBody>
                    <a:bodyPr/>
                    <a:lstStyle/>
                    <a:p>
                      <a:pPr algn="ctr" fontAlgn="ctr"/>
                      <a:r>
                        <a:rPr lang="en-US" sz="1100" b="0" i="0" u="none" strike="noStrike">
                          <a:solidFill>
                            <a:srgbClr val="000000"/>
                          </a:solidFill>
                          <a:effectLst/>
                          <a:latin typeface="Calibri" panose="020F0502020204030204" pitchFamily="34" charset="0"/>
                        </a:rPr>
                        <a:t> </a:t>
                      </a:r>
                    </a:p>
                  </a:txBody>
                  <a:tcPr marL="5208" marR="5208" marT="5208"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2F2F2"/>
                    </a:solidFill>
                  </a:tcPr>
                </a:tc>
                <a:tc>
                  <a:txBody>
                    <a:bodyPr/>
                    <a:lstStyle/>
                    <a:p>
                      <a:pPr algn="ctr" fontAlgn="ctr"/>
                      <a:r>
                        <a:rPr lang="en-US" sz="1100" b="0" i="0" u="none" strike="noStrike">
                          <a:solidFill>
                            <a:srgbClr val="9C0006"/>
                          </a:solidFill>
                          <a:effectLst/>
                          <a:latin typeface="Calibri" panose="020F0502020204030204" pitchFamily="34" charset="0"/>
                        </a:rPr>
                        <a:t>x</a:t>
                      </a:r>
                    </a:p>
                  </a:txBody>
                  <a:tcPr marL="5208" marR="5208" marT="5208"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C7CE"/>
                    </a:solidFill>
                  </a:tcPr>
                </a:tc>
                <a:tc>
                  <a:txBody>
                    <a:bodyPr/>
                    <a:lstStyle/>
                    <a:p>
                      <a:pPr algn="ctr" fontAlgn="ctr"/>
                      <a:r>
                        <a:rPr lang="en-US" sz="1100" b="0" i="0" u="none" strike="noStrike">
                          <a:solidFill>
                            <a:srgbClr val="9C0006"/>
                          </a:solidFill>
                          <a:effectLst/>
                          <a:latin typeface="Calibri" panose="020F0502020204030204" pitchFamily="34" charset="0"/>
                        </a:rPr>
                        <a:t>x</a:t>
                      </a:r>
                    </a:p>
                  </a:txBody>
                  <a:tcPr marL="5208" marR="5208" marT="5208"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C7CE"/>
                    </a:solidFill>
                  </a:tcPr>
                </a:tc>
                <a:tc>
                  <a:txBody>
                    <a:bodyPr/>
                    <a:lstStyle/>
                    <a:p>
                      <a:pPr algn="ctr" fontAlgn="ctr"/>
                      <a:r>
                        <a:rPr lang="en-US" sz="1100" b="0" i="0" u="none" strike="noStrike">
                          <a:solidFill>
                            <a:srgbClr val="9C0006"/>
                          </a:solidFill>
                          <a:effectLst/>
                          <a:latin typeface="Calibri" panose="020F0502020204030204" pitchFamily="34" charset="0"/>
                        </a:rPr>
                        <a:t>x</a:t>
                      </a:r>
                    </a:p>
                  </a:txBody>
                  <a:tcPr marL="5208" marR="5208" marT="5208" marB="0" anchor="ctr">
                    <a:lnL w="635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C7CE"/>
                    </a:solidFill>
                  </a:tcPr>
                </a:tc>
                <a:tc>
                  <a:txBody>
                    <a:bodyPr/>
                    <a:lstStyle/>
                    <a:p>
                      <a:pPr algn="ctr" fontAlgn="ctr"/>
                      <a:r>
                        <a:rPr lang="en-US" sz="1100" b="0" i="0" u="none" strike="noStrike">
                          <a:solidFill>
                            <a:srgbClr val="000000"/>
                          </a:solidFill>
                          <a:effectLst/>
                          <a:latin typeface="Calibri" panose="020F0502020204030204" pitchFamily="34" charset="0"/>
                        </a:rPr>
                        <a:t> </a:t>
                      </a:r>
                    </a:p>
                  </a:txBody>
                  <a:tcPr marL="5208" marR="5208" marT="5208" marB="0" anchor="ctr">
                    <a:lnL w="1270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2F2F2"/>
                    </a:solidFill>
                  </a:tcPr>
                </a:tc>
                <a:tc>
                  <a:txBody>
                    <a:bodyPr/>
                    <a:lstStyle/>
                    <a:p>
                      <a:pPr algn="ctr" fontAlgn="ctr"/>
                      <a:r>
                        <a:rPr lang="en-US" sz="1100" b="0" i="0" u="none" strike="noStrike">
                          <a:solidFill>
                            <a:srgbClr val="9C0006"/>
                          </a:solidFill>
                          <a:effectLst/>
                          <a:latin typeface="Calibri" panose="020F0502020204030204" pitchFamily="34" charset="0"/>
                        </a:rPr>
                        <a:t>x</a:t>
                      </a:r>
                    </a:p>
                  </a:txBody>
                  <a:tcPr marL="5208" marR="5208" marT="5208"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C7CE"/>
                    </a:solidFill>
                  </a:tcPr>
                </a:tc>
                <a:tc>
                  <a:txBody>
                    <a:bodyPr/>
                    <a:lstStyle/>
                    <a:p>
                      <a:pPr algn="ctr" fontAlgn="ctr"/>
                      <a:r>
                        <a:rPr lang="en-US" sz="1100" b="0" i="0" u="none" strike="noStrike">
                          <a:solidFill>
                            <a:srgbClr val="9C0006"/>
                          </a:solidFill>
                          <a:effectLst/>
                          <a:latin typeface="Calibri" panose="020F0502020204030204" pitchFamily="34" charset="0"/>
                        </a:rPr>
                        <a:t>x</a:t>
                      </a:r>
                    </a:p>
                  </a:txBody>
                  <a:tcPr marL="5208" marR="5208" marT="5208"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a:noFill/>
                    </a:lnT>
                    <a:lnB w="6350" cap="flat" cmpd="sng" algn="ctr">
                      <a:solidFill>
                        <a:srgbClr val="000000"/>
                      </a:solidFill>
                      <a:prstDash val="dot"/>
                      <a:round/>
                      <a:headEnd type="none" w="med" len="med"/>
                      <a:tailEnd type="none" w="med" len="med"/>
                    </a:lnB>
                    <a:solidFill>
                      <a:srgbClr val="FFC7CE"/>
                    </a:solidFill>
                  </a:tcPr>
                </a:tc>
                <a:tc>
                  <a:txBody>
                    <a:bodyPr/>
                    <a:lstStyle/>
                    <a:p>
                      <a:pPr algn="ctr" fontAlgn="ctr"/>
                      <a:r>
                        <a:rPr lang="en-US" sz="1100" b="0" i="0" u="none" strike="noStrike">
                          <a:solidFill>
                            <a:srgbClr val="000000"/>
                          </a:solidFill>
                          <a:effectLst/>
                          <a:latin typeface="Calibri" panose="020F0502020204030204" pitchFamily="34" charset="0"/>
                        </a:rPr>
                        <a:t> </a:t>
                      </a:r>
                    </a:p>
                  </a:txBody>
                  <a:tcPr marL="5208" marR="5208" marT="5208"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lnTlToBr w="12700" cap="flat" cmpd="sng" algn="ctr">
                      <a:solidFill>
                        <a:srgbClr val="FF0000"/>
                      </a:solidFill>
                      <a:prstDash val="solid"/>
                      <a:round/>
                      <a:headEnd type="none" w="med" len="med"/>
                      <a:tailEnd type="none" w="med" len="med"/>
                    </a:lnTlToBr>
                    <a:lnBlToTr w="12700" cap="flat" cmpd="sng" algn="ctr">
                      <a:solidFill>
                        <a:srgbClr val="FF0000"/>
                      </a:solidFill>
                      <a:prstDash val="solid"/>
                      <a:round/>
                      <a:headEnd type="none" w="med" len="med"/>
                      <a:tailEnd type="none" w="med" len="med"/>
                    </a:lnBlToTr>
                    <a:solidFill>
                      <a:srgbClr val="F2F2F2"/>
                    </a:solidFill>
                  </a:tcPr>
                </a:tc>
                <a:tc>
                  <a:txBody>
                    <a:bodyPr/>
                    <a:lstStyle/>
                    <a:p>
                      <a:pPr algn="ctr" fontAlgn="ctr"/>
                      <a:r>
                        <a:rPr lang="en-US" sz="1100" b="0" i="0" u="none" strike="noStrike" dirty="0">
                          <a:solidFill>
                            <a:srgbClr val="000000"/>
                          </a:solidFill>
                          <a:effectLst/>
                          <a:latin typeface="Calibri" panose="020F0502020204030204" pitchFamily="34" charset="0"/>
                        </a:rPr>
                        <a:t> </a:t>
                      </a:r>
                    </a:p>
                  </a:txBody>
                  <a:tcPr marL="5208" marR="5208" marT="5208" marB="0" anchor="ctr">
                    <a:lnL w="635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lnTlToBr w="12700" cap="flat" cmpd="sng" algn="ctr">
                      <a:solidFill>
                        <a:srgbClr val="FF0000"/>
                      </a:solidFill>
                      <a:prstDash val="solid"/>
                      <a:round/>
                      <a:headEnd type="none" w="med" len="med"/>
                      <a:tailEnd type="none" w="med" len="med"/>
                    </a:lnTlToBr>
                    <a:lnBlToTr w="12700" cap="flat" cmpd="sng" algn="ctr">
                      <a:solidFill>
                        <a:srgbClr val="FF0000"/>
                      </a:solidFill>
                      <a:prstDash val="solid"/>
                      <a:round/>
                      <a:headEnd type="none" w="med" len="med"/>
                      <a:tailEnd type="none" w="med" len="med"/>
                    </a:lnBlToTr>
                    <a:solidFill>
                      <a:srgbClr val="F2F2F2"/>
                    </a:solidFill>
                  </a:tcPr>
                </a:tc>
              </a:tr>
              <a:tr h="186828">
                <a:tc>
                  <a:txBody>
                    <a:bodyPr/>
                    <a:lstStyle/>
                    <a:p>
                      <a:pPr algn="l" fontAlgn="b"/>
                      <a:r>
                        <a:rPr lang="en-US" sz="1400" b="1" i="0" u="none" strike="noStrike" dirty="0">
                          <a:solidFill>
                            <a:srgbClr val="0D0D0D"/>
                          </a:solidFill>
                          <a:effectLst/>
                          <a:latin typeface="Calibri" panose="020F0502020204030204" pitchFamily="34" charset="0"/>
                        </a:rPr>
                        <a:t>TAJ</a:t>
                      </a:r>
                    </a:p>
                  </a:txBody>
                  <a:tcPr marL="5208" marR="5208" marT="5208"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ctr"/>
                      <a:r>
                        <a:rPr lang="en-US" sz="1100" b="0" i="0" u="none" strike="noStrike">
                          <a:solidFill>
                            <a:srgbClr val="000000"/>
                          </a:solidFill>
                          <a:effectLst/>
                          <a:latin typeface="Calibri" panose="020F0502020204030204" pitchFamily="34" charset="0"/>
                        </a:rPr>
                        <a:t> </a:t>
                      </a:r>
                    </a:p>
                  </a:txBody>
                  <a:tcPr marL="5208" marR="5208" marT="5208" marB="0" anchor="ctr">
                    <a:lnL w="1270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1100" b="0" i="0" u="none" strike="noStrike">
                          <a:solidFill>
                            <a:srgbClr val="000000"/>
                          </a:solidFill>
                          <a:effectLst/>
                          <a:latin typeface="Calibri" panose="020F0502020204030204" pitchFamily="34" charset="0"/>
                        </a:rPr>
                        <a:t> </a:t>
                      </a:r>
                    </a:p>
                  </a:txBody>
                  <a:tcPr marL="5208" marR="5208" marT="5208"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1100" b="0" i="0" u="none" strike="noStrike">
                          <a:solidFill>
                            <a:srgbClr val="000000"/>
                          </a:solidFill>
                          <a:effectLst/>
                          <a:latin typeface="Calibri" panose="020F0502020204030204" pitchFamily="34" charset="0"/>
                        </a:rPr>
                        <a:t> </a:t>
                      </a:r>
                    </a:p>
                  </a:txBody>
                  <a:tcPr marL="5208" marR="5208" marT="5208"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1100" b="0" i="0" u="none" strike="noStrike">
                          <a:solidFill>
                            <a:srgbClr val="000000"/>
                          </a:solidFill>
                          <a:effectLst/>
                          <a:latin typeface="Calibri" panose="020F0502020204030204" pitchFamily="34" charset="0"/>
                        </a:rPr>
                        <a:t> </a:t>
                      </a:r>
                    </a:p>
                  </a:txBody>
                  <a:tcPr marL="5208" marR="5208" marT="5208"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1100" b="0" i="0" u="none" strike="noStrike">
                          <a:solidFill>
                            <a:srgbClr val="000000"/>
                          </a:solidFill>
                          <a:effectLst/>
                          <a:latin typeface="Calibri" panose="020F0502020204030204" pitchFamily="34" charset="0"/>
                        </a:rPr>
                        <a:t> </a:t>
                      </a:r>
                    </a:p>
                  </a:txBody>
                  <a:tcPr marL="5208" marR="5208" marT="5208" marB="0" anchor="ctr">
                    <a:lnL w="635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1100" b="0" i="0" u="none" strike="noStrike">
                          <a:solidFill>
                            <a:srgbClr val="9C0006"/>
                          </a:solidFill>
                          <a:effectLst/>
                          <a:latin typeface="Calibri" panose="020F0502020204030204" pitchFamily="34" charset="0"/>
                        </a:rPr>
                        <a:t>x</a:t>
                      </a:r>
                    </a:p>
                  </a:txBody>
                  <a:tcPr marL="5208" marR="5208" marT="5208" marB="0" anchor="ctr">
                    <a:lnL w="1270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C7CE"/>
                    </a:solidFill>
                  </a:tcPr>
                </a:tc>
                <a:tc>
                  <a:txBody>
                    <a:bodyPr/>
                    <a:lstStyle/>
                    <a:p>
                      <a:pPr algn="ctr" fontAlgn="ctr"/>
                      <a:r>
                        <a:rPr lang="en-US" sz="1100" b="0" i="0" u="none" strike="noStrike">
                          <a:solidFill>
                            <a:srgbClr val="000000"/>
                          </a:solidFill>
                          <a:effectLst/>
                          <a:latin typeface="Calibri" panose="020F0502020204030204" pitchFamily="34" charset="0"/>
                        </a:rPr>
                        <a:t> </a:t>
                      </a:r>
                    </a:p>
                  </a:txBody>
                  <a:tcPr marL="5208" marR="5208" marT="5208"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1100" b="0" i="0" u="none" strike="noStrike">
                          <a:solidFill>
                            <a:srgbClr val="000000"/>
                          </a:solidFill>
                          <a:effectLst/>
                          <a:latin typeface="Calibri" panose="020F0502020204030204" pitchFamily="34" charset="0"/>
                        </a:rPr>
                        <a:t> </a:t>
                      </a:r>
                    </a:p>
                  </a:txBody>
                  <a:tcPr marL="5208" marR="5208" marT="5208"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1100" b="0" i="0" u="none" strike="noStrike">
                          <a:solidFill>
                            <a:srgbClr val="000000"/>
                          </a:solidFill>
                          <a:effectLst/>
                          <a:latin typeface="Calibri" panose="020F0502020204030204" pitchFamily="34" charset="0"/>
                        </a:rPr>
                        <a:t> </a:t>
                      </a:r>
                    </a:p>
                  </a:txBody>
                  <a:tcPr marL="5208" marR="5208" marT="5208"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1100" b="0" i="0" u="none" strike="noStrike" dirty="0">
                          <a:solidFill>
                            <a:srgbClr val="000000"/>
                          </a:solidFill>
                          <a:effectLst/>
                          <a:latin typeface="Calibri" panose="020F0502020204030204" pitchFamily="34" charset="0"/>
                        </a:rPr>
                        <a:t> </a:t>
                      </a:r>
                    </a:p>
                  </a:txBody>
                  <a:tcPr marL="5208" marR="5208" marT="5208" marB="0" anchor="ctr">
                    <a:lnL w="635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r>
              <a:tr h="186828">
                <a:tc>
                  <a:txBody>
                    <a:bodyPr/>
                    <a:lstStyle/>
                    <a:p>
                      <a:pPr algn="l" fontAlgn="b"/>
                      <a:r>
                        <a:rPr lang="en-US" sz="1400" b="1" i="0" u="none" strike="noStrike" dirty="0">
                          <a:solidFill>
                            <a:srgbClr val="0D0D0D"/>
                          </a:solidFill>
                          <a:effectLst/>
                          <a:latin typeface="Calibri" panose="020F0502020204030204" pitchFamily="34" charset="0"/>
                        </a:rPr>
                        <a:t>TUR</a:t>
                      </a:r>
                    </a:p>
                  </a:txBody>
                  <a:tcPr marL="5208" marR="5208" marT="5208"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ctr"/>
                      <a:r>
                        <a:rPr lang="en-US" sz="1100" b="0" i="0" u="none" strike="noStrike">
                          <a:solidFill>
                            <a:srgbClr val="000000"/>
                          </a:solidFill>
                          <a:effectLst/>
                          <a:latin typeface="Calibri" panose="020F0502020204030204" pitchFamily="34" charset="0"/>
                        </a:rPr>
                        <a:t> </a:t>
                      </a:r>
                    </a:p>
                  </a:txBody>
                  <a:tcPr marL="5208" marR="5208" marT="5208" marB="0" anchor="ctr">
                    <a:lnL w="1270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1100" b="0" i="0" u="none" strike="noStrike">
                          <a:solidFill>
                            <a:srgbClr val="000000"/>
                          </a:solidFill>
                          <a:effectLst/>
                          <a:latin typeface="Calibri" panose="020F0502020204030204" pitchFamily="34" charset="0"/>
                        </a:rPr>
                        <a:t> </a:t>
                      </a:r>
                    </a:p>
                  </a:txBody>
                  <a:tcPr marL="5208" marR="5208" marT="5208"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1100" b="0" i="0" u="none" strike="noStrike">
                          <a:solidFill>
                            <a:srgbClr val="000000"/>
                          </a:solidFill>
                          <a:effectLst/>
                          <a:latin typeface="Calibri" panose="020F0502020204030204" pitchFamily="34" charset="0"/>
                        </a:rPr>
                        <a:t> </a:t>
                      </a:r>
                    </a:p>
                  </a:txBody>
                  <a:tcPr marL="5208" marR="5208" marT="5208"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1100" b="0" i="0" u="none" strike="noStrike">
                          <a:solidFill>
                            <a:srgbClr val="000000"/>
                          </a:solidFill>
                          <a:effectLst/>
                          <a:latin typeface="Calibri" panose="020F0502020204030204" pitchFamily="34" charset="0"/>
                        </a:rPr>
                        <a:t> </a:t>
                      </a:r>
                    </a:p>
                  </a:txBody>
                  <a:tcPr marL="5208" marR="5208" marT="5208"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1100" b="0" i="0" u="none" strike="noStrike">
                          <a:solidFill>
                            <a:srgbClr val="000000"/>
                          </a:solidFill>
                          <a:effectLst/>
                          <a:latin typeface="Calibri" panose="020F0502020204030204" pitchFamily="34" charset="0"/>
                        </a:rPr>
                        <a:t> </a:t>
                      </a:r>
                    </a:p>
                  </a:txBody>
                  <a:tcPr marL="5208" marR="5208" marT="5208" marB="0" anchor="ctr">
                    <a:lnL w="635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1100" b="0" i="0" u="none" strike="noStrike">
                          <a:solidFill>
                            <a:srgbClr val="000000"/>
                          </a:solidFill>
                          <a:effectLst/>
                          <a:latin typeface="Calibri" panose="020F0502020204030204" pitchFamily="34" charset="0"/>
                        </a:rPr>
                        <a:t> </a:t>
                      </a:r>
                    </a:p>
                  </a:txBody>
                  <a:tcPr marL="5208" marR="5208" marT="5208" marB="0" anchor="ctr">
                    <a:lnL w="1270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1100" b="0" i="0" u="none" strike="noStrike">
                          <a:solidFill>
                            <a:srgbClr val="000000"/>
                          </a:solidFill>
                          <a:effectLst/>
                          <a:latin typeface="Calibri" panose="020F0502020204030204" pitchFamily="34" charset="0"/>
                        </a:rPr>
                        <a:t> </a:t>
                      </a:r>
                    </a:p>
                  </a:txBody>
                  <a:tcPr marL="5208" marR="5208" marT="5208"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1100" b="0" i="0" u="none" strike="noStrike">
                          <a:solidFill>
                            <a:srgbClr val="9C0006"/>
                          </a:solidFill>
                          <a:effectLst/>
                          <a:latin typeface="Calibri" panose="020F0502020204030204" pitchFamily="34" charset="0"/>
                        </a:rPr>
                        <a:t>x</a:t>
                      </a:r>
                    </a:p>
                  </a:txBody>
                  <a:tcPr marL="5208" marR="5208" marT="5208"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C7CE"/>
                    </a:solidFill>
                  </a:tcPr>
                </a:tc>
                <a:tc>
                  <a:txBody>
                    <a:bodyPr/>
                    <a:lstStyle/>
                    <a:p>
                      <a:pPr algn="ctr" fontAlgn="ctr"/>
                      <a:r>
                        <a:rPr lang="en-US" sz="1100" b="0" i="0" u="none" strike="noStrike">
                          <a:solidFill>
                            <a:srgbClr val="000000"/>
                          </a:solidFill>
                          <a:effectLst/>
                          <a:latin typeface="Calibri" panose="020F0502020204030204" pitchFamily="34" charset="0"/>
                        </a:rPr>
                        <a:t> </a:t>
                      </a:r>
                    </a:p>
                  </a:txBody>
                  <a:tcPr marL="5208" marR="5208" marT="5208"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1100" b="0" i="0" u="none" strike="noStrike" dirty="0">
                          <a:solidFill>
                            <a:srgbClr val="000000"/>
                          </a:solidFill>
                          <a:effectLst/>
                          <a:latin typeface="Calibri" panose="020F0502020204030204" pitchFamily="34" charset="0"/>
                        </a:rPr>
                        <a:t> </a:t>
                      </a:r>
                    </a:p>
                  </a:txBody>
                  <a:tcPr marL="5208" marR="5208" marT="5208" marB="0" anchor="ctr">
                    <a:lnL w="635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r>
              <a:tr h="193057">
                <a:tc>
                  <a:txBody>
                    <a:bodyPr/>
                    <a:lstStyle/>
                    <a:p>
                      <a:pPr algn="l" fontAlgn="b"/>
                      <a:r>
                        <a:rPr lang="en-US" sz="1400" b="1" i="0" u="none" strike="noStrike" dirty="0">
                          <a:solidFill>
                            <a:srgbClr val="00B0F0"/>
                          </a:solidFill>
                          <a:effectLst/>
                          <a:latin typeface="Calibri" panose="020F0502020204030204" pitchFamily="34" charset="0"/>
                        </a:rPr>
                        <a:t>UKR</a:t>
                      </a:r>
                    </a:p>
                  </a:txBody>
                  <a:tcPr marL="5208" marR="5208" marT="5208"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fontAlgn="ctr"/>
                      <a:r>
                        <a:rPr lang="en-US" sz="1100" b="0" i="0" u="none" strike="noStrike">
                          <a:solidFill>
                            <a:srgbClr val="000000"/>
                          </a:solidFill>
                          <a:effectLst/>
                          <a:latin typeface="Calibri" panose="020F0502020204030204" pitchFamily="34" charset="0"/>
                        </a:rPr>
                        <a:t> </a:t>
                      </a:r>
                    </a:p>
                  </a:txBody>
                  <a:tcPr marL="5208" marR="5208" marT="5208" marB="0" anchor="ctr">
                    <a:lnL w="1270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1100" b="0" i="0" u="none" strike="noStrike">
                          <a:solidFill>
                            <a:srgbClr val="000000"/>
                          </a:solidFill>
                          <a:effectLst/>
                          <a:latin typeface="Calibri" panose="020F0502020204030204" pitchFamily="34" charset="0"/>
                        </a:rPr>
                        <a:t> </a:t>
                      </a:r>
                    </a:p>
                  </a:txBody>
                  <a:tcPr marL="5208" marR="5208" marT="5208"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1100" b="0" i="0" u="none" strike="noStrike">
                          <a:solidFill>
                            <a:srgbClr val="000000"/>
                          </a:solidFill>
                          <a:effectLst/>
                          <a:latin typeface="Calibri" panose="020F0502020204030204" pitchFamily="34" charset="0"/>
                        </a:rPr>
                        <a:t> </a:t>
                      </a:r>
                    </a:p>
                  </a:txBody>
                  <a:tcPr marL="5208" marR="5208" marT="5208"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1100" b="0" i="0" u="none" strike="noStrike">
                          <a:solidFill>
                            <a:srgbClr val="000000"/>
                          </a:solidFill>
                          <a:effectLst/>
                          <a:latin typeface="Calibri" panose="020F0502020204030204" pitchFamily="34" charset="0"/>
                        </a:rPr>
                        <a:t> </a:t>
                      </a:r>
                    </a:p>
                  </a:txBody>
                  <a:tcPr marL="5208" marR="5208" marT="5208"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1100" b="0" i="0" u="none" strike="noStrike">
                          <a:solidFill>
                            <a:srgbClr val="000000"/>
                          </a:solidFill>
                          <a:effectLst/>
                          <a:latin typeface="Calibri" panose="020F0502020204030204" pitchFamily="34" charset="0"/>
                        </a:rPr>
                        <a:t> </a:t>
                      </a:r>
                    </a:p>
                  </a:txBody>
                  <a:tcPr marL="5208" marR="5208" marT="5208" marB="0" anchor="ctr">
                    <a:lnL w="635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1100" b="0" i="0" u="none" strike="noStrike">
                          <a:solidFill>
                            <a:srgbClr val="000000"/>
                          </a:solidFill>
                          <a:effectLst/>
                          <a:latin typeface="Calibri" panose="020F0502020204030204" pitchFamily="34" charset="0"/>
                        </a:rPr>
                        <a:t> </a:t>
                      </a:r>
                    </a:p>
                  </a:txBody>
                  <a:tcPr marL="5208" marR="5208" marT="5208" marB="0" anchor="ctr">
                    <a:lnL w="1270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1100" b="0" i="0" u="none" strike="noStrike">
                          <a:solidFill>
                            <a:srgbClr val="9C0006"/>
                          </a:solidFill>
                          <a:effectLst/>
                          <a:latin typeface="Calibri" panose="020F0502020204030204" pitchFamily="34" charset="0"/>
                        </a:rPr>
                        <a:t>x</a:t>
                      </a:r>
                    </a:p>
                  </a:txBody>
                  <a:tcPr marL="5208" marR="5208" marT="5208"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C7CE"/>
                    </a:solidFill>
                  </a:tcPr>
                </a:tc>
                <a:tc>
                  <a:txBody>
                    <a:bodyPr/>
                    <a:lstStyle/>
                    <a:p>
                      <a:pPr algn="ctr" fontAlgn="ctr"/>
                      <a:r>
                        <a:rPr lang="en-US" sz="1100" b="0" i="0" u="none" strike="noStrike">
                          <a:solidFill>
                            <a:srgbClr val="000000"/>
                          </a:solidFill>
                          <a:effectLst/>
                          <a:latin typeface="Calibri" panose="020F0502020204030204" pitchFamily="34" charset="0"/>
                        </a:rPr>
                        <a:t> </a:t>
                      </a:r>
                    </a:p>
                  </a:txBody>
                  <a:tcPr marL="5208" marR="5208" marT="5208"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1100" b="0" i="0" u="none" strike="noStrike">
                          <a:solidFill>
                            <a:srgbClr val="000000"/>
                          </a:solidFill>
                          <a:effectLst/>
                          <a:latin typeface="Calibri" panose="020F0502020204030204" pitchFamily="34" charset="0"/>
                        </a:rPr>
                        <a:t> </a:t>
                      </a:r>
                    </a:p>
                  </a:txBody>
                  <a:tcPr marL="5208" marR="5208" marT="5208"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sz="1100" b="0" i="0" u="none" strike="noStrike" dirty="0">
                          <a:solidFill>
                            <a:srgbClr val="000000"/>
                          </a:solidFill>
                          <a:effectLst/>
                          <a:latin typeface="Calibri" panose="020F0502020204030204" pitchFamily="34" charset="0"/>
                        </a:rPr>
                        <a:t> </a:t>
                      </a:r>
                    </a:p>
                  </a:txBody>
                  <a:tcPr marL="5208" marR="5208" marT="5208" marB="0" anchor="ctr">
                    <a:lnL w="635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r>
              <a:tr h="193057">
                <a:tc>
                  <a:txBody>
                    <a:bodyPr/>
                    <a:lstStyle/>
                    <a:p>
                      <a:pPr algn="l" fontAlgn="b"/>
                      <a:r>
                        <a:rPr lang="en-US" sz="1400" b="1" i="0" u="none" strike="noStrike" dirty="0">
                          <a:solidFill>
                            <a:srgbClr val="0D0D0D"/>
                          </a:solidFill>
                          <a:effectLst/>
                          <a:latin typeface="Calibri" panose="020F0502020204030204" pitchFamily="34" charset="0"/>
                        </a:rPr>
                        <a:t>UZB</a:t>
                      </a:r>
                    </a:p>
                  </a:txBody>
                  <a:tcPr marL="5208" marR="5208" marT="5208"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100" b="0" i="0" u="none" strike="noStrike">
                          <a:solidFill>
                            <a:srgbClr val="000000"/>
                          </a:solidFill>
                          <a:effectLst/>
                          <a:latin typeface="Calibri" panose="020F0502020204030204" pitchFamily="34" charset="0"/>
                        </a:rPr>
                        <a:t> </a:t>
                      </a:r>
                    </a:p>
                  </a:txBody>
                  <a:tcPr marL="5208" marR="5208" marT="5208" marB="0" anchor="ctr">
                    <a:lnL w="1270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panose="020F0502020204030204" pitchFamily="34" charset="0"/>
                        </a:rPr>
                        <a:t> </a:t>
                      </a:r>
                    </a:p>
                  </a:txBody>
                  <a:tcPr marL="5208" marR="5208" marT="5208"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panose="020F0502020204030204" pitchFamily="34" charset="0"/>
                        </a:rPr>
                        <a:t> </a:t>
                      </a:r>
                    </a:p>
                  </a:txBody>
                  <a:tcPr marL="5208" marR="5208" marT="5208"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panose="020F0502020204030204" pitchFamily="34" charset="0"/>
                        </a:rPr>
                        <a:t> </a:t>
                      </a:r>
                    </a:p>
                  </a:txBody>
                  <a:tcPr marL="5208" marR="5208" marT="5208"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panose="020F0502020204030204" pitchFamily="34" charset="0"/>
                        </a:rPr>
                        <a:t> </a:t>
                      </a:r>
                    </a:p>
                  </a:txBody>
                  <a:tcPr marL="5208" marR="5208" marT="5208" marB="0" anchor="ctr">
                    <a:lnL w="635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panose="020F0502020204030204" pitchFamily="34" charset="0"/>
                        </a:rPr>
                        <a:t> </a:t>
                      </a:r>
                    </a:p>
                  </a:txBody>
                  <a:tcPr marL="5208" marR="5208" marT="5208" marB="0" anchor="ctr">
                    <a:lnL w="1270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panose="020F0502020204030204" pitchFamily="34" charset="0"/>
                        </a:rPr>
                        <a:t> </a:t>
                      </a:r>
                    </a:p>
                  </a:txBody>
                  <a:tcPr marL="5208" marR="5208" marT="5208"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9C0006"/>
                          </a:solidFill>
                          <a:effectLst/>
                          <a:latin typeface="Calibri" panose="020F0502020204030204" pitchFamily="34" charset="0"/>
                        </a:rPr>
                        <a:t>x</a:t>
                      </a:r>
                    </a:p>
                  </a:txBody>
                  <a:tcPr marL="5208" marR="5208" marT="5208"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solidFill>
                      <a:srgbClr val="FFC7CE"/>
                    </a:solidFill>
                  </a:tcPr>
                </a:tc>
                <a:tc>
                  <a:txBody>
                    <a:bodyPr/>
                    <a:lstStyle/>
                    <a:p>
                      <a:pPr algn="ctr" fontAlgn="ctr"/>
                      <a:r>
                        <a:rPr lang="en-US" sz="1100" b="0" i="0" u="none" strike="noStrike">
                          <a:solidFill>
                            <a:srgbClr val="000000"/>
                          </a:solidFill>
                          <a:effectLst/>
                          <a:latin typeface="Calibri" panose="020F0502020204030204" pitchFamily="34" charset="0"/>
                        </a:rPr>
                        <a:t> </a:t>
                      </a:r>
                    </a:p>
                  </a:txBody>
                  <a:tcPr marL="5208" marR="5208" marT="5208"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solidFill>
                            <a:srgbClr val="000000"/>
                          </a:solidFill>
                          <a:effectLst/>
                          <a:latin typeface="Calibri" panose="020F0502020204030204" pitchFamily="34" charset="0"/>
                        </a:rPr>
                        <a:t> </a:t>
                      </a:r>
                    </a:p>
                  </a:txBody>
                  <a:tcPr marL="5208" marR="5208" marT="5208" marB="0" anchor="ctr">
                    <a:lnL w="635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68648547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F0C9C90F-157F-4387-8D4E-43B6DE48BA7A}" type="slidenum">
              <a:rPr lang="en-US" smtClean="0"/>
              <a:pPr/>
              <a:t>9</a:t>
            </a:fld>
            <a:endParaRPr lang="en-US" dirty="0"/>
          </a:p>
        </p:txBody>
      </p:sp>
      <p:graphicFrame>
        <p:nvGraphicFramePr>
          <p:cNvPr id="9" name="Content Placeholder 8"/>
          <p:cNvGraphicFramePr>
            <a:graphicFrameLocks noGrp="1"/>
          </p:cNvGraphicFramePr>
          <p:nvPr>
            <p:ph idx="1"/>
            <p:extLst>
              <p:ext uri="{D42A27DB-BD31-4B8C-83A1-F6EECF244321}">
                <p14:modId xmlns:p14="http://schemas.microsoft.com/office/powerpoint/2010/main" val="2466009219"/>
              </p:ext>
            </p:extLst>
          </p:nvPr>
        </p:nvGraphicFramePr>
        <p:xfrm>
          <a:off x="240030" y="1279097"/>
          <a:ext cx="8686800" cy="4864956"/>
        </p:xfrm>
        <a:graphic>
          <a:graphicData uri="http://schemas.openxmlformats.org/drawingml/2006/table">
            <a:tbl>
              <a:tblPr/>
              <a:tblGrid>
                <a:gridCol w="1584499"/>
                <a:gridCol w="195733"/>
                <a:gridCol w="150994"/>
                <a:gridCol w="167771"/>
                <a:gridCol w="178955"/>
                <a:gridCol w="190141"/>
                <a:gridCol w="162178"/>
                <a:gridCol w="167771"/>
                <a:gridCol w="190141"/>
                <a:gridCol w="190141"/>
                <a:gridCol w="212509"/>
                <a:gridCol w="206917"/>
                <a:gridCol w="167771"/>
                <a:gridCol w="205053"/>
                <a:gridCol w="195733"/>
                <a:gridCol w="150994"/>
                <a:gridCol w="167771"/>
                <a:gridCol w="178955"/>
                <a:gridCol w="190141"/>
                <a:gridCol w="162178"/>
                <a:gridCol w="167771"/>
                <a:gridCol w="190141"/>
                <a:gridCol w="190141"/>
                <a:gridCol w="212509"/>
                <a:gridCol w="206917"/>
                <a:gridCol w="167771"/>
                <a:gridCol w="205053"/>
                <a:gridCol w="195733"/>
                <a:gridCol w="150994"/>
                <a:gridCol w="167771"/>
                <a:gridCol w="178955"/>
                <a:gridCol w="190141"/>
                <a:gridCol w="162178"/>
                <a:gridCol w="167771"/>
                <a:gridCol w="190141"/>
                <a:gridCol w="190141"/>
                <a:gridCol w="212509"/>
                <a:gridCol w="206917"/>
                <a:gridCol w="167771"/>
                <a:gridCol w="149129"/>
              </a:tblGrid>
              <a:tr h="199188">
                <a:tc>
                  <a:txBody>
                    <a:bodyPr/>
                    <a:lstStyle/>
                    <a:p>
                      <a:pPr algn="l" fontAlgn="b"/>
                      <a:endParaRPr lang="en-US" sz="1100" b="0" i="0" u="none" strike="noStrike" dirty="0">
                        <a:solidFill>
                          <a:srgbClr val="000000"/>
                        </a:solidFill>
                        <a:effectLst/>
                        <a:latin typeface="Calibri" panose="020F0502020204030204" pitchFamily="34" charset="0"/>
                      </a:endParaRPr>
                    </a:p>
                  </a:txBody>
                  <a:tcPr marL="4465" marR="4465" marT="4465" marB="0" anchor="b">
                    <a:lnL>
                      <a:noFill/>
                    </a:lnL>
                    <a:lnR>
                      <a:noFill/>
                    </a:lnR>
                    <a:lnT>
                      <a:noFill/>
                    </a:lnT>
                    <a:lnB w="6350" cap="flat" cmpd="sng" algn="ctr">
                      <a:solidFill>
                        <a:srgbClr val="000000"/>
                      </a:solidFill>
                      <a:prstDash val="solid"/>
                      <a:round/>
                      <a:headEnd type="none" w="med" len="med"/>
                      <a:tailEnd type="none" w="med" len="med"/>
                    </a:lnB>
                  </a:tcPr>
                </a:tc>
                <a:tc gridSpan="12">
                  <a:txBody>
                    <a:bodyPr/>
                    <a:lstStyle/>
                    <a:p>
                      <a:pPr algn="ctr" fontAlgn="b"/>
                      <a:r>
                        <a:rPr lang="en-US" sz="900" b="0" i="0" u="none" strike="noStrike" dirty="0">
                          <a:solidFill>
                            <a:srgbClr val="00B0F0"/>
                          </a:solidFill>
                          <a:effectLst/>
                          <a:latin typeface="Calibri" panose="020F0502020204030204" pitchFamily="34" charset="0"/>
                        </a:rPr>
                        <a:t>Supreme Audit</a:t>
                      </a:r>
                    </a:p>
                  </a:txBody>
                  <a:tcPr marL="4465" marR="4465" marT="4465" marB="0" anchor="b">
                    <a:lnL>
                      <a:noFill/>
                    </a:lnL>
                    <a:lnR>
                      <a:noFill/>
                    </a:lnR>
                    <a:lnT>
                      <a:noFill/>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endParaRPr lang="en-US" sz="900" b="0" i="0" u="none" strike="noStrike">
                        <a:solidFill>
                          <a:srgbClr val="000000"/>
                        </a:solidFill>
                        <a:effectLst/>
                        <a:latin typeface="Calibri" panose="020F0502020204030204" pitchFamily="34" charset="0"/>
                      </a:endParaRPr>
                    </a:p>
                  </a:txBody>
                  <a:tcPr marL="4465" marR="4465" marT="4465" marB="0" anchor="b">
                    <a:lnL>
                      <a:noFill/>
                    </a:lnL>
                    <a:lnR>
                      <a:noFill/>
                    </a:lnR>
                    <a:lnT>
                      <a:noFill/>
                    </a:lnT>
                    <a:lnB>
                      <a:noFill/>
                    </a:lnB>
                  </a:tcPr>
                </a:tc>
                <a:tc gridSpan="12">
                  <a:txBody>
                    <a:bodyPr/>
                    <a:lstStyle/>
                    <a:p>
                      <a:pPr algn="ctr" fontAlgn="b"/>
                      <a:r>
                        <a:rPr lang="en-US" sz="900" b="1" i="0" u="none" strike="noStrike">
                          <a:solidFill>
                            <a:srgbClr val="00B0F0"/>
                          </a:solidFill>
                          <a:effectLst/>
                          <a:latin typeface="Calibri" panose="020F0502020204030204" pitchFamily="34" charset="0"/>
                        </a:rPr>
                        <a:t>Internal Audit</a:t>
                      </a:r>
                    </a:p>
                  </a:txBody>
                  <a:tcPr marL="4465" marR="4465" marT="4465" marB="0" anchor="b">
                    <a:lnL>
                      <a:noFill/>
                    </a:lnL>
                    <a:lnR>
                      <a:noFill/>
                    </a:lnR>
                    <a:lnT>
                      <a:noFill/>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endParaRPr lang="en-US" sz="900" b="0" i="0" u="none" strike="noStrike">
                        <a:solidFill>
                          <a:srgbClr val="000000"/>
                        </a:solidFill>
                        <a:effectLst/>
                        <a:latin typeface="Calibri" panose="020F0502020204030204" pitchFamily="34" charset="0"/>
                      </a:endParaRPr>
                    </a:p>
                  </a:txBody>
                  <a:tcPr marL="4465" marR="4465" marT="4465" marB="0" anchor="b">
                    <a:lnL>
                      <a:noFill/>
                    </a:lnL>
                    <a:lnR>
                      <a:noFill/>
                    </a:lnR>
                    <a:lnT>
                      <a:noFill/>
                    </a:lnT>
                    <a:lnB>
                      <a:noFill/>
                    </a:lnB>
                  </a:tcPr>
                </a:tc>
                <a:tc gridSpan="12">
                  <a:txBody>
                    <a:bodyPr/>
                    <a:lstStyle/>
                    <a:p>
                      <a:pPr algn="ctr" fontAlgn="b"/>
                      <a:r>
                        <a:rPr lang="en-US" sz="900" b="1" i="0" u="none" strike="noStrike">
                          <a:solidFill>
                            <a:srgbClr val="00B0F0"/>
                          </a:solidFill>
                          <a:effectLst/>
                          <a:latin typeface="Calibri" panose="020F0502020204030204" pitchFamily="34" charset="0"/>
                        </a:rPr>
                        <a:t>Financial Inspections</a:t>
                      </a:r>
                    </a:p>
                  </a:txBody>
                  <a:tcPr marL="4465" marR="4465" marT="4465" marB="0" anchor="b">
                    <a:lnL>
                      <a:noFill/>
                    </a:lnL>
                    <a:lnR>
                      <a:noFill/>
                    </a:lnR>
                    <a:lnT>
                      <a:noFill/>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endParaRPr lang="en-US" sz="900" b="0" i="0" u="none" strike="noStrike">
                        <a:solidFill>
                          <a:srgbClr val="000000"/>
                        </a:solidFill>
                        <a:effectLst/>
                        <a:latin typeface="Calibri" panose="020F0502020204030204" pitchFamily="34" charset="0"/>
                      </a:endParaRPr>
                    </a:p>
                  </a:txBody>
                  <a:tcPr marL="4465" marR="4465" marT="4465" marB="0" anchor="b">
                    <a:lnL>
                      <a:noFill/>
                    </a:lnL>
                    <a:lnR>
                      <a:noFill/>
                    </a:lnR>
                    <a:lnT>
                      <a:noFill/>
                    </a:lnT>
                    <a:lnB>
                      <a:noFill/>
                    </a:lnB>
                  </a:tcPr>
                </a:tc>
              </a:tr>
              <a:tr h="370611">
                <a:tc>
                  <a:txBody>
                    <a:bodyPr/>
                    <a:lstStyle/>
                    <a:p>
                      <a:pPr algn="l" fontAlgn="ctr"/>
                      <a:r>
                        <a:rPr lang="en-US" sz="1100" b="1" i="0" u="none" strike="noStrike" dirty="0">
                          <a:solidFill>
                            <a:srgbClr val="000000"/>
                          </a:solidFill>
                          <a:effectLst/>
                          <a:latin typeface="Calibri" panose="020F0502020204030204" pitchFamily="34" charset="0"/>
                        </a:rPr>
                        <a:t>2014-2016</a:t>
                      </a:r>
                    </a:p>
                  </a:txBody>
                  <a:tcPr marL="4465" marR="4465" marT="44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1" i="0" u="none" strike="noStrike">
                          <a:solidFill>
                            <a:srgbClr val="000000"/>
                          </a:solidFill>
                          <a:effectLst/>
                          <a:latin typeface="Calibri" panose="020F0502020204030204" pitchFamily="34" charset="0"/>
                        </a:rPr>
                        <a:t>ARM</a:t>
                      </a:r>
                    </a:p>
                  </a:txBody>
                  <a:tcPr marL="4465" marR="4465" marT="4465" marB="0" vert="vert27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1" i="0" u="none" strike="noStrike">
                          <a:solidFill>
                            <a:srgbClr val="000000"/>
                          </a:solidFill>
                          <a:effectLst/>
                          <a:latin typeface="Calibri" panose="020F0502020204030204" pitchFamily="34" charset="0"/>
                        </a:rPr>
                        <a:t>BiH</a:t>
                      </a:r>
                    </a:p>
                  </a:txBody>
                  <a:tcPr marL="4465" marR="4465" marT="4465" marB="0" vert="vert27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1" i="0" u="none" strike="noStrike">
                          <a:solidFill>
                            <a:srgbClr val="000000"/>
                          </a:solidFill>
                          <a:effectLst/>
                          <a:latin typeface="Calibri" panose="020F0502020204030204" pitchFamily="34" charset="0"/>
                        </a:rPr>
                        <a:t>BUL</a:t>
                      </a:r>
                    </a:p>
                  </a:txBody>
                  <a:tcPr marL="4465" marR="4465" marT="4465" marB="0" vert="vert27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1" i="0" u="none" strike="noStrike">
                          <a:solidFill>
                            <a:srgbClr val="000000"/>
                          </a:solidFill>
                          <a:effectLst/>
                          <a:latin typeface="Calibri" panose="020F0502020204030204" pitchFamily="34" charset="0"/>
                        </a:rPr>
                        <a:t>CRO</a:t>
                      </a:r>
                    </a:p>
                  </a:txBody>
                  <a:tcPr marL="4465" marR="4465" marT="4465" marB="0" vert="vert27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1" i="0" u="none" strike="noStrike">
                          <a:solidFill>
                            <a:srgbClr val="000000"/>
                          </a:solidFill>
                          <a:effectLst/>
                          <a:latin typeface="Calibri" panose="020F0502020204030204" pitchFamily="34" charset="0"/>
                        </a:rPr>
                        <a:t>HUN</a:t>
                      </a:r>
                    </a:p>
                  </a:txBody>
                  <a:tcPr marL="4465" marR="4465" marT="4465" marB="0" vert="vert27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1" i="0" u="none" strike="noStrike">
                          <a:solidFill>
                            <a:srgbClr val="000000"/>
                          </a:solidFill>
                          <a:effectLst/>
                          <a:latin typeface="Calibri" panose="020F0502020204030204" pitchFamily="34" charset="0"/>
                        </a:rPr>
                        <a:t>KAZ</a:t>
                      </a:r>
                    </a:p>
                  </a:txBody>
                  <a:tcPr marL="4465" marR="4465" marT="4465" marB="0" vert="vert27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1" i="0" u="none" strike="noStrike">
                          <a:solidFill>
                            <a:srgbClr val="000000"/>
                          </a:solidFill>
                          <a:effectLst/>
                          <a:latin typeface="Calibri" panose="020F0502020204030204" pitchFamily="34" charset="0"/>
                        </a:rPr>
                        <a:t>KYR</a:t>
                      </a:r>
                    </a:p>
                  </a:txBody>
                  <a:tcPr marL="4465" marR="4465" marT="4465" marB="0" vert="vert27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1" i="0" u="none" strike="noStrike">
                          <a:solidFill>
                            <a:srgbClr val="000000"/>
                          </a:solidFill>
                          <a:effectLst/>
                          <a:latin typeface="Calibri" panose="020F0502020204030204" pitchFamily="34" charset="0"/>
                        </a:rPr>
                        <a:t>MAC</a:t>
                      </a:r>
                    </a:p>
                  </a:txBody>
                  <a:tcPr marL="4465" marR="4465" marT="4465" marB="0" vert="vert27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1" i="0" u="none" strike="noStrike">
                          <a:solidFill>
                            <a:srgbClr val="000000"/>
                          </a:solidFill>
                          <a:effectLst/>
                          <a:latin typeface="Calibri" panose="020F0502020204030204" pitchFamily="34" charset="0"/>
                        </a:rPr>
                        <a:t>MOL</a:t>
                      </a:r>
                    </a:p>
                  </a:txBody>
                  <a:tcPr marL="4465" marR="4465" marT="4465" marB="0" vert="vert27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1" i="0" u="none" strike="noStrike">
                          <a:solidFill>
                            <a:srgbClr val="000000"/>
                          </a:solidFill>
                          <a:effectLst/>
                          <a:latin typeface="Calibri" panose="020F0502020204030204" pitchFamily="34" charset="0"/>
                        </a:rPr>
                        <a:t>MON</a:t>
                      </a:r>
                    </a:p>
                  </a:txBody>
                  <a:tcPr marL="4465" marR="4465" marT="4465" marB="0" vert="vert27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1" i="0" u="none" strike="noStrike">
                          <a:solidFill>
                            <a:srgbClr val="000000"/>
                          </a:solidFill>
                          <a:effectLst/>
                          <a:latin typeface="Calibri" panose="020F0502020204030204" pitchFamily="34" charset="0"/>
                        </a:rPr>
                        <a:t>ROM</a:t>
                      </a:r>
                    </a:p>
                  </a:txBody>
                  <a:tcPr marL="4465" marR="4465" marT="4465" marB="0" vert="vert27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1" i="0" u="none" strike="noStrike">
                          <a:solidFill>
                            <a:srgbClr val="000000"/>
                          </a:solidFill>
                          <a:effectLst/>
                          <a:latin typeface="Calibri" panose="020F0502020204030204" pitchFamily="34" charset="0"/>
                        </a:rPr>
                        <a:t>RUS</a:t>
                      </a:r>
                    </a:p>
                  </a:txBody>
                  <a:tcPr marL="4465" marR="4465" marT="4465" marB="0" vert="vert27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4465" marR="4465" marT="4465" marB="0" vert="vert27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US" sz="1100" b="1" i="0" u="none" strike="noStrike">
                          <a:solidFill>
                            <a:srgbClr val="000000"/>
                          </a:solidFill>
                          <a:effectLst/>
                          <a:latin typeface="Calibri" panose="020F0502020204030204" pitchFamily="34" charset="0"/>
                        </a:rPr>
                        <a:t>ARM</a:t>
                      </a:r>
                    </a:p>
                  </a:txBody>
                  <a:tcPr marL="4465" marR="4465" marT="4465" marB="0" vert="vert27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1" i="0" u="none" strike="noStrike">
                          <a:solidFill>
                            <a:srgbClr val="000000"/>
                          </a:solidFill>
                          <a:effectLst/>
                          <a:latin typeface="Calibri" panose="020F0502020204030204" pitchFamily="34" charset="0"/>
                        </a:rPr>
                        <a:t>BiH</a:t>
                      </a:r>
                    </a:p>
                  </a:txBody>
                  <a:tcPr marL="4465" marR="4465" marT="4465" marB="0" vert="vert27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1" i="0" u="none" strike="noStrike">
                          <a:solidFill>
                            <a:srgbClr val="000000"/>
                          </a:solidFill>
                          <a:effectLst/>
                          <a:latin typeface="Calibri" panose="020F0502020204030204" pitchFamily="34" charset="0"/>
                        </a:rPr>
                        <a:t>BUL</a:t>
                      </a:r>
                    </a:p>
                  </a:txBody>
                  <a:tcPr marL="4465" marR="4465" marT="4465" marB="0" vert="vert27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1" i="0" u="none" strike="noStrike">
                          <a:solidFill>
                            <a:srgbClr val="000000"/>
                          </a:solidFill>
                          <a:effectLst/>
                          <a:latin typeface="Calibri" panose="020F0502020204030204" pitchFamily="34" charset="0"/>
                        </a:rPr>
                        <a:t>CRO</a:t>
                      </a:r>
                    </a:p>
                  </a:txBody>
                  <a:tcPr marL="4465" marR="4465" marT="4465" marB="0" vert="vert27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1" i="0" u="none" strike="noStrike">
                          <a:solidFill>
                            <a:srgbClr val="000000"/>
                          </a:solidFill>
                          <a:effectLst/>
                          <a:latin typeface="Calibri" panose="020F0502020204030204" pitchFamily="34" charset="0"/>
                        </a:rPr>
                        <a:t>HUN</a:t>
                      </a:r>
                    </a:p>
                  </a:txBody>
                  <a:tcPr marL="4465" marR="4465" marT="4465" marB="0" vert="vert27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1" i="0" u="none" strike="noStrike" dirty="0">
                          <a:solidFill>
                            <a:srgbClr val="000000"/>
                          </a:solidFill>
                          <a:effectLst/>
                          <a:latin typeface="Calibri" panose="020F0502020204030204" pitchFamily="34" charset="0"/>
                        </a:rPr>
                        <a:t>KAZ</a:t>
                      </a:r>
                    </a:p>
                  </a:txBody>
                  <a:tcPr marL="4465" marR="4465" marT="4465" marB="0" vert="vert27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1" i="0" u="none" strike="noStrike">
                          <a:solidFill>
                            <a:srgbClr val="000000"/>
                          </a:solidFill>
                          <a:effectLst/>
                          <a:latin typeface="Calibri" panose="020F0502020204030204" pitchFamily="34" charset="0"/>
                        </a:rPr>
                        <a:t>KYR</a:t>
                      </a:r>
                    </a:p>
                  </a:txBody>
                  <a:tcPr marL="4465" marR="4465" marT="4465" marB="0" vert="vert27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1" i="0" u="none" strike="noStrike">
                          <a:solidFill>
                            <a:srgbClr val="000000"/>
                          </a:solidFill>
                          <a:effectLst/>
                          <a:latin typeface="Calibri" panose="020F0502020204030204" pitchFamily="34" charset="0"/>
                        </a:rPr>
                        <a:t>MAC</a:t>
                      </a:r>
                    </a:p>
                  </a:txBody>
                  <a:tcPr marL="4465" marR="4465" marT="4465" marB="0" vert="vert27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1" i="0" u="none" strike="noStrike">
                          <a:solidFill>
                            <a:srgbClr val="000000"/>
                          </a:solidFill>
                          <a:effectLst/>
                          <a:latin typeface="Calibri" panose="020F0502020204030204" pitchFamily="34" charset="0"/>
                        </a:rPr>
                        <a:t>MOL</a:t>
                      </a:r>
                    </a:p>
                  </a:txBody>
                  <a:tcPr marL="4465" marR="4465" marT="4465" marB="0" vert="vert27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1" i="0" u="none" strike="noStrike">
                          <a:solidFill>
                            <a:srgbClr val="000000"/>
                          </a:solidFill>
                          <a:effectLst/>
                          <a:latin typeface="Calibri" panose="020F0502020204030204" pitchFamily="34" charset="0"/>
                        </a:rPr>
                        <a:t>MON</a:t>
                      </a:r>
                    </a:p>
                  </a:txBody>
                  <a:tcPr marL="4465" marR="4465" marT="4465" marB="0" vert="vert27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1" i="0" u="none" strike="noStrike">
                          <a:solidFill>
                            <a:srgbClr val="000000"/>
                          </a:solidFill>
                          <a:effectLst/>
                          <a:latin typeface="Calibri" panose="020F0502020204030204" pitchFamily="34" charset="0"/>
                        </a:rPr>
                        <a:t>ROM</a:t>
                      </a:r>
                    </a:p>
                  </a:txBody>
                  <a:tcPr marL="4465" marR="4465" marT="4465" marB="0" vert="vert27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1" i="0" u="none" strike="noStrike">
                          <a:solidFill>
                            <a:srgbClr val="000000"/>
                          </a:solidFill>
                          <a:effectLst/>
                          <a:latin typeface="Calibri" panose="020F0502020204030204" pitchFamily="34" charset="0"/>
                        </a:rPr>
                        <a:t>RUS</a:t>
                      </a:r>
                    </a:p>
                  </a:txBody>
                  <a:tcPr marL="4465" marR="4465" marT="4465" marB="0" vert="vert27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4465" marR="4465" marT="4465" marB="0" vert="vert27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US" sz="1100" b="1" i="0" u="none" strike="noStrike">
                          <a:solidFill>
                            <a:srgbClr val="000000"/>
                          </a:solidFill>
                          <a:effectLst/>
                          <a:latin typeface="Calibri" panose="020F0502020204030204" pitchFamily="34" charset="0"/>
                        </a:rPr>
                        <a:t>ARM</a:t>
                      </a:r>
                    </a:p>
                  </a:txBody>
                  <a:tcPr marL="4465" marR="4465" marT="4465" marB="0" vert="vert27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1" i="0" u="none" strike="noStrike">
                          <a:solidFill>
                            <a:srgbClr val="000000"/>
                          </a:solidFill>
                          <a:effectLst/>
                          <a:latin typeface="Calibri" panose="020F0502020204030204" pitchFamily="34" charset="0"/>
                        </a:rPr>
                        <a:t>BiH</a:t>
                      </a:r>
                    </a:p>
                  </a:txBody>
                  <a:tcPr marL="4465" marR="4465" marT="4465" marB="0" vert="vert27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1" i="0" u="none" strike="noStrike">
                          <a:solidFill>
                            <a:srgbClr val="000000"/>
                          </a:solidFill>
                          <a:effectLst/>
                          <a:latin typeface="Calibri" panose="020F0502020204030204" pitchFamily="34" charset="0"/>
                        </a:rPr>
                        <a:t>BUL</a:t>
                      </a:r>
                    </a:p>
                  </a:txBody>
                  <a:tcPr marL="4465" marR="4465" marT="4465" marB="0" vert="vert27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1" i="0" u="none" strike="noStrike">
                          <a:solidFill>
                            <a:srgbClr val="000000"/>
                          </a:solidFill>
                          <a:effectLst/>
                          <a:latin typeface="Calibri" panose="020F0502020204030204" pitchFamily="34" charset="0"/>
                        </a:rPr>
                        <a:t>CRO</a:t>
                      </a:r>
                    </a:p>
                  </a:txBody>
                  <a:tcPr marL="4465" marR="4465" marT="4465" marB="0" vert="vert27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1" i="0" u="none" strike="noStrike">
                          <a:solidFill>
                            <a:srgbClr val="000000"/>
                          </a:solidFill>
                          <a:effectLst/>
                          <a:latin typeface="Calibri" panose="020F0502020204030204" pitchFamily="34" charset="0"/>
                        </a:rPr>
                        <a:t>HUN</a:t>
                      </a:r>
                    </a:p>
                  </a:txBody>
                  <a:tcPr marL="4465" marR="4465" marT="4465" marB="0" vert="vert27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1" i="0" u="none" strike="noStrike">
                          <a:solidFill>
                            <a:srgbClr val="000000"/>
                          </a:solidFill>
                          <a:effectLst/>
                          <a:latin typeface="Calibri" panose="020F0502020204030204" pitchFamily="34" charset="0"/>
                        </a:rPr>
                        <a:t>KAZ</a:t>
                      </a:r>
                    </a:p>
                  </a:txBody>
                  <a:tcPr marL="4465" marR="4465" marT="4465" marB="0" vert="vert27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1" i="0" u="none" strike="noStrike">
                          <a:solidFill>
                            <a:srgbClr val="000000"/>
                          </a:solidFill>
                          <a:effectLst/>
                          <a:latin typeface="Calibri" panose="020F0502020204030204" pitchFamily="34" charset="0"/>
                        </a:rPr>
                        <a:t>KYR</a:t>
                      </a:r>
                    </a:p>
                  </a:txBody>
                  <a:tcPr marL="4465" marR="4465" marT="4465" marB="0" vert="vert27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1" i="0" u="none" strike="noStrike">
                          <a:solidFill>
                            <a:srgbClr val="000000"/>
                          </a:solidFill>
                          <a:effectLst/>
                          <a:latin typeface="Calibri" panose="020F0502020204030204" pitchFamily="34" charset="0"/>
                        </a:rPr>
                        <a:t>MAC</a:t>
                      </a:r>
                    </a:p>
                  </a:txBody>
                  <a:tcPr marL="4465" marR="4465" marT="4465" marB="0" vert="vert27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1" i="0" u="none" strike="noStrike">
                          <a:solidFill>
                            <a:srgbClr val="000000"/>
                          </a:solidFill>
                          <a:effectLst/>
                          <a:latin typeface="Calibri" panose="020F0502020204030204" pitchFamily="34" charset="0"/>
                        </a:rPr>
                        <a:t>MOL</a:t>
                      </a:r>
                    </a:p>
                  </a:txBody>
                  <a:tcPr marL="4465" marR="4465" marT="4465" marB="0" vert="vert27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1" i="0" u="none" strike="noStrike">
                          <a:solidFill>
                            <a:srgbClr val="000000"/>
                          </a:solidFill>
                          <a:effectLst/>
                          <a:latin typeface="Calibri" panose="020F0502020204030204" pitchFamily="34" charset="0"/>
                        </a:rPr>
                        <a:t>MON</a:t>
                      </a:r>
                    </a:p>
                  </a:txBody>
                  <a:tcPr marL="4465" marR="4465" marT="4465" marB="0" vert="vert27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1" i="0" u="none" strike="noStrike">
                          <a:solidFill>
                            <a:srgbClr val="000000"/>
                          </a:solidFill>
                          <a:effectLst/>
                          <a:latin typeface="Calibri" panose="020F0502020204030204" pitchFamily="34" charset="0"/>
                        </a:rPr>
                        <a:t>ROM</a:t>
                      </a:r>
                    </a:p>
                  </a:txBody>
                  <a:tcPr marL="4465" marR="4465" marT="4465" marB="0" vert="vert27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1" i="0" u="none" strike="noStrike">
                          <a:solidFill>
                            <a:srgbClr val="000000"/>
                          </a:solidFill>
                          <a:effectLst/>
                          <a:latin typeface="Calibri" panose="020F0502020204030204" pitchFamily="34" charset="0"/>
                        </a:rPr>
                        <a:t>RUS</a:t>
                      </a:r>
                    </a:p>
                  </a:txBody>
                  <a:tcPr marL="4465" marR="4465" marT="4465" marB="0" vert="vert27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100" b="0" i="0" u="none" strike="noStrike" dirty="0">
                        <a:solidFill>
                          <a:srgbClr val="000000"/>
                        </a:solidFill>
                        <a:effectLst/>
                        <a:latin typeface="Calibri" panose="020F0502020204030204" pitchFamily="34" charset="0"/>
                      </a:endParaRPr>
                    </a:p>
                  </a:txBody>
                  <a:tcPr marL="4465" marR="4465" marT="4465" marB="0" anchor="b">
                    <a:lnL w="6350" cap="flat" cmpd="sng" algn="ctr">
                      <a:solidFill>
                        <a:srgbClr val="000000"/>
                      </a:solidFill>
                      <a:prstDash val="solid"/>
                      <a:round/>
                      <a:headEnd type="none" w="med" len="med"/>
                      <a:tailEnd type="none" w="med" len="med"/>
                    </a:lnL>
                    <a:lnR>
                      <a:noFill/>
                    </a:lnR>
                    <a:lnT>
                      <a:noFill/>
                    </a:lnT>
                    <a:lnB>
                      <a:noFill/>
                    </a:lnB>
                  </a:tcPr>
                </a:tc>
              </a:tr>
              <a:tr h="199188">
                <a:tc>
                  <a:txBody>
                    <a:bodyPr/>
                    <a:lstStyle/>
                    <a:p>
                      <a:pPr algn="l" fontAlgn="b"/>
                      <a:r>
                        <a:rPr lang="en-US" sz="1100" b="1" i="1" u="none" strike="noStrike" dirty="0">
                          <a:solidFill>
                            <a:srgbClr val="000000"/>
                          </a:solidFill>
                          <a:effectLst/>
                          <a:latin typeface="Calibri" panose="020F0502020204030204" pitchFamily="34" charset="0"/>
                        </a:rPr>
                        <a:t>Operational processes</a:t>
                      </a:r>
                    </a:p>
                  </a:txBody>
                  <a:tcPr marL="4465" marR="4465" marT="44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solidFill>
                            <a:srgbClr val="000000"/>
                          </a:solidFill>
                          <a:effectLst/>
                          <a:latin typeface="Calibri" panose="020F0502020204030204" pitchFamily="34" charset="0"/>
                        </a:rPr>
                        <a:t> </a:t>
                      </a:r>
                    </a:p>
                  </a:txBody>
                  <a:tcPr marL="4465" marR="4465" marT="44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panose="020F0502020204030204" pitchFamily="34" charset="0"/>
                        </a:rPr>
                        <a:t>2</a:t>
                      </a:r>
                    </a:p>
                  </a:txBody>
                  <a:tcPr marL="4465" marR="4465" marT="44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r" fontAlgn="b"/>
                      <a:r>
                        <a:rPr lang="en-US" sz="900" b="0" i="0" u="none" strike="noStrike">
                          <a:solidFill>
                            <a:srgbClr val="000000"/>
                          </a:solidFill>
                          <a:effectLst/>
                          <a:latin typeface="Calibri" panose="020F0502020204030204" pitchFamily="34" charset="0"/>
                        </a:rPr>
                        <a:t>2</a:t>
                      </a:r>
                    </a:p>
                  </a:txBody>
                  <a:tcPr marL="4465" marR="4465" marT="44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r" fontAlgn="b"/>
                      <a:r>
                        <a:rPr lang="en-US" sz="900" b="0" i="0" u="none" strike="noStrike">
                          <a:solidFill>
                            <a:srgbClr val="000000"/>
                          </a:solidFill>
                          <a:effectLst/>
                          <a:latin typeface="Calibri" panose="020F0502020204030204" pitchFamily="34" charset="0"/>
                        </a:rPr>
                        <a:t>-1</a:t>
                      </a:r>
                    </a:p>
                  </a:txBody>
                  <a:tcPr marL="4465" marR="4465" marT="44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r" fontAlgn="b"/>
                      <a:r>
                        <a:rPr lang="en-US" sz="900" b="0" i="0" u="none" strike="noStrike">
                          <a:solidFill>
                            <a:srgbClr val="000000"/>
                          </a:solidFill>
                          <a:effectLst/>
                          <a:latin typeface="Calibri" panose="020F0502020204030204" pitchFamily="34" charset="0"/>
                        </a:rPr>
                        <a:t>-1</a:t>
                      </a:r>
                    </a:p>
                  </a:txBody>
                  <a:tcPr marL="4465" marR="4465" marT="44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r" fontAlgn="b"/>
                      <a:r>
                        <a:rPr lang="en-US" sz="900" b="0" i="0" u="none" strike="noStrike">
                          <a:solidFill>
                            <a:srgbClr val="000000"/>
                          </a:solidFill>
                          <a:effectLst/>
                          <a:latin typeface="Calibri" panose="020F0502020204030204" pitchFamily="34" charset="0"/>
                        </a:rPr>
                        <a:t>2</a:t>
                      </a:r>
                    </a:p>
                  </a:txBody>
                  <a:tcPr marL="4465" marR="4465" marT="44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l" fontAlgn="b"/>
                      <a:r>
                        <a:rPr lang="en-US" sz="900" b="0" i="0" u="none" strike="noStrike">
                          <a:solidFill>
                            <a:srgbClr val="000000"/>
                          </a:solidFill>
                          <a:effectLst/>
                          <a:latin typeface="Calibri" panose="020F0502020204030204" pitchFamily="34" charset="0"/>
                        </a:rPr>
                        <a:t> </a:t>
                      </a:r>
                    </a:p>
                  </a:txBody>
                  <a:tcPr marL="4465" marR="4465" marT="44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panose="020F0502020204030204" pitchFamily="34" charset="0"/>
                        </a:rPr>
                        <a:t>1</a:t>
                      </a:r>
                    </a:p>
                  </a:txBody>
                  <a:tcPr marL="4465" marR="4465" marT="44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US" sz="900" b="0" i="0" u="none" strike="noStrike">
                          <a:solidFill>
                            <a:srgbClr val="000000"/>
                          </a:solidFill>
                          <a:effectLst/>
                          <a:latin typeface="Calibri" panose="020F0502020204030204" pitchFamily="34" charset="0"/>
                        </a:rPr>
                        <a:t>2</a:t>
                      </a:r>
                    </a:p>
                  </a:txBody>
                  <a:tcPr marL="4465" marR="4465" marT="44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r" fontAlgn="b"/>
                      <a:r>
                        <a:rPr lang="en-US" sz="900" b="0" i="0" u="none" strike="noStrike">
                          <a:solidFill>
                            <a:srgbClr val="000000"/>
                          </a:solidFill>
                          <a:effectLst/>
                          <a:latin typeface="Calibri" panose="020F0502020204030204" pitchFamily="34" charset="0"/>
                        </a:rPr>
                        <a:t>-1</a:t>
                      </a:r>
                    </a:p>
                  </a:txBody>
                  <a:tcPr marL="4465" marR="4465" marT="44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r" fontAlgn="b"/>
                      <a:r>
                        <a:rPr lang="en-US" sz="900" b="0" i="0" u="none" strike="noStrike">
                          <a:solidFill>
                            <a:srgbClr val="000000"/>
                          </a:solidFill>
                          <a:effectLst/>
                          <a:latin typeface="Calibri" panose="020F0502020204030204" pitchFamily="34" charset="0"/>
                        </a:rPr>
                        <a:t>2</a:t>
                      </a:r>
                    </a:p>
                  </a:txBody>
                  <a:tcPr marL="4465" marR="4465" marT="44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r" fontAlgn="b"/>
                      <a:r>
                        <a:rPr lang="en-US" sz="900" b="0" i="0" u="none" strike="noStrike">
                          <a:solidFill>
                            <a:srgbClr val="000000"/>
                          </a:solidFill>
                          <a:effectLst/>
                          <a:latin typeface="Calibri" panose="020F0502020204030204" pitchFamily="34" charset="0"/>
                        </a:rPr>
                        <a:t>-1</a:t>
                      </a:r>
                    </a:p>
                  </a:txBody>
                  <a:tcPr marL="4465" marR="4465" marT="44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l" fontAlgn="b"/>
                      <a:endParaRPr lang="en-US" sz="900" b="0" i="0" u="none" strike="noStrike">
                        <a:solidFill>
                          <a:srgbClr val="000000"/>
                        </a:solidFill>
                        <a:effectLst/>
                        <a:latin typeface="Calibri" panose="020F0502020204030204" pitchFamily="34" charset="0"/>
                      </a:endParaRPr>
                    </a:p>
                  </a:txBody>
                  <a:tcPr marL="4465" marR="4465" marT="44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US" sz="900" b="0" i="0" u="none" strike="noStrike">
                          <a:solidFill>
                            <a:srgbClr val="000000"/>
                          </a:solidFill>
                          <a:effectLst/>
                          <a:latin typeface="Calibri" panose="020F0502020204030204" pitchFamily="34" charset="0"/>
                        </a:rPr>
                        <a:t>2</a:t>
                      </a:r>
                    </a:p>
                  </a:txBody>
                  <a:tcPr marL="4465" marR="4465" marT="44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r" fontAlgn="b"/>
                      <a:r>
                        <a:rPr lang="en-US" sz="900" b="0" i="0" u="none" strike="noStrike">
                          <a:solidFill>
                            <a:srgbClr val="000000"/>
                          </a:solidFill>
                          <a:effectLst/>
                          <a:latin typeface="Calibri" panose="020F0502020204030204" pitchFamily="34" charset="0"/>
                        </a:rPr>
                        <a:t>2</a:t>
                      </a:r>
                    </a:p>
                  </a:txBody>
                  <a:tcPr marL="4465" marR="4465" marT="44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r" fontAlgn="b"/>
                      <a:r>
                        <a:rPr lang="en-US" sz="900" b="0" i="0" u="none" strike="noStrike">
                          <a:solidFill>
                            <a:srgbClr val="000000"/>
                          </a:solidFill>
                          <a:effectLst/>
                          <a:latin typeface="Calibri" panose="020F0502020204030204" pitchFamily="34" charset="0"/>
                        </a:rPr>
                        <a:t>2</a:t>
                      </a:r>
                    </a:p>
                  </a:txBody>
                  <a:tcPr marL="4465" marR="4465" marT="44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r" fontAlgn="b"/>
                      <a:r>
                        <a:rPr lang="en-US" sz="900" b="0" i="0" u="none" strike="noStrike">
                          <a:solidFill>
                            <a:srgbClr val="000000"/>
                          </a:solidFill>
                          <a:effectLst/>
                          <a:latin typeface="Calibri" panose="020F0502020204030204" pitchFamily="34" charset="0"/>
                        </a:rPr>
                        <a:t>2</a:t>
                      </a:r>
                    </a:p>
                  </a:txBody>
                  <a:tcPr marL="4465" marR="4465" marT="44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r" fontAlgn="b"/>
                      <a:r>
                        <a:rPr lang="en-US" sz="900" b="0" i="0" u="none" strike="noStrike">
                          <a:solidFill>
                            <a:srgbClr val="000000"/>
                          </a:solidFill>
                          <a:effectLst/>
                          <a:latin typeface="Calibri" panose="020F0502020204030204" pitchFamily="34" charset="0"/>
                        </a:rPr>
                        <a:t>2</a:t>
                      </a:r>
                    </a:p>
                  </a:txBody>
                  <a:tcPr marL="4465" marR="4465" marT="44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r" fontAlgn="b"/>
                      <a:r>
                        <a:rPr lang="en-US" sz="900" b="0" i="0" u="none" strike="noStrike">
                          <a:solidFill>
                            <a:srgbClr val="000000"/>
                          </a:solidFill>
                          <a:effectLst/>
                          <a:latin typeface="Calibri" panose="020F0502020204030204" pitchFamily="34" charset="0"/>
                        </a:rPr>
                        <a:t>2</a:t>
                      </a:r>
                    </a:p>
                  </a:txBody>
                  <a:tcPr marL="4465" marR="4465" marT="44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r" fontAlgn="b"/>
                      <a:r>
                        <a:rPr lang="en-US" sz="900" b="0" i="0" u="none" strike="noStrike">
                          <a:solidFill>
                            <a:srgbClr val="000000"/>
                          </a:solidFill>
                          <a:effectLst/>
                          <a:latin typeface="Calibri" panose="020F0502020204030204" pitchFamily="34" charset="0"/>
                        </a:rPr>
                        <a:t>2</a:t>
                      </a:r>
                    </a:p>
                  </a:txBody>
                  <a:tcPr marL="4465" marR="4465" marT="44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r" fontAlgn="b"/>
                      <a:r>
                        <a:rPr lang="en-US" sz="900" b="0" i="0" u="none" strike="noStrike">
                          <a:solidFill>
                            <a:srgbClr val="000000"/>
                          </a:solidFill>
                          <a:effectLst/>
                          <a:latin typeface="Calibri" panose="020F0502020204030204" pitchFamily="34" charset="0"/>
                        </a:rPr>
                        <a:t>2</a:t>
                      </a:r>
                    </a:p>
                  </a:txBody>
                  <a:tcPr marL="4465" marR="4465" marT="44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r" fontAlgn="b"/>
                      <a:r>
                        <a:rPr lang="en-US" sz="900" b="0" i="0" u="none" strike="noStrike">
                          <a:solidFill>
                            <a:srgbClr val="000000"/>
                          </a:solidFill>
                          <a:effectLst/>
                          <a:latin typeface="Calibri" panose="020F0502020204030204" pitchFamily="34" charset="0"/>
                        </a:rPr>
                        <a:t>2</a:t>
                      </a:r>
                    </a:p>
                  </a:txBody>
                  <a:tcPr marL="4465" marR="4465" marT="44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r" fontAlgn="b"/>
                      <a:r>
                        <a:rPr lang="en-US" sz="900" b="0" i="0" u="none" strike="noStrike">
                          <a:solidFill>
                            <a:srgbClr val="000000"/>
                          </a:solidFill>
                          <a:effectLst/>
                          <a:latin typeface="Calibri" panose="020F0502020204030204" pitchFamily="34" charset="0"/>
                        </a:rPr>
                        <a:t>2</a:t>
                      </a:r>
                    </a:p>
                  </a:txBody>
                  <a:tcPr marL="4465" marR="4465" marT="44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r" fontAlgn="b"/>
                      <a:r>
                        <a:rPr lang="en-US" sz="900" b="0" i="0" u="none" strike="noStrike">
                          <a:solidFill>
                            <a:srgbClr val="000000"/>
                          </a:solidFill>
                          <a:effectLst/>
                          <a:latin typeface="Calibri" panose="020F0502020204030204" pitchFamily="34" charset="0"/>
                        </a:rPr>
                        <a:t>2</a:t>
                      </a:r>
                    </a:p>
                  </a:txBody>
                  <a:tcPr marL="4465" marR="4465" marT="44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r" fontAlgn="b"/>
                      <a:r>
                        <a:rPr lang="en-US" sz="900" b="0" i="0" u="none" strike="noStrike">
                          <a:solidFill>
                            <a:srgbClr val="000000"/>
                          </a:solidFill>
                          <a:effectLst/>
                          <a:latin typeface="Calibri" panose="020F0502020204030204" pitchFamily="34" charset="0"/>
                        </a:rPr>
                        <a:t>-1</a:t>
                      </a:r>
                    </a:p>
                  </a:txBody>
                  <a:tcPr marL="4465" marR="4465" marT="44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l" fontAlgn="b"/>
                      <a:endParaRPr lang="en-US" sz="900" b="0" i="0" u="none" strike="noStrike">
                        <a:solidFill>
                          <a:srgbClr val="000000"/>
                        </a:solidFill>
                        <a:effectLst/>
                        <a:latin typeface="Calibri" panose="020F0502020204030204" pitchFamily="34" charset="0"/>
                      </a:endParaRPr>
                    </a:p>
                  </a:txBody>
                  <a:tcPr marL="4465" marR="4465" marT="446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b"/>
                      <a:r>
                        <a:rPr lang="en-US" sz="900" b="0" i="0" u="none" strike="noStrike">
                          <a:solidFill>
                            <a:srgbClr val="000000"/>
                          </a:solidFill>
                          <a:effectLst/>
                          <a:latin typeface="Calibri" panose="020F0502020204030204" pitchFamily="34" charset="0"/>
                        </a:rPr>
                        <a:t>-1</a:t>
                      </a:r>
                    </a:p>
                  </a:txBody>
                  <a:tcPr marL="4465" marR="4465" marT="44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l" fontAlgn="b"/>
                      <a:r>
                        <a:rPr lang="en-US" sz="900" b="0" i="0" u="none" strike="noStrike">
                          <a:solidFill>
                            <a:srgbClr val="000000"/>
                          </a:solidFill>
                          <a:effectLst/>
                          <a:latin typeface="Calibri" panose="020F0502020204030204" pitchFamily="34" charset="0"/>
                        </a:rPr>
                        <a:t> </a:t>
                      </a:r>
                    </a:p>
                  </a:txBody>
                  <a:tcPr marL="4465" marR="4465" marT="44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panose="020F0502020204030204" pitchFamily="34" charset="0"/>
                        </a:rPr>
                        <a:t>-1</a:t>
                      </a:r>
                    </a:p>
                  </a:txBody>
                  <a:tcPr marL="4465" marR="4465" marT="44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r" fontAlgn="b"/>
                      <a:r>
                        <a:rPr lang="en-US" sz="900" b="0" i="0" u="none" strike="noStrike">
                          <a:solidFill>
                            <a:srgbClr val="000000"/>
                          </a:solidFill>
                          <a:effectLst/>
                          <a:latin typeface="Calibri" panose="020F0502020204030204" pitchFamily="34" charset="0"/>
                        </a:rPr>
                        <a:t>1</a:t>
                      </a:r>
                    </a:p>
                  </a:txBody>
                  <a:tcPr marL="4465" marR="4465" marT="44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l" fontAlgn="b"/>
                      <a:r>
                        <a:rPr lang="en-US" sz="900" b="0" i="0" u="none" strike="noStrike">
                          <a:solidFill>
                            <a:srgbClr val="000000"/>
                          </a:solidFill>
                          <a:effectLst/>
                          <a:latin typeface="Calibri" panose="020F0502020204030204" pitchFamily="34" charset="0"/>
                        </a:rPr>
                        <a:t> </a:t>
                      </a:r>
                    </a:p>
                  </a:txBody>
                  <a:tcPr marL="4465" marR="4465" marT="44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panose="020F0502020204030204" pitchFamily="34" charset="0"/>
                        </a:rPr>
                        <a:t>2</a:t>
                      </a:r>
                    </a:p>
                  </a:txBody>
                  <a:tcPr marL="4465" marR="4465" marT="44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l" fontAlgn="b"/>
                      <a:r>
                        <a:rPr lang="en-US" sz="900" b="0" i="0" u="none" strike="noStrike">
                          <a:solidFill>
                            <a:srgbClr val="000000"/>
                          </a:solidFill>
                          <a:effectLst/>
                          <a:latin typeface="Calibri" panose="020F0502020204030204" pitchFamily="34" charset="0"/>
                        </a:rPr>
                        <a:t> </a:t>
                      </a:r>
                    </a:p>
                  </a:txBody>
                  <a:tcPr marL="4465" marR="4465" marT="44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solidFill>
                            <a:srgbClr val="000000"/>
                          </a:solidFill>
                          <a:effectLst/>
                          <a:latin typeface="Calibri" panose="020F0502020204030204" pitchFamily="34" charset="0"/>
                        </a:rPr>
                        <a:t> </a:t>
                      </a:r>
                    </a:p>
                  </a:txBody>
                  <a:tcPr marL="4465" marR="4465" marT="44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solidFill>
                            <a:srgbClr val="000000"/>
                          </a:solidFill>
                          <a:effectLst/>
                          <a:latin typeface="Calibri" panose="020F0502020204030204" pitchFamily="34" charset="0"/>
                        </a:rPr>
                        <a:t> </a:t>
                      </a:r>
                    </a:p>
                  </a:txBody>
                  <a:tcPr marL="4465" marR="4465" marT="44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solidFill>
                            <a:srgbClr val="000000"/>
                          </a:solidFill>
                          <a:effectLst/>
                          <a:latin typeface="Calibri" panose="020F0502020204030204" pitchFamily="34" charset="0"/>
                        </a:rPr>
                        <a:t> </a:t>
                      </a:r>
                    </a:p>
                  </a:txBody>
                  <a:tcPr marL="4465" marR="4465" marT="44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solidFill>
                            <a:srgbClr val="000000"/>
                          </a:solidFill>
                          <a:effectLst/>
                          <a:latin typeface="Calibri" panose="020F0502020204030204" pitchFamily="34" charset="0"/>
                        </a:rPr>
                        <a:t> </a:t>
                      </a:r>
                    </a:p>
                  </a:txBody>
                  <a:tcPr marL="4465" marR="4465" marT="44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panose="020F0502020204030204" pitchFamily="34" charset="0"/>
                        </a:rPr>
                        <a:t>-1</a:t>
                      </a:r>
                    </a:p>
                  </a:txBody>
                  <a:tcPr marL="4465" marR="4465" marT="446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l" fontAlgn="b"/>
                      <a:endParaRPr lang="en-US" sz="900" b="0" i="0" u="none" strike="noStrike">
                        <a:solidFill>
                          <a:srgbClr val="000000"/>
                        </a:solidFill>
                        <a:effectLst/>
                        <a:latin typeface="Calibri" panose="020F0502020204030204" pitchFamily="34" charset="0"/>
                      </a:endParaRPr>
                    </a:p>
                  </a:txBody>
                  <a:tcPr marL="4465" marR="4465" marT="4465" marB="0" anchor="b">
                    <a:lnL w="6350" cap="flat" cmpd="sng" algn="ctr">
                      <a:solidFill>
                        <a:srgbClr val="000000"/>
                      </a:solidFill>
                      <a:prstDash val="solid"/>
                      <a:round/>
                      <a:headEnd type="none" w="med" len="med"/>
                      <a:tailEnd type="none" w="med" len="med"/>
                    </a:lnL>
                    <a:lnR>
                      <a:noFill/>
                    </a:lnR>
                    <a:lnT>
                      <a:noFill/>
                    </a:lnT>
                    <a:lnB>
                      <a:noFill/>
                    </a:lnB>
                  </a:tcPr>
                </a:tc>
              </a:tr>
              <a:tr h="199188">
                <a:tc>
                  <a:txBody>
                    <a:bodyPr/>
                    <a:lstStyle/>
                    <a:p>
                      <a:pPr algn="l" fontAlgn="b"/>
                      <a:r>
                        <a:rPr lang="en-US" sz="1100" b="1" i="1" u="none" strike="noStrike">
                          <a:solidFill>
                            <a:srgbClr val="000000"/>
                          </a:solidFill>
                          <a:effectLst/>
                          <a:latin typeface="Calibri" panose="020F0502020204030204" pitchFamily="34" charset="0"/>
                        </a:rPr>
                        <a:t>Financial operations</a:t>
                      </a:r>
                    </a:p>
                  </a:txBody>
                  <a:tcPr marL="4465" marR="4465" marT="44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panose="020F0502020204030204" pitchFamily="34" charset="0"/>
                        </a:rPr>
                        <a:t>2</a:t>
                      </a:r>
                    </a:p>
                  </a:txBody>
                  <a:tcPr marL="4465" marR="4465" marT="44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r" fontAlgn="b"/>
                      <a:r>
                        <a:rPr lang="en-US" sz="900" b="0" i="0" u="none" strike="noStrike">
                          <a:solidFill>
                            <a:srgbClr val="000000"/>
                          </a:solidFill>
                          <a:effectLst/>
                          <a:latin typeface="Calibri" panose="020F0502020204030204" pitchFamily="34" charset="0"/>
                        </a:rPr>
                        <a:t>2</a:t>
                      </a:r>
                    </a:p>
                  </a:txBody>
                  <a:tcPr marL="4465" marR="4465" marT="44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r" fontAlgn="b"/>
                      <a:r>
                        <a:rPr lang="en-US" sz="900" b="0" i="0" u="none" strike="noStrike">
                          <a:solidFill>
                            <a:srgbClr val="000000"/>
                          </a:solidFill>
                          <a:effectLst/>
                          <a:latin typeface="Calibri" panose="020F0502020204030204" pitchFamily="34" charset="0"/>
                        </a:rPr>
                        <a:t>2</a:t>
                      </a:r>
                    </a:p>
                  </a:txBody>
                  <a:tcPr marL="4465" marR="4465" marT="44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r" fontAlgn="b"/>
                      <a:r>
                        <a:rPr lang="en-US" sz="900" b="0" i="0" u="none" strike="noStrike">
                          <a:solidFill>
                            <a:srgbClr val="000000"/>
                          </a:solidFill>
                          <a:effectLst/>
                          <a:latin typeface="Calibri" panose="020F0502020204030204" pitchFamily="34" charset="0"/>
                        </a:rPr>
                        <a:t>2</a:t>
                      </a:r>
                    </a:p>
                  </a:txBody>
                  <a:tcPr marL="4465" marR="4465" marT="44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r" fontAlgn="b"/>
                      <a:r>
                        <a:rPr lang="en-US" sz="900" b="0" i="0" u="none" strike="noStrike">
                          <a:solidFill>
                            <a:srgbClr val="000000"/>
                          </a:solidFill>
                          <a:effectLst/>
                          <a:latin typeface="Calibri" panose="020F0502020204030204" pitchFamily="34" charset="0"/>
                        </a:rPr>
                        <a:t>2</a:t>
                      </a:r>
                    </a:p>
                  </a:txBody>
                  <a:tcPr marL="4465" marR="4465" marT="44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r" fontAlgn="b"/>
                      <a:r>
                        <a:rPr lang="en-US" sz="900" b="0" i="0" u="none" strike="noStrike">
                          <a:solidFill>
                            <a:srgbClr val="000000"/>
                          </a:solidFill>
                          <a:effectLst/>
                          <a:latin typeface="Calibri" panose="020F0502020204030204" pitchFamily="34" charset="0"/>
                        </a:rPr>
                        <a:t>2</a:t>
                      </a:r>
                    </a:p>
                  </a:txBody>
                  <a:tcPr marL="4465" marR="4465" marT="44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l" fontAlgn="b"/>
                      <a:r>
                        <a:rPr lang="en-US" sz="900" b="0" i="0" u="none" strike="noStrike">
                          <a:solidFill>
                            <a:srgbClr val="000000"/>
                          </a:solidFill>
                          <a:effectLst/>
                          <a:latin typeface="Calibri" panose="020F0502020204030204" pitchFamily="34" charset="0"/>
                        </a:rPr>
                        <a:t> </a:t>
                      </a:r>
                    </a:p>
                  </a:txBody>
                  <a:tcPr marL="4465" marR="4465" marT="44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panose="020F0502020204030204" pitchFamily="34" charset="0"/>
                        </a:rPr>
                        <a:t>2</a:t>
                      </a:r>
                    </a:p>
                  </a:txBody>
                  <a:tcPr marL="4465" marR="4465" marT="44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r" fontAlgn="b"/>
                      <a:r>
                        <a:rPr lang="en-US" sz="900" b="0" i="0" u="none" strike="noStrike">
                          <a:solidFill>
                            <a:srgbClr val="000000"/>
                          </a:solidFill>
                          <a:effectLst/>
                          <a:latin typeface="Calibri" panose="020F0502020204030204" pitchFamily="34" charset="0"/>
                        </a:rPr>
                        <a:t>2</a:t>
                      </a:r>
                    </a:p>
                  </a:txBody>
                  <a:tcPr marL="4465" marR="4465" marT="44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r" fontAlgn="b"/>
                      <a:r>
                        <a:rPr lang="en-US" sz="900" b="0" i="0" u="none" strike="noStrike">
                          <a:solidFill>
                            <a:srgbClr val="000000"/>
                          </a:solidFill>
                          <a:effectLst/>
                          <a:latin typeface="Calibri" panose="020F0502020204030204" pitchFamily="34" charset="0"/>
                        </a:rPr>
                        <a:t>-1</a:t>
                      </a:r>
                    </a:p>
                  </a:txBody>
                  <a:tcPr marL="4465" marR="4465" marT="44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r" fontAlgn="b"/>
                      <a:r>
                        <a:rPr lang="en-US" sz="900" b="0" i="0" u="none" strike="noStrike">
                          <a:solidFill>
                            <a:srgbClr val="000000"/>
                          </a:solidFill>
                          <a:effectLst/>
                          <a:latin typeface="Calibri" panose="020F0502020204030204" pitchFamily="34" charset="0"/>
                        </a:rPr>
                        <a:t>2</a:t>
                      </a:r>
                    </a:p>
                  </a:txBody>
                  <a:tcPr marL="4465" marR="4465" marT="44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r" fontAlgn="b"/>
                      <a:r>
                        <a:rPr lang="en-US" sz="900" b="0" i="0" u="none" strike="noStrike">
                          <a:solidFill>
                            <a:srgbClr val="000000"/>
                          </a:solidFill>
                          <a:effectLst/>
                          <a:latin typeface="Calibri" panose="020F0502020204030204" pitchFamily="34" charset="0"/>
                        </a:rPr>
                        <a:t>2</a:t>
                      </a:r>
                    </a:p>
                  </a:txBody>
                  <a:tcPr marL="4465" marR="4465" marT="44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l" fontAlgn="b"/>
                      <a:endParaRPr lang="en-US" sz="900" b="0" i="0" u="none" strike="noStrike">
                        <a:solidFill>
                          <a:srgbClr val="000000"/>
                        </a:solidFill>
                        <a:effectLst/>
                        <a:latin typeface="Calibri" panose="020F0502020204030204" pitchFamily="34" charset="0"/>
                      </a:endParaRPr>
                    </a:p>
                  </a:txBody>
                  <a:tcPr marL="4465" marR="4465" marT="44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US" sz="900" b="0" i="0" u="none" strike="noStrike">
                          <a:solidFill>
                            <a:srgbClr val="000000"/>
                          </a:solidFill>
                          <a:effectLst/>
                          <a:latin typeface="Calibri" panose="020F0502020204030204" pitchFamily="34" charset="0"/>
                        </a:rPr>
                        <a:t>2</a:t>
                      </a:r>
                    </a:p>
                  </a:txBody>
                  <a:tcPr marL="4465" marR="4465" marT="44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r" fontAlgn="b"/>
                      <a:r>
                        <a:rPr lang="en-US" sz="900" b="0" i="0" u="none" strike="noStrike">
                          <a:solidFill>
                            <a:srgbClr val="000000"/>
                          </a:solidFill>
                          <a:effectLst/>
                          <a:latin typeface="Calibri" panose="020F0502020204030204" pitchFamily="34" charset="0"/>
                        </a:rPr>
                        <a:t>2</a:t>
                      </a:r>
                    </a:p>
                  </a:txBody>
                  <a:tcPr marL="4465" marR="4465" marT="44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r" fontAlgn="b"/>
                      <a:r>
                        <a:rPr lang="en-US" sz="900" b="0" i="0" u="none" strike="noStrike">
                          <a:solidFill>
                            <a:srgbClr val="000000"/>
                          </a:solidFill>
                          <a:effectLst/>
                          <a:latin typeface="Calibri" panose="020F0502020204030204" pitchFamily="34" charset="0"/>
                        </a:rPr>
                        <a:t>2</a:t>
                      </a:r>
                    </a:p>
                  </a:txBody>
                  <a:tcPr marL="4465" marR="4465" marT="44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r" fontAlgn="b"/>
                      <a:r>
                        <a:rPr lang="en-US" sz="900" b="0" i="0" u="none" strike="noStrike">
                          <a:solidFill>
                            <a:srgbClr val="000000"/>
                          </a:solidFill>
                          <a:effectLst/>
                          <a:latin typeface="Calibri" panose="020F0502020204030204" pitchFamily="34" charset="0"/>
                        </a:rPr>
                        <a:t>2</a:t>
                      </a:r>
                    </a:p>
                  </a:txBody>
                  <a:tcPr marL="4465" marR="4465" marT="44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r" fontAlgn="b"/>
                      <a:r>
                        <a:rPr lang="en-US" sz="900" b="0" i="0" u="none" strike="noStrike">
                          <a:solidFill>
                            <a:srgbClr val="000000"/>
                          </a:solidFill>
                          <a:effectLst/>
                          <a:latin typeface="Calibri" panose="020F0502020204030204" pitchFamily="34" charset="0"/>
                        </a:rPr>
                        <a:t>2</a:t>
                      </a:r>
                    </a:p>
                  </a:txBody>
                  <a:tcPr marL="4465" marR="4465" marT="44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r" fontAlgn="b"/>
                      <a:r>
                        <a:rPr lang="en-US" sz="900" b="0" i="0" u="none" strike="noStrike">
                          <a:solidFill>
                            <a:srgbClr val="000000"/>
                          </a:solidFill>
                          <a:effectLst/>
                          <a:latin typeface="Calibri" panose="020F0502020204030204" pitchFamily="34" charset="0"/>
                        </a:rPr>
                        <a:t>2</a:t>
                      </a:r>
                    </a:p>
                  </a:txBody>
                  <a:tcPr marL="4465" marR="4465" marT="44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r" fontAlgn="b"/>
                      <a:r>
                        <a:rPr lang="en-US" sz="900" b="0" i="0" u="none" strike="noStrike">
                          <a:solidFill>
                            <a:srgbClr val="000000"/>
                          </a:solidFill>
                          <a:effectLst/>
                          <a:latin typeface="Calibri" panose="020F0502020204030204" pitchFamily="34" charset="0"/>
                        </a:rPr>
                        <a:t>2</a:t>
                      </a:r>
                    </a:p>
                  </a:txBody>
                  <a:tcPr marL="4465" marR="4465" marT="44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r" fontAlgn="b"/>
                      <a:r>
                        <a:rPr lang="en-US" sz="900" b="0" i="0" u="none" strike="noStrike">
                          <a:solidFill>
                            <a:srgbClr val="000000"/>
                          </a:solidFill>
                          <a:effectLst/>
                          <a:latin typeface="Calibri" panose="020F0502020204030204" pitchFamily="34" charset="0"/>
                        </a:rPr>
                        <a:t>2</a:t>
                      </a:r>
                    </a:p>
                  </a:txBody>
                  <a:tcPr marL="4465" marR="4465" marT="44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r" fontAlgn="b"/>
                      <a:r>
                        <a:rPr lang="en-US" sz="900" b="0" i="0" u="none" strike="noStrike">
                          <a:solidFill>
                            <a:srgbClr val="000000"/>
                          </a:solidFill>
                          <a:effectLst/>
                          <a:latin typeface="Calibri" panose="020F0502020204030204" pitchFamily="34" charset="0"/>
                        </a:rPr>
                        <a:t>2</a:t>
                      </a:r>
                    </a:p>
                  </a:txBody>
                  <a:tcPr marL="4465" marR="4465" marT="44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r" fontAlgn="b"/>
                      <a:r>
                        <a:rPr lang="en-US" sz="900" b="0" i="0" u="none" strike="noStrike">
                          <a:solidFill>
                            <a:srgbClr val="000000"/>
                          </a:solidFill>
                          <a:effectLst/>
                          <a:latin typeface="Calibri" panose="020F0502020204030204" pitchFamily="34" charset="0"/>
                        </a:rPr>
                        <a:t>-1</a:t>
                      </a:r>
                    </a:p>
                  </a:txBody>
                  <a:tcPr marL="4465" marR="4465" marT="44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r" fontAlgn="b"/>
                      <a:r>
                        <a:rPr lang="en-US" sz="900" b="0" i="0" u="none" strike="noStrike">
                          <a:solidFill>
                            <a:srgbClr val="000000"/>
                          </a:solidFill>
                          <a:effectLst/>
                          <a:latin typeface="Calibri" panose="020F0502020204030204" pitchFamily="34" charset="0"/>
                        </a:rPr>
                        <a:t>2</a:t>
                      </a:r>
                    </a:p>
                  </a:txBody>
                  <a:tcPr marL="4465" marR="4465" marT="44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r" fontAlgn="b"/>
                      <a:r>
                        <a:rPr lang="en-US" sz="900" b="0" i="0" u="none" strike="noStrike">
                          <a:solidFill>
                            <a:srgbClr val="000000"/>
                          </a:solidFill>
                          <a:effectLst/>
                          <a:latin typeface="Calibri" panose="020F0502020204030204" pitchFamily="34" charset="0"/>
                        </a:rPr>
                        <a:t>-1</a:t>
                      </a:r>
                    </a:p>
                  </a:txBody>
                  <a:tcPr marL="4465" marR="4465" marT="44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l" fontAlgn="b"/>
                      <a:endParaRPr lang="en-US" sz="900" b="0" i="0" u="none" strike="noStrike">
                        <a:solidFill>
                          <a:srgbClr val="000000"/>
                        </a:solidFill>
                        <a:effectLst/>
                        <a:latin typeface="Calibri" panose="020F0502020204030204" pitchFamily="34" charset="0"/>
                      </a:endParaRPr>
                    </a:p>
                  </a:txBody>
                  <a:tcPr marL="4465" marR="4465" marT="446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b"/>
                      <a:r>
                        <a:rPr lang="en-US" sz="900" b="0" i="0" u="none" strike="noStrike">
                          <a:solidFill>
                            <a:srgbClr val="000000"/>
                          </a:solidFill>
                          <a:effectLst/>
                          <a:latin typeface="Calibri" panose="020F0502020204030204" pitchFamily="34" charset="0"/>
                        </a:rPr>
                        <a:t>2</a:t>
                      </a:r>
                    </a:p>
                  </a:txBody>
                  <a:tcPr marL="4465" marR="4465" marT="44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r" fontAlgn="b"/>
                      <a:r>
                        <a:rPr lang="en-US" sz="900" b="0" i="0" u="none" strike="noStrike">
                          <a:solidFill>
                            <a:srgbClr val="000000"/>
                          </a:solidFill>
                          <a:effectLst/>
                          <a:latin typeface="Calibri" panose="020F0502020204030204" pitchFamily="34" charset="0"/>
                        </a:rPr>
                        <a:t>-1</a:t>
                      </a:r>
                    </a:p>
                  </a:txBody>
                  <a:tcPr marL="4465" marR="4465" marT="44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r" fontAlgn="b"/>
                      <a:r>
                        <a:rPr lang="en-US" sz="900" b="0" i="0" u="none" strike="noStrike">
                          <a:solidFill>
                            <a:srgbClr val="000000"/>
                          </a:solidFill>
                          <a:effectLst/>
                          <a:latin typeface="Calibri" panose="020F0502020204030204" pitchFamily="34" charset="0"/>
                        </a:rPr>
                        <a:t>2</a:t>
                      </a:r>
                    </a:p>
                  </a:txBody>
                  <a:tcPr marL="4465" marR="4465" marT="44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r" fontAlgn="b"/>
                      <a:r>
                        <a:rPr lang="en-US" sz="900" b="0" i="0" u="none" strike="noStrike">
                          <a:solidFill>
                            <a:srgbClr val="000000"/>
                          </a:solidFill>
                          <a:effectLst/>
                          <a:latin typeface="Calibri" panose="020F0502020204030204" pitchFamily="34" charset="0"/>
                        </a:rPr>
                        <a:t>2</a:t>
                      </a:r>
                    </a:p>
                  </a:txBody>
                  <a:tcPr marL="4465" marR="4465" marT="44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r" fontAlgn="b"/>
                      <a:r>
                        <a:rPr lang="en-US" sz="900" b="0" i="0" u="none" strike="noStrike">
                          <a:solidFill>
                            <a:srgbClr val="000000"/>
                          </a:solidFill>
                          <a:effectLst/>
                          <a:latin typeface="Calibri" panose="020F0502020204030204" pitchFamily="34" charset="0"/>
                        </a:rPr>
                        <a:t>2</a:t>
                      </a:r>
                    </a:p>
                  </a:txBody>
                  <a:tcPr marL="4465" marR="4465" marT="44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r" fontAlgn="b"/>
                      <a:r>
                        <a:rPr lang="en-US" sz="900" b="0" i="0" u="none" strike="noStrike">
                          <a:solidFill>
                            <a:srgbClr val="000000"/>
                          </a:solidFill>
                          <a:effectLst/>
                          <a:latin typeface="Calibri" panose="020F0502020204030204" pitchFamily="34" charset="0"/>
                        </a:rPr>
                        <a:t>2</a:t>
                      </a:r>
                    </a:p>
                  </a:txBody>
                  <a:tcPr marL="4465" marR="4465" marT="44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l" fontAlgn="b"/>
                      <a:r>
                        <a:rPr lang="en-US" sz="900" b="0" i="0" u="none" strike="noStrike">
                          <a:solidFill>
                            <a:srgbClr val="000000"/>
                          </a:solidFill>
                          <a:effectLst/>
                          <a:latin typeface="Calibri" panose="020F0502020204030204" pitchFamily="34" charset="0"/>
                        </a:rPr>
                        <a:t> </a:t>
                      </a:r>
                    </a:p>
                  </a:txBody>
                  <a:tcPr marL="4465" marR="4465" marT="44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panose="020F0502020204030204" pitchFamily="34" charset="0"/>
                        </a:rPr>
                        <a:t>2</a:t>
                      </a:r>
                    </a:p>
                  </a:txBody>
                  <a:tcPr marL="4465" marR="4465" marT="44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r" fontAlgn="b"/>
                      <a:r>
                        <a:rPr lang="en-US" sz="900" b="0" i="0" u="none" strike="noStrike">
                          <a:solidFill>
                            <a:srgbClr val="000000"/>
                          </a:solidFill>
                          <a:effectLst/>
                          <a:latin typeface="Calibri" panose="020F0502020204030204" pitchFamily="34" charset="0"/>
                        </a:rPr>
                        <a:t>2</a:t>
                      </a:r>
                    </a:p>
                  </a:txBody>
                  <a:tcPr marL="4465" marR="4465" marT="44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r" fontAlgn="b"/>
                      <a:r>
                        <a:rPr lang="en-US" sz="900" b="0" i="0" u="none" strike="noStrike">
                          <a:solidFill>
                            <a:srgbClr val="000000"/>
                          </a:solidFill>
                          <a:effectLst/>
                          <a:latin typeface="Calibri" panose="020F0502020204030204" pitchFamily="34" charset="0"/>
                        </a:rPr>
                        <a:t>-1</a:t>
                      </a:r>
                    </a:p>
                  </a:txBody>
                  <a:tcPr marL="4465" marR="4465" marT="44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r" fontAlgn="b"/>
                      <a:r>
                        <a:rPr lang="en-US" sz="900" b="0" i="0" u="none" strike="noStrike">
                          <a:solidFill>
                            <a:srgbClr val="000000"/>
                          </a:solidFill>
                          <a:effectLst/>
                          <a:latin typeface="Calibri" panose="020F0502020204030204" pitchFamily="34" charset="0"/>
                        </a:rPr>
                        <a:t>-1</a:t>
                      </a:r>
                    </a:p>
                  </a:txBody>
                  <a:tcPr marL="4465" marR="4465" marT="44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r" fontAlgn="b"/>
                      <a:r>
                        <a:rPr lang="en-US" sz="900" b="0" i="0" u="none" strike="noStrike">
                          <a:solidFill>
                            <a:srgbClr val="000000"/>
                          </a:solidFill>
                          <a:effectLst/>
                          <a:latin typeface="Calibri" panose="020F0502020204030204" pitchFamily="34" charset="0"/>
                        </a:rPr>
                        <a:t>2</a:t>
                      </a:r>
                    </a:p>
                  </a:txBody>
                  <a:tcPr marL="4465" marR="4465" marT="446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l" fontAlgn="b"/>
                      <a:endParaRPr lang="en-US" sz="900" b="0" i="0" u="none" strike="noStrike">
                        <a:solidFill>
                          <a:srgbClr val="000000"/>
                        </a:solidFill>
                        <a:effectLst/>
                        <a:latin typeface="Calibri" panose="020F0502020204030204" pitchFamily="34" charset="0"/>
                      </a:endParaRPr>
                    </a:p>
                  </a:txBody>
                  <a:tcPr marL="4465" marR="4465" marT="4465" marB="0" anchor="b">
                    <a:lnL w="6350" cap="flat" cmpd="sng" algn="ctr">
                      <a:solidFill>
                        <a:srgbClr val="000000"/>
                      </a:solidFill>
                      <a:prstDash val="solid"/>
                      <a:round/>
                      <a:headEnd type="none" w="med" len="med"/>
                      <a:tailEnd type="none" w="med" len="med"/>
                    </a:lnL>
                    <a:lnR>
                      <a:noFill/>
                    </a:lnR>
                    <a:lnT>
                      <a:noFill/>
                    </a:lnT>
                    <a:lnB>
                      <a:noFill/>
                    </a:lnB>
                  </a:tcPr>
                </a:tc>
              </a:tr>
              <a:tr h="199188">
                <a:tc>
                  <a:txBody>
                    <a:bodyPr/>
                    <a:lstStyle/>
                    <a:p>
                      <a:pPr algn="l" fontAlgn="b"/>
                      <a:r>
                        <a:rPr lang="en-US" sz="1100" b="1" i="1" u="none" strike="noStrike">
                          <a:solidFill>
                            <a:srgbClr val="000000"/>
                          </a:solidFill>
                          <a:effectLst/>
                          <a:latin typeface="Calibri" panose="020F0502020204030204" pitchFamily="34" charset="0"/>
                        </a:rPr>
                        <a:t>Financial statements</a:t>
                      </a:r>
                    </a:p>
                  </a:txBody>
                  <a:tcPr marL="4465" marR="4465" marT="44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panose="020F0502020204030204" pitchFamily="34" charset="0"/>
                        </a:rPr>
                        <a:t>2</a:t>
                      </a:r>
                    </a:p>
                  </a:txBody>
                  <a:tcPr marL="4465" marR="4465" marT="44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r" fontAlgn="b"/>
                      <a:r>
                        <a:rPr lang="en-US" sz="900" b="0" i="0" u="none" strike="noStrike">
                          <a:solidFill>
                            <a:srgbClr val="000000"/>
                          </a:solidFill>
                          <a:effectLst/>
                          <a:latin typeface="Calibri" panose="020F0502020204030204" pitchFamily="34" charset="0"/>
                        </a:rPr>
                        <a:t>2</a:t>
                      </a:r>
                    </a:p>
                  </a:txBody>
                  <a:tcPr marL="4465" marR="4465" marT="44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r" fontAlgn="b"/>
                      <a:r>
                        <a:rPr lang="en-US" sz="900" b="0" i="0" u="none" strike="noStrike">
                          <a:solidFill>
                            <a:srgbClr val="000000"/>
                          </a:solidFill>
                          <a:effectLst/>
                          <a:latin typeface="Calibri" panose="020F0502020204030204" pitchFamily="34" charset="0"/>
                        </a:rPr>
                        <a:t>2</a:t>
                      </a:r>
                    </a:p>
                  </a:txBody>
                  <a:tcPr marL="4465" marR="4465" marT="44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r" fontAlgn="b"/>
                      <a:r>
                        <a:rPr lang="en-US" sz="900" b="0" i="0" u="none" strike="noStrike">
                          <a:solidFill>
                            <a:srgbClr val="000000"/>
                          </a:solidFill>
                          <a:effectLst/>
                          <a:latin typeface="Calibri" panose="020F0502020204030204" pitchFamily="34" charset="0"/>
                        </a:rPr>
                        <a:t>2</a:t>
                      </a:r>
                    </a:p>
                  </a:txBody>
                  <a:tcPr marL="4465" marR="4465" marT="44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r" fontAlgn="b"/>
                      <a:r>
                        <a:rPr lang="en-US" sz="900" b="0" i="0" u="none" strike="noStrike">
                          <a:solidFill>
                            <a:srgbClr val="000000"/>
                          </a:solidFill>
                          <a:effectLst/>
                          <a:latin typeface="Calibri" panose="020F0502020204030204" pitchFamily="34" charset="0"/>
                        </a:rPr>
                        <a:t>2</a:t>
                      </a:r>
                    </a:p>
                  </a:txBody>
                  <a:tcPr marL="4465" marR="4465" marT="44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r" fontAlgn="b"/>
                      <a:r>
                        <a:rPr lang="en-US" sz="900" b="0" i="0" u="none" strike="noStrike">
                          <a:solidFill>
                            <a:srgbClr val="000000"/>
                          </a:solidFill>
                          <a:effectLst/>
                          <a:latin typeface="Calibri" panose="020F0502020204030204" pitchFamily="34" charset="0"/>
                        </a:rPr>
                        <a:t>2</a:t>
                      </a:r>
                    </a:p>
                  </a:txBody>
                  <a:tcPr marL="4465" marR="4465" marT="44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r" fontAlgn="b"/>
                      <a:r>
                        <a:rPr lang="en-US" sz="900" b="0" i="0" u="none" strike="noStrike">
                          <a:solidFill>
                            <a:srgbClr val="000000"/>
                          </a:solidFill>
                          <a:effectLst/>
                          <a:latin typeface="Calibri" panose="020F0502020204030204" pitchFamily="34" charset="0"/>
                        </a:rPr>
                        <a:t>-1</a:t>
                      </a:r>
                    </a:p>
                  </a:txBody>
                  <a:tcPr marL="4465" marR="4465" marT="44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r" fontAlgn="b"/>
                      <a:r>
                        <a:rPr lang="en-US" sz="900" b="0" i="0" u="none" strike="noStrike">
                          <a:solidFill>
                            <a:srgbClr val="000000"/>
                          </a:solidFill>
                          <a:effectLst/>
                          <a:latin typeface="Calibri" panose="020F0502020204030204" pitchFamily="34" charset="0"/>
                        </a:rPr>
                        <a:t>2</a:t>
                      </a:r>
                    </a:p>
                  </a:txBody>
                  <a:tcPr marL="4465" marR="4465" marT="44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r" fontAlgn="b"/>
                      <a:r>
                        <a:rPr lang="en-US" sz="900" b="0" i="0" u="none" strike="noStrike">
                          <a:solidFill>
                            <a:srgbClr val="000000"/>
                          </a:solidFill>
                          <a:effectLst/>
                          <a:latin typeface="Calibri" panose="020F0502020204030204" pitchFamily="34" charset="0"/>
                        </a:rPr>
                        <a:t>2</a:t>
                      </a:r>
                    </a:p>
                  </a:txBody>
                  <a:tcPr marL="4465" marR="4465" marT="44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r" fontAlgn="b"/>
                      <a:r>
                        <a:rPr lang="en-US" sz="900" b="0" i="0" u="none" strike="noStrike">
                          <a:solidFill>
                            <a:srgbClr val="000000"/>
                          </a:solidFill>
                          <a:effectLst/>
                          <a:latin typeface="Calibri" panose="020F0502020204030204" pitchFamily="34" charset="0"/>
                        </a:rPr>
                        <a:t>2</a:t>
                      </a:r>
                    </a:p>
                  </a:txBody>
                  <a:tcPr marL="4465" marR="4465" marT="44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r" fontAlgn="b"/>
                      <a:r>
                        <a:rPr lang="en-US" sz="900" b="0" i="0" u="none" strike="noStrike">
                          <a:solidFill>
                            <a:srgbClr val="000000"/>
                          </a:solidFill>
                          <a:effectLst/>
                          <a:latin typeface="Calibri" panose="020F0502020204030204" pitchFamily="34" charset="0"/>
                        </a:rPr>
                        <a:t>2</a:t>
                      </a:r>
                    </a:p>
                  </a:txBody>
                  <a:tcPr marL="4465" marR="4465" marT="44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r" fontAlgn="b"/>
                      <a:r>
                        <a:rPr lang="en-US" sz="900" b="0" i="0" u="none" strike="noStrike">
                          <a:solidFill>
                            <a:srgbClr val="000000"/>
                          </a:solidFill>
                          <a:effectLst/>
                          <a:latin typeface="Calibri" panose="020F0502020204030204" pitchFamily="34" charset="0"/>
                        </a:rPr>
                        <a:t>2</a:t>
                      </a:r>
                    </a:p>
                  </a:txBody>
                  <a:tcPr marL="4465" marR="4465" marT="44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l" fontAlgn="b"/>
                      <a:endParaRPr lang="en-US" sz="900" b="0" i="0" u="none" strike="noStrike">
                        <a:solidFill>
                          <a:srgbClr val="000000"/>
                        </a:solidFill>
                        <a:effectLst/>
                        <a:latin typeface="Calibri" panose="020F0502020204030204" pitchFamily="34" charset="0"/>
                      </a:endParaRPr>
                    </a:p>
                  </a:txBody>
                  <a:tcPr marL="4465" marR="4465" marT="44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US" sz="900" b="0" i="0" u="none" strike="noStrike">
                          <a:solidFill>
                            <a:srgbClr val="000000"/>
                          </a:solidFill>
                          <a:effectLst/>
                          <a:latin typeface="Calibri" panose="020F0502020204030204" pitchFamily="34" charset="0"/>
                        </a:rPr>
                        <a:t>2</a:t>
                      </a:r>
                    </a:p>
                  </a:txBody>
                  <a:tcPr marL="4465" marR="4465" marT="44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r" fontAlgn="b"/>
                      <a:r>
                        <a:rPr lang="en-US" sz="900" b="0" i="0" u="none" strike="noStrike">
                          <a:solidFill>
                            <a:srgbClr val="000000"/>
                          </a:solidFill>
                          <a:effectLst/>
                          <a:latin typeface="Calibri" panose="020F0502020204030204" pitchFamily="34" charset="0"/>
                        </a:rPr>
                        <a:t>2</a:t>
                      </a:r>
                    </a:p>
                  </a:txBody>
                  <a:tcPr marL="4465" marR="4465" marT="44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r" fontAlgn="b"/>
                      <a:r>
                        <a:rPr lang="en-US" sz="900" b="0" i="0" u="none" strike="noStrike">
                          <a:solidFill>
                            <a:srgbClr val="000000"/>
                          </a:solidFill>
                          <a:effectLst/>
                          <a:latin typeface="Calibri" panose="020F0502020204030204" pitchFamily="34" charset="0"/>
                        </a:rPr>
                        <a:t>1</a:t>
                      </a:r>
                    </a:p>
                  </a:txBody>
                  <a:tcPr marL="4465" marR="4465" marT="44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US" sz="900" b="0" i="0" u="none" strike="noStrike">
                          <a:solidFill>
                            <a:srgbClr val="000000"/>
                          </a:solidFill>
                          <a:effectLst/>
                          <a:latin typeface="Calibri" panose="020F0502020204030204" pitchFamily="34" charset="0"/>
                        </a:rPr>
                        <a:t>1</a:t>
                      </a:r>
                    </a:p>
                  </a:txBody>
                  <a:tcPr marL="4465" marR="4465" marT="44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US" sz="900" b="0" i="0" u="none" strike="noStrike">
                          <a:solidFill>
                            <a:srgbClr val="000000"/>
                          </a:solidFill>
                          <a:effectLst/>
                          <a:latin typeface="Calibri" panose="020F0502020204030204" pitchFamily="34" charset="0"/>
                        </a:rPr>
                        <a:t>-1</a:t>
                      </a:r>
                    </a:p>
                  </a:txBody>
                  <a:tcPr marL="4465" marR="4465" marT="44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r" fontAlgn="b"/>
                      <a:r>
                        <a:rPr lang="en-US" sz="900" b="0" i="0" u="none" strike="noStrike">
                          <a:solidFill>
                            <a:srgbClr val="000000"/>
                          </a:solidFill>
                          <a:effectLst/>
                          <a:latin typeface="Calibri" panose="020F0502020204030204" pitchFamily="34" charset="0"/>
                        </a:rPr>
                        <a:t>2</a:t>
                      </a:r>
                    </a:p>
                  </a:txBody>
                  <a:tcPr marL="4465" marR="4465" marT="44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r" fontAlgn="b"/>
                      <a:r>
                        <a:rPr lang="en-US" sz="900" b="0" i="0" u="none" strike="noStrike">
                          <a:solidFill>
                            <a:srgbClr val="000000"/>
                          </a:solidFill>
                          <a:effectLst/>
                          <a:latin typeface="Calibri" panose="020F0502020204030204" pitchFamily="34" charset="0"/>
                        </a:rPr>
                        <a:t>-1</a:t>
                      </a:r>
                    </a:p>
                  </a:txBody>
                  <a:tcPr marL="4465" marR="4465" marT="44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r" fontAlgn="b"/>
                      <a:r>
                        <a:rPr lang="en-US" sz="900" b="0" i="0" u="none" strike="noStrike">
                          <a:solidFill>
                            <a:srgbClr val="000000"/>
                          </a:solidFill>
                          <a:effectLst/>
                          <a:latin typeface="Calibri" panose="020F0502020204030204" pitchFamily="34" charset="0"/>
                        </a:rPr>
                        <a:t>2</a:t>
                      </a:r>
                    </a:p>
                  </a:txBody>
                  <a:tcPr marL="4465" marR="4465" marT="44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r" fontAlgn="b"/>
                      <a:r>
                        <a:rPr lang="en-US" sz="900" b="0" i="0" u="none" strike="noStrike">
                          <a:solidFill>
                            <a:srgbClr val="000000"/>
                          </a:solidFill>
                          <a:effectLst/>
                          <a:latin typeface="Calibri" panose="020F0502020204030204" pitchFamily="34" charset="0"/>
                        </a:rPr>
                        <a:t>2</a:t>
                      </a:r>
                    </a:p>
                  </a:txBody>
                  <a:tcPr marL="4465" marR="4465" marT="44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l" fontAlgn="b"/>
                      <a:r>
                        <a:rPr lang="en-US" sz="900" b="0" i="0" u="none" strike="noStrike">
                          <a:solidFill>
                            <a:srgbClr val="000000"/>
                          </a:solidFill>
                          <a:effectLst/>
                          <a:latin typeface="Calibri" panose="020F0502020204030204" pitchFamily="34" charset="0"/>
                        </a:rPr>
                        <a:t> </a:t>
                      </a:r>
                    </a:p>
                  </a:txBody>
                  <a:tcPr marL="4465" marR="4465" marT="44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panose="020F0502020204030204" pitchFamily="34" charset="0"/>
                        </a:rPr>
                        <a:t>1</a:t>
                      </a:r>
                    </a:p>
                  </a:txBody>
                  <a:tcPr marL="4465" marR="4465" marT="44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US" sz="900" b="0" i="0" u="none" strike="noStrike">
                          <a:solidFill>
                            <a:srgbClr val="000000"/>
                          </a:solidFill>
                          <a:effectLst/>
                          <a:latin typeface="Calibri" panose="020F0502020204030204" pitchFamily="34" charset="0"/>
                        </a:rPr>
                        <a:t>2</a:t>
                      </a:r>
                    </a:p>
                  </a:txBody>
                  <a:tcPr marL="4465" marR="4465" marT="44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l" fontAlgn="b"/>
                      <a:endParaRPr lang="en-US" sz="900" b="0" i="0" u="none" strike="noStrike">
                        <a:solidFill>
                          <a:srgbClr val="000000"/>
                        </a:solidFill>
                        <a:effectLst/>
                        <a:latin typeface="Calibri" panose="020F0502020204030204" pitchFamily="34" charset="0"/>
                      </a:endParaRPr>
                    </a:p>
                  </a:txBody>
                  <a:tcPr marL="4465" marR="4465" marT="446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b"/>
                      <a:r>
                        <a:rPr lang="en-US" sz="900" b="0" i="0" u="none" strike="noStrike">
                          <a:solidFill>
                            <a:srgbClr val="000000"/>
                          </a:solidFill>
                          <a:effectLst/>
                          <a:latin typeface="Calibri" panose="020F0502020204030204" pitchFamily="34" charset="0"/>
                        </a:rPr>
                        <a:t>2</a:t>
                      </a:r>
                    </a:p>
                  </a:txBody>
                  <a:tcPr marL="4465" marR="4465" marT="44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l" fontAlgn="b"/>
                      <a:r>
                        <a:rPr lang="en-US" sz="900" b="0" i="0" u="none" strike="noStrike">
                          <a:solidFill>
                            <a:srgbClr val="000000"/>
                          </a:solidFill>
                          <a:effectLst/>
                          <a:latin typeface="Calibri" panose="020F0502020204030204" pitchFamily="34" charset="0"/>
                        </a:rPr>
                        <a:t> </a:t>
                      </a:r>
                    </a:p>
                  </a:txBody>
                  <a:tcPr marL="4465" marR="4465" marT="44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panose="020F0502020204030204" pitchFamily="34" charset="0"/>
                        </a:rPr>
                        <a:t>2</a:t>
                      </a:r>
                    </a:p>
                  </a:txBody>
                  <a:tcPr marL="4465" marR="4465" marT="44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r" fontAlgn="b"/>
                      <a:r>
                        <a:rPr lang="en-US" sz="900" b="0" i="0" u="none" strike="noStrike">
                          <a:solidFill>
                            <a:srgbClr val="000000"/>
                          </a:solidFill>
                          <a:effectLst/>
                          <a:latin typeface="Calibri" panose="020F0502020204030204" pitchFamily="34" charset="0"/>
                        </a:rPr>
                        <a:t>1</a:t>
                      </a:r>
                    </a:p>
                  </a:txBody>
                  <a:tcPr marL="4465" marR="4465" marT="44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l" fontAlgn="b"/>
                      <a:r>
                        <a:rPr lang="en-US" sz="900" b="0" i="0" u="none" strike="noStrike">
                          <a:solidFill>
                            <a:srgbClr val="000000"/>
                          </a:solidFill>
                          <a:effectLst/>
                          <a:latin typeface="Calibri" panose="020F0502020204030204" pitchFamily="34" charset="0"/>
                        </a:rPr>
                        <a:t> </a:t>
                      </a:r>
                    </a:p>
                  </a:txBody>
                  <a:tcPr marL="4465" marR="4465" marT="44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panose="020F0502020204030204" pitchFamily="34" charset="0"/>
                        </a:rPr>
                        <a:t>2</a:t>
                      </a:r>
                    </a:p>
                  </a:txBody>
                  <a:tcPr marL="4465" marR="4465" marT="44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l" fontAlgn="b"/>
                      <a:r>
                        <a:rPr lang="en-US" sz="900" b="0" i="0" u="none" strike="noStrike">
                          <a:solidFill>
                            <a:srgbClr val="000000"/>
                          </a:solidFill>
                          <a:effectLst/>
                          <a:latin typeface="Calibri" panose="020F0502020204030204" pitchFamily="34" charset="0"/>
                        </a:rPr>
                        <a:t> </a:t>
                      </a:r>
                    </a:p>
                  </a:txBody>
                  <a:tcPr marL="4465" marR="4465" marT="44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panose="020F0502020204030204" pitchFamily="34" charset="0"/>
                        </a:rPr>
                        <a:t>2</a:t>
                      </a:r>
                    </a:p>
                  </a:txBody>
                  <a:tcPr marL="4465" marR="4465" marT="44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r" fontAlgn="b"/>
                      <a:r>
                        <a:rPr lang="en-US" sz="900" b="0" i="0" u="none" strike="noStrike">
                          <a:solidFill>
                            <a:srgbClr val="000000"/>
                          </a:solidFill>
                          <a:effectLst/>
                          <a:latin typeface="Calibri" panose="020F0502020204030204" pitchFamily="34" charset="0"/>
                        </a:rPr>
                        <a:t>2</a:t>
                      </a:r>
                    </a:p>
                  </a:txBody>
                  <a:tcPr marL="4465" marR="4465" marT="44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l" fontAlgn="b"/>
                      <a:r>
                        <a:rPr lang="en-US" sz="900" b="0" i="0" u="none" strike="noStrike">
                          <a:solidFill>
                            <a:srgbClr val="000000"/>
                          </a:solidFill>
                          <a:effectLst/>
                          <a:latin typeface="Calibri" panose="020F0502020204030204" pitchFamily="34" charset="0"/>
                        </a:rPr>
                        <a:t> </a:t>
                      </a:r>
                    </a:p>
                  </a:txBody>
                  <a:tcPr marL="4465" marR="4465" marT="44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panose="020F0502020204030204" pitchFamily="34" charset="0"/>
                        </a:rPr>
                        <a:t>-1</a:t>
                      </a:r>
                    </a:p>
                  </a:txBody>
                  <a:tcPr marL="4465" marR="4465" marT="44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r" fontAlgn="b"/>
                      <a:r>
                        <a:rPr lang="en-US" sz="900" b="0" i="0" u="none" strike="noStrike">
                          <a:solidFill>
                            <a:srgbClr val="000000"/>
                          </a:solidFill>
                          <a:effectLst/>
                          <a:latin typeface="Calibri" panose="020F0502020204030204" pitchFamily="34" charset="0"/>
                        </a:rPr>
                        <a:t>-1</a:t>
                      </a:r>
                    </a:p>
                  </a:txBody>
                  <a:tcPr marL="4465" marR="4465" marT="446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l" fontAlgn="b"/>
                      <a:endParaRPr lang="en-US" sz="900" b="0" i="0" u="none" strike="noStrike">
                        <a:solidFill>
                          <a:srgbClr val="000000"/>
                        </a:solidFill>
                        <a:effectLst/>
                        <a:latin typeface="Calibri" panose="020F0502020204030204" pitchFamily="34" charset="0"/>
                      </a:endParaRPr>
                    </a:p>
                  </a:txBody>
                  <a:tcPr marL="4465" marR="4465" marT="4465" marB="0" anchor="b">
                    <a:lnL w="6350" cap="flat" cmpd="sng" algn="ctr">
                      <a:solidFill>
                        <a:srgbClr val="000000"/>
                      </a:solidFill>
                      <a:prstDash val="solid"/>
                      <a:round/>
                      <a:headEnd type="none" w="med" len="med"/>
                      <a:tailEnd type="none" w="med" len="med"/>
                    </a:lnL>
                    <a:lnR>
                      <a:noFill/>
                    </a:lnR>
                    <a:lnT>
                      <a:noFill/>
                    </a:lnT>
                    <a:lnB>
                      <a:noFill/>
                    </a:lnB>
                  </a:tcPr>
                </a:tc>
              </a:tr>
              <a:tr h="199188">
                <a:tc>
                  <a:txBody>
                    <a:bodyPr/>
                    <a:lstStyle/>
                    <a:p>
                      <a:pPr algn="l" fontAlgn="b"/>
                      <a:r>
                        <a:rPr lang="en-US" sz="1100" b="1" i="1" u="none" strike="noStrike">
                          <a:solidFill>
                            <a:srgbClr val="000000"/>
                          </a:solidFill>
                          <a:effectLst/>
                          <a:latin typeface="Calibri" panose="020F0502020204030204" pitchFamily="34" charset="0"/>
                        </a:rPr>
                        <a:t>All State budget resources</a:t>
                      </a:r>
                    </a:p>
                  </a:txBody>
                  <a:tcPr marL="4465" marR="4465" marT="44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panose="020F0502020204030204" pitchFamily="34" charset="0"/>
                        </a:rPr>
                        <a:t>2</a:t>
                      </a:r>
                    </a:p>
                  </a:txBody>
                  <a:tcPr marL="4465" marR="4465" marT="44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r" fontAlgn="b"/>
                      <a:r>
                        <a:rPr lang="en-US" sz="900" b="0" i="0" u="none" strike="noStrike">
                          <a:solidFill>
                            <a:srgbClr val="000000"/>
                          </a:solidFill>
                          <a:effectLst/>
                          <a:latin typeface="Calibri" panose="020F0502020204030204" pitchFamily="34" charset="0"/>
                        </a:rPr>
                        <a:t>2</a:t>
                      </a:r>
                    </a:p>
                  </a:txBody>
                  <a:tcPr marL="4465" marR="4465" marT="44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r" fontAlgn="b"/>
                      <a:r>
                        <a:rPr lang="en-US" sz="900" b="0" i="0" u="none" strike="noStrike">
                          <a:solidFill>
                            <a:srgbClr val="000000"/>
                          </a:solidFill>
                          <a:effectLst/>
                          <a:latin typeface="Calibri" panose="020F0502020204030204" pitchFamily="34" charset="0"/>
                        </a:rPr>
                        <a:t>2</a:t>
                      </a:r>
                    </a:p>
                  </a:txBody>
                  <a:tcPr marL="4465" marR="4465" marT="44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r" fontAlgn="b"/>
                      <a:r>
                        <a:rPr lang="en-US" sz="900" b="0" i="0" u="none" strike="noStrike">
                          <a:solidFill>
                            <a:srgbClr val="000000"/>
                          </a:solidFill>
                          <a:effectLst/>
                          <a:latin typeface="Calibri" panose="020F0502020204030204" pitchFamily="34" charset="0"/>
                        </a:rPr>
                        <a:t>2</a:t>
                      </a:r>
                    </a:p>
                  </a:txBody>
                  <a:tcPr marL="4465" marR="4465" marT="44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r" fontAlgn="b"/>
                      <a:r>
                        <a:rPr lang="en-US" sz="900" b="0" i="0" u="none" strike="noStrike">
                          <a:solidFill>
                            <a:srgbClr val="000000"/>
                          </a:solidFill>
                          <a:effectLst/>
                          <a:latin typeface="Calibri" panose="020F0502020204030204" pitchFamily="34" charset="0"/>
                        </a:rPr>
                        <a:t>2</a:t>
                      </a:r>
                    </a:p>
                  </a:txBody>
                  <a:tcPr marL="4465" marR="4465" marT="44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r" fontAlgn="b"/>
                      <a:r>
                        <a:rPr lang="en-US" sz="900" b="0" i="0" u="none" strike="noStrike">
                          <a:solidFill>
                            <a:srgbClr val="000000"/>
                          </a:solidFill>
                          <a:effectLst/>
                          <a:latin typeface="Calibri" panose="020F0502020204030204" pitchFamily="34" charset="0"/>
                        </a:rPr>
                        <a:t>1</a:t>
                      </a:r>
                    </a:p>
                  </a:txBody>
                  <a:tcPr marL="4465" marR="4465" marT="44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US" sz="900" b="0" i="0" u="none" strike="noStrike">
                          <a:solidFill>
                            <a:srgbClr val="000000"/>
                          </a:solidFill>
                          <a:effectLst/>
                          <a:latin typeface="Calibri" panose="020F0502020204030204" pitchFamily="34" charset="0"/>
                        </a:rPr>
                        <a:t>2</a:t>
                      </a:r>
                    </a:p>
                  </a:txBody>
                  <a:tcPr marL="4465" marR="4465" marT="44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r" fontAlgn="b"/>
                      <a:r>
                        <a:rPr lang="en-US" sz="900" b="0" i="0" u="none" strike="noStrike">
                          <a:solidFill>
                            <a:srgbClr val="000000"/>
                          </a:solidFill>
                          <a:effectLst/>
                          <a:latin typeface="Calibri" panose="020F0502020204030204" pitchFamily="34" charset="0"/>
                        </a:rPr>
                        <a:t>2</a:t>
                      </a:r>
                    </a:p>
                  </a:txBody>
                  <a:tcPr marL="4465" marR="4465" marT="44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r" fontAlgn="b"/>
                      <a:r>
                        <a:rPr lang="en-US" sz="900" b="0" i="0" u="none" strike="noStrike">
                          <a:solidFill>
                            <a:srgbClr val="000000"/>
                          </a:solidFill>
                          <a:effectLst/>
                          <a:latin typeface="Calibri" panose="020F0502020204030204" pitchFamily="34" charset="0"/>
                        </a:rPr>
                        <a:t>2</a:t>
                      </a:r>
                    </a:p>
                  </a:txBody>
                  <a:tcPr marL="4465" marR="4465" marT="44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r" fontAlgn="b"/>
                      <a:r>
                        <a:rPr lang="en-US" sz="900" b="0" i="0" u="none" strike="noStrike">
                          <a:solidFill>
                            <a:srgbClr val="000000"/>
                          </a:solidFill>
                          <a:effectLst/>
                          <a:latin typeface="Calibri" panose="020F0502020204030204" pitchFamily="34" charset="0"/>
                        </a:rPr>
                        <a:t>2</a:t>
                      </a:r>
                    </a:p>
                  </a:txBody>
                  <a:tcPr marL="4465" marR="4465" marT="44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r" fontAlgn="b"/>
                      <a:r>
                        <a:rPr lang="en-US" sz="900" b="0" i="0" u="none" strike="noStrike">
                          <a:solidFill>
                            <a:srgbClr val="000000"/>
                          </a:solidFill>
                          <a:effectLst/>
                          <a:latin typeface="Calibri" panose="020F0502020204030204" pitchFamily="34" charset="0"/>
                        </a:rPr>
                        <a:t>2</a:t>
                      </a:r>
                    </a:p>
                  </a:txBody>
                  <a:tcPr marL="4465" marR="4465" marT="44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r" fontAlgn="b"/>
                      <a:r>
                        <a:rPr lang="en-US" sz="900" b="0" i="0" u="none" strike="noStrike">
                          <a:solidFill>
                            <a:srgbClr val="000000"/>
                          </a:solidFill>
                          <a:effectLst/>
                          <a:latin typeface="Calibri" panose="020F0502020204030204" pitchFamily="34" charset="0"/>
                        </a:rPr>
                        <a:t>2</a:t>
                      </a:r>
                    </a:p>
                  </a:txBody>
                  <a:tcPr marL="4465" marR="4465" marT="44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l" fontAlgn="b"/>
                      <a:endParaRPr lang="en-US" sz="900" b="0" i="0" u="none" strike="noStrike">
                        <a:solidFill>
                          <a:srgbClr val="000000"/>
                        </a:solidFill>
                        <a:effectLst/>
                        <a:latin typeface="Calibri" panose="020F0502020204030204" pitchFamily="34" charset="0"/>
                      </a:endParaRPr>
                    </a:p>
                  </a:txBody>
                  <a:tcPr marL="4465" marR="4465" marT="44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US" sz="900" b="0" i="0" u="none" strike="noStrike">
                          <a:solidFill>
                            <a:srgbClr val="000000"/>
                          </a:solidFill>
                          <a:effectLst/>
                          <a:latin typeface="Calibri" panose="020F0502020204030204" pitchFamily="34" charset="0"/>
                        </a:rPr>
                        <a:t>2</a:t>
                      </a:r>
                    </a:p>
                  </a:txBody>
                  <a:tcPr marL="4465" marR="4465" marT="44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r" fontAlgn="b"/>
                      <a:r>
                        <a:rPr lang="en-US" sz="900" b="0" i="0" u="none" strike="noStrike">
                          <a:solidFill>
                            <a:srgbClr val="000000"/>
                          </a:solidFill>
                          <a:effectLst/>
                          <a:latin typeface="Calibri" panose="020F0502020204030204" pitchFamily="34" charset="0"/>
                        </a:rPr>
                        <a:t>2</a:t>
                      </a:r>
                    </a:p>
                  </a:txBody>
                  <a:tcPr marL="4465" marR="4465" marT="44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r" fontAlgn="b"/>
                      <a:r>
                        <a:rPr lang="en-US" sz="900" b="0" i="0" u="none" strike="noStrike">
                          <a:solidFill>
                            <a:srgbClr val="000000"/>
                          </a:solidFill>
                          <a:effectLst/>
                          <a:latin typeface="Calibri" panose="020F0502020204030204" pitchFamily="34" charset="0"/>
                        </a:rPr>
                        <a:t>2</a:t>
                      </a:r>
                    </a:p>
                  </a:txBody>
                  <a:tcPr marL="4465" marR="4465" marT="44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r" fontAlgn="b"/>
                      <a:r>
                        <a:rPr lang="en-US" sz="900" b="0" i="0" u="none" strike="noStrike">
                          <a:solidFill>
                            <a:srgbClr val="000000"/>
                          </a:solidFill>
                          <a:effectLst/>
                          <a:latin typeface="Calibri" panose="020F0502020204030204" pitchFamily="34" charset="0"/>
                        </a:rPr>
                        <a:t>1</a:t>
                      </a:r>
                    </a:p>
                  </a:txBody>
                  <a:tcPr marL="4465" marR="4465" marT="44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US" sz="900" b="0" i="0" u="none" strike="noStrike">
                          <a:solidFill>
                            <a:srgbClr val="000000"/>
                          </a:solidFill>
                          <a:effectLst/>
                          <a:latin typeface="Calibri" panose="020F0502020204030204" pitchFamily="34" charset="0"/>
                        </a:rPr>
                        <a:t>2</a:t>
                      </a:r>
                    </a:p>
                  </a:txBody>
                  <a:tcPr marL="4465" marR="4465" marT="44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r" fontAlgn="b"/>
                      <a:r>
                        <a:rPr lang="en-US" sz="900" b="0" i="0" u="none" strike="noStrike">
                          <a:solidFill>
                            <a:srgbClr val="000000"/>
                          </a:solidFill>
                          <a:effectLst/>
                          <a:latin typeface="Calibri" panose="020F0502020204030204" pitchFamily="34" charset="0"/>
                        </a:rPr>
                        <a:t>2</a:t>
                      </a:r>
                    </a:p>
                  </a:txBody>
                  <a:tcPr marL="4465" marR="4465" marT="44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r" fontAlgn="b"/>
                      <a:r>
                        <a:rPr lang="en-US" sz="900" b="0" i="0" u="none" strike="noStrike">
                          <a:solidFill>
                            <a:srgbClr val="000000"/>
                          </a:solidFill>
                          <a:effectLst/>
                          <a:latin typeface="Calibri" panose="020F0502020204030204" pitchFamily="34" charset="0"/>
                        </a:rPr>
                        <a:t>1</a:t>
                      </a:r>
                    </a:p>
                  </a:txBody>
                  <a:tcPr marL="4465" marR="4465" marT="44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US" sz="900" b="0" i="0" u="none" strike="noStrike">
                          <a:solidFill>
                            <a:srgbClr val="000000"/>
                          </a:solidFill>
                          <a:effectLst/>
                          <a:latin typeface="Calibri" panose="020F0502020204030204" pitchFamily="34" charset="0"/>
                        </a:rPr>
                        <a:t>-1</a:t>
                      </a:r>
                    </a:p>
                  </a:txBody>
                  <a:tcPr marL="4465" marR="4465" marT="44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r" fontAlgn="b"/>
                      <a:r>
                        <a:rPr lang="en-US" sz="900" b="0" i="0" u="none" strike="noStrike">
                          <a:solidFill>
                            <a:srgbClr val="000000"/>
                          </a:solidFill>
                          <a:effectLst/>
                          <a:latin typeface="Calibri" panose="020F0502020204030204" pitchFamily="34" charset="0"/>
                        </a:rPr>
                        <a:t>2</a:t>
                      </a:r>
                    </a:p>
                  </a:txBody>
                  <a:tcPr marL="4465" marR="4465" marT="44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r" fontAlgn="b"/>
                      <a:r>
                        <a:rPr lang="en-US" sz="900" b="0" i="0" u="none" strike="noStrike">
                          <a:solidFill>
                            <a:srgbClr val="000000"/>
                          </a:solidFill>
                          <a:effectLst/>
                          <a:latin typeface="Calibri" panose="020F0502020204030204" pitchFamily="34" charset="0"/>
                        </a:rPr>
                        <a:t>-1</a:t>
                      </a:r>
                    </a:p>
                  </a:txBody>
                  <a:tcPr marL="4465" marR="4465" marT="44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r" fontAlgn="b"/>
                      <a:r>
                        <a:rPr lang="en-US" sz="900" b="0" i="0" u="none" strike="noStrike">
                          <a:solidFill>
                            <a:srgbClr val="000000"/>
                          </a:solidFill>
                          <a:effectLst/>
                          <a:latin typeface="Calibri" panose="020F0502020204030204" pitchFamily="34" charset="0"/>
                        </a:rPr>
                        <a:t>2</a:t>
                      </a:r>
                    </a:p>
                  </a:txBody>
                  <a:tcPr marL="4465" marR="4465" marT="44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r" fontAlgn="b"/>
                      <a:r>
                        <a:rPr lang="en-US" sz="900" b="0" i="0" u="none" strike="noStrike">
                          <a:solidFill>
                            <a:srgbClr val="000000"/>
                          </a:solidFill>
                          <a:effectLst/>
                          <a:latin typeface="Calibri" panose="020F0502020204030204" pitchFamily="34" charset="0"/>
                        </a:rPr>
                        <a:t>-1</a:t>
                      </a:r>
                    </a:p>
                  </a:txBody>
                  <a:tcPr marL="4465" marR="4465" marT="44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l" fontAlgn="b"/>
                      <a:endParaRPr lang="en-US" sz="900" b="0" i="0" u="none" strike="noStrike">
                        <a:solidFill>
                          <a:srgbClr val="000000"/>
                        </a:solidFill>
                        <a:effectLst/>
                        <a:latin typeface="Calibri" panose="020F0502020204030204" pitchFamily="34" charset="0"/>
                      </a:endParaRPr>
                    </a:p>
                  </a:txBody>
                  <a:tcPr marL="4465" marR="4465" marT="446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b"/>
                      <a:r>
                        <a:rPr lang="en-US" sz="900" b="0" i="0" u="none" strike="noStrike">
                          <a:solidFill>
                            <a:srgbClr val="000000"/>
                          </a:solidFill>
                          <a:effectLst/>
                          <a:latin typeface="Calibri" panose="020F0502020204030204" pitchFamily="34" charset="0"/>
                        </a:rPr>
                        <a:t>2</a:t>
                      </a:r>
                    </a:p>
                  </a:txBody>
                  <a:tcPr marL="4465" marR="4465" marT="44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r" fontAlgn="b"/>
                      <a:r>
                        <a:rPr lang="en-US" sz="900" b="0" i="0" u="none" strike="noStrike">
                          <a:solidFill>
                            <a:srgbClr val="000000"/>
                          </a:solidFill>
                          <a:effectLst/>
                          <a:latin typeface="Calibri" panose="020F0502020204030204" pitchFamily="34" charset="0"/>
                        </a:rPr>
                        <a:t>-1</a:t>
                      </a:r>
                    </a:p>
                  </a:txBody>
                  <a:tcPr marL="4465" marR="4465" marT="44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r" fontAlgn="b"/>
                      <a:r>
                        <a:rPr lang="en-US" sz="900" b="0" i="0" u="none" strike="noStrike">
                          <a:solidFill>
                            <a:srgbClr val="000000"/>
                          </a:solidFill>
                          <a:effectLst/>
                          <a:latin typeface="Calibri" panose="020F0502020204030204" pitchFamily="34" charset="0"/>
                        </a:rPr>
                        <a:t>2</a:t>
                      </a:r>
                    </a:p>
                  </a:txBody>
                  <a:tcPr marL="4465" marR="4465" marT="44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r" fontAlgn="b"/>
                      <a:r>
                        <a:rPr lang="en-US" sz="900" b="0" i="0" u="none" strike="noStrike">
                          <a:solidFill>
                            <a:srgbClr val="000000"/>
                          </a:solidFill>
                          <a:effectLst/>
                          <a:latin typeface="Calibri" panose="020F0502020204030204" pitchFamily="34" charset="0"/>
                        </a:rPr>
                        <a:t>1</a:t>
                      </a:r>
                    </a:p>
                  </a:txBody>
                  <a:tcPr marL="4465" marR="4465" marT="44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US" sz="900" b="0" i="0" u="none" strike="noStrike">
                          <a:solidFill>
                            <a:srgbClr val="000000"/>
                          </a:solidFill>
                          <a:effectLst/>
                          <a:latin typeface="Calibri" panose="020F0502020204030204" pitchFamily="34" charset="0"/>
                        </a:rPr>
                        <a:t>2</a:t>
                      </a:r>
                    </a:p>
                  </a:txBody>
                  <a:tcPr marL="4465" marR="4465" marT="44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r" fontAlgn="b"/>
                      <a:r>
                        <a:rPr lang="en-US" sz="900" b="0" i="0" u="none" strike="noStrike">
                          <a:solidFill>
                            <a:srgbClr val="000000"/>
                          </a:solidFill>
                          <a:effectLst/>
                          <a:latin typeface="Calibri" panose="020F0502020204030204" pitchFamily="34" charset="0"/>
                        </a:rPr>
                        <a:t>2</a:t>
                      </a:r>
                    </a:p>
                  </a:txBody>
                  <a:tcPr marL="4465" marR="4465" marT="44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l" fontAlgn="b"/>
                      <a:r>
                        <a:rPr lang="en-US" sz="900" b="0" i="0" u="none" strike="noStrike">
                          <a:solidFill>
                            <a:srgbClr val="000000"/>
                          </a:solidFill>
                          <a:effectLst/>
                          <a:latin typeface="Calibri" panose="020F0502020204030204" pitchFamily="34" charset="0"/>
                        </a:rPr>
                        <a:t> </a:t>
                      </a:r>
                    </a:p>
                  </a:txBody>
                  <a:tcPr marL="4465" marR="4465" marT="44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panose="020F0502020204030204" pitchFamily="34" charset="0"/>
                        </a:rPr>
                        <a:t>-1</a:t>
                      </a:r>
                    </a:p>
                  </a:txBody>
                  <a:tcPr marL="4465" marR="4465" marT="44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r" fontAlgn="b"/>
                      <a:r>
                        <a:rPr lang="en-US" sz="900" b="0" i="0" u="none" strike="noStrike">
                          <a:solidFill>
                            <a:srgbClr val="000000"/>
                          </a:solidFill>
                          <a:effectLst/>
                          <a:latin typeface="Calibri" panose="020F0502020204030204" pitchFamily="34" charset="0"/>
                        </a:rPr>
                        <a:t>2</a:t>
                      </a:r>
                    </a:p>
                  </a:txBody>
                  <a:tcPr marL="4465" marR="4465" marT="44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r" fontAlgn="b"/>
                      <a:r>
                        <a:rPr lang="en-US" sz="900" b="0" i="0" u="none" strike="noStrike">
                          <a:solidFill>
                            <a:srgbClr val="000000"/>
                          </a:solidFill>
                          <a:effectLst/>
                          <a:latin typeface="Calibri" panose="020F0502020204030204" pitchFamily="34" charset="0"/>
                        </a:rPr>
                        <a:t>-1</a:t>
                      </a:r>
                    </a:p>
                  </a:txBody>
                  <a:tcPr marL="4465" marR="4465" marT="44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r" fontAlgn="b"/>
                      <a:r>
                        <a:rPr lang="en-US" sz="900" b="0" i="0" u="none" strike="noStrike">
                          <a:solidFill>
                            <a:srgbClr val="000000"/>
                          </a:solidFill>
                          <a:effectLst/>
                          <a:latin typeface="Calibri" panose="020F0502020204030204" pitchFamily="34" charset="0"/>
                        </a:rPr>
                        <a:t>-1</a:t>
                      </a:r>
                    </a:p>
                  </a:txBody>
                  <a:tcPr marL="4465" marR="4465" marT="44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r" fontAlgn="b"/>
                      <a:r>
                        <a:rPr lang="en-US" sz="900" b="0" i="0" u="none" strike="noStrike">
                          <a:solidFill>
                            <a:srgbClr val="000000"/>
                          </a:solidFill>
                          <a:effectLst/>
                          <a:latin typeface="Calibri" panose="020F0502020204030204" pitchFamily="34" charset="0"/>
                        </a:rPr>
                        <a:t>2</a:t>
                      </a:r>
                    </a:p>
                  </a:txBody>
                  <a:tcPr marL="4465" marR="4465" marT="446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l" fontAlgn="b"/>
                      <a:endParaRPr lang="en-US" sz="900" b="0" i="0" u="none" strike="noStrike">
                        <a:solidFill>
                          <a:srgbClr val="000000"/>
                        </a:solidFill>
                        <a:effectLst/>
                        <a:latin typeface="Calibri" panose="020F0502020204030204" pitchFamily="34" charset="0"/>
                      </a:endParaRPr>
                    </a:p>
                  </a:txBody>
                  <a:tcPr marL="4465" marR="4465" marT="4465" marB="0" anchor="b">
                    <a:lnL w="6350" cap="flat" cmpd="sng" algn="ctr">
                      <a:solidFill>
                        <a:srgbClr val="000000"/>
                      </a:solidFill>
                      <a:prstDash val="solid"/>
                      <a:round/>
                      <a:headEnd type="none" w="med" len="med"/>
                      <a:tailEnd type="none" w="med" len="med"/>
                    </a:lnL>
                    <a:lnR>
                      <a:noFill/>
                    </a:lnR>
                    <a:lnT>
                      <a:noFill/>
                    </a:lnT>
                    <a:lnB>
                      <a:noFill/>
                    </a:lnB>
                  </a:tcPr>
                </a:tc>
              </a:tr>
              <a:tr h="199188">
                <a:tc>
                  <a:txBody>
                    <a:bodyPr/>
                    <a:lstStyle/>
                    <a:p>
                      <a:pPr algn="l" fontAlgn="b"/>
                      <a:r>
                        <a:rPr lang="en-US" sz="1100" b="1" i="1" u="none" strike="noStrike">
                          <a:solidFill>
                            <a:srgbClr val="000000"/>
                          </a:solidFill>
                          <a:effectLst/>
                          <a:latin typeface="Calibri" panose="020F0502020204030204" pitchFamily="34" charset="0"/>
                        </a:rPr>
                        <a:t>Local budget resources</a:t>
                      </a:r>
                    </a:p>
                  </a:txBody>
                  <a:tcPr marL="4465" marR="4465" marT="44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panose="020F0502020204030204" pitchFamily="34" charset="0"/>
                        </a:rPr>
                        <a:t>1</a:t>
                      </a:r>
                    </a:p>
                  </a:txBody>
                  <a:tcPr marL="4465" marR="4465" marT="44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US" sz="900" b="0" i="0" u="none" strike="noStrike">
                          <a:solidFill>
                            <a:srgbClr val="000000"/>
                          </a:solidFill>
                          <a:effectLst/>
                          <a:latin typeface="Calibri" panose="020F0502020204030204" pitchFamily="34" charset="0"/>
                        </a:rPr>
                        <a:t>-1</a:t>
                      </a:r>
                    </a:p>
                  </a:txBody>
                  <a:tcPr marL="4465" marR="4465" marT="44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r" fontAlgn="b"/>
                      <a:r>
                        <a:rPr lang="en-US" sz="900" b="0" i="0" u="none" strike="noStrike">
                          <a:solidFill>
                            <a:srgbClr val="000000"/>
                          </a:solidFill>
                          <a:effectLst/>
                          <a:latin typeface="Calibri" panose="020F0502020204030204" pitchFamily="34" charset="0"/>
                        </a:rPr>
                        <a:t>2</a:t>
                      </a:r>
                    </a:p>
                  </a:txBody>
                  <a:tcPr marL="4465" marR="4465" marT="44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r" fontAlgn="b"/>
                      <a:r>
                        <a:rPr lang="en-US" sz="900" b="0" i="0" u="none" strike="noStrike">
                          <a:solidFill>
                            <a:srgbClr val="000000"/>
                          </a:solidFill>
                          <a:effectLst/>
                          <a:latin typeface="Calibri" panose="020F0502020204030204" pitchFamily="34" charset="0"/>
                        </a:rPr>
                        <a:t>2</a:t>
                      </a:r>
                    </a:p>
                  </a:txBody>
                  <a:tcPr marL="4465" marR="4465" marT="44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r" fontAlgn="b"/>
                      <a:r>
                        <a:rPr lang="en-US" sz="900" b="0" i="0" u="none" strike="noStrike">
                          <a:solidFill>
                            <a:srgbClr val="000000"/>
                          </a:solidFill>
                          <a:effectLst/>
                          <a:latin typeface="Calibri" panose="020F0502020204030204" pitchFamily="34" charset="0"/>
                        </a:rPr>
                        <a:t>2</a:t>
                      </a:r>
                    </a:p>
                  </a:txBody>
                  <a:tcPr marL="4465" marR="4465" marT="44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r" fontAlgn="b"/>
                      <a:r>
                        <a:rPr lang="en-US" sz="900" b="0" i="0" u="none" strike="noStrike">
                          <a:solidFill>
                            <a:srgbClr val="000000"/>
                          </a:solidFill>
                          <a:effectLst/>
                          <a:latin typeface="Calibri" panose="020F0502020204030204" pitchFamily="34" charset="0"/>
                        </a:rPr>
                        <a:t>1</a:t>
                      </a:r>
                    </a:p>
                  </a:txBody>
                  <a:tcPr marL="4465" marR="4465" marT="44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US" sz="900" b="0" i="0" u="none" strike="noStrike">
                          <a:solidFill>
                            <a:srgbClr val="000000"/>
                          </a:solidFill>
                          <a:effectLst/>
                          <a:latin typeface="Calibri" panose="020F0502020204030204" pitchFamily="34" charset="0"/>
                        </a:rPr>
                        <a:t>2</a:t>
                      </a:r>
                    </a:p>
                  </a:txBody>
                  <a:tcPr marL="4465" marR="4465" marT="44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r" fontAlgn="b"/>
                      <a:r>
                        <a:rPr lang="en-US" sz="900" b="0" i="0" u="none" strike="noStrike">
                          <a:solidFill>
                            <a:srgbClr val="000000"/>
                          </a:solidFill>
                          <a:effectLst/>
                          <a:latin typeface="Calibri" panose="020F0502020204030204" pitchFamily="34" charset="0"/>
                        </a:rPr>
                        <a:t>2</a:t>
                      </a:r>
                    </a:p>
                  </a:txBody>
                  <a:tcPr marL="4465" marR="4465" marT="44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r" fontAlgn="b"/>
                      <a:r>
                        <a:rPr lang="en-US" sz="900" b="0" i="0" u="none" strike="noStrike">
                          <a:solidFill>
                            <a:srgbClr val="000000"/>
                          </a:solidFill>
                          <a:effectLst/>
                          <a:latin typeface="Calibri" panose="020F0502020204030204" pitchFamily="34" charset="0"/>
                        </a:rPr>
                        <a:t>2</a:t>
                      </a:r>
                    </a:p>
                  </a:txBody>
                  <a:tcPr marL="4465" marR="4465" marT="44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r" fontAlgn="b"/>
                      <a:r>
                        <a:rPr lang="en-US" sz="900" b="0" i="0" u="none" strike="noStrike">
                          <a:solidFill>
                            <a:srgbClr val="000000"/>
                          </a:solidFill>
                          <a:effectLst/>
                          <a:latin typeface="Calibri" panose="020F0502020204030204" pitchFamily="34" charset="0"/>
                        </a:rPr>
                        <a:t>2</a:t>
                      </a:r>
                    </a:p>
                  </a:txBody>
                  <a:tcPr marL="4465" marR="4465" marT="44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r" fontAlgn="b"/>
                      <a:r>
                        <a:rPr lang="en-US" sz="900" b="0" i="0" u="none" strike="noStrike">
                          <a:solidFill>
                            <a:srgbClr val="000000"/>
                          </a:solidFill>
                          <a:effectLst/>
                          <a:latin typeface="Calibri" panose="020F0502020204030204" pitchFamily="34" charset="0"/>
                        </a:rPr>
                        <a:t>2</a:t>
                      </a:r>
                    </a:p>
                  </a:txBody>
                  <a:tcPr marL="4465" marR="4465" marT="44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r" fontAlgn="b"/>
                      <a:r>
                        <a:rPr lang="en-US" sz="900" b="0" i="0" u="none" strike="noStrike">
                          <a:solidFill>
                            <a:srgbClr val="000000"/>
                          </a:solidFill>
                          <a:effectLst/>
                          <a:latin typeface="Calibri" panose="020F0502020204030204" pitchFamily="34" charset="0"/>
                        </a:rPr>
                        <a:t>1</a:t>
                      </a:r>
                    </a:p>
                  </a:txBody>
                  <a:tcPr marL="4465" marR="4465" marT="44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l" fontAlgn="b"/>
                      <a:endParaRPr lang="en-US" sz="900" b="0" i="0" u="none" strike="noStrike">
                        <a:solidFill>
                          <a:srgbClr val="000000"/>
                        </a:solidFill>
                        <a:effectLst/>
                        <a:latin typeface="Calibri" panose="020F0502020204030204" pitchFamily="34" charset="0"/>
                      </a:endParaRPr>
                    </a:p>
                  </a:txBody>
                  <a:tcPr marL="4465" marR="4465" marT="44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US" sz="900" b="0" i="0" u="none" strike="noStrike">
                          <a:solidFill>
                            <a:srgbClr val="000000"/>
                          </a:solidFill>
                          <a:effectLst/>
                          <a:latin typeface="Calibri" panose="020F0502020204030204" pitchFamily="34" charset="0"/>
                        </a:rPr>
                        <a:t>2</a:t>
                      </a:r>
                    </a:p>
                  </a:txBody>
                  <a:tcPr marL="4465" marR="4465" marT="44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r" fontAlgn="b"/>
                      <a:r>
                        <a:rPr lang="en-US" sz="900" b="0" i="0" u="none" strike="noStrike">
                          <a:solidFill>
                            <a:srgbClr val="000000"/>
                          </a:solidFill>
                          <a:effectLst/>
                          <a:latin typeface="Calibri" panose="020F0502020204030204" pitchFamily="34" charset="0"/>
                        </a:rPr>
                        <a:t>-1</a:t>
                      </a:r>
                    </a:p>
                  </a:txBody>
                  <a:tcPr marL="4465" marR="4465" marT="44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r" fontAlgn="b"/>
                      <a:r>
                        <a:rPr lang="en-US" sz="900" b="0" i="0" u="none" strike="noStrike">
                          <a:solidFill>
                            <a:srgbClr val="000000"/>
                          </a:solidFill>
                          <a:effectLst/>
                          <a:latin typeface="Calibri" panose="020F0502020204030204" pitchFamily="34" charset="0"/>
                        </a:rPr>
                        <a:t>2</a:t>
                      </a:r>
                    </a:p>
                  </a:txBody>
                  <a:tcPr marL="4465" marR="4465" marT="44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r" fontAlgn="b"/>
                      <a:r>
                        <a:rPr lang="en-US" sz="900" b="0" i="0" u="none" strike="noStrike">
                          <a:solidFill>
                            <a:srgbClr val="000000"/>
                          </a:solidFill>
                          <a:effectLst/>
                          <a:latin typeface="Calibri" panose="020F0502020204030204" pitchFamily="34" charset="0"/>
                        </a:rPr>
                        <a:t>2</a:t>
                      </a:r>
                    </a:p>
                  </a:txBody>
                  <a:tcPr marL="4465" marR="4465" marT="44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r" fontAlgn="b"/>
                      <a:r>
                        <a:rPr lang="en-US" sz="900" b="0" i="0" u="none" strike="noStrike">
                          <a:solidFill>
                            <a:srgbClr val="000000"/>
                          </a:solidFill>
                          <a:effectLst/>
                          <a:latin typeface="Calibri" panose="020F0502020204030204" pitchFamily="34" charset="0"/>
                        </a:rPr>
                        <a:t>2</a:t>
                      </a:r>
                    </a:p>
                  </a:txBody>
                  <a:tcPr marL="4465" marR="4465" marT="44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r" fontAlgn="b"/>
                      <a:r>
                        <a:rPr lang="en-US" sz="900" b="0" i="0" u="none" strike="noStrike">
                          <a:solidFill>
                            <a:srgbClr val="000000"/>
                          </a:solidFill>
                          <a:effectLst/>
                          <a:latin typeface="Calibri" panose="020F0502020204030204" pitchFamily="34" charset="0"/>
                        </a:rPr>
                        <a:t>2</a:t>
                      </a:r>
                    </a:p>
                  </a:txBody>
                  <a:tcPr marL="4465" marR="4465" marT="44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l" fontAlgn="b"/>
                      <a:r>
                        <a:rPr lang="en-US" sz="900" b="0" i="0" u="none" strike="noStrike">
                          <a:solidFill>
                            <a:srgbClr val="000000"/>
                          </a:solidFill>
                          <a:effectLst/>
                          <a:latin typeface="Calibri" panose="020F0502020204030204" pitchFamily="34" charset="0"/>
                        </a:rPr>
                        <a:t> </a:t>
                      </a:r>
                    </a:p>
                  </a:txBody>
                  <a:tcPr marL="4465" marR="4465" marT="44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panose="020F0502020204030204" pitchFamily="34" charset="0"/>
                        </a:rPr>
                        <a:t>2</a:t>
                      </a:r>
                    </a:p>
                  </a:txBody>
                  <a:tcPr marL="4465" marR="4465" marT="44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r" fontAlgn="b"/>
                      <a:r>
                        <a:rPr lang="en-US" sz="900" b="0" i="0" u="none" strike="noStrike">
                          <a:solidFill>
                            <a:srgbClr val="000000"/>
                          </a:solidFill>
                          <a:effectLst/>
                          <a:latin typeface="Calibri" panose="020F0502020204030204" pitchFamily="34" charset="0"/>
                        </a:rPr>
                        <a:t>2</a:t>
                      </a:r>
                    </a:p>
                  </a:txBody>
                  <a:tcPr marL="4465" marR="4465" marT="44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r" fontAlgn="b"/>
                      <a:r>
                        <a:rPr lang="en-US" sz="900" b="0" i="0" u="none" strike="noStrike">
                          <a:solidFill>
                            <a:srgbClr val="000000"/>
                          </a:solidFill>
                          <a:effectLst/>
                          <a:latin typeface="Calibri" panose="020F0502020204030204" pitchFamily="34" charset="0"/>
                        </a:rPr>
                        <a:t>-1</a:t>
                      </a:r>
                    </a:p>
                  </a:txBody>
                  <a:tcPr marL="4465" marR="4465" marT="44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r" fontAlgn="b"/>
                      <a:r>
                        <a:rPr lang="en-US" sz="900" b="0" i="0" u="none" strike="noStrike">
                          <a:solidFill>
                            <a:srgbClr val="000000"/>
                          </a:solidFill>
                          <a:effectLst/>
                          <a:latin typeface="Calibri" panose="020F0502020204030204" pitchFamily="34" charset="0"/>
                        </a:rPr>
                        <a:t>2</a:t>
                      </a:r>
                    </a:p>
                  </a:txBody>
                  <a:tcPr marL="4465" marR="4465" marT="44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r" fontAlgn="b"/>
                      <a:r>
                        <a:rPr lang="en-US" sz="900" b="0" i="0" u="none" strike="noStrike">
                          <a:solidFill>
                            <a:srgbClr val="000000"/>
                          </a:solidFill>
                          <a:effectLst/>
                          <a:latin typeface="Calibri" panose="020F0502020204030204" pitchFamily="34" charset="0"/>
                        </a:rPr>
                        <a:t>-1</a:t>
                      </a:r>
                    </a:p>
                  </a:txBody>
                  <a:tcPr marL="4465" marR="4465" marT="44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l" fontAlgn="b"/>
                      <a:endParaRPr lang="en-US" sz="900" b="0" i="0" u="none" strike="noStrike">
                        <a:solidFill>
                          <a:srgbClr val="000000"/>
                        </a:solidFill>
                        <a:effectLst/>
                        <a:latin typeface="Calibri" panose="020F0502020204030204" pitchFamily="34" charset="0"/>
                      </a:endParaRPr>
                    </a:p>
                  </a:txBody>
                  <a:tcPr marL="4465" marR="4465" marT="446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b"/>
                      <a:r>
                        <a:rPr lang="en-US" sz="900" b="0" i="0" u="none" strike="noStrike">
                          <a:solidFill>
                            <a:srgbClr val="000000"/>
                          </a:solidFill>
                          <a:effectLst/>
                          <a:latin typeface="Calibri" panose="020F0502020204030204" pitchFamily="34" charset="0"/>
                        </a:rPr>
                        <a:t>2</a:t>
                      </a:r>
                    </a:p>
                  </a:txBody>
                  <a:tcPr marL="4465" marR="4465" marT="44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r" fontAlgn="b"/>
                      <a:r>
                        <a:rPr lang="en-US" sz="900" b="0" i="0" u="none" strike="noStrike">
                          <a:solidFill>
                            <a:srgbClr val="000000"/>
                          </a:solidFill>
                          <a:effectLst/>
                          <a:latin typeface="Calibri" panose="020F0502020204030204" pitchFamily="34" charset="0"/>
                        </a:rPr>
                        <a:t>-1</a:t>
                      </a:r>
                    </a:p>
                  </a:txBody>
                  <a:tcPr marL="4465" marR="4465" marT="44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r" fontAlgn="b"/>
                      <a:r>
                        <a:rPr lang="en-US" sz="900" b="0" i="0" u="none" strike="noStrike">
                          <a:solidFill>
                            <a:srgbClr val="000000"/>
                          </a:solidFill>
                          <a:effectLst/>
                          <a:latin typeface="Calibri" panose="020F0502020204030204" pitchFamily="34" charset="0"/>
                        </a:rPr>
                        <a:t>2</a:t>
                      </a:r>
                    </a:p>
                  </a:txBody>
                  <a:tcPr marL="4465" marR="4465" marT="44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r" fontAlgn="b"/>
                      <a:r>
                        <a:rPr lang="en-US" sz="900" b="0" i="0" u="none" strike="noStrike">
                          <a:solidFill>
                            <a:srgbClr val="000000"/>
                          </a:solidFill>
                          <a:effectLst/>
                          <a:latin typeface="Calibri" panose="020F0502020204030204" pitchFamily="34" charset="0"/>
                        </a:rPr>
                        <a:t>2</a:t>
                      </a:r>
                    </a:p>
                  </a:txBody>
                  <a:tcPr marL="4465" marR="4465" marT="44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r" fontAlgn="b"/>
                      <a:r>
                        <a:rPr lang="en-US" sz="900" b="0" i="0" u="none" strike="noStrike">
                          <a:solidFill>
                            <a:srgbClr val="000000"/>
                          </a:solidFill>
                          <a:effectLst/>
                          <a:latin typeface="Calibri" panose="020F0502020204030204" pitchFamily="34" charset="0"/>
                        </a:rPr>
                        <a:t>1</a:t>
                      </a:r>
                    </a:p>
                  </a:txBody>
                  <a:tcPr marL="4465" marR="4465" marT="44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US" sz="900" b="0" i="0" u="none" strike="noStrike">
                          <a:solidFill>
                            <a:srgbClr val="000000"/>
                          </a:solidFill>
                          <a:effectLst/>
                          <a:latin typeface="Calibri" panose="020F0502020204030204" pitchFamily="34" charset="0"/>
                        </a:rPr>
                        <a:t>1</a:t>
                      </a:r>
                    </a:p>
                  </a:txBody>
                  <a:tcPr marL="4465" marR="4465" marT="44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l" fontAlgn="b"/>
                      <a:r>
                        <a:rPr lang="en-US" sz="900" b="0" i="0" u="none" strike="noStrike">
                          <a:solidFill>
                            <a:srgbClr val="000000"/>
                          </a:solidFill>
                          <a:effectLst/>
                          <a:latin typeface="Calibri" panose="020F0502020204030204" pitchFamily="34" charset="0"/>
                        </a:rPr>
                        <a:t> </a:t>
                      </a:r>
                    </a:p>
                  </a:txBody>
                  <a:tcPr marL="4465" marR="4465" marT="44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panose="020F0502020204030204" pitchFamily="34" charset="0"/>
                        </a:rPr>
                        <a:t>2</a:t>
                      </a:r>
                    </a:p>
                  </a:txBody>
                  <a:tcPr marL="4465" marR="4465" marT="44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r" fontAlgn="b"/>
                      <a:r>
                        <a:rPr lang="en-US" sz="900" b="0" i="0" u="none" strike="noStrike">
                          <a:solidFill>
                            <a:srgbClr val="000000"/>
                          </a:solidFill>
                          <a:effectLst/>
                          <a:latin typeface="Calibri" panose="020F0502020204030204" pitchFamily="34" charset="0"/>
                        </a:rPr>
                        <a:t>2</a:t>
                      </a:r>
                    </a:p>
                  </a:txBody>
                  <a:tcPr marL="4465" marR="4465" marT="44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r" fontAlgn="b"/>
                      <a:r>
                        <a:rPr lang="en-US" sz="900" b="0" i="0" u="none" strike="noStrike">
                          <a:solidFill>
                            <a:srgbClr val="000000"/>
                          </a:solidFill>
                          <a:effectLst/>
                          <a:latin typeface="Calibri" panose="020F0502020204030204" pitchFamily="34" charset="0"/>
                        </a:rPr>
                        <a:t>-1</a:t>
                      </a:r>
                    </a:p>
                  </a:txBody>
                  <a:tcPr marL="4465" marR="4465" marT="44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r" fontAlgn="b"/>
                      <a:r>
                        <a:rPr lang="en-US" sz="900" b="0" i="0" u="none" strike="noStrike">
                          <a:solidFill>
                            <a:srgbClr val="000000"/>
                          </a:solidFill>
                          <a:effectLst/>
                          <a:latin typeface="Calibri" panose="020F0502020204030204" pitchFamily="34" charset="0"/>
                        </a:rPr>
                        <a:t>-1</a:t>
                      </a:r>
                    </a:p>
                  </a:txBody>
                  <a:tcPr marL="4465" marR="4465" marT="44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r" fontAlgn="b"/>
                      <a:r>
                        <a:rPr lang="en-US" sz="900" b="0" i="0" u="none" strike="noStrike">
                          <a:solidFill>
                            <a:srgbClr val="000000"/>
                          </a:solidFill>
                          <a:effectLst/>
                          <a:latin typeface="Calibri" panose="020F0502020204030204" pitchFamily="34" charset="0"/>
                        </a:rPr>
                        <a:t>1</a:t>
                      </a:r>
                    </a:p>
                  </a:txBody>
                  <a:tcPr marL="4465" marR="4465" marT="446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l" fontAlgn="b"/>
                      <a:endParaRPr lang="en-US" sz="900" b="0" i="0" u="none" strike="noStrike">
                        <a:solidFill>
                          <a:srgbClr val="000000"/>
                        </a:solidFill>
                        <a:effectLst/>
                        <a:latin typeface="Calibri" panose="020F0502020204030204" pitchFamily="34" charset="0"/>
                      </a:endParaRPr>
                    </a:p>
                  </a:txBody>
                  <a:tcPr marL="4465" marR="4465" marT="4465" marB="0" anchor="b">
                    <a:lnL w="6350" cap="flat" cmpd="sng" algn="ctr">
                      <a:solidFill>
                        <a:srgbClr val="000000"/>
                      </a:solidFill>
                      <a:prstDash val="solid"/>
                      <a:round/>
                      <a:headEnd type="none" w="med" len="med"/>
                      <a:tailEnd type="none" w="med" len="med"/>
                    </a:lnL>
                    <a:lnR>
                      <a:noFill/>
                    </a:lnR>
                    <a:lnT>
                      <a:noFill/>
                    </a:lnT>
                    <a:lnB>
                      <a:noFill/>
                    </a:lnB>
                  </a:tcPr>
                </a:tc>
              </a:tr>
              <a:tr h="199188">
                <a:tc>
                  <a:txBody>
                    <a:bodyPr/>
                    <a:lstStyle/>
                    <a:p>
                      <a:pPr algn="l" fontAlgn="b"/>
                      <a:r>
                        <a:rPr lang="en-US" sz="1100" b="1" i="1" u="none" strike="noStrike">
                          <a:solidFill>
                            <a:srgbClr val="000000"/>
                          </a:solidFill>
                          <a:effectLst/>
                          <a:latin typeface="Calibri" panose="020F0502020204030204" pitchFamily="34" charset="0"/>
                        </a:rPr>
                        <a:t>Donor funds</a:t>
                      </a:r>
                    </a:p>
                  </a:txBody>
                  <a:tcPr marL="4465" marR="4465" marT="44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panose="020F0502020204030204" pitchFamily="34" charset="0"/>
                        </a:rPr>
                        <a:t>1</a:t>
                      </a:r>
                    </a:p>
                  </a:txBody>
                  <a:tcPr marL="4465" marR="4465" marT="44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US" sz="900" b="0" i="0" u="none" strike="noStrike">
                          <a:solidFill>
                            <a:srgbClr val="000000"/>
                          </a:solidFill>
                          <a:effectLst/>
                          <a:latin typeface="Calibri" panose="020F0502020204030204" pitchFamily="34" charset="0"/>
                        </a:rPr>
                        <a:t>2</a:t>
                      </a:r>
                    </a:p>
                  </a:txBody>
                  <a:tcPr marL="4465" marR="4465" marT="44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r" fontAlgn="b"/>
                      <a:r>
                        <a:rPr lang="en-US" sz="900" b="0" i="0" u="none" strike="noStrike">
                          <a:solidFill>
                            <a:srgbClr val="000000"/>
                          </a:solidFill>
                          <a:effectLst/>
                          <a:latin typeface="Calibri" panose="020F0502020204030204" pitchFamily="34" charset="0"/>
                        </a:rPr>
                        <a:t>1</a:t>
                      </a:r>
                    </a:p>
                  </a:txBody>
                  <a:tcPr marL="4465" marR="4465" marT="44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US" sz="900" b="0" i="0" u="none" strike="noStrike">
                          <a:solidFill>
                            <a:srgbClr val="000000"/>
                          </a:solidFill>
                          <a:effectLst/>
                          <a:latin typeface="Calibri" panose="020F0502020204030204" pitchFamily="34" charset="0"/>
                        </a:rPr>
                        <a:t>2</a:t>
                      </a:r>
                    </a:p>
                  </a:txBody>
                  <a:tcPr marL="4465" marR="4465" marT="44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r" fontAlgn="b"/>
                      <a:r>
                        <a:rPr lang="en-US" sz="900" b="0" i="0" u="none" strike="noStrike">
                          <a:solidFill>
                            <a:srgbClr val="000000"/>
                          </a:solidFill>
                          <a:effectLst/>
                          <a:latin typeface="Calibri" panose="020F0502020204030204" pitchFamily="34" charset="0"/>
                        </a:rPr>
                        <a:t>-1</a:t>
                      </a:r>
                    </a:p>
                  </a:txBody>
                  <a:tcPr marL="4465" marR="4465" marT="44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r" fontAlgn="b"/>
                      <a:r>
                        <a:rPr lang="en-US" sz="900" b="0" i="0" u="none" strike="noStrike">
                          <a:solidFill>
                            <a:srgbClr val="000000"/>
                          </a:solidFill>
                          <a:effectLst/>
                          <a:latin typeface="Calibri" panose="020F0502020204030204" pitchFamily="34" charset="0"/>
                        </a:rPr>
                        <a:t>2</a:t>
                      </a:r>
                    </a:p>
                  </a:txBody>
                  <a:tcPr marL="4465" marR="4465" marT="44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r" fontAlgn="b"/>
                      <a:r>
                        <a:rPr lang="en-US" sz="900" b="0" i="0" u="none" strike="noStrike">
                          <a:solidFill>
                            <a:srgbClr val="000000"/>
                          </a:solidFill>
                          <a:effectLst/>
                          <a:latin typeface="Calibri" panose="020F0502020204030204" pitchFamily="34" charset="0"/>
                        </a:rPr>
                        <a:t>-1</a:t>
                      </a:r>
                    </a:p>
                  </a:txBody>
                  <a:tcPr marL="4465" marR="4465" marT="44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r" fontAlgn="b"/>
                      <a:r>
                        <a:rPr lang="en-US" sz="900" b="0" i="0" u="none" strike="noStrike">
                          <a:solidFill>
                            <a:srgbClr val="000000"/>
                          </a:solidFill>
                          <a:effectLst/>
                          <a:latin typeface="Calibri" panose="020F0502020204030204" pitchFamily="34" charset="0"/>
                        </a:rPr>
                        <a:t>2</a:t>
                      </a:r>
                    </a:p>
                  </a:txBody>
                  <a:tcPr marL="4465" marR="4465" marT="44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r" fontAlgn="b"/>
                      <a:r>
                        <a:rPr lang="en-US" sz="900" b="0" i="0" u="none" strike="noStrike">
                          <a:solidFill>
                            <a:srgbClr val="000000"/>
                          </a:solidFill>
                          <a:effectLst/>
                          <a:latin typeface="Calibri" panose="020F0502020204030204" pitchFamily="34" charset="0"/>
                        </a:rPr>
                        <a:t>2</a:t>
                      </a:r>
                    </a:p>
                  </a:txBody>
                  <a:tcPr marL="4465" marR="4465" marT="44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r" fontAlgn="b"/>
                      <a:r>
                        <a:rPr lang="en-US" sz="900" b="0" i="0" u="none" strike="noStrike">
                          <a:solidFill>
                            <a:srgbClr val="000000"/>
                          </a:solidFill>
                          <a:effectLst/>
                          <a:latin typeface="Calibri" panose="020F0502020204030204" pitchFamily="34" charset="0"/>
                        </a:rPr>
                        <a:t>2</a:t>
                      </a:r>
                    </a:p>
                  </a:txBody>
                  <a:tcPr marL="4465" marR="4465" marT="44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r" fontAlgn="b"/>
                      <a:r>
                        <a:rPr lang="en-US" sz="900" b="0" i="0" u="none" strike="noStrike">
                          <a:solidFill>
                            <a:srgbClr val="000000"/>
                          </a:solidFill>
                          <a:effectLst/>
                          <a:latin typeface="Calibri" panose="020F0502020204030204" pitchFamily="34" charset="0"/>
                        </a:rPr>
                        <a:t>1</a:t>
                      </a:r>
                    </a:p>
                  </a:txBody>
                  <a:tcPr marL="4465" marR="4465" marT="44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US" sz="900" b="0" i="0" u="none" strike="noStrike">
                          <a:solidFill>
                            <a:srgbClr val="000000"/>
                          </a:solidFill>
                          <a:effectLst/>
                          <a:latin typeface="Calibri" panose="020F0502020204030204" pitchFamily="34" charset="0"/>
                        </a:rPr>
                        <a:t>-1</a:t>
                      </a:r>
                    </a:p>
                  </a:txBody>
                  <a:tcPr marL="4465" marR="4465" marT="44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l" fontAlgn="b"/>
                      <a:endParaRPr lang="en-US" sz="900" b="0" i="0" u="none" strike="noStrike">
                        <a:solidFill>
                          <a:srgbClr val="000000"/>
                        </a:solidFill>
                        <a:effectLst/>
                        <a:latin typeface="Calibri" panose="020F0502020204030204" pitchFamily="34" charset="0"/>
                      </a:endParaRPr>
                    </a:p>
                  </a:txBody>
                  <a:tcPr marL="4465" marR="4465" marT="44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US" sz="900" b="0" i="0" u="none" strike="noStrike">
                          <a:solidFill>
                            <a:srgbClr val="000000"/>
                          </a:solidFill>
                          <a:effectLst/>
                          <a:latin typeface="Calibri" panose="020F0502020204030204" pitchFamily="34" charset="0"/>
                        </a:rPr>
                        <a:t>2</a:t>
                      </a:r>
                    </a:p>
                  </a:txBody>
                  <a:tcPr marL="4465" marR="4465" marT="44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r" fontAlgn="b"/>
                      <a:r>
                        <a:rPr lang="en-US" sz="900" b="0" i="0" u="none" strike="noStrike">
                          <a:solidFill>
                            <a:srgbClr val="000000"/>
                          </a:solidFill>
                          <a:effectLst/>
                          <a:latin typeface="Calibri" panose="020F0502020204030204" pitchFamily="34" charset="0"/>
                        </a:rPr>
                        <a:t>2</a:t>
                      </a:r>
                    </a:p>
                  </a:txBody>
                  <a:tcPr marL="4465" marR="4465" marT="44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r" fontAlgn="b"/>
                      <a:r>
                        <a:rPr lang="en-US" sz="900" b="0" i="0" u="none" strike="noStrike">
                          <a:solidFill>
                            <a:srgbClr val="000000"/>
                          </a:solidFill>
                          <a:effectLst/>
                          <a:latin typeface="Calibri" panose="020F0502020204030204" pitchFamily="34" charset="0"/>
                        </a:rPr>
                        <a:t>1</a:t>
                      </a:r>
                    </a:p>
                  </a:txBody>
                  <a:tcPr marL="4465" marR="4465" marT="44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US" sz="900" b="0" i="0" u="none" strike="noStrike">
                          <a:solidFill>
                            <a:srgbClr val="000000"/>
                          </a:solidFill>
                          <a:effectLst/>
                          <a:latin typeface="Calibri" panose="020F0502020204030204" pitchFamily="34" charset="0"/>
                        </a:rPr>
                        <a:t>2</a:t>
                      </a:r>
                    </a:p>
                  </a:txBody>
                  <a:tcPr marL="4465" marR="4465" marT="44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r" fontAlgn="b"/>
                      <a:r>
                        <a:rPr lang="en-US" sz="900" b="0" i="0" u="none" strike="noStrike">
                          <a:solidFill>
                            <a:srgbClr val="000000"/>
                          </a:solidFill>
                          <a:effectLst/>
                          <a:latin typeface="Calibri" panose="020F0502020204030204" pitchFamily="34" charset="0"/>
                        </a:rPr>
                        <a:t>1</a:t>
                      </a:r>
                    </a:p>
                  </a:txBody>
                  <a:tcPr marL="4465" marR="4465" marT="44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l" fontAlgn="b"/>
                      <a:r>
                        <a:rPr lang="en-US" sz="900" b="0" i="0" u="none" strike="noStrike">
                          <a:solidFill>
                            <a:srgbClr val="000000"/>
                          </a:solidFill>
                          <a:effectLst/>
                          <a:latin typeface="Calibri" panose="020F0502020204030204" pitchFamily="34" charset="0"/>
                        </a:rPr>
                        <a:t> </a:t>
                      </a:r>
                    </a:p>
                  </a:txBody>
                  <a:tcPr marL="4465" marR="4465" marT="44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solidFill>
                            <a:srgbClr val="000000"/>
                          </a:solidFill>
                          <a:effectLst/>
                          <a:latin typeface="Calibri" panose="020F0502020204030204" pitchFamily="34" charset="0"/>
                        </a:rPr>
                        <a:t> </a:t>
                      </a:r>
                    </a:p>
                  </a:txBody>
                  <a:tcPr marL="4465" marR="4465" marT="44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panose="020F0502020204030204" pitchFamily="34" charset="0"/>
                        </a:rPr>
                        <a:t>2</a:t>
                      </a:r>
                    </a:p>
                  </a:txBody>
                  <a:tcPr marL="4465" marR="4465" marT="44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r" fontAlgn="b"/>
                      <a:r>
                        <a:rPr lang="en-US" sz="900" b="0" i="0" u="none" strike="noStrike">
                          <a:solidFill>
                            <a:srgbClr val="000000"/>
                          </a:solidFill>
                          <a:effectLst/>
                          <a:latin typeface="Calibri" panose="020F0502020204030204" pitchFamily="34" charset="0"/>
                        </a:rPr>
                        <a:t>-1</a:t>
                      </a:r>
                    </a:p>
                  </a:txBody>
                  <a:tcPr marL="4465" marR="4465" marT="44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r" fontAlgn="b"/>
                      <a:r>
                        <a:rPr lang="en-US" sz="900" b="0" i="0" u="none" strike="noStrike">
                          <a:solidFill>
                            <a:srgbClr val="000000"/>
                          </a:solidFill>
                          <a:effectLst/>
                          <a:latin typeface="Calibri" panose="020F0502020204030204" pitchFamily="34" charset="0"/>
                        </a:rPr>
                        <a:t>-1</a:t>
                      </a:r>
                    </a:p>
                  </a:txBody>
                  <a:tcPr marL="4465" marR="4465" marT="44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r" fontAlgn="b"/>
                      <a:r>
                        <a:rPr lang="en-US" sz="900" b="0" i="0" u="none" strike="noStrike">
                          <a:solidFill>
                            <a:srgbClr val="000000"/>
                          </a:solidFill>
                          <a:effectLst/>
                          <a:latin typeface="Calibri" panose="020F0502020204030204" pitchFamily="34" charset="0"/>
                        </a:rPr>
                        <a:t>2</a:t>
                      </a:r>
                    </a:p>
                  </a:txBody>
                  <a:tcPr marL="4465" marR="4465" marT="44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r" fontAlgn="b"/>
                      <a:r>
                        <a:rPr lang="en-US" sz="900" b="0" i="0" u="none" strike="noStrike">
                          <a:solidFill>
                            <a:srgbClr val="000000"/>
                          </a:solidFill>
                          <a:effectLst/>
                          <a:latin typeface="Calibri" panose="020F0502020204030204" pitchFamily="34" charset="0"/>
                        </a:rPr>
                        <a:t>-1</a:t>
                      </a:r>
                    </a:p>
                  </a:txBody>
                  <a:tcPr marL="4465" marR="4465" marT="44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l" fontAlgn="b"/>
                      <a:endParaRPr lang="en-US" sz="900" b="0" i="0" u="none" strike="noStrike">
                        <a:solidFill>
                          <a:srgbClr val="000000"/>
                        </a:solidFill>
                        <a:effectLst/>
                        <a:latin typeface="Calibri" panose="020F0502020204030204" pitchFamily="34" charset="0"/>
                      </a:endParaRPr>
                    </a:p>
                  </a:txBody>
                  <a:tcPr marL="4465" marR="4465" marT="446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b"/>
                      <a:r>
                        <a:rPr lang="en-US" sz="900" b="0" i="0" u="none" strike="noStrike">
                          <a:solidFill>
                            <a:srgbClr val="000000"/>
                          </a:solidFill>
                          <a:effectLst/>
                          <a:latin typeface="Calibri" panose="020F0502020204030204" pitchFamily="34" charset="0"/>
                        </a:rPr>
                        <a:t>2</a:t>
                      </a:r>
                    </a:p>
                  </a:txBody>
                  <a:tcPr marL="4465" marR="4465" marT="44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r" fontAlgn="b"/>
                      <a:r>
                        <a:rPr lang="en-US" sz="900" b="0" i="0" u="none" strike="noStrike">
                          <a:solidFill>
                            <a:srgbClr val="000000"/>
                          </a:solidFill>
                          <a:effectLst/>
                          <a:latin typeface="Calibri" panose="020F0502020204030204" pitchFamily="34" charset="0"/>
                        </a:rPr>
                        <a:t>-1</a:t>
                      </a:r>
                    </a:p>
                  </a:txBody>
                  <a:tcPr marL="4465" marR="4465" marT="44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l" fontAlgn="b"/>
                      <a:r>
                        <a:rPr lang="en-US" sz="900" b="0" i="0" u="none" strike="noStrike">
                          <a:solidFill>
                            <a:srgbClr val="000000"/>
                          </a:solidFill>
                          <a:effectLst/>
                          <a:latin typeface="Calibri" panose="020F0502020204030204" pitchFamily="34" charset="0"/>
                        </a:rPr>
                        <a:t> </a:t>
                      </a:r>
                    </a:p>
                  </a:txBody>
                  <a:tcPr marL="4465" marR="4465" marT="44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panose="020F0502020204030204" pitchFamily="34" charset="0"/>
                        </a:rPr>
                        <a:t>2</a:t>
                      </a:r>
                    </a:p>
                  </a:txBody>
                  <a:tcPr marL="4465" marR="4465" marT="44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r" fontAlgn="b"/>
                      <a:r>
                        <a:rPr lang="en-US" sz="900" b="0" i="0" u="none" strike="noStrike">
                          <a:solidFill>
                            <a:srgbClr val="000000"/>
                          </a:solidFill>
                          <a:effectLst/>
                          <a:latin typeface="Calibri" panose="020F0502020204030204" pitchFamily="34" charset="0"/>
                        </a:rPr>
                        <a:t>2</a:t>
                      </a:r>
                    </a:p>
                  </a:txBody>
                  <a:tcPr marL="4465" marR="4465" marT="44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l" fontAlgn="b"/>
                      <a:r>
                        <a:rPr lang="en-US" sz="900" b="0" i="0" u="none" strike="noStrike">
                          <a:solidFill>
                            <a:srgbClr val="000000"/>
                          </a:solidFill>
                          <a:effectLst/>
                          <a:latin typeface="Calibri" panose="020F0502020204030204" pitchFamily="34" charset="0"/>
                        </a:rPr>
                        <a:t> </a:t>
                      </a:r>
                    </a:p>
                  </a:txBody>
                  <a:tcPr marL="4465" marR="4465" marT="44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solidFill>
                            <a:srgbClr val="000000"/>
                          </a:solidFill>
                          <a:effectLst/>
                          <a:latin typeface="Calibri" panose="020F0502020204030204" pitchFamily="34" charset="0"/>
                        </a:rPr>
                        <a:t> </a:t>
                      </a:r>
                    </a:p>
                  </a:txBody>
                  <a:tcPr marL="4465" marR="4465" marT="44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panose="020F0502020204030204" pitchFamily="34" charset="0"/>
                        </a:rPr>
                        <a:t>2</a:t>
                      </a:r>
                    </a:p>
                  </a:txBody>
                  <a:tcPr marL="4465" marR="4465" marT="44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r" fontAlgn="b"/>
                      <a:r>
                        <a:rPr lang="en-US" sz="900" b="0" i="0" u="none" strike="noStrike">
                          <a:solidFill>
                            <a:srgbClr val="000000"/>
                          </a:solidFill>
                          <a:effectLst/>
                          <a:latin typeface="Calibri" panose="020F0502020204030204" pitchFamily="34" charset="0"/>
                        </a:rPr>
                        <a:t>-1</a:t>
                      </a:r>
                    </a:p>
                  </a:txBody>
                  <a:tcPr marL="4465" marR="4465" marT="44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r" fontAlgn="b"/>
                      <a:r>
                        <a:rPr lang="en-US" sz="900" b="0" i="0" u="none" strike="noStrike">
                          <a:solidFill>
                            <a:srgbClr val="000000"/>
                          </a:solidFill>
                          <a:effectLst/>
                          <a:latin typeface="Calibri" panose="020F0502020204030204" pitchFamily="34" charset="0"/>
                        </a:rPr>
                        <a:t>-1</a:t>
                      </a:r>
                    </a:p>
                  </a:txBody>
                  <a:tcPr marL="4465" marR="4465" marT="44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r" fontAlgn="b"/>
                      <a:r>
                        <a:rPr lang="en-US" sz="900" b="0" i="0" u="none" strike="noStrike">
                          <a:solidFill>
                            <a:srgbClr val="000000"/>
                          </a:solidFill>
                          <a:effectLst/>
                          <a:latin typeface="Calibri" panose="020F0502020204030204" pitchFamily="34" charset="0"/>
                        </a:rPr>
                        <a:t>1</a:t>
                      </a:r>
                    </a:p>
                  </a:txBody>
                  <a:tcPr marL="4465" marR="4465" marT="44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US" sz="900" b="0" i="0" u="none" strike="noStrike">
                          <a:solidFill>
                            <a:srgbClr val="000000"/>
                          </a:solidFill>
                          <a:effectLst/>
                          <a:latin typeface="Calibri" panose="020F0502020204030204" pitchFamily="34" charset="0"/>
                        </a:rPr>
                        <a:t>-1</a:t>
                      </a:r>
                    </a:p>
                  </a:txBody>
                  <a:tcPr marL="4465" marR="4465" marT="446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l" fontAlgn="b"/>
                      <a:endParaRPr lang="en-US" sz="900" b="0" i="0" u="none" strike="noStrike">
                        <a:solidFill>
                          <a:srgbClr val="000000"/>
                        </a:solidFill>
                        <a:effectLst/>
                        <a:latin typeface="Calibri" panose="020F0502020204030204" pitchFamily="34" charset="0"/>
                      </a:endParaRPr>
                    </a:p>
                  </a:txBody>
                  <a:tcPr marL="4465" marR="4465" marT="4465" marB="0" anchor="b">
                    <a:lnL w="6350" cap="flat" cmpd="sng" algn="ctr">
                      <a:solidFill>
                        <a:srgbClr val="000000"/>
                      </a:solidFill>
                      <a:prstDash val="solid"/>
                      <a:round/>
                      <a:headEnd type="none" w="med" len="med"/>
                      <a:tailEnd type="none" w="med" len="med"/>
                    </a:lnL>
                    <a:lnR>
                      <a:noFill/>
                    </a:lnR>
                    <a:lnT>
                      <a:noFill/>
                    </a:lnT>
                    <a:lnB>
                      <a:noFill/>
                    </a:lnB>
                  </a:tcPr>
                </a:tc>
              </a:tr>
              <a:tr h="586226">
                <a:tc>
                  <a:txBody>
                    <a:bodyPr/>
                    <a:lstStyle/>
                    <a:p>
                      <a:pPr algn="l" fontAlgn="b"/>
                      <a:r>
                        <a:rPr lang="en-US" sz="1100" b="1" i="1" u="none" strike="noStrike">
                          <a:solidFill>
                            <a:srgbClr val="000000"/>
                          </a:solidFill>
                          <a:effectLst/>
                          <a:latin typeface="Calibri" panose="020F0502020204030204" pitchFamily="34" charset="0"/>
                        </a:rPr>
                        <a:t>Entities budget and budgets of institutions subordinate to an entity</a:t>
                      </a:r>
                    </a:p>
                  </a:txBody>
                  <a:tcPr marL="4465" marR="4465" marT="44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panose="020F0502020204030204" pitchFamily="34" charset="0"/>
                        </a:rPr>
                        <a:t>2</a:t>
                      </a:r>
                    </a:p>
                  </a:txBody>
                  <a:tcPr marL="4465" marR="4465" marT="44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r" fontAlgn="b"/>
                      <a:r>
                        <a:rPr lang="en-US" sz="900" b="0" i="0" u="none" strike="noStrike">
                          <a:solidFill>
                            <a:srgbClr val="000000"/>
                          </a:solidFill>
                          <a:effectLst/>
                          <a:latin typeface="Calibri" panose="020F0502020204030204" pitchFamily="34" charset="0"/>
                        </a:rPr>
                        <a:t>-1</a:t>
                      </a:r>
                    </a:p>
                  </a:txBody>
                  <a:tcPr marL="4465" marR="4465" marT="44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r" fontAlgn="b"/>
                      <a:r>
                        <a:rPr lang="en-US" sz="900" b="0" i="0" u="none" strike="noStrike">
                          <a:solidFill>
                            <a:srgbClr val="000000"/>
                          </a:solidFill>
                          <a:effectLst/>
                          <a:latin typeface="Calibri" panose="020F0502020204030204" pitchFamily="34" charset="0"/>
                        </a:rPr>
                        <a:t>2</a:t>
                      </a:r>
                    </a:p>
                  </a:txBody>
                  <a:tcPr marL="4465" marR="4465" marT="44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r" fontAlgn="b"/>
                      <a:r>
                        <a:rPr lang="en-US" sz="900" b="0" i="0" u="none" strike="noStrike">
                          <a:solidFill>
                            <a:srgbClr val="000000"/>
                          </a:solidFill>
                          <a:effectLst/>
                          <a:latin typeface="Calibri" panose="020F0502020204030204" pitchFamily="34" charset="0"/>
                        </a:rPr>
                        <a:t>2</a:t>
                      </a:r>
                    </a:p>
                  </a:txBody>
                  <a:tcPr marL="4465" marR="4465" marT="44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r" fontAlgn="b"/>
                      <a:r>
                        <a:rPr lang="en-US" sz="900" b="0" i="0" u="none" strike="noStrike">
                          <a:solidFill>
                            <a:srgbClr val="000000"/>
                          </a:solidFill>
                          <a:effectLst/>
                          <a:latin typeface="Calibri" panose="020F0502020204030204" pitchFamily="34" charset="0"/>
                        </a:rPr>
                        <a:t>2</a:t>
                      </a:r>
                    </a:p>
                  </a:txBody>
                  <a:tcPr marL="4465" marR="4465" marT="44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r" fontAlgn="b"/>
                      <a:r>
                        <a:rPr lang="en-US" sz="900" b="0" i="0" u="none" strike="noStrike">
                          <a:solidFill>
                            <a:srgbClr val="000000"/>
                          </a:solidFill>
                          <a:effectLst/>
                          <a:latin typeface="Calibri" panose="020F0502020204030204" pitchFamily="34" charset="0"/>
                        </a:rPr>
                        <a:t>1</a:t>
                      </a:r>
                    </a:p>
                  </a:txBody>
                  <a:tcPr marL="4465" marR="4465" marT="44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US" sz="900" b="0" i="0" u="none" strike="noStrike">
                          <a:solidFill>
                            <a:srgbClr val="000000"/>
                          </a:solidFill>
                          <a:effectLst/>
                          <a:latin typeface="Calibri" panose="020F0502020204030204" pitchFamily="34" charset="0"/>
                        </a:rPr>
                        <a:t>-1</a:t>
                      </a:r>
                    </a:p>
                  </a:txBody>
                  <a:tcPr marL="4465" marR="4465" marT="44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r" fontAlgn="b"/>
                      <a:r>
                        <a:rPr lang="en-US" sz="900" b="0" i="0" u="none" strike="noStrike">
                          <a:solidFill>
                            <a:srgbClr val="000000"/>
                          </a:solidFill>
                          <a:effectLst/>
                          <a:latin typeface="Calibri" panose="020F0502020204030204" pitchFamily="34" charset="0"/>
                        </a:rPr>
                        <a:t>2</a:t>
                      </a:r>
                    </a:p>
                  </a:txBody>
                  <a:tcPr marL="4465" marR="4465" marT="44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r" fontAlgn="b"/>
                      <a:r>
                        <a:rPr lang="en-US" sz="900" b="0" i="0" u="none" strike="noStrike">
                          <a:solidFill>
                            <a:srgbClr val="000000"/>
                          </a:solidFill>
                          <a:effectLst/>
                          <a:latin typeface="Calibri" panose="020F0502020204030204" pitchFamily="34" charset="0"/>
                        </a:rPr>
                        <a:t>2</a:t>
                      </a:r>
                    </a:p>
                  </a:txBody>
                  <a:tcPr marL="4465" marR="4465" marT="44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r" fontAlgn="b"/>
                      <a:r>
                        <a:rPr lang="en-US" sz="900" b="0" i="0" u="none" strike="noStrike">
                          <a:solidFill>
                            <a:srgbClr val="000000"/>
                          </a:solidFill>
                          <a:effectLst/>
                          <a:latin typeface="Calibri" panose="020F0502020204030204" pitchFamily="34" charset="0"/>
                        </a:rPr>
                        <a:t>2</a:t>
                      </a:r>
                    </a:p>
                  </a:txBody>
                  <a:tcPr marL="4465" marR="4465" marT="44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r" fontAlgn="b"/>
                      <a:r>
                        <a:rPr lang="en-US" sz="900" b="0" i="0" u="none" strike="noStrike">
                          <a:solidFill>
                            <a:srgbClr val="000000"/>
                          </a:solidFill>
                          <a:effectLst/>
                          <a:latin typeface="Calibri" panose="020F0502020204030204" pitchFamily="34" charset="0"/>
                        </a:rPr>
                        <a:t>2</a:t>
                      </a:r>
                    </a:p>
                  </a:txBody>
                  <a:tcPr marL="4465" marR="4465" marT="44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r" fontAlgn="b"/>
                      <a:r>
                        <a:rPr lang="en-US" sz="900" b="0" i="0" u="none" strike="noStrike">
                          <a:solidFill>
                            <a:srgbClr val="000000"/>
                          </a:solidFill>
                          <a:effectLst/>
                          <a:latin typeface="Calibri" panose="020F0502020204030204" pitchFamily="34" charset="0"/>
                        </a:rPr>
                        <a:t>-1</a:t>
                      </a:r>
                    </a:p>
                  </a:txBody>
                  <a:tcPr marL="4465" marR="4465" marT="44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l" fontAlgn="b"/>
                      <a:endParaRPr lang="en-US" sz="900" b="0" i="0" u="none" strike="noStrike">
                        <a:solidFill>
                          <a:srgbClr val="000000"/>
                        </a:solidFill>
                        <a:effectLst/>
                        <a:latin typeface="Calibri" panose="020F0502020204030204" pitchFamily="34" charset="0"/>
                      </a:endParaRPr>
                    </a:p>
                  </a:txBody>
                  <a:tcPr marL="4465" marR="4465" marT="44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US" sz="900" b="0" i="0" u="none" strike="noStrike">
                          <a:solidFill>
                            <a:srgbClr val="000000"/>
                          </a:solidFill>
                          <a:effectLst/>
                          <a:latin typeface="Calibri" panose="020F0502020204030204" pitchFamily="34" charset="0"/>
                        </a:rPr>
                        <a:t>2</a:t>
                      </a:r>
                    </a:p>
                  </a:txBody>
                  <a:tcPr marL="4465" marR="4465" marT="44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r" fontAlgn="b"/>
                      <a:r>
                        <a:rPr lang="en-US" sz="900" b="0" i="0" u="none" strike="noStrike">
                          <a:solidFill>
                            <a:srgbClr val="000000"/>
                          </a:solidFill>
                          <a:effectLst/>
                          <a:latin typeface="Calibri" panose="020F0502020204030204" pitchFamily="34" charset="0"/>
                        </a:rPr>
                        <a:t>-1</a:t>
                      </a:r>
                    </a:p>
                  </a:txBody>
                  <a:tcPr marL="4465" marR="4465" marT="44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r" fontAlgn="b"/>
                      <a:r>
                        <a:rPr lang="en-US" sz="900" b="0" i="0" u="none" strike="noStrike">
                          <a:solidFill>
                            <a:srgbClr val="000000"/>
                          </a:solidFill>
                          <a:effectLst/>
                          <a:latin typeface="Calibri" panose="020F0502020204030204" pitchFamily="34" charset="0"/>
                        </a:rPr>
                        <a:t>2</a:t>
                      </a:r>
                    </a:p>
                  </a:txBody>
                  <a:tcPr marL="4465" marR="4465" marT="44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r" fontAlgn="b"/>
                      <a:r>
                        <a:rPr lang="en-US" sz="900" b="0" i="0" u="none" strike="noStrike">
                          <a:solidFill>
                            <a:srgbClr val="000000"/>
                          </a:solidFill>
                          <a:effectLst/>
                          <a:latin typeface="Calibri" panose="020F0502020204030204" pitchFamily="34" charset="0"/>
                        </a:rPr>
                        <a:t>2</a:t>
                      </a:r>
                    </a:p>
                  </a:txBody>
                  <a:tcPr marL="4465" marR="4465" marT="44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r" fontAlgn="b"/>
                      <a:r>
                        <a:rPr lang="en-US" sz="900" b="0" i="0" u="none" strike="noStrike">
                          <a:solidFill>
                            <a:srgbClr val="000000"/>
                          </a:solidFill>
                          <a:effectLst/>
                          <a:latin typeface="Calibri" panose="020F0502020204030204" pitchFamily="34" charset="0"/>
                        </a:rPr>
                        <a:t>2</a:t>
                      </a:r>
                    </a:p>
                  </a:txBody>
                  <a:tcPr marL="4465" marR="4465" marT="44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r" fontAlgn="b"/>
                      <a:r>
                        <a:rPr lang="en-US" sz="900" b="0" i="0" u="none" strike="noStrike">
                          <a:solidFill>
                            <a:srgbClr val="000000"/>
                          </a:solidFill>
                          <a:effectLst/>
                          <a:latin typeface="Calibri" panose="020F0502020204030204" pitchFamily="34" charset="0"/>
                        </a:rPr>
                        <a:t>2</a:t>
                      </a:r>
                    </a:p>
                  </a:txBody>
                  <a:tcPr marL="4465" marR="4465" marT="44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r" fontAlgn="b"/>
                      <a:r>
                        <a:rPr lang="en-US" sz="900" b="0" i="0" u="none" strike="noStrike">
                          <a:solidFill>
                            <a:srgbClr val="000000"/>
                          </a:solidFill>
                          <a:effectLst/>
                          <a:latin typeface="Calibri" panose="020F0502020204030204" pitchFamily="34" charset="0"/>
                        </a:rPr>
                        <a:t>2</a:t>
                      </a:r>
                    </a:p>
                  </a:txBody>
                  <a:tcPr marL="4465" marR="4465" marT="44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r" fontAlgn="b"/>
                      <a:r>
                        <a:rPr lang="en-US" sz="900" b="0" i="0" u="none" strike="noStrike">
                          <a:solidFill>
                            <a:srgbClr val="000000"/>
                          </a:solidFill>
                          <a:effectLst/>
                          <a:latin typeface="Calibri" panose="020F0502020204030204" pitchFamily="34" charset="0"/>
                        </a:rPr>
                        <a:t>2</a:t>
                      </a:r>
                    </a:p>
                  </a:txBody>
                  <a:tcPr marL="4465" marR="4465" marT="44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r" fontAlgn="b"/>
                      <a:r>
                        <a:rPr lang="en-US" sz="900" b="0" i="0" u="none" strike="noStrike">
                          <a:solidFill>
                            <a:srgbClr val="000000"/>
                          </a:solidFill>
                          <a:effectLst/>
                          <a:latin typeface="Calibri" panose="020F0502020204030204" pitchFamily="34" charset="0"/>
                        </a:rPr>
                        <a:t>2</a:t>
                      </a:r>
                    </a:p>
                  </a:txBody>
                  <a:tcPr marL="4465" marR="4465" marT="44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r" fontAlgn="b"/>
                      <a:r>
                        <a:rPr lang="en-US" sz="900" b="0" i="0" u="none" strike="noStrike">
                          <a:solidFill>
                            <a:srgbClr val="000000"/>
                          </a:solidFill>
                          <a:effectLst/>
                          <a:latin typeface="Calibri" panose="020F0502020204030204" pitchFamily="34" charset="0"/>
                        </a:rPr>
                        <a:t>-1</a:t>
                      </a:r>
                    </a:p>
                  </a:txBody>
                  <a:tcPr marL="4465" marR="4465" marT="44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r" fontAlgn="b"/>
                      <a:r>
                        <a:rPr lang="en-US" sz="900" b="0" i="0" u="none" strike="noStrike">
                          <a:solidFill>
                            <a:srgbClr val="000000"/>
                          </a:solidFill>
                          <a:effectLst/>
                          <a:latin typeface="Calibri" panose="020F0502020204030204" pitchFamily="34" charset="0"/>
                        </a:rPr>
                        <a:t>-1</a:t>
                      </a:r>
                    </a:p>
                  </a:txBody>
                  <a:tcPr marL="4465" marR="4465" marT="44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r" fontAlgn="b"/>
                      <a:r>
                        <a:rPr lang="en-US" sz="900" b="0" i="0" u="none" strike="noStrike">
                          <a:solidFill>
                            <a:srgbClr val="000000"/>
                          </a:solidFill>
                          <a:effectLst/>
                          <a:latin typeface="Calibri" panose="020F0502020204030204" pitchFamily="34" charset="0"/>
                        </a:rPr>
                        <a:t>2</a:t>
                      </a:r>
                    </a:p>
                  </a:txBody>
                  <a:tcPr marL="4465" marR="4465" marT="44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l" fontAlgn="b"/>
                      <a:endParaRPr lang="en-US" sz="900" b="0" i="0" u="none" strike="noStrike">
                        <a:solidFill>
                          <a:srgbClr val="000000"/>
                        </a:solidFill>
                        <a:effectLst/>
                        <a:latin typeface="Calibri" panose="020F0502020204030204" pitchFamily="34" charset="0"/>
                      </a:endParaRPr>
                    </a:p>
                  </a:txBody>
                  <a:tcPr marL="4465" marR="4465" marT="446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b"/>
                      <a:r>
                        <a:rPr lang="en-US" sz="900" b="0" i="0" u="none" strike="noStrike">
                          <a:solidFill>
                            <a:srgbClr val="000000"/>
                          </a:solidFill>
                          <a:effectLst/>
                          <a:latin typeface="Calibri" panose="020F0502020204030204" pitchFamily="34" charset="0"/>
                        </a:rPr>
                        <a:t>2</a:t>
                      </a:r>
                    </a:p>
                  </a:txBody>
                  <a:tcPr marL="4465" marR="4465" marT="44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r" fontAlgn="b"/>
                      <a:r>
                        <a:rPr lang="en-US" sz="900" b="0" i="0" u="none" strike="noStrike">
                          <a:solidFill>
                            <a:srgbClr val="000000"/>
                          </a:solidFill>
                          <a:effectLst/>
                          <a:latin typeface="Calibri" panose="020F0502020204030204" pitchFamily="34" charset="0"/>
                        </a:rPr>
                        <a:t>-1</a:t>
                      </a:r>
                    </a:p>
                  </a:txBody>
                  <a:tcPr marL="4465" marR="4465" marT="44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r" fontAlgn="b"/>
                      <a:r>
                        <a:rPr lang="en-US" sz="900" b="0" i="0" u="none" strike="noStrike">
                          <a:solidFill>
                            <a:srgbClr val="000000"/>
                          </a:solidFill>
                          <a:effectLst/>
                          <a:latin typeface="Calibri" panose="020F0502020204030204" pitchFamily="34" charset="0"/>
                        </a:rPr>
                        <a:t>2</a:t>
                      </a:r>
                    </a:p>
                  </a:txBody>
                  <a:tcPr marL="4465" marR="4465" marT="44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r" fontAlgn="b"/>
                      <a:r>
                        <a:rPr lang="en-US" sz="900" b="0" i="0" u="none" strike="noStrike">
                          <a:solidFill>
                            <a:srgbClr val="000000"/>
                          </a:solidFill>
                          <a:effectLst/>
                          <a:latin typeface="Calibri" panose="020F0502020204030204" pitchFamily="34" charset="0"/>
                        </a:rPr>
                        <a:t>2</a:t>
                      </a:r>
                    </a:p>
                  </a:txBody>
                  <a:tcPr marL="4465" marR="4465" marT="44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r" fontAlgn="b"/>
                      <a:r>
                        <a:rPr lang="en-US" sz="900" b="0" i="0" u="none" strike="noStrike">
                          <a:solidFill>
                            <a:srgbClr val="000000"/>
                          </a:solidFill>
                          <a:effectLst/>
                          <a:latin typeface="Calibri" panose="020F0502020204030204" pitchFamily="34" charset="0"/>
                        </a:rPr>
                        <a:t>2</a:t>
                      </a:r>
                    </a:p>
                  </a:txBody>
                  <a:tcPr marL="4465" marR="4465" marT="44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r" fontAlgn="b"/>
                      <a:r>
                        <a:rPr lang="en-US" sz="900" b="0" i="0" u="none" strike="noStrike">
                          <a:solidFill>
                            <a:srgbClr val="000000"/>
                          </a:solidFill>
                          <a:effectLst/>
                          <a:latin typeface="Calibri" panose="020F0502020204030204" pitchFamily="34" charset="0"/>
                        </a:rPr>
                        <a:t>1</a:t>
                      </a:r>
                    </a:p>
                  </a:txBody>
                  <a:tcPr marL="4465" marR="4465" marT="44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l" fontAlgn="b"/>
                      <a:r>
                        <a:rPr lang="en-US" sz="900" b="0" i="0" u="none" strike="noStrike" dirty="0">
                          <a:solidFill>
                            <a:srgbClr val="000000"/>
                          </a:solidFill>
                          <a:effectLst/>
                          <a:latin typeface="Calibri" panose="020F0502020204030204" pitchFamily="34" charset="0"/>
                        </a:rPr>
                        <a:t> </a:t>
                      </a:r>
                    </a:p>
                  </a:txBody>
                  <a:tcPr marL="4465" marR="4465" marT="44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panose="020F0502020204030204" pitchFamily="34" charset="0"/>
                        </a:rPr>
                        <a:t>2</a:t>
                      </a:r>
                    </a:p>
                  </a:txBody>
                  <a:tcPr marL="4465" marR="4465" marT="44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r" fontAlgn="b"/>
                      <a:r>
                        <a:rPr lang="en-US" sz="900" b="0" i="0" u="none" strike="noStrike">
                          <a:solidFill>
                            <a:srgbClr val="000000"/>
                          </a:solidFill>
                          <a:effectLst/>
                          <a:latin typeface="Calibri" panose="020F0502020204030204" pitchFamily="34" charset="0"/>
                        </a:rPr>
                        <a:t>2</a:t>
                      </a:r>
                    </a:p>
                  </a:txBody>
                  <a:tcPr marL="4465" marR="4465" marT="44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r" fontAlgn="b"/>
                      <a:r>
                        <a:rPr lang="en-US" sz="900" b="0" i="0" u="none" strike="noStrike">
                          <a:solidFill>
                            <a:srgbClr val="000000"/>
                          </a:solidFill>
                          <a:effectLst/>
                          <a:latin typeface="Calibri" panose="020F0502020204030204" pitchFamily="34" charset="0"/>
                        </a:rPr>
                        <a:t>-1</a:t>
                      </a:r>
                    </a:p>
                  </a:txBody>
                  <a:tcPr marL="4465" marR="4465" marT="44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r" fontAlgn="b"/>
                      <a:r>
                        <a:rPr lang="en-US" sz="900" b="0" i="0" u="none" strike="noStrike">
                          <a:solidFill>
                            <a:srgbClr val="000000"/>
                          </a:solidFill>
                          <a:effectLst/>
                          <a:latin typeface="Calibri" panose="020F0502020204030204" pitchFamily="34" charset="0"/>
                        </a:rPr>
                        <a:t>-1</a:t>
                      </a:r>
                    </a:p>
                  </a:txBody>
                  <a:tcPr marL="4465" marR="4465" marT="44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r" fontAlgn="b"/>
                      <a:r>
                        <a:rPr lang="en-US" sz="900" b="0" i="0" u="none" strike="noStrike">
                          <a:solidFill>
                            <a:srgbClr val="000000"/>
                          </a:solidFill>
                          <a:effectLst/>
                          <a:latin typeface="Calibri" panose="020F0502020204030204" pitchFamily="34" charset="0"/>
                        </a:rPr>
                        <a:t>-1</a:t>
                      </a:r>
                    </a:p>
                  </a:txBody>
                  <a:tcPr marL="4465" marR="4465" marT="446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l" fontAlgn="b"/>
                      <a:endParaRPr lang="en-US" sz="900" b="0" i="0" u="none" strike="noStrike">
                        <a:solidFill>
                          <a:srgbClr val="000000"/>
                        </a:solidFill>
                        <a:effectLst/>
                        <a:latin typeface="Calibri" panose="020F0502020204030204" pitchFamily="34" charset="0"/>
                      </a:endParaRPr>
                    </a:p>
                  </a:txBody>
                  <a:tcPr marL="4465" marR="4465" marT="4465" marB="0" anchor="b">
                    <a:lnL w="6350" cap="flat" cmpd="sng" algn="ctr">
                      <a:solidFill>
                        <a:srgbClr val="000000"/>
                      </a:solidFill>
                      <a:prstDash val="solid"/>
                      <a:round/>
                      <a:headEnd type="none" w="med" len="med"/>
                      <a:tailEnd type="none" w="med" len="med"/>
                    </a:lnL>
                    <a:lnR>
                      <a:noFill/>
                    </a:lnR>
                    <a:lnT>
                      <a:noFill/>
                    </a:lnT>
                    <a:lnB>
                      <a:noFill/>
                    </a:lnB>
                  </a:tcPr>
                </a:tc>
              </a:tr>
              <a:tr h="392706">
                <a:tc>
                  <a:txBody>
                    <a:bodyPr/>
                    <a:lstStyle/>
                    <a:p>
                      <a:pPr algn="l" fontAlgn="b"/>
                      <a:r>
                        <a:rPr lang="en-US" sz="1100" b="1" i="1" u="none" strike="noStrike">
                          <a:solidFill>
                            <a:srgbClr val="000000"/>
                          </a:solidFill>
                          <a:effectLst/>
                          <a:latin typeface="Calibri" panose="020F0502020204030204" pitchFamily="34" charset="0"/>
                        </a:rPr>
                        <a:t>All state administration organizations</a:t>
                      </a:r>
                    </a:p>
                  </a:txBody>
                  <a:tcPr marL="4465" marR="4465" marT="44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panose="020F0502020204030204" pitchFamily="34" charset="0"/>
                        </a:rPr>
                        <a:t>2</a:t>
                      </a:r>
                    </a:p>
                  </a:txBody>
                  <a:tcPr marL="4465" marR="4465" marT="44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r" fontAlgn="b"/>
                      <a:r>
                        <a:rPr lang="en-US" sz="900" b="0" i="0" u="none" strike="noStrike">
                          <a:solidFill>
                            <a:srgbClr val="000000"/>
                          </a:solidFill>
                          <a:effectLst/>
                          <a:latin typeface="Calibri" panose="020F0502020204030204" pitchFamily="34" charset="0"/>
                        </a:rPr>
                        <a:t>2</a:t>
                      </a:r>
                    </a:p>
                  </a:txBody>
                  <a:tcPr marL="4465" marR="4465" marT="44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r" fontAlgn="b"/>
                      <a:r>
                        <a:rPr lang="en-US" sz="900" b="0" i="0" u="none" strike="noStrike">
                          <a:solidFill>
                            <a:srgbClr val="000000"/>
                          </a:solidFill>
                          <a:effectLst/>
                          <a:latin typeface="Calibri" panose="020F0502020204030204" pitchFamily="34" charset="0"/>
                        </a:rPr>
                        <a:t>2</a:t>
                      </a:r>
                    </a:p>
                  </a:txBody>
                  <a:tcPr marL="4465" marR="4465" marT="44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r" fontAlgn="b"/>
                      <a:r>
                        <a:rPr lang="en-US" sz="900" b="0" i="0" u="none" strike="noStrike">
                          <a:solidFill>
                            <a:srgbClr val="000000"/>
                          </a:solidFill>
                          <a:effectLst/>
                          <a:latin typeface="Calibri" panose="020F0502020204030204" pitchFamily="34" charset="0"/>
                        </a:rPr>
                        <a:t>2</a:t>
                      </a:r>
                    </a:p>
                  </a:txBody>
                  <a:tcPr marL="4465" marR="4465" marT="44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r" fontAlgn="b"/>
                      <a:r>
                        <a:rPr lang="en-US" sz="900" b="0" i="0" u="none" strike="noStrike">
                          <a:solidFill>
                            <a:srgbClr val="000000"/>
                          </a:solidFill>
                          <a:effectLst/>
                          <a:latin typeface="Calibri" panose="020F0502020204030204" pitchFamily="34" charset="0"/>
                        </a:rPr>
                        <a:t>2</a:t>
                      </a:r>
                    </a:p>
                  </a:txBody>
                  <a:tcPr marL="4465" marR="4465" marT="44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r" fontAlgn="b"/>
                      <a:r>
                        <a:rPr lang="en-US" sz="900" b="0" i="0" u="none" strike="noStrike">
                          <a:solidFill>
                            <a:srgbClr val="000000"/>
                          </a:solidFill>
                          <a:effectLst/>
                          <a:latin typeface="Calibri" panose="020F0502020204030204" pitchFamily="34" charset="0"/>
                        </a:rPr>
                        <a:t>2</a:t>
                      </a:r>
                    </a:p>
                  </a:txBody>
                  <a:tcPr marL="4465" marR="4465" marT="44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r" fontAlgn="b"/>
                      <a:r>
                        <a:rPr lang="en-US" sz="900" b="0" i="0" u="none" strike="noStrike">
                          <a:solidFill>
                            <a:srgbClr val="000000"/>
                          </a:solidFill>
                          <a:effectLst/>
                          <a:latin typeface="Calibri" panose="020F0502020204030204" pitchFamily="34" charset="0"/>
                        </a:rPr>
                        <a:t>2</a:t>
                      </a:r>
                    </a:p>
                  </a:txBody>
                  <a:tcPr marL="4465" marR="4465" marT="44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r" fontAlgn="b"/>
                      <a:r>
                        <a:rPr lang="en-US" sz="900" b="0" i="0" u="none" strike="noStrike">
                          <a:solidFill>
                            <a:srgbClr val="000000"/>
                          </a:solidFill>
                          <a:effectLst/>
                          <a:latin typeface="Calibri" panose="020F0502020204030204" pitchFamily="34" charset="0"/>
                        </a:rPr>
                        <a:t>2</a:t>
                      </a:r>
                    </a:p>
                  </a:txBody>
                  <a:tcPr marL="4465" marR="4465" marT="44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r" fontAlgn="b"/>
                      <a:r>
                        <a:rPr lang="en-US" sz="900" b="0" i="0" u="none" strike="noStrike">
                          <a:solidFill>
                            <a:srgbClr val="000000"/>
                          </a:solidFill>
                          <a:effectLst/>
                          <a:latin typeface="Calibri" panose="020F0502020204030204" pitchFamily="34" charset="0"/>
                        </a:rPr>
                        <a:t>2</a:t>
                      </a:r>
                    </a:p>
                  </a:txBody>
                  <a:tcPr marL="4465" marR="4465" marT="44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r" fontAlgn="b"/>
                      <a:r>
                        <a:rPr lang="en-US" sz="900" b="0" i="0" u="none" strike="noStrike">
                          <a:solidFill>
                            <a:srgbClr val="000000"/>
                          </a:solidFill>
                          <a:effectLst/>
                          <a:latin typeface="Calibri" panose="020F0502020204030204" pitchFamily="34" charset="0"/>
                        </a:rPr>
                        <a:t>2</a:t>
                      </a:r>
                    </a:p>
                  </a:txBody>
                  <a:tcPr marL="4465" marR="4465" marT="44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r" fontAlgn="b"/>
                      <a:r>
                        <a:rPr lang="en-US" sz="900" b="0" i="0" u="none" strike="noStrike">
                          <a:solidFill>
                            <a:srgbClr val="000000"/>
                          </a:solidFill>
                          <a:effectLst/>
                          <a:latin typeface="Calibri" panose="020F0502020204030204" pitchFamily="34" charset="0"/>
                        </a:rPr>
                        <a:t>2</a:t>
                      </a:r>
                    </a:p>
                  </a:txBody>
                  <a:tcPr marL="4465" marR="4465" marT="44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r" fontAlgn="b"/>
                      <a:r>
                        <a:rPr lang="en-US" sz="900" b="0" i="0" u="none" strike="noStrike">
                          <a:solidFill>
                            <a:srgbClr val="000000"/>
                          </a:solidFill>
                          <a:effectLst/>
                          <a:latin typeface="Calibri" panose="020F0502020204030204" pitchFamily="34" charset="0"/>
                        </a:rPr>
                        <a:t>2</a:t>
                      </a:r>
                    </a:p>
                  </a:txBody>
                  <a:tcPr marL="4465" marR="4465" marT="44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l" fontAlgn="b"/>
                      <a:endParaRPr lang="en-US" sz="900" b="0" i="0" u="none" strike="noStrike">
                        <a:solidFill>
                          <a:srgbClr val="000000"/>
                        </a:solidFill>
                        <a:effectLst/>
                        <a:latin typeface="Calibri" panose="020F0502020204030204" pitchFamily="34" charset="0"/>
                      </a:endParaRPr>
                    </a:p>
                  </a:txBody>
                  <a:tcPr marL="4465" marR="4465" marT="44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US" sz="900" b="0" i="0" u="none" strike="noStrike">
                          <a:solidFill>
                            <a:srgbClr val="000000"/>
                          </a:solidFill>
                          <a:effectLst/>
                          <a:latin typeface="Calibri" panose="020F0502020204030204" pitchFamily="34" charset="0"/>
                        </a:rPr>
                        <a:t>2</a:t>
                      </a:r>
                    </a:p>
                  </a:txBody>
                  <a:tcPr marL="4465" marR="4465" marT="44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r" fontAlgn="b"/>
                      <a:r>
                        <a:rPr lang="en-US" sz="900" b="0" i="0" u="none" strike="noStrike">
                          <a:solidFill>
                            <a:srgbClr val="000000"/>
                          </a:solidFill>
                          <a:effectLst/>
                          <a:latin typeface="Calibri" panose="020F0502020204030204" pitchFamily="34" charset="0"/>
                        </a:rPr>
                        <a:t>-1</a:t>
                      </a:r>
                    </a:p>
                  </a:txBody>
                  <a:tcPr marL="4465" marR="4465" marT="44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r" fontAlgn="b"/>
                      <a:r>
                        <a:rPr lang="en-US" sz="900" b="0" i="0" u="none" strike="noStrike">
                          <a:solidFill>
                            <a:srgbClr val="000000"/>
                          </a:solidFill>
                          <a:effectLst/>
                          <a:latin typeface="Calibri" panose="020F0502020204030204" pitchFamily="34" charset="0"/>
                        </a:rPr>
                        <a:t>2</a:t>
                      </a:r>
                    </a:p>
                  </a:txBody>
                  <a:tcPr marL="4465" marR="4465" marT="44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r" fontAlgn="b"/>
                      <a:r>
                        <a:rPr lang="en-US" sz="900" b="0" i="0" u="none" strike="noStrike">
                          <a:solidFill>
                            <a:srgbClr val="000000"/>
                          </a:solidFill>
                          <a:effectLst/>
                          <a:latin typeface="Calibri" panose="020F0502020204030204" pitchFamily="34" charset="0"/>
                        </a:rPr>
                        <a:t>2</a:t>
                      </a:r>
                    </a:p>
                  </a:txBody>
                  <a:tcPr marL="4465" marR="4465" marT="44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r" fontAlgn="b"/>
                      <a:r>
                        <a:rPr lang="en-US" sz="900" b="0" i="0" u="none" strike="noStrike">
                          <a:solidFill>
                            <a:srgbClr val="000000"/>
                          </a:solidFill>
                          <a:effectLst/>
                          <a:latin typeface="Calibri" panose="020F0502020204030204" pitchFamily="34" charset="0"/>
                        </a:rPr>
                        <a:t>2</a:t>
                      </a:r>
                    </a:p>
                  </a:txBody>
                  <a:tcPr marL="4465" marR="4465" marT="44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r" fontAlgn="b"/>
                      <a:r>
                        <a:rPr lang="en-US" sz="900" b="0" i="0" u="none" strike="noStrike">
                          <a:solidFill>
                            <a:srgbClr val="000000"/>
                          </a:solidFill>
                          <a:effectLst/>
                          <a:latin typeface="Calibri" panose="020F0502020204030204" pitchFamily="34" charset="0"/>
                        </a:rPr>
                        <a:t>2</a:t>
                      </a:r>
                    </a:p>
                  </a:txBody>
                  <a:tcPr marL="4465" marR="4465" marT="44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l" fontAlgn="b"/>
                      <a:r>
                        <a:rPr lang="en-US" sz="900" b="0" i="0" u="none" strike="noStrike">
                          <a:solidFill>
                            <a:srgbClr val="000000"/>
                          </a:solidFill>
                          <a:effectLst/>
                          <a:latin typeface="Calibri" panose="020F0502020204030204" pitchFamily="34" charset="0"/>
                        </a:rPr>
                        <a:t> </a:t>
                      </a:r>
                    </a:p>
                  </a:txBody>
                  <a:tcPr marL="4465" marR="4465" marT="44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panose="020F0502020204030204" pitchFamily="34" charset="0"/>
                        </a:rPr>
                        <a:t>-1</a:t>
                      </a:r>
                    </a:p>
                  </a:txBody>
                  <a:tcPr marL="4465" marR="4465" marT="44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r" fontAlgn="b"/>
                      <a:r>
                        <a:rPr lang="en-US" sz="900" b="0" i="0" u="none" strike="noStrike">
                          <a:solidFill>
                            <a:srgbClr val="000000"/>
                          </a:solidFill>
                          <a:effectLst/>
                          <a:latin typeface="Calibri" panose="020F0502020204030204" pitchFamily="34" charset="0"/>
                        </a:rPr>
                        <a:t>2</a:t>
                      </a:r>
                    </a:p>
                  </a:txBody>
                  <a:tcPr marL="4465" marR="4465" marT="44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r" fontAlgn="b"/>
                      <a:r>
                        <a:rPr lang="en-US" sz="900" b="0" i="0" u="none" strike="noStrike">
                          <a:solidFill>
                            <a:srgbClr val="000000"/>
                          </a:solidFill>
                          <a:effectLst/>
                          <a:latin typeface="Calibri" panose="020F0502020204030204" pitchFamily="34" charset="0"/>
                        </a:rPr>
                        <a:t>2</a:t>
                      </a:r>
                    </a:p>
                  </a:txBody>
                  <a:tcPr marL="4465" marR="4465" marT="44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r" fontAlgn="b"/>
                      <a:r>
                        <a:rPr lang="en-US" sz="900" b="0" i="0" u="none" strike="noStrike">
                          <a:solidFill>
                            <a:srgbClr val="000000"/>
                          </a:solidFill>
                          <a:effectLst/>
                          <a:latin typeface="Calibri" panose="020F0502020204030204" pitchFamily="34" charset="0"/>
                        </a:rPr>
                        <a:t>2</a:t>
                      </a:r>
                    </a:p>
                  </a:txBody>
                  <a:tcPr marL="4465" marR="4465" marT="44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r" fontAlgn="b"/>
                      <a:r>
                        <a:rPr lang="en-US" sz="900" b="0" i="0" u="none" strike="noStrike">
                          <a:solidFill>
                            <a:srgbClr val="000000"/>
                          </a:solidFill>
                          <a:effectLst/>
                          <a:latin typeface="Calibri" panose="020F0502020204030204" pitchFamily="34" charset="0"/>
                        </a:rPr>
                        <a:t>-1</a:t>
                      </a:r>
                    </a:p>
                  </a:txBody>
                  <a:tcPr marL="4465" marR="4465" marT="44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l" fontAlgn="b"/>
                      <a:endParaRPr lang="en-US" sz="900" b="0" i="0" u="none" strike="noStrike">
                        <a:solidFill>
                          <a:srgbClr val="000000"/>
                        </a:solidFill>
                        <a:effectLst/>
                        <a:latin typeface="Calibri" panose="020F0502020204030204" pitchFamily="34" charset="0"/>
                      </a:endParaRPr>
                    </a:p>
                  </a:txBody>
                  <a:tcPr marL="4465" marR="4465" marT="446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b"/>
                      <a:r>
                        <a:rPr lang="en-US" sz="900" b="0" i="0" u="none" strike="noStrike">
                          <a:solidFill>
                            <a:srgbClr val="000000"/>
                          </a:solidFill>
                          <a:effectLst/>
                          <a:latin typeface="Calibri" panose="020F0502020204030204" pitchFamily="34" charset="0"/>
                        </a:rPr>
                        <a:t>1</a:t>
                      </a:r>
                    </a:p>
                  </a:txBody>
                  <a:tcPr marL="4465" marR="4465" marT="44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US" sz="900" b="0" i="0" u="none" strike="noStrike">
                          <a:solidFill>
                            <a:srgbClr val="000000"/>
                          </a:solidFill>
                          <a:effectLst/>
                          <a:latin typeface="Calibri" panose="020F0502020204030204" pitchFamily="34" charset="0"/>
                        </a:rPr>
                        <a:t>-1</a:t>
                      </a:r>
                    </a:p>
                  </a:txBody>
                  <a:tcPr marL="4465" marR="4465" marT="44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r" fontAlgn="b"/>
                      <a:r>
                        <a:rPr lang="en-US" sz="900" b="0" i="0" u="none" strike="noStrike">
                          <a:solidFill>
                            <a:srgbClr val="000000"/>
                          </a:solidFill>
                          <a:effectLst/>
                          <a:latin typeface="Calibri" panose="020F0502020204030204" pitchFamily="34" charset="0"/>
                        </a:rPr>
                        <a:t>2</a:t>
                      </a:r>
                    </a:p>
                  </a:txBody>
                  <a:tcPr marL="4465" marR="4465" marT="44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r" fontAlgn="b"/>
                      <a:r>
                        <a:rPr lang="en-US" sz="900" b="0" i="0" u="none" strike="noStrike">
                          <a:solidFill>
                            <a:srgbClr val="000000"/>
                          </a:solidFill>
                          <a:effectLst/>
                          <a:latin typeface="Calibri" panose="020F0502020204030204" pitchFamily="34" charset="0"/>
                        </a:rPr>
                        <a:t>2</a:t>
                      </a:r>
                    </a:p>
                  </a:txBody>
                  <a:tcPr marL="4465" marR="4465" marT="44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r" fontAlgn="b"/>
                      <a:r>
                        <a:rPr lang="en-US" sz="900" b="0" i="0" u="none" strike="noStrike">
                          <a:solidFill>
                            <a:srgbClr val="000000"/>
                          </a:solidFill>
                          <a:effectLst/>
                          <a:latin typeface="Calibri" panose="020F0502020204030204" pitchFamily="34" charset="0"/>
                        </a:rPr>
                        <a:t>1</a:t>
                      </a:r>
                    </a:p>
                  </a:txBody>
                  <a:tcPr marL="4465" marR="4465" marT="44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US" sz="900" b="0" i="0" u="none" strike="noStrike">
                          <a:solidFill>
                            <a:srgbClr val="000000"/>
                          </a:solidFill>
                          <a:effectLst/>
                          <a:latin typeface="Calibri" panose="020F0502020204030204" pitchFamily="34" charset="0"/>
                        </a:rPr>
                        <a:t>2</a:t>
                      </a:r>
                    </a:p>
                  </a:txBody>
                  <a:tcPr marL="4465" marR="4465" marT="44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l" fontAlgn="b"/>
                      <a:r>
                        <a:rPr lang="en-US" sz="900" b="0" i="0" u="none" strike="noStrike" dirty="0">
                          <a:solidFill>
                            <a:srgbClr val="000000"/>
                          </a:solidFill>
                          <a:effectLst/>
                          <a:latin typeface="Calibri" panose="020F0502020204030204" pitchFamily="34" charset="0"/>
                        </a:rPr>
                        <a:t> </a:t>
                      </a:r>
                    </a:p>
                  </a:txBody>
                  <a:tcPr marL="4465" marR="4465" marT="44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panose="020F0502020204030204" pitchFamily="34" charset="0"/>
                        </a:rPr>
                        <a:t>2</a:t>
                      </a:r>
                    </a:p>
                  </a:txBody>
                  <a:tcPr marL="4465" marR="4465" marT="44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r" fontAlgn="b"/>
                      <a:r>
                        <a:rPr lang="en-US" sz="900" b="0" i="0" u="none" strike="noStrike">
                          <a:solidFill>
                            <a:srgbClr val="000000"/>
                          </a:solidFill>
                          <a:effectLst/>
                          <a:latin typeface="Calibri" panose="020F0502020204030204" pitchFamily="34" charset="0"/>
                        </a:rPr>
                        <a:t>2</a:t>
                      </a:r>
                    </a:p>
                  </a:txBody>
                  <a:tcPr marL="4465" marR="4465" marT="44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r" fontAlgn="b"/>
                      <a:r>
                        <a:rPr lang="en-US" sz="900" b="0" i="0" u="none" strike="noStrike">
                          <a:solidFill>
                            <a:srgbClr val="000000"/>
                          </a:solidFill>
                          <a:effectLst/>
                          <a:latin typeface="Calibri" panose="020F0502020204030204" pitchFamily="34" charset="0"/>
                        </a:rPr>
                        <a:t>-1</a:t>
                      </a:r>
                    </a:p>
                  </a:txBody>
                  <a:tcPr marL="4465" marR="4465" marT="44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r" fontAlgn="b"/>
                      <a:r>
                        <a:rPr lang="en-US" sz="900" b="0" i="0" u="none" strike="noStrike">
                          <a:solidFill>
                            <a:srgbClr val="000000"/>
                          </a:solidFill>
                          <a:effectLst/>
                          <a:latin typeface="Calibri" panose="020F0502020204030204" pitchFamily="34" charset="0"/>
                        </a:rPr>
                        <a:t>-1</a:t>
                      </a:r>
                    </a:p>
                  </a:txBody>
                  <a:tcPr marL="4465" marR="4465" marT="44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r" fontAlgn="b"/>
                      <a:r>
                        <a:rPr lang="en-US" sz="900" b="0" i="0" u="none" strike="noStrike">
                          <a:solidFill>
                            <a:srgbClr val="000000"/>
                          </a:solidFill>
                          <a:effectLst/>
                          <a:latin typeface="Calibri" panose="020F0502020204030204" pitchFamily="34" charset="0"/>
                        </a:rPr>
                        <a:t>-1</a:t>
                      </a:r>
                    </a:p>
                  </a:txBody>
                  <a:tcPr marL="4465" marR="4465" marT="446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l" fontAlgn="b"/>
                      <a:endParaRPr lang="en-US" sz="900" b="0" i="0" u="none" strike="noStrike">
                        <a:solidFill>
                          <a:srgbClr val="000000"/>
                        </a:solidFill>
                        <a:effectLst/>
                        <a:latin typeface="Calibri" panose="020F0502020204030204" pitchFamily="34" charset="0"/>
                      </a:endParaRPr>
                    </a:p>
                  </a:txBody>
                  <a:tcPr marL="4465" marR="4465" marT="4465" marB="0" anchor="b">
                    <a:lnL w="6350" cap="flat" cmpd="sng" algn="ctr">
                      <a:solidFill>
                        <a:srgbClr val="000000"/>
                      </a:solidFill>
                      <a:prstDash val="solid"/>
                      <a:round/>
                      <a:headEnd type="none" w="med" len="med"/>
                      <a:tailEnd type="none" w="med" len="med"/>
                    </a:lnL>
                    <a:lnR>
                      <a:noFill/>
                    </a:lnR>
                    <a:lnT>
                      <a:noFill/>
                    </a:lnT>
                    <a:lnB>
                      <a:noFill/>
                    </a:lnB>
                  </a:tcPr>
                </a:tc>
              </a:tr>
              <a:tr h="392706">
                <a:tc>
                  <a:txBody>
                    <a:bodyPr/>
                    <a:lstStyle/>
                    <a:p>
                      <a:pPr algn="l" fontAlgn="b"/>
                      <a:r>
                        <a:rPr lang="en-US" sz="1100" b="1" i="1" u="none" strike="noStrike">
                          <a:solidFill>
                            <a:srgbClr val="000000"/>
                          </a:solidFill>
                          <a:effectLst/>
                          <a:latin typeface="Calibri" panose="020F0502020204030204" pitchFamily="34" charset="0"/>
                        </a:rPr>
                        <a:t>All local administration organizations</a:t>
                      </a:r>
                    </a:p>
                  </a:txBody>
                  <a:tcPr marL="4465" marR="4465" marT="44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panose="020F0502020204030204" pitchFamily="34" charset="0"/>
                        </a:rPr>
                        <a:t>1</a:t>
                      </a:r>
                    </a:p>
                  </a:txBody>
                  <a:tcPr marL="4465" marR="4465" marT="44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US" sz="900" b="0" i="0" u="none" strike="noStrike">
                          <a:solidFill>
                            <a:srgbClr val="000000"/>
                          </a:solidFill>
                          <a:effectLst/>
                          <a:latin typeface="Calibri" panose="020F0502020204030204" pitchFamily="34" charset="0"/>
                        </a:rPr>
                        <a:t>-1</a:t>
                      </a:r>
                    </a:p>
                  </a:txBody>
                  <a:tcPr marL="4465" marR="4465" marT="44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r" fontAlgn="b"/>
                      <a:r>
                        <a:rPr lang="en-US" sz="900" b="0" i="0" u="none" strike="noStrike">
                          <a:solidFill>
                            <a:srgbClr val="000000"/>
                          </a:solidFill>
                          <a:effectLst/>
                          <a:latin typeface="Calibri" panose="020F0502020204030204" pitchFamily="34" charset="0"/>
                        </a:rPr>
                        <a:t>-1</a:t>
                      </a:r>
                    </a:p>
                  </a:txBody>
                  <a:tcPr marL="4465" marR="4465" marT="44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r" fontAlgn="b"/>
                      <a:r>
                        <a:rPr lang="en-US" sz="900" b="0" i="0" u="none" strike="noStrike">
                          <a:solidFill>
                            <a:srgbClr val="000000"/>
                          </a:solidFill>
                          <a:effectLst/>
                          <a:latin typeface="Calibri" panose="020F0502020204030204" pitchFamily="34" charset="0"/>
                        </a:rPr>
                        <a:t>2</a:t>
                      </a:r>
                    </a:p>
                  </a:txBody>
                  <a:tcPr marL="4465" marR="4465" marT="44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r" fontAlgn="b"/>
                      <a:r>
                        <a:rPr lang="en-US" sz="900" b="0" i="0" u="none" strike="noStrike">
                          <a:solidFill>
                            <a:srgbClr val="000000"/>
                          </a:solidFill>
                          <a:effectLst/>
                          <a:latin typeface="Calibri" panose="020F0502020204030204" pitchFamily="34" charset="0"/>
                        </a:rPr>
                        <a:t>2</a:t>
                      </a:r>
                    </a:p>
                  </a:txBody>
                  <a:tcPr marL="4465" marR="4465" marT="44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r" fontAlgn="b"/>
                      <a:r>
                        <a:rPr lang="en-US" sz="900" b="0" i="0" u="none" strike="noStrike">
                          <a:solidFill>
                            <a:srgbClr val="000000"/>
                          </a:solidFill>
                          <a:effectLst/>
                          <a:latin typeface="Calibri" panose="020F0502020204030204" pitchFamily="34" charset="0"/>
                        </a:rPr>
                        <a:t>1</a:t>
                      </a:r>
                    </a:p>
                  </a:txBody>
                  <a:tcPr marL="4465" marR="4465" marT="44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US" sz="900" b="0" i="0" u="none" strike="noStrike">
                          <a:solidFill>
                            <a:srgbClr val="000000"/>
                          </a:solidFill>
                          <a:effectLst/>
                          <a:latin typeface="Calibri" panose="020F0502020204030204" pitchFamily="34" charset="0"/>
                        </a:rPr>
                        <a:t>2</a:t>
                      </a:r>
                    </a:p>
                  </a:txBody>
                  <a:tcPr marL="4465" marR="4465" marT="44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r" fontAlgn="b"/>
                      <a:r>
                        <a:rPr lang="en-US" sz="900" b="0" i="0" u="none" strike="noStrike">
                          <a:solidFill>
                            <a:srgbClr val="000000"/>
                          </a:solidFill>
                          <a:effectLst/>
                          <a:latin typeface="Calibri" panose="020F0502020204030204" pitchFamily="34" charset="0"/>
                        </a:rPr>
                        <a:t>2</a:t>
                      </a:r>
                    </a:p>
                  </a:txBody>
                  <a:tcPr marL="4465" marR="4465" marT="44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r" fontAlgn="b"/>
                      <a:r>
                        <a:rPr lang="en-US" sz="900" b="0" i="0" u="none" strike="noStrike">
                          <a:solidFill>
                            <a:srgbClr val="000000"/>
                          </a:solidFill>
                          <a:effectLst/>
                          <a:latin typeface="Calibri" panose="020F0502020204030204" pitchFamily="34" charset="0"/>
                        </a:rPr>
                        <a:t>2</a:t>
                      </a:r>
                    </a:p>
                  </a:txBody>
                  <a:tcPr marL="4465" marR="4465" marT="44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r" fontAlgn="b"/>
                      <a:r>
                        <a:rPr lang="en-US" sz="900" b="0" i="0" u="none" strike="noStrike">
                          <a:solidFill>
                            <a:srgbClr val="000000"/>
                          </a:solidFill>
                          <a:effectLst/>
                          <a:latin typeface="Calibri" panose="020F0502020204030204" pitchFamily="34" charset="0"/>
                        </a:rPr>
                        <a:t>2</a:t>
                      </a:r>
                    </a:p>
                  </a:txBody>
                  <a:tcPr marL="4465" marR="4465" marT="44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r" fontAlgn="b"/>
                      <a:r>
                        <a:rPr lang="en-US" sz="900" b="0" i="0" u="none" strike="noStrike">
                          <a:solidFill>
                            <a:srgbClr val="000000"/>
                          </a:solidFill>
                          <a:effectLst/>
                          <a:latin typeface="Calibri" panose="020F0502020204030204" pitchFamily="34" charset="0"/>
                        </a:rPr>
                        <a:t>2</a:t>
                      </a:r>
                    </a:p>
                  </a:txBody>
                  <a:tcPr marL="4465" marR="4465" marT="44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r" fontAlgn="b"/>
                      <a:r>
                        <a:rPr lang="en-US" sz="900" b="0" i="0" u="none" strike="noStrike">
                          <a:solidFill>
                            <a:srgbClr val="000000"/>
                          </a:solidFill>
                          <a:effectLst/>
                          <a:latin typeface="Calibri" panose="020F0502020204030204" pitchFamily="34" charset="0"/>
                        </a:rPr>
                        <a:t>1</a:t>
                      </a:r>
                    </a:p>
                  </a:txBody>
                  <a:tcPr marL="4465" marR="4465" marT="44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l" fontAlgn="b"/>
                      <a:endParaRPr lang="en-US" sz="900" b="0" i="0" u="none" strike="noStrike">
                        <a:solidFill>
                          <a:srgbClr val="000000"/>
                        </a:solidFill>
                        <a:effectLst/>
                        <a:latin typeface="Calibri" panose="020F0502020204030204" pitchFamily="34" charset="0"/>
                      </a:endParaRPr>
                    </a:p>
                  </a:txBody>
                  <a:tcPr marL="4465" marR="4465" marT="44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US" sz="900" b="0" i="0" u="none" strike="noStrike">
                          <a:solidFill>
                            <a:srgbClr val="000000"/>
                          </a:solidFill>
                          <a:effectLst/>
                          <a:latin typeface="Calibri" panose="020F0502020204030204" pitchFamily="34" charset="0"/>
                        </a:rPr>
                        <a:t>2</a:t>
                      </a:r>
                    </a:p>
                  </a:txBody>
                  <a:tcPr marL="4465" marR="4465" marT="44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r" fontAlgn="b"/>
                      <a:r>
                        <a:rPr lang="en-US" sz="900" b="0" i="0" u="none" strike="noStrike">
                          <a:solidFill>
                            <a:srgbClr val="000000"/>
                          </a:solidFill>
                          <a:effectLst/>
                          <a:latin typeface="Calibri" panose="020F0502020204030204" pitchFamily="34" charset="0"/>
                        </a:rPr>
                        <a:t>-1</a:t>
                      </a:r>
                    </a:p>
                  </a:txBody>
                  <a:tcPr marL="4465" marR="4465" marT="44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r" fontAlgn="b"/>
                      <a:r>
                        <a:rPr lang="en-US" sz="900" b="0" i="0" u="none" strike="noStrike">
                          <a:solidFill>
                            <a:srgbClr val="000000"/>
                          </a:solidFill>
                          <a:effectLst/>
                          <a:latin typeface="Calibri" panose="020F0502020204030204" pitchFamily="34" charset="0"/>
                        </a:rPr>
                        <a:t>-1</a:t>
                      </a:r>
                    </a:p>
                  </a:txBody>
                  <a:tcPr marL="4465" marR="4465" marT="44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r" fontAlgn="b"/>
                      <a:r>
                        <a:rPr lang="en-US" sz="900" b="0" i="0" u="none" strike="noStrike">
                          <a:solidFill>
                            <a:srgbClr val="000000"/>
                          </a:solidFill>
                          <a:effectLst/>
                          <a:latin typeface="Calibri" panose="020F0502020204030204" pitchFamily="34" charset="0"/>
                        </a:rPr>
                        <a:t>2</a:t>
                      </a:r>
                    </a:p>
                  </a:txBody>
                  <a:tcPr marL="4465" marR="4465" marT="44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r" fontAlgn="b"/>
                      <a:r>
                        <a:rPr lang="en-US" sz="900" b="0" i="0" u="none" strike="noStrike">
                          <a:solidFill>
                            <a:srgbClr val="000000"/>
                          </a:solidFill>
                          <a:effectLst/>
                          <a:latin typeface="Calibri" panose="020F0502020204030204" pitchFamily="34" charset="0"/>
                        </a:rPr>
                        <a:t>2</a:t>
                      </a:r>
                    </a:p>
                  </a:txBody>
                  <a:tcPr marL="4465" marR="4465" marT="44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r" fontAlgn="b"/>
                      <a:r>
                        <a:rPr lang="en-US" sz="900" b="0" i="0" u="none" strike="noStrike">
                          <a:solidFill>
                            <a:srgbClr val="000000"/>
                          </a:solidFill>
                          <a:effectLst/>
                          <a:latin typeface="Calibri" panose="020F0502020204030204" pitchFamily="34" charset="0"/>
                        </a:rPr>
                        <a:t>2</a:t>
                      </a:r>
                    </a:p>
                  </a:txBody>
                  <a:tcPr marL="4465" marR="4465" marT="44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l" fontAlgn="b"/>
                      <a:r>
                        <a:rPr lang="en-US" sz="900" b="0" i="0" u="none" strike="noStrike">
                          <a:solidFill>
                            <a:srgbClr val="000000"/>
                          </a:solidFill>
                          <a:effectLst/>
                          <a:latin typeface="Calibri" panose="020F0502020204030204" pitchFamily="34" charset="0"/>
                        </a:rPr>
                        <a:t> </a:t>
                      </a:r>
                    </a:p>
                  </a:txBody>
                  <a:tcPr marL="4465" marR="4465" marT="44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panose="020F0502020204030204" pitchFamily="34" charset="0"/>
                        </a:rPr>
                        <a:t>-1</a:t>
                      </a:r>
                    </a:p>
                  </a:txBody>
                  <a:tcPr marL="4465" marR="4465" marT="44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r" fontAlgn="b"/>
                      <a:r>
                        <a:rPr lang="en-US" sz="900" b="0" i="0" u="none" strike="noStrike">
                          <a:solidFill>
                            <a:srgbClr val="000000"/>
                          </a:solidFill>
                          <a:effectLst/>
                          <a:latin typeface="Calibri" panose="020F0502020204030204" pitchFamily="34" charset="0"/>
                        </a:rPr>
                        <a:t>2</a:t>
                      </a:r>
                    </a:p>
                  </a:txBody>
                  <a:tcPr marL="4465" marR="4465" marT="44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r" fontAlgn="b"/>
                      <a:r>
                        <a:rPr lang="en-US" sz="900" b="0" i="0" u="none" strike="noStrike">
                          <a:solidFill>
                            <a:srgbClr val="000000"/>
                          </a:solidFill>
                          <a:effectLst/>
                          <a:latin typeface="Calibri" panose="020F0502020204030204" pitchFamily="34" charset="0"/>
                        </a:rPr>
                        <a:t>2</a:t>
                      </a:r>
                    </a:p>
                  </a:txBody>
                  <a:tcPr marL="4465" marR="4465" marT="44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r" fontAlgn="b"/>
                      <a:r>
                        <a:rPr lang="en-US" sz="900" b="0" i="0" u="none" strike="noStrike">
                          <a:solidFill>
                            <a:srgbClr val="000000"/>
                          </a:solidFill>
                          <a:effectLst/>
                          <a:latin typeface="Calibri" panose="020F0502020204030204" pitchFamily="34" charset="0"/>
                        </a:rPr>
                        <a:t>2</a:t>
                      </a:r>
                    </a:p>
                  </a:txBody>
                  <a:tcPr marL="4465" marR="4465" marT="44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r" fontAlgn="b"/>
                      <a:r>
                        <a:rPr lang="en-US" sz="900" b="0" i="0" u="none" strike="noStrike">
                          <a:solidFill>
                            <a:srgbClr val="000000"/>
                          </a:solidFill>
                          <a:effectLst/>
                          <a:latin typeface="Calibri" panose="020F0502020204030204" pitchFamily="34" charset="0"/>
                        </a:rPr>
                        <a:t>-1</a:t>
                      </a:r>
                    </a:p>
                  </a:txBody>
                  <a:tcPr marL="4465" marR="4465" marT="44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l" fontAlgn="b"/>
                      <a:endParaRPr lang="en-US" sz="900" b="0" i="0" u="none" strike="noStrike">
                        <a:solidFill>
                          <a:srgbClr val="000000"/>
                        </a:solidFill>
                        <a:effectLst/>
                        <a:latin typeface="Calibri" panose="020F0502020204030204" pitchFamily="34" charset="0"/>
                      </a:endParaRPr>
                    </a:p>
                  </a:txBody>
                  <a:tcPr marL="4465" marR="4465" marT="446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b"/>
                      <a:r>
                        <a:rPr lang="en-US" sz="900" b="0" i="0" u="none" strike="noStrike">
                          <a:solidFill>
                            <a:srgbClr val="000000"/>
                          </a:solidFill>
                          <a:effectLst/>
                          <a:latin typeface="Calibri" panose="020F0502020204030204" pitchFamily="34" charset="0"/>
                        </a:rPr>
                        <a:t>2</a:t>
                      </a:r>
                    </a:p>
                  </a:txBody>
                  <a:tcPr marL="4465" marR="4465" marT="44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l" fontAlgn="b"/>
                      <a:r>
                        <a:rPr lang="en-US" sz="900" b="0" i="0" u="none" strike="noStrike">
                          <a:solidFill>
                            <a:srgbClr val="000000"/>
                          </a:solidFill>
                          <a:effectLst/>
                          <a:latin typeface="Calibri" panose="020F0502020204030204" pitchFamily="34" charset="0"/>
                        </a:rPr>
                        <a:t> </a:t>
                      </a:r>
                    </a:p>
                  </a:txBody>
                  <a:tcPr marL="4465" marR="4465" marT="44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panose="020F0502020204030204" pitchFamily="34" charset="0"/>
                        </a:rPr>
                        <a:t>-1</a:t>
                      </a:r>
                    </a:p>
                  </a:txBody>
                  <a:tcPr marL="4465" marR="4465" marT="44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r" fontAlgn="b"/>
                      <a:r>
                        <a:rPr lang="en-US" sz="900" b="0" i="0" u="none" strike="noStrike">
                          <a:solidFill>
                            <a:srgbClr val="000000"/>
                          </a:solidFill>
                          <a:effectLst/>
                          <a:latin typeface="Calibri" panose="020F0502020204030204" pitchFamily="34" charset="0"/>
                        </a:rPr>
                        <a:t>2</a:t>
                      </a:r>
                    </a:p>
                  </a:txBody>
                  <a:tcPr marL="4465" marR="4465" marT="44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l" fontAlgn="b"/>
                      <a:r>
                        <a:rPr lang="en-US" sz="900" b="0" i="0" u="none" strike="noStrike">
                          <a:solidFill>
                            <a:srgbClr val="000000"/>
                          </a:solidFill>
                          <a:effectLst/>
                          <a:latin typeface="Calibri" panose="020F0502020204030204" pitchFamily="34" charset="0"/>
                        </a:rPr>
                        <a:t> </a:t>
                      </a:r>
                    </a:p>
                  </a:txBody>
                  <a:tcPr marL="4465" marR="4465" marT="44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panose="020F0502020204030204" pitchFamily="34" charset="0"/>
                        </a:rPr>
                        <a:t>2</a:t>
                      </a:r>
                    </a:p>
                  </a:txBody>
                  <a:tcPr marL="4465" marR="4465" marT="44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l" fontAlgn="b"/>
                      <a:r>
                        <a:rPr lang="en-US" sz="900" b="0" i="0" u="none" strike="noStrike">
                          <a:solidFill>
                            <a:srgbClr val="000000"/>
                          </a:solidFill>
                          <a:effectLst/>
                          <a:latin typeface="Calibri" panose="020F0502020204030204" pitchFamily="34" charset="0"/>
                        </a:rPr>
                        <a:t> </a:t>
                      </a:r>
                    </a:p>
                  </a:txBody>
                  <a:tcPr marL="4465" marR="4465" marT="44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panose="020F0502020204030204" pitchFamily="34" charset="0"/>
                        </a:rPr>
                        <a:t>2</a:t>
                      </a:r>
                    </a:p>
                  </a:txBody>
                  <a:tcPr marL="4465" marR="4465" marT="44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r" fontAlgn="b"/>
                      <a:r>
                        <a:rPr lang="en-US" sz="900" b="0" i="0" u="none" strike="noStrike">
                          <a:solidFill>
                            <a:srgbClr val="000000"/>
                          </a:solidFill>
                          <a:effectLst/>
                          <a:latin typeface="Calibri" panose="020F0502020204030204" pitchFamily="34" charset="0"/>
                        </a:rPr>
                        <a:t>2</a:t>
                      </a:r>
                    </a:p>
                  </a:txBody>
                  <a:tcPr marL="4465" marR="4465" marT="44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r" fontAlgn="b"/>
                      <a:r>
                        <a:rPr lang="en-US" sz="900" b="0" i="0" u="none" strike="noStrike">
                          <a:solidFill>
                            <a:srgbClr val="000000"/>
                          </a:solidFill>
                          <a:effectLst/>
                          <a:latin typeface="Calibri" panose="020F0502020204030204" pitchFamily="34" charset="0"/>
                        </a:rPr>
                        <a:t>-1</a:t>
                      </a:r>
                    </a:p>
                  </a:txBody>
                  <a:tcPr marL="4465" marR="4465" marT="44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r" fontAlgn="b"/>
                      <a:r>
                        <a:rPr lang="en-US" sz="900" b="0" i="0" u="none" strike="noStrike">
                          <a:solidFill>
                            <a:srgbClr val="000000"/>
                          </a:solidFill>
                          <a:effectLst/>
                          <a:latin typeface="Calibri" panose="020F0502020204030204" pitchFamily="34" charset="0"/>
                        </a:rPr>
                        <a:t>-1</a:t>
                      </a:r>
                    </a:p>
                  </a:txBody>
                  <a:tcPr marL="4465" marR="4465" marT="44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l" fontAlgn="b"/>
                      <a:r>
                        <a:rPr lang="en-US" sz="900" b="0" i="0" u="none" strike="noStrike">
                          <a:solidFill>
                            <a:srgbClr val="000000"/>
                          </a:solidFill>
                          <a:effectLst/>
                          <a:latin typeface="Calibri" panose="020F0502020204030204" pitchFamily="34" charset="0"/>
                        </a:rPr>
                        <a:t> </a:t>
                      </a:r>
                    </a:p>
                  </a:txBody>
                  <a:tcPr marL="4465" marR="4465" marT="446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900" b="0" i="0" u="none" strike="noStrike">
                        <a:solidFill>
                          <a:srgbClr val="000000"/>
                        </a:solidFill>
                        <a:effectLst/>
                        <a:latin typeface="Calibri" panose="020F0502020204030204" pitchFamily="34" charset="0"/>
                      </a:endParaRPr>
                    </a:p>
                  </a:txBody>
                  <a:tcPr marL="4465" marR="4465" marT="4465" marB="0" anchor="b">
                    <a:lnL w="6350" cap="flat" cmpd="sng" algn="ctr">
                      <a:solidFill>
                        <a:srgbClr val="000000"/>
                      </a:solidFill>
                      <a:prstDash val="solid"/>
                      <a:round/>
                      <a:headEnd type="none" w="med" len="med"/>
                      <a:tailEnd type="none" w="med" len="med"/>
                    </a:lnL>
                    <a:lnR>
                      <a:noFill/>
                    </a:lnR>
                    <a:lnT>
                      <a:noFill/>
                    </a:lnT>
                    <a:lnB>
                      <a:noFill/>
                    </a:lnB>
                  </a:tcPr>
                </a:tc>
              </a:tr>
              <a:tr h="392706">
                <a:tc>
                  <a:txBody>
                    <a:bodyPr/>
                    <a:lstStyle/>
                    <a:p>
                      <a:pPr algn="l" fontAlgn="b"/>
                      <a:r>
                        <a:rPr lang="en-US" sz="1100" b="1" i="1" u="none" strike="noStrike">
                          <a:solidFill>
                            <a:srgbClr val="000000"/>
                          </a:solidFill>
                          <a:effectLst/>
                          <a:latin typeface="Calibri" panose="020F0502020204030204" pitchFamily="34" charset="0"/>
                        </a:rPr>
                        <a:t>Institutions subordinate to an entity</a:t>
                      </a:r>
                    </a:p>
                  </a:txBody>
                  <a:tcPr marL="4465" marR="4465" marT="44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panose="020F0502020204030204" pitchFamily="34" charset="0"/>
                        </a:rPr>
                        <a:t>1</a:t>
                      </a:r>
                    </a:p>
                  </a:txBody>
                  <a:tcPr marL="4465" marR="4465" marT="44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US" sz="900" b="0" i="0" u="none" strike="noStrike">
                          <a:solidFill>
                            <a:srgbClr val="000000"/>
                          </a:solidFill>
                          <a:effectLst/>
                          <a:latin typeface="Calibri" panose="020F0502020204030204" pitchFamily="34" charset="0"/>
                        </a:rPr>
                        <a:t>-1</a:t>
                      </a:r>
                    </a:p>
                  </a:txBody>
                  <a:tcPr marL="4465" marR="4465" marT="44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r" fontAlgn="b"/>
                      <a:r>
                        <a:rPr lang="en-US" sz="900" b="0" i="0" u="none" strike="noStrike">
                          <a:solidFill>
                            <a:srgbClr val="000000"/>
                          </a:solidFill>
                          <a:effectLst/>
                          <a:latin typeface="Calibri" panose="020F0502020204030204" pitchFamily="34" charset="0"/>
                        </a:rPr>
                        <a:t>2</a:t>
                      </a:r>
                    </a:p>
                  </a:txBody>
                  <a:tcPr marL="4465" marR="4465" marT="44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r" fontAlgn="b"/>
                      <a:r>
                        <a:rPr lang="en-US" sz="900" b="0" i="0" u="none" strike="noStrike">
                          <a:solidFill>
                            <a:srgbClr val="000000"/>
                          </a:solidFill>
                          <a:effectLst/>
                          <a:latin typeface="Calibri" panose="020F0502020204030204" pitchFamily="34" charset="0"/>
                        </a:rPr>
                        <a:t>2</a:t>
                      </a:r>
                    </a:p>
                  </a:txBody>
                  <a:tcPr marL="4465" marR="4465" marT="44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r" fontAlgn="b"/>
                      <a:r>
                        <a:rPr lang="en-US" sz="900" b="0" i="0" u="none" strike="noStrike">
                          <a:solidFill>
                            <a:srgbClr val="000000"/>
                          </a:solidFill>
                          <a:effectLst/>
                          <a:latin typeface="Calibri" panose="020F0502020204030204" pitchFamily="34" charset="0"/>
                        </a:rPr>
                        <a:t>2</a:t>
                      </a:r>
                    </a:p>
                  </a:txBody>
                  <a:tcPr marL="4465" marR="4465" marT="44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r" fontAlgn="b"/>
                      <a:r>
                        <a:rPr lang="en-US" sz="900" b="0" i="0" u="none" strike="noStrike">
                          <a:solidFill>
                            <a:srgbClr val="000000"/>
                          </a:solidFill>
                          <a:effectLst/>
                          <a:latin typeface="Calibri" panose="020F0502020204030204" pitchFamily="34" charset="0"/>
                        </a:rPr>
                        <a:t>2</a:t>
                      </a:r>
                    </a:p>
                  </a:txBody>
                  <a:tcPr marL="4465" marR="4465" marT="44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r" fontAlgn="b"/>
                      <a:r>
                        <a:rPr lang="en-US" sz="900" b="0" i="0" u="none" strike="noStrike">
                          <a:solidFill>
                            <a:srgbClr val="000000"/>
                          </a:solidFill>
                          <a:effectLst/>
                          <a:latin typeface="Calibri" panose="020F0502020204030204" pitchFamily="34" charset="0"/>
                        </a:rPr>
                        <a:t>-1</a:t>
                      </a:r>
                    </a:p>
                  </a:txBody>
                  <a:tcPr marL="4465" marR="4465" marT="44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r" fontAlgn="b"/>
                      <a:r>
                        <a:rPr lang="en-US" sz="900" b="0" i="0" u="none" strike="noStrike">
                          <a:solidFill>
                            <a:srgbClr val="000000"/>
                          </a:solidFill>
                          <a:effectLst/>
                          <a:latin typeface="Calibri" panose="020F0502020204030204" pitchFamily="34" charset="0"/>
                        </a:rPr>
                        <a:t>2</a:t>
                      </a:r>
                    </a:p>
                  </a:txBody>
                  <a:tcPr marL="4465" marR="4465" marT="44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r" fontAlgn="b"/>
                      <a:r>
                        <a:rPr lang="en-US" sz="900" b="0" i="0" u="none" strike="noStrike">
                          <a:solidFill>
                            <a:srgbClr val="000000"/>
                          </a:solidFill>
                          <a:effectLst/>
                          <a:latin typeface="Calibri" panose="020F0502020204030204" pitchFamily="34" charset="0"/>
                        </a:rPr>
                        <a:t>2</a:t>
                      </a:r>
                    </a:p>
                  </a:txBody>
                  <a:tcPr marL="4465" marR="4465" marT="44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r" fontAlgn="b"/>
                      <a:r>
                        <a:rPr lang="en-US" sz="900" b="0" i="0" u="none" strike="noStrike">
                          <a:solidFill>
                            <a:srgbClr val="000000"/>
                          </a:solidFill>
                          <a:effectLst/>
                          <a:latin typeface="Calibri" panose="020F0502020204030204" pitchFamily="34" charset="0"/>
                        </a:rPr>
                        <a:t>2</a:t>
                      </a:r>
                    </a:p>
                  </a:txBody>
                  <a:tcPr marL="4465" marR="4465" marT="44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r" fontAlgn="b"/>
                      <a:r>
                        <a:rPr lang="en-US" sz="900" b="0" i="0" u="none" strike="noStrike">
                          <a:solidFill>
                            <a:srgbClr val="000000"/>
                          </a:solidFill>
                          <a:effectLst/>
                          <a:latin typeface="Calibri" panose="020F0502020204030204" pitchFamily="34" charset="0"/>
                        </a:rPr>
                        <a:t>2</a:t>
                      </a:r>
                    </a:p>
                  </a:txBody>
                  <a:tcPr marL="4465" marR="4465" marT="44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r" fontAlgn="b"/>
                      <a:r>
                        <a:rPr lang="en-US" sz="900" b="0" i="0" u="none" strike="noStrike">
                          <a:solidFill>
                            <a:srgbClr val="000000"/>
                          </a:solidFill>
                          <a:effectLst/>
                          <a:latin typeface="Calibri" panose="020F0502020204030204" pitchFamily="34" charset="0"/>
                        </a:rPr>
                        <a:t>-1</a:t>
                      </a:r>
                    </a:p>
                  </a:txBody>
                  <a:tcPr marL="4465" marR="4465" marT="44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l" fontAlgn="b"/>
                      <a:endParaRPr lang="en-US" sz="900" b="0" i="0" u="none" strike="noStrike">
                        <a:solidFill>
                          <a:srgbClr val="000000"/>
                        </a:solidFill>
                        <a:effectLst/>
                        <a:latin typeface="Calibri" panose="020F0502020204030204" pitchFamily="34" charset="0"/>
                      </a:endParaRPr>
                    </a:p>
                  </a:txBody>
                  <a:tcPr marL="4465" marR="4465" marT="44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US" sz="900" b="0" i="0" u="none" strike="noStrike">
                          <a:solidFill>
                            <a:srgbClr val="000000"/>
                          </a:solidFill>
                          <a:effectLst/>
                          <a:latin typeface="Calibri" panose="020F0502020204030204" pitchFamily="34" charset="0"/>
                        </a:rPr>
                        <a:t>2</a:t>
                      </a:r>
                    </a:p>
                  </a:txBody>
                  <a:tcPr marL="4465" marR="4465" marT="44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r" fontAlgn="b"/>
                      <a:r>
                        <a:rPr lang="en-US" sz="900" b="0" i="0" u="none" strike="noStrike">
                          <a:solidFill>
                            <a:srgbClr val="000000"/>
                          </a:solidFill>
                          <a:effectLst/>
                          <a:latin typeface="Calibri" panose="020F0502020204030204" pitchFamily="34" charset="0"/>
                        </a:rPr>
                        <a:t>-1</a:t>
                      </a:r>
                    </a:p>
                  </a:txBody>
                  <a:tcPr marL="4465" marR="4465" marT="44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r" fontAlgn="b"/>
                      <a:r>
                        <a:rPr lang="en-US" sz="900" b="0" i="0" u="none" strike="noStrike">
                          <a:solidFill>
                            <a:srgbClr val="000000"/>
                          </a:solidFill>
                          <a:effectLst/>
                          <a:latin typeface="Calibri" panose="020F0502020204030204" pitchFamily="34" charset="0"/>
                        </a:rPr>
                        <a:t>2</a:t>
                      </a:r>
                    </a:p>
                  </a:txBody>
                  <a:tcPr marL="4465" marR="4465" marT="44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r" fontAlgn="b"/>
                      <a:r>
                        <a:rPr lang="en-US" sz="900" b="0" i="0" u="none" strike="noStrike">
                          <a:solidFill>
                            <a:srgbClr val="000000"/>
                          </a:solidFill>
                          <a:effectLst/>
                          <a:latin typeface="Calibri" panose="020F0502020204030204" pitchFamily="34" charset="0"/>
                        </a:rPr>
                        <a:t>2</a:t>
                      </a:r>
                    </a:p>
                  </a:txBody>
                  <a:tcPr marL="4465" marR="4465" marT="44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r" fontAlgn="b"/>
                      <a:r>
                        <a:rPr lang="en-US" sz="900" b="0" i="0" u="none" strike="noStrike">
                          <a:solidFill>
                            <a:srgbClr val="000000"/>
                          </a:solidFill>
                          <a:effectLst/>
                          <a:latin typeface="Calibri" panose="020F0502020204030204" pitchFamily="34" charset="0"/>
                        </a:rPr>
                        <a:t>2</a:t>
                      </a:r>
                    </a:p>
                  </a:txBody>
                  <a:tcPr marL="4465" marR="4465" marT="44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r" fontAlgn="b"/>
                      <a:r>
                        <a:rPr lang="en-US" sz="900" b="0" i="0" u="none" strike="noStrike">
                          <a:solidFill>
                            <a:srgbClr val="000000"/>
                          </a:solidFill>
                          <a:effectLst/>
                          <a:latin typeface="Calibri" panose="020F0502020204030204" pitchFamily="34" charset="0"/>
                        </a:rPr>
                        <a:t>2</a:t>
                      </a:r>
                    </a:p>
                  </a:txBody>
                  <a:tcPr marL="4465" marR="4465" marT="44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r" fontAlgn="b"/>
                      <a:r>
                        <a:rPr lang="en-US" sz="900" b="0" i="0" u="none" strike="noStrike">
                          <a:solidFill>
                            <a:srgbClr val="000000"/>
                          </a:solidFill>
                          <a:effectLst/>
                          <a:latin typeface="Calibri" panose="020F0502020204030204" pitchFamily="34" charset="0"/>
                        </a:rPr>
                        <a:t>2</a:t>
                      </a:r>
                    </a:p>
                  </a:txBody>
                  <a:tcPr marL="4465" marR="4465" marT="44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r" fontAlgn="b"/>
                      <a:r>
                        <a:rPr lang="en-US" sz="900" b="0" i="0" u="none" strike="noStrike">
                          <a:solidFill>
                            <a:srgbClr val="000000"/>
                          </a:solidFill>
                          <a:effectLst/>
                          <a:latin typeface="Calibri" panose="020F0502020204030204" pitchFamily="34" charset="0"/>
                        </a:rPr>
                        <a:t>2</a:t>
                      </a:r>
                    </a:p>
                  </a:txBody>
                  <a:tcPr marL="4465" marR="4465" marT="44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r" fontAlgn="b"/>
                      <a:r>
                        <a:rPr lang="en-US" sz="900" b="0" i="0" u="none" strike="noStrike">
                          <a:solidFill>
                            <a:srgbClr val="000000"/>
                          </a:solidFill>
                          <a:effectLst/>
                          <a:latin typeface="Calibri" panose="020F0502020204030204" pitchFamily="34" charset="0"/>
                        </a:rPr>
                        <a:t>2</a:t>
                      </a:r>
                    </a:p>
                  </a:txBody>
                  <a:tcPr marL="4465" marR="4465" marT="44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r" fontAlgn="b"/>
                      <a:r>
                        <a:rPr lang="en-US" sz="900" b="0" i="0" u="none" strike="noStrike">
                          <a:solidFill>
                            <a:srgbClr val="000000"/>
                          </a:solidFill>
                          <a:effectLst/>
                          <a:latin typeface="Calibri" panose="020F0502020204030204" pitchFamily="34" charset="0"/>
                        </a:rPr>
                        <a:t>2</a:t>
                      </a:r>
                    </a:p>
                  </a:txBody>
                  <a:tcPr marL="4465" marR="4465" marT="44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r" fontAlgn="b"/>
                      <a:r>
                        <a:rPr lang="en-US" sz="900" b="0" i="0" u="none" strike="noStrike">
                          <a:solidFill>
                            <a:srgbClr val="000000"/>
                          </a:solidFill>
                          <a:effectLst/>
                          <a:latin typeface="Calibri" panose="020F0502020204030204" pitchFamily="34" charset="0"/>
                        </a:rPr>
                        <a:t>2</a:t>
                      </a:r>
                    </a:p>
                  </a:txBody>
                  <a:tcPr marL="4465" marR="4465" marT="44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r" fontAlgn="b"/>
                      <a:r>
                        <a:rPr lang="en-US" sz="900" b="0" i="0" u="none" strike="noStrike">
                          <a:solidFill>
                            <a:srgbClr val="000000"/>
                          </a:solidFill>
                          <a:effectLst/>
                          <a:latin typeface="Calibri" panose="020F0502020204030204" pitchFamily="34" charset="0"/>
                        </a:rPr>
                        <a:t>-1</a:t>
                      </a:r>
                    </a:p>
                  </a:txBody>
                  <a:tcPr marL="4465" marR="4465" marT="44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l" fontAlgn="b"/>
                      <a:endParaRPr lang="en-US" sz="900" b="0" i="0" u="none" strike="noStrike">
                        <a:solidFill>
                          <a:srgbClr val="000000"/>
                        </a:solidFill>
                        <a:effectLst/>
                        <a:latin typeface="Calibri" panose="020F0502020204030204" pitchFamily="34" charset="0"/>
                      </a:endParaRPr>
                    </a:p>
                  </a:txBody>
                  <a:tcPr marL="4465" marR="4465" marT="446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b"/>
                      <a:r>
                        <a:rPr lang="en-US" sz="900" b="0" i="0" u="none" strike="noStrike">
                          <a:solidFill>
                            <a:srgbClr val="000000"/>
                          </a:solidFill>
                          <a:effectLst/>
                          <a:latin typeface="Calibri" panose="020F0502020204030204" pitchFamily="34" charset="0"/>
                        </a:rPr>
                        <a:t>2</a:t>
                      </a:r>
                    </a:p>
                  </a:txBody>
                  <a:tcPr marL="4465" marR="4465" marT="44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l" fontAlgn="b"/>
                      <a:r>
                        <a:rPr lang="en-US" sz="900" b="0" i="0" u="none" strike="noStrike">
                          <a:solidFill>
                            <a:srgbClr val="000000"/>
                          </a:solidFill>
                          <a:effectLst/>
                          <a:latin typeface="Calibri" panose="020F0502020204030204" pitchFamily="34" charset="0"/>
                        </a:rPr>
                        <a:t> </a:t>
                      </a:r>
                    </a:p>
                  </a:txBody>
                  <a:tcPr marL="4465" marR="4465" marT="44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panose="020F0502020204030204" pitchFamily="34" charset="0"/>
                        </a:rPr>
                        <a:t>2</a:t>
                      </a:r>
                    </a:p>
                  </a:txBody>
                  <a:tcPr marL="4465" marR="4465" marT="44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r" fontAlgn="b"/>
                      <a:r>
                        <a:rPr lang="en-US" sz="900" b="0" i="0" u="none" strike="noStrike">
                          <a:solidFill>
                            <a:srgbClr val="000000"/>
                          </a:solidFill>
                          <a:effectLst/>
                          <a:latin typeface="Calibri" panose="020F0502020204030204" pitchFamily="34" charset="0"/>
                        </a:rPr>
                        <a:t>2</a:t>
                      </a:r>
                    </a:p>
                  </a:txBody>
                  <a:tcPr marL="4465" marR="4465" marT="44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r" fontAlgn="b"/>
                      <a:r>
                        <a:rPr lang="en-US" sz="900" b="0" i="0" u="none" strike="noStrike">
                          <a:solidFill>
                            <a:srgbClr val="000000"/>
                          </a:solidFill>
                          <a:effectLst/>
                          <a:latin typeface="Calibri" panose="020F0502020204030204" pitchFamily="34" charset="0"/>
                        </a:rPr>
                        <a:t>-1</a:t>
                      </a:r>
                    </a:p>
                  </a:txBody>
                  <a:tcPr marL="4465" marR="4465" marT="44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r" fontAlgn="b"/>
                      <a:r>
                        <a:rPr lang="en-US" sz="900" b="0" i="0" u="none" strike="noStrike">
                          <a:solidFill>
                            <a:srgbClr val="000000"/>
                          </a:solidFill>
                          <a:effectLst/>
                          <a:latin typeface="Calibri" panose="020F0502020204030204" pitchFamily="34" charset="0"/>
                        </a:rPr>
                        <a:t>2</a:t>
                      </a:r>
                    </a:p>
                  </a:txBody>
                  <a:tcPr marL="4465" marR="4465" marT="44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l" fontAlgn="b"/>
                      <a:r>
                        <a:rPr lang="en-US" sz="900" b="0" i="0" u="none" strike="noStrike">
                          <a:solidFill>
                            <a:srgbClr val="000000"/>
                          </a:solidFill>
                          <a:effectLst/>
                          <a:latin typeface="Calibri" panose="020F0502020204030204" pitchFamily="34" charset="0"/>
                        </a:rPr>
                        <a:t> </a:t>
                      </a:r>
                    </a:p>
                  </a:txBody>
                  <a:tcPr marL="4465" marR="4465" marT="44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panose="020F0502020204030204" pitchFamily="34" charset="0"/>
                        </a:rPr>
                        <a:t>2</a:t>
                      </a:r>
                    </a:p>
                  </a:txBody>
                  <a:tcPr marL="4465" marR="4465" marT="44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r" fontAlgn="b"/>
                      <a:r>
                        <a:rPr lang="en-US" sz="900" b="0" i="0" u="none" strike="noStrike">
                          <a:solidFill>
                            <a:srgbClr val="000000"/>
                          </a:solidFill>
                          <a:effectLst/>
                          <a:latin typeface="Calibri" panose="020F0502020204030204" pitchFamily="34" charset="0"/>
                        </a:rPr>
                        <a:t>2</a:t>
                      </a:r>
                    </a:p>
                  </a:txBody>
                  <a:tcPr marL="4465" marR="4465" marT="44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r" fontAlgn="b"/>
                      <a:r>
                        <a:rPr lang="en-US" sz="900" b="0" i="0" u="none" strike="noStrike">
                          <a:solidFill>
                            <a:srgbClr val="000000"/>
                          </a:solidFill>
                          <a:effectLst/>
                          <a:latin typeface="Calibri" panose="020F0502020204030204" pitchFamily="34" charset="0"/>
                        </a:rPr>
                        <a:t>-1</a:t>
                      </a:r>
                    </a:p>
                  </a:txBody>
                  <a:tcPr marL="4465" marR="4465" marT="44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r" fontAlgn="b"/>
                      <a:r>
                        <a:rPr lang="en-US" sz="900" b="0" i="0" u="none" strike="noStrike">
                          <a:solidFill>
                            <a:srgbClr val="000000"/>
                          </a:solidFill>
                          <a:effectLst/>
                          <a:latin typeface="Calibri" panose="020F0502020204030204" pitchFamily="34" charset="0"/>
                        </a:rPr>
                        <a:t>2</a:t>
                      </a:r>
                    </a:p>
                  </a:txBody>
                  <a:tcPr marL="4465" marR="4465" marT="44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r" fontAlgn="b"/>
                      <a:r>
                        <a:rPr lang="en-US" sz="900" b="0" i="0" u="none" strike="noStrike">
                          <a:solidFill>
                            <a:srgbClr val="000000"/>
                          </a:solidFill>
                          <a:effectLst/>
                          <a:latin typeface="Calibri" panose="020F0502020204030204" pitchFamily="34" charset="0"/>
                        </a:rPr>
                        <a:t>-1</a:t>
                      </a:r>
                    </a:p>
                  </a:txBody>
                  <a:tcPr marL="4465" marR="4465" marT="446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l" fontAlgn="b"/>
                      <a:endParaRPr lang="en-US" sz="900" b="0" i="0" u="none" strike="noStrike">
                        <a:solidFill>
                          <a:srgbClr val="000000"/>
                        </a:solidFill>
                        <a:effectLst/>
                        <a:latin typeface="Calibri" panose="020F0502020204030204" pitchFamily="34" charset="0"/>
                      </a:endParaRPr>
                    </a:p>
                  </a:txBody>
                  <a:tcPr marL="4465" marR="4465" marT="4465" marB="0" anchor="b">
                    <a:lnL w="6350" cap="flat" cmpd="sng" algn="ctr">
                      <a:solidFill>
                        <a:srgbClr val="000000"/>
                      </a:solidFill>
                      <a:prstDash val="solid"/>
                      <a:round/>
                      <a:headEnd type="none" w="med" len="med"/>
                      <a:tailEnd type="none" w="med" len="med"/>
                    </a:lnL>
                    <a:lnR>
                      <a:noFill/>
                    </a:lnR>
                    <a:lnT>
                      <a:noFill/>
                    </a:lnT>
                    <a:lnB>
                      <a:noFill/>
                    </a:lnB>
                  </a:tcPr>
                </a:tc>
              </a:tr>
              <a:tr h="199188">
                <a:tc>
                  <a:txBody>
                    <a:bodyPr/>
                    <a:lstStyle/>
                    <a:p>
                      <a:pPr algn="l" fontAlgn="b"/>
                      <a:r>
                        <a:rPr lang="en-US" sz="1100" b="1" i="1" u="none" strike="noStrike">
                          <a:solidFill>
                            <a:srgbClr val="000000"/>
                          </a:solidFill>
                          <a:effectLst/>
                          <a:latin typeface="Calibri" panose="020F0502020204030204" pitchFamily="34" charset="0"/>
                        </a:rPr>
                        <a:t>Structural units of a entity</a:t>
                      </a:r>
                    </a:p>
                  </a:txBody>
                  <a:tcPr marL="4465" marR="4465" marT="44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solidFill>
                            <a:srgbClr val="000000"/>
                          </a:solidFill>
                          <a:effectLst/>
                          <a:latin typeface="Calibri" panose="020F0502020204030204" pitchFamily="34" charset="0"/>
                        </a:rPr>
                        <a:t> </a:t>
                      </a:r>
                    </a:p>
                  </a:txBody>
                  <a:tcPr marL="4465" marR="4465" marT="44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panose="020F0502020204030204" pitchFamily="34" charset="0"/>
                        </a:rPr>
                        <a:t>1</a:t>
                      </a:r>
                    </a:p>
                  </a:txBody>
                  <a:tcPr marL="4465" marR="4465" marT="44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US" sz="900" b="0" i="0" u="none" strike="noStrike">
                          <a:solidFill>
                            <a:srgbClr val="000000"/>
                          </a:solidFill>
                          <a:effectLst/>
                          <a:latin typeface="Calibri" panose="020F0502020204030204" pitchFamily="34" charset="0"/>
                        </a:rPr>
                        <a:t>2</a:t>
                      </a:r>
                    </a:p>
                  </a:txBody>
                  <a:tcPr marL="4465" marR="4465" marT="44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r" fontAlgn="b"/>
                      <a:r>
                        <a:rPr lang="en-US" sz="900" b="0" i="0" u="none" strike="noStrike">
                          <a:solidFill>
                            <a:srgbClr val="000000"/>
                          </a:solidFill>
                          <a:effectLst/>
                          <a:latin typeface="Calibri" panose="020F0502020204030204" pitchFamily="34" charset="0"/>
                        </a:rPr>
                        <a:t>2</a:t>
                      </a:r>
                    </a:p>
                  </a:txBody>
                  <a:tcPr marL="4465" marR="4465" marT="44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l" fontAlgn="b"/>
                      <a:r>
                        <a:rPr lang="en-US" sz="900" b="0" i="0" u="none" strike="noStrike">
                          <a:solidFill>
                            <a:srgbClr val="000000"/>
                          </a:solidFill>
                          <a:effectLst/>
                          <a:latin typeface="Calibri" panose="020F0502020204030204" pitchFamily="34" charset="0"/>
                        </a:rPr>
                        <a:t> </a:t>
                      </a:r>
                    </a:p>
                  </a:txBody>
                  <a:tcPr marL="4465" marR="4465" marT="44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panose="020F0502020204030204" pitchFamily="34" charset="0"/>
                        </a:rPr>
                        <a:t>1</a:t>
                      </a:r>
                    </a:p>
                  </a:txBody>
                  <a:tcPr marL="4465" marR="4465" marT="44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US" sz="900" b="0" i="0" u="none" strike="noStrike">
                          <a:solidFill>
                            <a:srgbClr val="000000"/>
                          </a:solidFill>
                          <a:effectLst/>
                          <a:latin typeface="Calibri" panose="020F0502020204030204" pitchFamily="34" charset="0"/>
                        </a:rPr>
                        <a:t>-1</a:t>
                      </a:r>
                    </a:p>
                  </a:txBody>
                  <a:tcPr marL="4465" marR="4465" marT="44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r" fontAlgn="b"/>
                      <a:r>
                        <a:rPr lang="en-US" sz="900" b="0" i="0" u="none" strike="noStrike">
                          <a:solidFill>
                            <a:srgbClr val="000000"/>
                          </a:solidFill>
                          <a:effectLst/>
                          <a:latin typeface="Calibri" panose="020F0502020204030204" pitchFamily="34" charset="0"/>
                        </a:rPr>
                        <a:t>2</a:t>
                      </a:r>
                    </a:p>
                  </a:txBody>
                  <a:tcPr marL="4465" marR="4465" marT="44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r" fontAlgn="b"/>
                      <a:r>
                        <a:rPr lang="en-US" sz="900" b="0" i="0" u="none" strike="noStrike">
                          <a:solidFill>
                            <a:srgbClr val="000000"/>
                          </a:solidFill>
                          <a:effectLst/>
                          <a:latin typeface="Calibri" panose="020F0502020204030204" pitchFamily="34" charset="0"/>
                        </a:rPr>
                        <a:t>-1</a:t>
                      </a:r>
                    </a:p>
                  </a:txBody>
                  <a:tcPr marL="4465" marR="4465" marT="44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r" fontAlgn="b"/>
                      <a:r>
                        <a:rPr lang="en-US" sz="900" b="0" i="0" u="none" strike="noStrike">
                          <a:solidFill>
                            <a:srgbClr val="000000"/>
                          </a:solidFill>
                          <a:effectLst/>
                          <a:latin typeface="Calibri" panose="020F0502020204030204" pitchFamily="34" charset="0"/>
                        </a:rPr>
                        <a:t>2</a:t>
                      </a:r>
                    </a:p>
                  </a:txBody>
                  <a:tcPr marL="4465" marR="4465" marT="44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r" fontAlgn="b"/>
                      <a:r>
                        <a:rPr lang="en-US" sz="900" b="0" i="0" u="none" strike="noStrike">
                          <a:solidFill>
                            <a:srgbClr val="000000"/>
                          </a:solidFill>
                          <a:effectLst/>
                          <a:latin typeface="Calibri" panose="020F0502020204030204" pitchFamily="34" charset="0"/>
                        </a:rPr>
                        <a:t>2</a:t>
                      </a:r>
                    </a:p>
                  </a:txBody>
                  <a:tcPr marL="4465" marR="4465" marT="44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l" fontAlgn="b"/>
                      <a:r>
                        <a:rPr lang="en-US" sz="900" b="0" i="0" u="none" strike="noStrike">
                          <a:solidFill>
                            <a:srgbClr val="000000"/>
                          </a:solidFill>
                          <a:effectLst/>
                          <a:latin typeface="Calibri" panose="020F0502020204030204" pitchFamily="34" charset="0"/>
                        </a:rPr>
                        <a:t> </a:t>
                      </a:r>
                    </a:p>
                  </a:txBody>
                  <a:tcPr marL="4465" marR="4465" marT="44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900" b="0" i="0" u="none" strike="noStrike">
                        <a:solidFill>
                          <a:srgbClr val="000000"/>
                        </a:solidFill>
                        <a:effectLst/>
                        <a:latin typeface="Calibri" panose="020F0502020204030204" pitchFamily="34" charset="0"/>
                      </a:endParaRPr>
                    </a:p>
                  </a:txBody>
                  <a:tcPr marL="4465" marR="4465" marT="44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US" sz="900" b="0" i="0" u="none" strike="noStrike">
                          <a:solidFill>
                            <a:srgbClr val="000000"/>
                          </a:solidFill>
                          <a:effectLst/>
                          <a:latin typeface="Calibri" panose="020F0502020204030204" pitchFamily="34" charset="0"/>
                        </a:rPr>
                        <a:t>2</a:t>
                      </a:r>
                    </a:p>
                  </a:txBody>
                  <a:tcPr marL="4465" marR="4465" marT="44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r" fontAlgn="b"/>
                      <a:r>
                        <a:rPr lang="en-US" sz="900" b="0" i="0" u="none" strike="noStrike">
                          <a:solidFill>
                            <a:srgbClr val="000000"/>
                          </a:solidFill>
                          <a:effectLst/>
                          <a:latin typeface="Calibri" panose="020F0502020204030204" pitchFamily="34" charset="0"/>
                        </a:rPr>
                        <a:t>2</a:t>
                      </a:r>
                    </a:p>
                  </a:txBody>
                  <a:tcPr marL="4465" marR="4465" marT="44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r" fontAlgn="b"/>
                      <a:r>
                        <a:rPr lang="en-US" sz="900" b="0" i="0" u="none" strike="noStrike">
                          <a:solidFill>
                            <a:srgbClr val="000000"/>
                          </a:solidFill>
                          <a:effectLst/>
                          <a:latin typeface="Calibri" panose="020F0502020204030204" pitchFamily="34" charset="0"/>
                        </a:rPr>
                        <a:t>2</a:t>
                      </a:r>
                    </a:p>
                  </a:txBody>
                  <a:tcPr marL="4465" marR="4465" marT="44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r" fontAlgn="b"/>
                      <a:r>
                        <a:rPr lang="en-US" sz="900" b="0" i="0" u="none" strike="noStrike">
                          <a:solidFill>
                            <a:srgbClr val="000000"/>
                          </a:solidFill>
                          <a:effectLst/>
                          <a:latin typeface="Calibri" panose="020F0502020204030204" pitchFamily="34" charset="0"/>
                        </a:rPr>
                        <a:t>2</a:t>
                      </a:r>
                    </a:p>
                  </a:txBody>
                  <a:tcPr marL="4465" marR="4465" marT="44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r" fontAlgn="b"/>
                      <a:r>
                        <a:rPr lang="en-US" sz="900" b="0" i="0" u="none" strike="noStrike">
                          <a:solidFill>
                            <a:srgbClr val="000000"/>
                          </a:solidFill>
                          <a:effectLst/>
                          <a:latin typeface="Calibri" panose="020F0502020204030204" pitchFamily="34" charset="0"/>
                        </a:rPr>
                        <a:t>2</a:t>
                      </a:r>
                    </a:p>
                  </a:txBody>
                  <a:tcPr marL="4465" marR="4465" marT="44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r" fontAlgn="b"/>
                      <a:r>
                        <a:rPr lang="en-US" sz="900" b="0" i="0" u="none" strike="noStrike">
                          <a:solidFill>
                            <a:srgbClr val="000000"/>
                          </a:solidFill>
                          <a:effectLst/>
                          <a:latin typeface="Calibri" panose="020F0502020204030204" pitchFamily="34" charset="0"/>
                        </a:rPr>
                        <a:t>1</a:t>
                      </a:r>
                    </a:p>
                  </a:txBody>
                  <a:tcPr marL="4465" marR="4465" marT="44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US" sz="900" b="0" i="0" u="none" strike="noStrike">
                          <a:solidFill>
                            <a:srgbClr val="000000"/>
                          </a:solidFill>
                          <a:effectLst/>
                          <a:latin typeface="Calibri" panose="020F0502020204030204" pitchFamily="34" charset="0"/>
                        </a:rPr>
                        <a:t>2</a:t>
                      </a:r>
                    </a:p>
                  </a:txBody>
                  <a:tcPr marL="4465" marR="4465" marT="44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r" fontAlgn="b"/>
                      <a:r>
                        <a:rPr lang="en-US" sz="900" b="0" i="0" u="none" strike="noStrike">
                          <a:solidFill>
                            <a:srgbClr val="000000"/>
                          </a:solidFill>
                          <a:effectLst/>
                          <a:latin typeface="Calibri" panose="020F0502020204030204" pitchFamily="34" charset="0"/>
                        </a:rPr>
                        <a:t>2</a:t>
                      </a:r>
                    </a:p>
                  </a:txBody>
                  <a:tcPr marL="4465" marR="4465" marT="44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r" fontAlgn="b"/>
                      <a:r>
                        <a:rPr lang="en-US" sz="900" b="0" i="0" u="none" strike="noStrike">
                          <a:solidFill>
                            <a:srgbClr val="000000"/>
                          </a:solidFill>
                          <a:effectLst/>
                          <a:latin typeface="Calibri" panose="020F0502020204030204" pitchFamily="34" charset="0"/>
                        </a:rPr>
                        <a:t>2</a:t>
                      </a:r>
                    </a:p>
                  </a:txBody>
                  <a:tcPr marL="4465" marR="4465" marT="44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r" fontAlgn="b"/>
                      <a:r>
                        <a:rPr lang="en-US" sz="900" b="0" i="0" u="none" strike="noStrike">
                          <a:solidFill>
                            <a:srgbClr val="000000"/>
                          </a:solidFill>
                          <a:effectLst/>
                          <a:latin typeface="Calibri" panose="020F0502020204030204" pitchFamily="34" charset="0"/>
                        </a:rPr>
                        <a:t>2</a:t>
                      </a:r>
                    </a:p>
                  </a:txBody>
                  <a:tcPr marL="4465" marR="4465" marT="44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r" fontAlgn="b"/>
                      <a:r>
                        <a:rPr lang="en-US" sz="900" b="0" i="0" u="none" strike="noStrike">
                          <a:solidFill>
                            <a:srgbClr val="000000"/>
                          </a:solidFill>
                          <a:effectLst/>
                          <a:latin typeface="Calibri" panose="020F0502020204030204" pitchFamily="34" charset="0"/>
                        </a:rPr>
                        <a:t>2</a:t>
                      </a:r>
                    </a:p>
                  </a:txBody>
                  <a:tcPr marL="4465" marR="4465" marT="44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r" fontAlgn="b"/>
                      <a:r>
                        <a:rPr lang="en-US" sz="900" b="0" i="0" u="none" strike="noStrike">
                          <a:solidFill>
                            <a:srgbClr val="000000"/>
                          </a:solidFill>
                          <a:effectLst/>
                          <a:latin typeface="Calibri" panose="020F0502020204030204" pitchFamily="34" charset="0"/>
                        </a:rPr>
                        <a:t>-1</a:t>
                      </a:r>
                    </a:p>
                  </a:txBody>
                  <a:tcPr marL="4465" marR="4465" marT="44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l" fontAlgn="b"/>
                      <a:endParaRPr lang="en-US" sz="900" b="0" i="0" u="none" strike="noStrike">
                        <a:solidFill>
                          <a:srgbClr val="000000"/>
                        </a:solidFill>
                        <a:effectLst/>
                        <a:latin typeface="Calibri" panose="020F0502020204030204" pitchFamily="34" charset="0"/>
                      </a:endParaRPr>
                    </a:p>
                  </a:txBody>
                  <a:tcPr marL="4465" marR="4465" marT="446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b"/>
                      <a:r>
                        <a:rPr lang="en-US" sz="900" b="0" i="0" u="none" strike="noStrike">
                          <a:solidFill>
                            <a:srgbClr val="000000"/>
                          </a:solidFill>
                          <a:effectLst/>
                          <a:latin typeface="Calibri" panose="020F0502020204030204" pitchFamily="34" charset="0"/>
                        </a:rPr>
                        <a:t>-1</a:t>
                      </a:r>
                    </a:p>
                  </a:txBody>
                  <a:tcPr marL="4465" marR="4465" marT="44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r" fontAlgn="b"/>
                      <a:r>
                        <a:rPr lang="en-US" sz="900" b="0" i="0" u="none" strike="noStrike">
                          <a:solidFill>
                            <a:srgbClr val="000000"/>
                          </a:solidFill>
                          <a:effectLst/>
                          <a:latin typeface="Calibri" panose="020F0502020204030204" pitchFamily="34" charset="0"/>
                        </a:rPr>
                        <a:t>-1</a:t>
                      </a:r>
                    </a:p>
                  </a:txBody>
                  <a:tcPr marL="4465" marR="4465" marT="44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r" fontAlgn="b"/>
                      <a:r>
                        <a:rPr lang="en-US" sz="900" b="0" i="0" u="none" strike="noStrike">
                          <a:solidFill>
                            <a:srgbClr val="000000"/>
                          </a:solidFill>
                          <a:effectLst/>
                          <a:latin typeface="Calibri" panose="020F0502020204030204" pitchFamily="34" charset="0"/>
                        </a:rPr>
                        <a:t>2</a:t>
                      </a:r>
                    </a:p>
                  </a:txBody>
                  <a:tcPr marL="4465" marR="4465" marT="44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r" fontAlgn="b"/>
                      <a:r>
                        <a:rPr lang="en-US" sz="900" b="0" i="0" u="none" strike="noStrike">
                          <a:solidFill>
                            <a:srgbClr val="000000"/>
                          </a:solidFill>
                          <a:effectLst/>
                          <a:latin typeface="Calibri" panose="020F0502020204030204" pitchFamily="34" charset="0"/>
                        </a:rPr>
                        <a:t>2</a:t>
                      </a:r>
                    </a:p>
                  </a:txBody>
                  <a:tcPr marL="4465" marR="4465" marT="44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l" fontAlgn="b"/>
                      <a:r>
                        <a:rPr lang="en-US" sz="900" b="0" i="0" u="none" strike="noStrike">
                          <a:solidFill>
                            <a:srgbClr val="000000"/>
                          </a:solidFill>
                          <a:effectLst/>
                          <a:latin typeface="Calibri" panose="020F0502020204030204" pitchFamily="34" charset="0"/>
                        </a:rPr>
                        <a:t> </a:t>
                      </a:r>
                    </a:p>
                  </a:txBody>
                  <a:tcPr marL="4465" marR="4465" marT="44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panose="020F0502020204030204" pitchFamily="34" charset="0"/>
                        </a:rPr>
                        <a:t>1</a:t>
                      </a:r>
                    </a:p>
                  </a:txBody>
                  <a:tcPr marL="4465" marR="4465" marT="44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l" fontAlgn="b"/>
                      <a:r>
                        <a:rPr lang="en-US" sz="900" b="0" i="0" u="none" strike="noStrike">
                          <a:solidFill>
                            <a:srgbClr val="000000"/>
                          </a:solidFill>
                          <a:effectLst/>
                          <a:latin typeface="Calibri" panose="020F0502020204030204" pitchFamily="34" charset="0"/>
                        </a:rPr>
                        <a:t> </a:t>
                      </a:r>
                    </a:p>
                  </a:txBody>
                  <a:tcPr marL="4465" marR="4465" marT="44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panose="020F0502020204030204" pitchFamily="34" charset="0"/>
                        </a:rPr>
                        <a:t>2</a:t>
                      </a:r>
                    </a:p>
                  </a:txBody>
                  <a:tcPr marL="4465" marR="4465" marT="44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r" fontAlgn="b"/>
                      <a:r>
                        <a:rPr lang="en-US" sz="900" b="0" i="0" u="none" strike="noStrike">
                          <a:solidFill>
                            <a:srgbClr val="000000"/>
                          </a:solidFill>
                          <a:effectLst/>
                          <a:latin typeface="Calibri" panose="020F0502020204030204" pitchFamily="34" charset="0"/>
                        </a:rPr>
                        <a:t>-1</a:t>
                      </a:r>
                    </a:p>
                  </a:txBody>
                  <a:tcPr marL="4465" marR="4465" marT="44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r" fontAlgn="b"/>
                      <a:r>
                        <a:rPr lang="en-US" sz="900" b="0" i="0" u="none" strike="noStrike">
                          <a:solidFill>
                            <a:srgbClr val="000000"/>
                          </a:solidFill>
                          <a:effectLst/>
                          <a:latin typeface="Calibri" panose="020F0502020204030204" pitchFamily="34" charset="0"/>
                        </a:rPr>
                        <a:t>-1</a:t>
                      </a:r>
                    </a:p>
                  </a:txBody>
                  <a:tcPr marL="4465" marR="4465" marT="44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r" fontAlgn="b"/>
                      <a:r>
                        <a:rPr lang="en-US" sz="900" b="0" i="0" u="none" strike="noStrike">
                          <a:solidFill>
                            <a:srgbClr val="000000"/>
                          </a:solidFill>
                          <a:effectLst/>
                          <a:latin typeface="Calibri" panose="020F0502020204030204" pitchFamily="34" charset="0"/>
                        </a:rPr>
                        <a:t>-1</a:t>
                      </a:r>
                    </a:p>
                  </a:txBody>
                  <a:tcPr marL="4465" marR="4465" marT="44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l" fontAlgn="b"/>
                      <a:r>
                        <a:rPr lang="en-US" sz="900" b="0" i="0" u="none" strike="noStrike">
                          <a:solidFill>
                            <a:srgbClr val="000000"/>
                          </a:solidFill>
                          <a:effectLst/>
                          <a:latin typeface="Calibri" panose="020F0502020204030204" pitchFamily="34" charset="0"/>
                        </a:rPr>
                        <a:t> </a:t>
                      </a:r>
                    </a:p>
                  </a:txBody>
                  <a:tcPr marL="4465" marR="4465" marT="446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900" b="0" i="0" u="none" strike="noStrike">
                        <a:solidFill>
                          <a:srgbClr val="000000"/>
                        </a:solidFill>
                        <a:effectLst/>
                        <a:latin typeface="Calibri" panose="020F0502020204030204" pitchFamily="34" charset="0"/>
                      </a:endParaRPr>
                    </a:p>
                  </a:txBody>
                  <a:tcPr marL="4465" marR="4465" marT="4465" marB="0" anchor="b">
                    <a:lnL w="6350" cap="flat" cmpd="sng" algn="ctr">
                      <a:solidFill>
                        <a:srgbClr val="000000"/>
                      </a:solidFill>
                      <a:prstDash val="solid"/>
                      <a:round/>
                      <a:headEnd type="none" w="med" len="med"/>
                      <a:tailEnd type="none" w="med" len="med"/>
                    </a:lnL>
                    <a:lnR>
                      <a:noFill/>
                    </a:lnR>
                    <a:lnT>
                      <a:noFill/>
                    </a:lnT>
                    <a:lnB>
                      <a:noFill/>
                    </a:lnB>
                  </a:tcPr>
                </a:tc>
              </a:tr>
              <a:tr h="199188">
                <a:tc>
                  <a:txBody>
                    <a:bodyPr/>
                    <a:lstStyle/>
                    <a:p>
                      <a:pPr algn="l" fontAlgn="b"/>
                      <a:r>
                        <a:rPr lang="en-US" sz="1100" b="1" i="1" u="none" strike="noStrike">
                          <a:solidFill>
                            <a:srgbClr val="000000"/>
                          </a:solidFill>
                          <a:effectLst/>
                          <a:latin typeface="Calibri" panose="020F0502020204030204" pitchFamily="34" charset="0"/>
                        </a:rPr>
                        <a:t>Compliance</a:t>
                      </a:r>
                    </a:p>
                  </a:txBody>
                  <a:tcPr marL="4465" marR="4465" marT="44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panose="020F0502020204030204" pitchFamily="34" charset="0"/>
                        </a:rPr>
                        <a:t>1</a:t>
                      </a:r>
                    </a:p>
                  </a:txBody>
                  <a:tcPr marL="4465" marR="4465" marT="44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US" sz="900" b="0" i="0" u="none" strike="noStrike">
                          <a:solidFill>
                            <a:srgbClr val="000000"/>
                          </a:solidFill>
                          <a:effectLst/>
                          <a:latin typeface="Calibri" panose="020F0502020204030204" pitchFamily="34" charset="0"/>
                        </a:rPr>
                        <a:t>2</a:t>
                      </a:r>
                    </a:p>
                  </a:txBody>
                  <a:tcPr marL="4465" marR="4465" marT="44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r" fontAlgn="b"/>
                      <a:r>
                        <a:rPr lang="en-US" sz="900" b="0" i="0" u="none" strike="noStrike">
                          <a:solidFill>
                            <a:srgbClr val="000000"/>
                          </a:solidFill>
                          <a:effectLst/>
                          <a:latin typeface="Calibri" panose="020F0502020204030204" pitchFamily="34" charset="0"/>
                        </a:rPr>
                        <a:t>2</a:t>
                      </a:r>
                    </a:p>
                  </a:txBody>
                  <a:tcPr marL="4465" marR="4465" marT="44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r" fontAlgn="b"/>
                      <a:r>
                        <a:rPr lang="en-US" sz="900" b="0" i="0" u="none" strike="noStrike">
                          <a:solidFill>
                            <a:srgbClr val="000000"/>
                          </a:solidFill>
                          <a:effectLst/>
                          <a:latin typeface="Calibri" panose="020F0502020204030204" pitchFamily="34" charset="0"/>
                        </a:rPr>
                        <a:t>2</a:t>
                      </a:r>
                    </a:p>
                  </a:txBody>
                  <a:tcPr marL="4465" marR="4465" marT="44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r" fontAlgn="b"/>
                      <a:r>
                        <a:rPr lang="en-US" sz="900" b="0" i="0" u="none" strike="noStrike">
                          <a:solidFill>
                            <a:srgbClr val="000000"/>
                          </a:solidFill>
                          <a:effectLst/>
                          <a:latin typeface="Calibri" panose="020F0502020204030204" pitchFamily="34" charset="0"/>
                        </a:rPr>
                        <a:t>2</a:t>
                      </a:r>
                    </a:p>
                  </a:txBody>
                  <a:tcPr marL="4465" marR="4465" marT="44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r" fontAlgn="b"/>
                      <a:r>
                        <a:rPr lang="en-US" sz="900" b="0" i="0" u="none" strike="noStrike">
                          <a:solidFill>
                            <a:srgbClr val="000000"/>
                          </a:solidFill>
                          <a:effectLst/>
                          <a:latin typeface="Calibri" panose="020F0502020204030204" pitchFamily="34" charset="0"/>
                        </a:rPr>
                        <a:t>2</a:t>
                      </a:r>
                    </a:p>
                  </a:txBody>
                  <a:tcPr marL="4465" marR="4465" marT="44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r" fontAlgn="b"/>
                      <a:r>
                        <a:rPr lang="en-US" sz="900" b="0" i="0" u="none" strike="noStrike">
                          <a:solidFill>
                            <a:srgbClr val="000000"/>
                          </a:solidFill>
                          <a:effectLst/>
                          <a:latin typeface="Calibri" panose="020F0502020204030204" pitchFamily="34" charset="0"/>
                        </a:rPr>
                        <a:t>2</a:t>
                      </a:r>
                    </a:p>
                  </a:txBody>
                  <a:tcPr marL="4465" marR="4465" marT="44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r" fontAlgn="b"/>
                      <a:r>
                        <a:rPr lang="en-US" sz="900" b="0" i="0" u="none" strike="noStrike">
                          <a:solidFill>
                            <a:srgbClr val="000000"/>
                          </a:solidFill>
                          <a:effectLst/>
                          <a:latin typeface="Calibri" panose="020F0502020204030204" pitchFamily="34" charset="0"/>
                        </a:rPr>
                        <a:t>2</a:t>
                      </a:r>
                    </a:p>
                  </a:txBody>
                  <a:tcPr marL="4465" marR="4465" marT="44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r" fontAlgn="b"/>
                      <a:r>
                        <a:rPr lang="en-US" sz="900" b="0" i="0" u="none" strike="noStrike">
                          <a:solidFill>
                            <a:srgbClr val="000000"/>
                          </a:solidFill>
                          <a:effectLst/>
                          <a:latin typeface="Calibri" panose="020F0502020204030204" pitchFamily="34" charset="0"/>
                        </a:rPr>
                        <a:t>2</a:t>
                      </a:r>
                    </a:p>
                  </a:txBody>
                  <a:tcPr marL="4465" marR="4465" marT="44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r" fontAlgn="b"/>
                      <a:r>
                        <a:rPr lang="en-US" sz="900" b="0" i="0" u="none" strike="noStrike">
                          <a:solidFill>
                            <a:srgbClr val="000000"/>
                          </a:solidFill>
                          <a:effectLst/>
                          <a:latin typeface="Calibri" panose="020F0502020204030204" pitchFamily="34" charset="0"/>
                        </a:rPr>
                        <a:t>2</a:t>
                      </a:r>
                    </a:p>
                  </a:txBody>
                  <a:tcPr marL="4465" marR="4465" marT="44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r" fontAlgn="b"/>
                      <a:r>
                        <a:rPr lang="en-US" sz="900" b="0" i="0" u="none" strike="noStrike">
                          <a:solidFill>
                            <a:srgbClr val="000000"/>
                          </a:solidFill>
                          <a:effectLst/>
                          <a:latin typeface="Calibri" panose="020F0502020204030204" pitchFamily="34" charset="0"/>
                        </a:rPr>
                        <a:t>1</a:t>
                      </a:r>
                    </a:p>
                  </a:txBody>
                  <a:tcPr marL="4465" marR="4465" marT="44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US" sz="900" b="0" i="0" u="none" strike="noStrike">
                          <a:solidFill>
                            <a:srgbClr val="000000"/>
                          </a:solidFill>
                          <a:effectLst/>
                          <a:latin typeface="Calibri" panose="020F0502020204030204" pitchFamily="34" charset="0"/>
                        </a:rPr>
                        <a:t>-1</a:t>
                      </a:r>
                    </a:p>
                  </a:txBody>
                  <a:tcPr marL="4465" marR="4465" marT="44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l" fontAlgn="b"/>
                      <a:endParaRPr lang="en-US" sz="900" b="0" i="0" u="none" strike="noStrike">
                        <a:solidFill>
                          <a:srgbClr val="000000"/>
                        </a:solidFill>
                        <a:effectLst/>
                        <a:latin typeface="Calibri" panose="020F0502020204030204" pitchFamily="34" charset="0"/>
                      </a:endParaRPr>
                    </a:p>
                  </a:txBody>
                  <a:tcPr marL="4465" marR="4465" marT="44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US" sz="900" b="0" i="0" u="none" strike="noStrike">
                          <a:solidFill>
                            <a:srgbClr val="000000"/>
                          </a:solidFill>
                          <a:effectLst/>
                          <a:latin typeface="Calibri" panose="020F0502020204030204" pitchFamily="34" charset="0"/>
                        </a:rPr>
                        <a:t>2</a:t>
                      </a:r>
                    </a:p>
                  </a:txBody>
                  <a:tcPr marL="4465" marR="4465" marT="44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r" fontAlgn="b"/>
                      <a:r>
                        <a:rPr lang="en-US" sz="900" b="0" i="0" u="none" strike="noStrike">
                          <a:solidFill>
                            <a:srgbClr val="000000"/>
                          </a:solidFill>
                          <a:effectLst/>
                          <a:latin typeface="Calibri" panose="020F0502020204030204" pitchFamily="34" charset="0"/>
                        </a:rPr>
                        <a:t>2</a:t>
                      </a:r>
                    </a:p>
                  </a:txBody>
                  <a:tcPr marL="4465" marR="4465" marT="44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r" fontAlgn="b"/>
                      <a:r>
                        <a:rPr lang="en-US" sz="900" b="0" i="0" u="none" strike="noStrike">
                          <a:solidFill>
                            <a:srgbClr val="000000"/>
                          </a:solidFill>
                          <a:effectLst/>
                          <a:latin typeface="Calibri" panose="020F0502020204030204" pitchFamily="34" charset="0"/>
                        </a:rPr>
                        <a:t>2</a:t>
                      </a:r>
                    </a:p>
                  </a:txBody>
                  <a:tcPr marL="4465" marR="4465" marT="44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r" fontAlgn="b"/>
                      <a:r>
                        <a:rPr lang="en-US" sz="900" b="0" i="0" u="none" strike="noStrike">
                          <a:solidFill>
                            <a:srgbClr val="000000"/>
                          </a:solidFill>
                          <a:effectLst/>
                          <a:latin typeface="Calibri" panose="020F0502020204030204" pitchFamily="34" charset="0"/>
                        </a:rPr>
                        <a:t>2</a:t>
                      </a:r>
                    </a:p>
                  </a:txBody>
                  <a:tcPr marL="4465" marR="4465" marT="44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r" fontAlgn="b"/>
                      <a:r>
                        <a:rPr lang="en-US" sz="900" b="0" i="0" u="none" strike="noStrike">
                          <a:solidFill>
                            <a:srgbClr val="000000"/>
                          </a:solidFill>
                          <a:effectLst/>
                          <a:latin typeface="Calibri" panose="020F0502020204030204" pitchFamily="34" charset="0"/>
                        </a:rPr>
                        <a:t>2</a:t>
                      </a:r>
                    </a:p>
                  </a:txBody>
                  <a:tcPr marL="4465" marR="4465" marT="44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r" fontAlgn="b"/>
                      <a:r>
                        <a:rPr lang="en-US" sz="900" b="0" i="0" u="none" strike="noStrike">
                          <a:solidFill>
                            <a:srgbClr val="000000"/>
                          </a:solidFill>
                          <a:effectLst/>
                          <a:latin typeface="Calibri" panose="020F0502020204030204" pitchFamily="34" charset="0"/>
                        </a:rPr>
                        <a:t>2</a:t>
                      </a:r>
                    </a:p>
                  </a:txBody>
                  <a:tcPr marL="4465" marR="4465" marT="44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r" fontAlgn="b"/>
                      <a:r>
                        <a:rPr lang="en-US" sz="900" b="0" i="0" u="none" strike="noStrike">
                          <a:solidFill>
                            <a:srgbClr val="000000"/>
                          </a:solidFill>
                          <a:effectLst/>
                          <a:latin typeface="Calibri" panose="020F0502020204030204" pitchFamily="34" charset="0"/>
                        </a:rPr>
                        <a:t>2</a:t>
                      </a:r>
                    </a:p>
                  </a:txBody>
                  <a:tcPr marL="4465" marR="4465" marT="44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r" fontAlgn="b"/>
                      <a:r>
                        <a:rPr lang="en-US" sz="900" b="0" i="0" u="none" strike="noStrike">
                          <a:solidFill>
                            <a:srgbClr val="000000"/>
                          </a:solidFill>
                          <a:effectLst/>
                          <a:latin typeface="Calibri" panose="020F0502020204030204" pitchFamily="34" charset="0"/>
                        </a:rPr>
                        <a:t>2</a:t>
                      </a:r>
                    </a:p>
                  </a:txBody>
                  <a:tcPr marL="4465" marR="4465" marT="44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r" fontAlgn="b"/>
                      <a:r>
                        <a:rPr lang="en-US" sz="900" b="0" i="0" u="none" strike="noStrike">
                          <a:solidFill>
                            <a:srgbClr val="000000"/>
                          </a:solidFill>
                          <a:effectLst/>
                          <a:latin typeface="Calibri" panose="020F0502020204030204" pitchFamily="34" charset="0"/>
                        </a:rPr>
                        <a:t>2</a:t>
                      </a:r>
                    </a:p>
                  </a:txBody>
                  <a:tcPr marL="4465" marR="4465" marT="44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r" fontAlgn="b"/>
                      <a:r>
                        <a:rPr lang="en-US" sz="900" b="0" i="0" u="none" strike="noStrike">
                          <a:solidFill>
                            <a:srgbClr val="000000"/>
                          </a:solidFill>
                          <a:effectLst/>
                          <a:latin typeface="Calibri" panose="020F0502020204030204" pitchFamily="34" charset="0"/>
                        </a:rPr>
                        <a:t>2</a:t>
                      </a:r>
                    </a:p>
                  </a:txBody>
                  <a:tcPr marL="4465" marR="4465" marT="44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r" fontAlgn="b"/>
                      <a:r>
                        <a:rPr lang="en-US" sz="900" b="0" i="0" u="none" strike="noStrike">
                          <a:solidFill>
                            <a:srgbClr val="000000"/>
                          </a:solidFill>
                          <a:effectLst/>
                          <a:latin typeface="Calibri" panose="020F0502020204030204" pitchFamily="34" charset="0"/>
                        </a:rPr>
                        <a:t>2</a:t>
                      </a:r>
                    </a:p>
                  </a:txBody>
                  <a:tcPr marL="4465" marR="4465" marT="44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r" fontAlgn="b"/>
                      <a:r>
                        <a:rPr lang="en-US" sz="900" b="0" i="0" u="none" strike="noStrike">
                          <a:solidFill>
                            <a:srgbClr val="000000"/>
                          </a:solidFill>
                          <a:effectLst/>
                          <a:latin typeface="Calibri" panose="020F0502020204030204" pitchFamily="34" charset="0"/>
                        </a:rPr>
                        <a:t>-1</a:t>
                      </a:r>
                    </a:p>
                  </a:txBody>
                  <a:tcPr marL="4465" marR="4465" marT="44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l" fontAlgn="b"/>
                      <a:endParaRPr lang="en-US" sz="900" b="0" i="0" u="none" strike="noStrike">
                        <a:solidFill>
                          <a:srgbClr val="000000"/>
                        </a:solidFill>
                        <a:effectLst/>
                        <a:latin typeface="Calibri" panose="020F0502020204030204" pitchFamily="34" charset="0"/>
                      </a:endParaRPr>
                    </a:p>
                  </a:txBody>
                  <a:tcPr marL="4465" marR="4465" marT="446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b"/>
                      <a:r>
                        <a:rPr lang="en-US" sz="900" b="0" i="0" u="none" strike="noStrike">
                          <a:solidFill>
                            <a:srgbClr val="000000"/>
                          </a:solidFill>
                          <a:effectLst/>
                          <a:latin typeface="Calibri" panose="020F0502020204030204" pitchFamily="34" charset="0"/>
                        </a:rPr>
                        <a:t>1</a:t>
                      </a:r>
                    </a:p>
                  </a:txBody>
                  <a:tcPr marL="4465" marR="4465" marT="44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l" fontAlgn="b"/>
                      <a:r>
                        <a:rPr lang="en-US" sz="900" b="0" i="0" u="none" strike="noStrike">
                          <a:solidFill>
                            <a:srgbClr val="000000"/>
                          </a:solidFill>
                          <a:effectLst/>
                          <a:latin typeface="Calibri" panose="020F0502020204030204" pitchFamily="34" charset="0"/>
                        </a:rPr>
                        <a:t> </a:t>
                      </a:r>
                    </a:p>
                  </a:txBody>
                  <a:tcPr marL="4465" marR="4465" marT="44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panose="020F0502020204030204" pitchFamily="34" charset="0"/>
                        </a:rPr>
                        <a:t>2</a:t>
                      </a:r>
                    </a:p>
                  </a:txBody>
                  <a:tcPr marL="4465" marR="4465" marT="44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l" fontAlgn="b"/>
                      <a:r>
                        <a:rPr lang="en-US" sz="900" b="0" i="0" u="none" strike="noStrike">
                          <a:solidFill>
                            <a:srgbClr val="000000"/>
                          </a:solidFill>
                          <a:effectLst/>
                          <a:latin typeface="Calibri" panose="020F0502020204030204" pitchFamily="34" charset="0"/>
                        </a:rPr>
                        <a:t> </a:t>
                      </a:r>
                    </a:p>
                  </a:txBody>
                  <a:tcPr marL="4465" marR="4465" marT="44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panose="020F0502020204030204" pitchFamily="34" charset="0"/>
                        </a:rPr>
                        <a:t>2</a:t>
                      </a:r>
                    </a:p>
                  </a:txBody>
                  <a:tcPr marL="4465" marR="4465" marT="44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r" fontAlgn="b"/>
                      <a:r>
                        <a:rPr lang="en-US" sz="900" b="0" i="0" u="none" strike="noStrike">
                          <a:solidFill>
                            <a:srgbClr val="000000"/>
                          </a:solidFill>
                          <a:effectLst/>
                          <a:latin typeface="Calibri" panose="020F0502020204030204" pitchFamily="34" charset="0"/>
                        </a:rPr>
                        <a:t>2</a:t>
                      </a:r>
                    </a:p>
                  </a:txBody>
                  <a:tcPr marL="4465" marR="4465" marT="44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l" fontAlgn="b"/>
                      <a:r>
                        <a:rPr lang="en-US" sz="900" b="0" i="0" u="none" strike="noStrike">
                          <a:solidFill>
                            <a:srgbClr val="000000"/>
                          </a:solidFill>
                          <a:effectLst/>
                          <a:latin typeface="Calibri" panose="020F0502020204030204" pitchFamily="34" charset="0"/>
                        </a:rPr>
                        <a:t> </a:t>
                      </a:r>
                    </a:p>
                  </a:txBody>
                  <a:tcPr marL="4465" marR="4465" marT="44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panose="020F0502020204030204" pitchFamily="34" charset="0"/>
                        </a:rPr>
                        <a:t>2</a:t>
                      </a:r>
                    </a:p>
                  </a:txBody>
                  <a:tcPr marL="4465" marR="4465" marT="44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r" fontAlgn="b"/>
                      <a:r>
                        <a:rPr lang="en-US" sz="900" b="0" i="0" u="none" strike="noStrike">
                          <a:solidFill>
                            <a:srgbClr val="000000"/>
                          </a:solidFill>
                          <a:effectLst/>
                          <a:latin typeface="Calibri" panose="020F0502020204030204" pitchFamily="34" charset="0"/>
                        </a:rPr>
                        <a:t>2</a:t>
                      </a:r>
                    </a:p>
                  </a:txBody>
                  <a:tcPr marL="4465" marR="4465" marT="44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r" fontAlgn="b"/>
                      <a:r>
                        <a:rPr lang="en-US" sz="900" b="0" i="0" u="none" strike="noStrike">
                          <a:solidFill>
                            <a:srgbClr val="000000"/>
                          </a:solidFill>
                          <a:effectLst/>
                          <a:latin typeface="Calibri" panose="020F0502020204030204" pitchFamily="34" charset="0"/>
                        </a:rPr>
                        <a:t>-1</a:t>
                      </a:r>
                    </a:p>
                  </a:txBody>
                  <a:tcPr marL="4465" marR="4465" marT="44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l" fontAlgn="b"/>
                      <a:r>
                        <a:rPr lang="en-US" sz="900" b="0" i="0" u="none" strike="noStrike">
                          <a:solidFill>
                            <a:srgbClr val="000000"/>
                          </a:solidFill>
                          <a:effectLst/>
                          <a:latin typeface="Calibri" panose="020F0502020204030204" pitchFamily="34" charset="0"/>
                        </a:rPr>
                        <a:t> </a:t>
                      </a:r>
                    </a:p>
                  </a:txBody>
                  <a:tcPr marL="4465" marR="4465" marT="44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panose="020F0502020204030204" pitchFamily="34" charset="0"/>
                        </a:rPr>
                        <a:t>-1</a:t>
                      </a:r>
                    </a:p>
                  </a:txBody>
                  <a:tcPr marL="4465" marR="4465" marT="446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l" fontAlgn="b"/>
                      <a:endParaRPr lang="en-US" sz="900" b="0" i="0" u="none" strike="noStrike">
                        <a:solidFill>
                          <a:srgbClr val="000000"/>
                        </a:solidFill>
                        <a:effectLst/>
                        <a:latin typeface="Calibri" panose="020F0502020204030204" pitchFamily="34" charset="0"/>
                      </a:endParaRPr>
                    </a:p>
                  </a:txBody>
                  <a:tcPr marL="4465" marR="4465" marT="4465" marB="0" anchor="b">
                    <a:lnL w="6350" cap="flat" cmpd="sng" algn="ctr">
                      <a:solidFill>
                        <a:srgbClr val="000000"/>
                      </a:solidFill>
                      <a:prstDash val="solid"/>
                      <a:round/>
                      <a:headEnd type="none" w="med" len="med"/>
                      <a:tailEnd type="none" w="med" len="med"/>
                    </a:lnL>
                    <a:lnR>
                      <a:noFill/>
                    </a:lnR>
                    <a:lnT>
                      <a:noFill/>
                    </a:lnT>
                    <a:lnB>
                      <a:noFill/>
                    </a:lnB>
                  </a:tcPr>
                </a:tc>
              </a:tr>
              <a:tr h="339745">
                <a:tc>
                  <a:txBody>
                    <a:bodyPr/>
                    <a:lstStyle/>
                    <a:p>
                      <a:pPr algn="l" fontAlgn="b"/>
                      <a:r>
                        <a:rPr lang="en-US" sz="1100" b="1" i="1" u="none" strike="noStrike">
                          <a:solidFill>
                            <a:srgbClr val="000000"/>
                          </a:solidFill>
                          <a:effectLst/>
                          <a:latin typeface="Calibri" panose="020F0502020204030204" pitchFamily="34" charset="0"/>
                        </a:rPr>
                        <a:t>Efficiency and effectiveness</a:t>
                      </a:r>
                    </a:p>
                  </a:txBody>
                  <a:tcPr marL="4465" marR="4465" marT="44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panose="020F0502020204030204" pitchFamily="34" charset="0"/>
                        </a:rPr>
                        <a:t>1</a:t>
                      </a:r>
                    </a:p>
                  </a:txBody>
                  <a:tcPr marL="4465" marR="4465" marT="44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US" sz="900" b="0" i="0" u="none" strike="noStrike">
                          <a:solidFill>
                            <a:srgbClr val="000000"/>
                          </a:solidFill>
                          <a:effectLst/>
                          <a:latin typeface="Calibri" panose="020F0502020204030204" pitchFamily="34" charset="0"/>
                        </a:rPr>
                        <a:t>2</a:t>
                      </a:r>
                    </a:p>
                  </a:txBody>
                  <a:tcPr marL="4465" marR="4465" marT="44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r" fontAlgn="b"/>
                      <a:r>
                        <a:rPr lang="en-US" sz="900" b="0" i="0" u="none" strike="noStrike">
                          <a:solidFill>
                            <a:srgbClr val="000000"/>
                          </a:solidFill>
                          <a:effectLst/>
                          <a:latin typeface="Calibri" panose="020F0502020204030204" pitchFamily="34" charset="0"/>
                        </a:rPr>
                        <a:t>2</a:t>
                      </a:r>
                    </a:p>
                  </a:txBody>
                  <a:tcPr marL="4465" marR="4465" marT="44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r" fontAlgn="b"/>
                      <a:r>
                        <a:rPr lang="en-US" sz="900" b="0" i="0" u="none" strike="noStrike">
                          <a:solidFill>
                            <a:srgbClr val="000000"/>
                          </a:solidFill>
                          <a:effectLst/>
                          <a:latin typeface="Calibri" panose="020F0502020204030204" pitchFamily="34" charset="0"/>
                        </a:rPr>
                        <a:t>2</a:t>
                      </a:r>
                    </a:p>
                  </a:txBody>
                  <a:tcPr marL="4465" marR="4465" marT="44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r" fontAlgn="b"/>
                      <a:r>
                        <a:rPr lang="en-US" sz="900" b="0" i="0" u="none" strike="noStrike">
                          <a:solidFill>
                            <a:srgbClr val="000000"/>
                          </a:solidFill>
                          <a:effectLst/>
                          <a:latin typeface="Calibri" panose="020F0502020204030204" pitchFamily="34" charset="0"/>
                        </a:rPr>
                        <a:t>2</a:t>
                      </a:r>
                    </a:p>
                  </a:txBody>
                  <a:tcPr marL="4465" marR="4465" marT="44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r" fontAlgn="b"/>
                      <a:r>
                        <a:rPr lang="en-US" sz="900" b="0" i="0" u="none" strike="noStrike">
                          <a:solidFill>
                            <a:srgbClr val="000000"/>
                          </a:solidFill>
                          <a:effectLst/>
                          <a:latin typeface="Calibri" panose="020F0502020204030204" pitchFamily="34" charset="0"/>
                        </a:rPr>
                        <a:t>1</a:t>
                      </a:r>
                    </a:p>
                  </a:txBody>
                  <a:tcPr marL="4465" marR="4465" marT="44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US" sz="900" b="0" i="0" u="none" strike="noStrike">
                          <a:solidFill>
                            <a:srgbClr val="000000"/>
                          </a:solidFill>
                          <a:effectLst/>
                          <a:latin typeface="Calibri" panose="020F0502020204030204" pitchFamily="34" charset="0"/>
                        </a:rPr>
                        <a:t>1</a:t>
                      </a:r>
                    </a:p>
                  </a:txBody>
                  <a:tcPr marL="4465" marR="4465" marT="44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US" sz="900" b="0" i="0" u="none" strike="noStrike">
                          <a:solidFill>
                            <a:srgbClr val="000000"/>
                          </a:solidFill>
                          <a:effectLst/>
                          <a:latin typeface="Calibri" panose="020F0502020204030204" pitchFamily="34" charset="0"/>
                        </a:rPr>
                        <a:t>2</a:t>
                      </a:r>
                    </a:p>
                  </a:txBody>
                  <a:tcPr marL="4465" marR="4465" marT="44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r" fontAlgn="b"/>
                      <a:r>
                        <a:rPr lang="en-US" sz="900" b="0" i="0" u="none" strike="noStrike">
                          <a:solidFill>
                            <a:srgbClr val="000000"/>
                          </a:solidFill>
                          <a:effectLst/>
                          <a:latin typeface="Calibri" panose="020F0502020204030204" pitchFamily="34" charset="0"/>
                        </a:rPr>
                        <a:t>2</a:t>
                      </a:r>
                    </a:p>
                  </a:txBody>
                  <a:tcPr marL="4465" marR="4465" marT="44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r" fontAlgn="b"/>
                      <a:r>
                        <a:rPr lang="en-US" sz="900" b="0" i="0" u="none" strike="noStrike">
                          <a:solidFill>
                            <a:srgbClr val="000000"/>
                          </a:solidFill>
                          <a:effectLst/>
                          <a:latin typeface="Calibri" panose="020F0502020204030204" pitchFamily="34" charset="0"/>
                        </a:rPr>
                        <a:t>2</a:t>
                      </a:r>
                    </a:p>
                  </a:txBody>
                  <a:tcPr marL="4465" marR="4465" marT="44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r" fontAlgn="b"/>
                      <a:r>
                        <a:rPr lang="en-US" sz="900" b="0" i="0" u="none" strike="noStrike">
                          <a:solidFill>
                            <a:srgbClr val="000000"/>
                          </a:solidFill>
                          <a:effectLst/>
                          <a:latin typeface="Calibri" panose="020F0502020204030204" pitchFamily="34" charset="0"/>
                        </a:rPr>
                        <a:t>2</a:t>
                      </a:r>
                    </a:p>
                  </a:txBody>
                  <a:tcPr marL="4465" marR="4465" marT="44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r" fontAlgn="b"/>
                      <a:r>
                        <a:rPr lang="en-US" sz="900" b="0" i="0" u="none" strike="noStrike">
                          <a:solidFill>
                            <a:srgbClr val="000000"/>
                          </a:solidFill>
                          <a:effectLst/>
                          <a:latin typeface="Calibri" panose="020F0502020204030204" pitchFamily="34" charset="0"/>
                        </a:rPr>
                        <a:t>2</a:t>
                      </a:r>
                    </a:p>
                  </a:txBody>
                  <a:tcPr marL="4465" marR="4465" marT="44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l" fontAlgn="b"/>
                      <a:endParaRPr lang="en-US" sz="900" b="0" i="0" u="none" strike="noStrike">
                        <a:solidFill>
                          <a:srgbClr val="000000"/>
                        </a:solidFill>
                        <a:effectLst/>
                        <a:latin typeface="Calibri" panose="020F0502020204030204" pitchFamily="34" charset="0"/>
                      </a:endParaRPr>
                    </a:p>
                  </a:txBody>
                  <a:tcPr marL="4465" marR="4465" marT="44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panose="020F0502020204030204" pitchFamily="34" charset="0"/>
                        </a:rPr>
                        <a:t>2</a:t>
                      </a:r>
                    </a:p>
                  </a:txBody>
                  <a:tcPr marL="4465" marR="4465" marT="44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r" fontAlgn="b"/>
                      <a:r>
                        <a:rPr lang="en-US" sz="900" b="0" i="0" u="none" strike="noStrike">
                          <a:solidFill>
                            <a:srgbClr val="000000"/>
                          </a:solidFill>
                          <a:effectLst/>
                          <a:latin typeface="Calibri" panose="020F0502020204030204" pitchFamily="34" charset="0"/>
                        </a:rPr>
                        <a:t>2</a:t>
                      </a:r>
                    </a:p>
                  </a:txBody>
                  <a:tcPr marL="4465" marR="4465" marT="44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r" fontAlgn="b"/>
                      <a:r>
                        <a:rPr lang="en-US" sz="900" b="0" i="0" u="none" strike="noStrike">
                          <a:solidFill>
                            <a:srgbClr val="000000"/>
                          </a:solidFill>
                          <a:effectLst/>
                          <a:latin typeface="Calibri" panose="020F0502020204030204" pitchFamily="34" charset="0"/>
                        </a:rPr>
                        <a:t>2</a:t>
                      </a:r>
                    </a:p>
                  </a:txBody>
                  <a:tcPr marL="4465" marR="4465" marT="44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r" fontAlgn="b"/>
                      <a:r>
                        <a:rPr lang="en-US" sz="900" b="0" i="0" u="none" strike="noStrike">
                          <a:solidFill>
                            <a:srgbClr val="000000"/>
                          </a:solidFill>
                          <a:effectLst/>
                          <a:latin typeface="Calibri" panose="020F0502020204030204" pitchFamily="34" charset="0"/>
                        </a:rPr>
                        <a:t>2</a:t>
                      </a:r>
                    </a:p>
                  </a:txBody>
                  <a:tcPr marL="4465" marR="4465" marT="44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r" fontAlgn="b"/>
                      <a:r>
                        <a:rPr lang="en-US" sz="900" b="0" i="0" u="none" strike="noStrike">
                          <a:solidFill>
                            <a:srgbClr val="000000"/>
                          </a:solidFill>
                          <a:effectLst/>
                          <a:latin typeface="Calibri" panose="020F0502020204030204" pitchFamily="34" charset="0"/>
                        </a:rPr>
                        <a:t>2</a:t>
                      </a:r>
                    </a:p>
                  </a:txBody>
                  <a:tcPr marL="4465" marR="4465" marT="44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r" fontAlgn="b"/>
                      <a:r>
                        <a:rPr lang="en-US" sz="900" b="0" i="0" u="none" strike="noStrike">
                          <a:solidFill>
                            <a:srgbClr val="000000"/>
                          </a:solidFill>
                          <a:effectLst/>
                          <a:latin typeface="Calibri" panose="020F0502020204030204" pitchFamily="34" charset="0"/>
                        </a:rPr>
                        <a:t>2</a:t>
                      </a:r>
                    </a:p>
                  </a:txBody>
                  <a:tcPr marL="4465" marR="4465" marT="44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r" fontAlgn="b"/>
                      <a:r>
                        <a:rPr lang="en-US" sz="900" b="0" i="0" u="none" strike="noStrike">
                          <a:solidFill>
                            <a:srgbClr val="000000"/>
                          </a:solidFill>
                          <a:effectLst/>
                          <a:latin typeface="Calibri" panose="020F0502020204030204" pitchFamily="34" charset="0"/>
                        </a:rPr>
                        <a:t>1</a:t>
                      </a:r>
                    </a:p>
                  </a:txBody>
                  <a:tcPr marL="4465" marR="4465" marT="44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b"/>
                      <a:r>
                        <a:rPr lang="en-US" sz="900" b="0" i="0" u="none" strike="noStrike">
                          <a:solidFill>
                            <a:srgbClr val="000000"/>
                          </a:solidFill>
                          <a:effectLst/>
                          <a:latin typeface="Calibri" panose="020F0502020204030204" pitchFamily="34" charset="0"/>
                        </a:rPr>
                        <a:t>2</a:t>
                      </a:r>
                    </a:p>
                  </a:txBody>
                  <a:tcPr marL="4465" marR="4465" marT="44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r" fontAlgn="b"/>
                      <a:r>
                        <a:rPr lang="en-US" sz="900" b="0" i="0" u="none" strike="noStrike">
                          <a:solidFill>
                            <a:srgbClr val="000000"/>
                          </a:solidFill>
                          <a:effectLst/>
                          <a:latin typeface="Calibri" panose="020F0502020204030204" pitchFamily="34" charset="0"/>
                        </a:rPr>
                        <a:t>2</a:t>
                      </a:r>
                    </a:p>
                  </a:txBody>
                  <a:tcPr marL="4465" marR="4465" marT="44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l" fontAlgn="b"/>
                      <a:r>
                        <a:rPr lang="en-US" sz="900" b="0" i="0" u="none" strike="noStrike">
                          <a:solidFill>
                            <a:srgbClr val="000000"/>
                          </a:solidFill>
                          <a:effectLst/>
                          <a:latin typeface="Calibri" panose="020F0502020204030204" pitchFamily="34" charset="0"/>
                        </a:rPr>
                        <a:t> </a:t>
                      </a:r>
                    </a:p>
                  </a:txBody>
                  <a:tcPr marL="4465" marR="4465" marT="44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panose="020F0502020204030204" pitchFamily="34" charset="0"/>
                        </a:rPr>
                        <a:t>2</a:t>
                      </a:r>
                    </a:p>
                  </a:txBody>
                  <a:tcPr marL="4465" marR="4465" marT="44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r" fontAlgn="b"/>
                      <a:r>
                        <a:rPr lang="en-US" sz="900" b="0" i="0" u="none" strike="noStrike">
                          <a:solidFill>
                            <a:srgbClr val="000000"/>
                          </a:solidFill>
                          <a:effectLst/>
                          <a:latin typeface="Calibri" panose="020F0502020204030204" pitchFamily="34" charset="0"/>
                        </a:rPr>
                        <a:t>-1</a:t>
                      </a:r>
                    </a:p>
                  </a:txBody>
                  <a:tcPr marL="4465" marR="4465" marT="44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l" fontAlgn="b"/>
                      <a:endParaRPr lang="en-US" sz="900" b="0" i="0" u="none" strike="noStrike">
                        <a:solidFill>
                          <a:srgbClr val="000000"/>
                        </a:solidFill>
                        <a:effectLst/>
                        <a:latin typeface="Calibri" panose="020F0502020204030204" pitchFamily="34" charset="0"/>
                      </a:endParaRPr>
                    </a:p>
                  </a:txBody>
                  <a:tcPr marL="4465" marR="4465" marT="446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solidFill>
                            <a:srgbClr val="000000"/>
                          </a:solidFill>
                          <a:effectLst/>
                          <a:latin typeface="Calibri" panose="020F0502020204030204" pitchFamily="34" charset="0"/>
                        </a:rPr>
                        <a:t> </a:t>
                      </a:r>
                    </a:p>
                  </a:txBody>
                  <a:tcPr marL="4465" marR="4465" marT="44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solidFill>
                            <a:srgbClr val="000000"/>
                          </a:solidFill>
                          <a:effectLst/>
                          <a:latin typeface="Calibri" panose="020F0502020204030204" pitchFamily="34" charset="0"/>
                        </a:rPr>
                        <a:t> </a:t>
                      </a:r>
                    </a:p>
                  </a:txBody>
                  <a:tcPr marL="4465" marR="4465" marT="44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solidFill>
                            <a:srgbClr val="000000"/>
                          </a:solidFill>
                          <a:effectLst/>
                          <a:latin typeface="Calibri" panose="020F0502020204030204" pitchFamily="34" charset="0"/>
                        </a:rPr>
                        <a:t> </a:t>
                      </a:r>
                    </a:p>
                  </a:txBody>
                  <a:tcPr marL="4465" marR="4465" marT="44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panose="020F0502020204030204" pitchFamily="34" charset="0"/>
                        </a:rPr>
                        <a:t>1</a:t>
                      </a:r>
                    </a:p>
                  </a:txBody>
                  <a:tcPr marL="4465" marR="4465" marT="44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l" fontAlgn="b"/>
                      <a:r>
                        <a:rPr lang="en-US" sz="900" b="0" i="0" u="none" strike="noStrike">
                          <a:solidFill>
                            <a:srgbClr val="000000"/>
                          </a:solidFill>
                          <a:effectLst/>
                          <a:latin typeface="Calibri" panose="020F0502020204030204" pitchFamily="34" charset="0"/>
                        </a:rPr>
                        <a:t> </a:t>
                      </a:r>
                    </a:p>
                  </a:txBody>
                  <a:tcPr marL="4465" marR="4465" marT="44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panose="020F0502020204030204" pitchFamily="34" charset="0"/>
                        </a:rPr>
                        <a:t>-1</a:t>
                      </a:r>
                    </a:p>
                  </a:txBody>
                  <a:tcPr marL="4465" marR="4465" marT="44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l" fontAlgn="b"/>
                      <a:r>
                        <a:rPr lang="en-US" sz="900" b="0" i="0" u="none" strike="noStrike">
                          <a:solidFill>
                            <a:srgbClr val="000000"/>
                          </a:solidFill>
                          <a:effectLst/>
                          <a:latin typeface="Calibri" panose="020F0502020204030204" pitchFamily="34" charset="0"/>
                        </a:rPr>
                        <a:t> </a:t>
                      </a:r>
                    </a:p>
                  </a:txBody>
                  <a:tcPr marL="4465" marR="4465" marT="44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solidFill>
                            <a:srgbClr val="000000"/>
                          </a:solidFill>
                          <a:effectLst/>
                          <a:latin typeface="Calibri" panose="020F0502020204030204" pitchFamily="34" charset="0"/>
                        </a:rPr>
                        <a:t> </a:t>
                      </a:r>
                    </a:p>
                  </a:txBody>
                  <a:tcPr marL="4465" marR="4465" marT="44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solidFill>
                            <a:srgbClr val="000000"/>
                          </a:solidFill>
                          <a:effectLst/>
                          <a:latin typeface="Calibri" panose="020F0502020204030204" pitchFamily="34" charset="0"/>
                        </a:rPr>
                        <a:t> </a:t>
                      </a:r>
                    </a:p>
                  </a:txBody>
                  <a:tcPr marL="4465" marR="4465" marT="44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900" b="0" i="0" u="none" strike="noStrike">
                          <a:solidFill>
                            <a:srgbClr val="000000"/>
                          </a:solidFill>
                          <a:effectLst/>
                          <a:latin typeface="Calibri" panose="020F0502020204030204" pitchFamily="34" charset="0"/>
                        </a:rPr>
                        <a:t> </a:t>
                      </a:r>
                    </a:p>
                  </a:txBody>
                  <a:tcPr marL="4465" marR="4465" marT="44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panose="020F0502020204030204" pitchFamily="34" charset="0"/>
                        </a:rPr>
                        <a:t>2</a:t>
                      </a:r>
                    </a:p>
                  </a:txBody>
                  <a:tcPr marL="4465" marR="4465" marT="446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l" fontAlgn="b"/>
                      <a:r>
                        <a:rPr lang="en-US" sz="900" b="0" i="0" u="none" strike="noStrike">
                          <a:solidFill>
                            <a:srgbClr val="000000"/>
                          </a:solidFill>
                          <a:effectLst/>
                          <a:latin typeface="Calibri" panose="020F0502020204030204" pitchFamily="34" charset="0"/>
                        </a:rPr>
                        <a:t> </a:t>
                      </a:r>
                    </a:p>
                  </a:txBody>
                  <a:tcPr marL="4465" marR="4465" marT="446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900" b="0" i="0" u="none" strike="noStrike">
                        <a:solidFill>
                          <a:srgbClr val="000000"/>
                        </a:solidFill>
                        <a:effectLst/>
                        <a:latin typeface="Calibri" panose="020F0502020204030204" pitchFamily="34" charset="0"/>
                      </a:endParaRPr>
                    </a:p>
                  </a:txBody>
                  <a:tcPr marL="4465" marR="4465" marT="4465" marB="0" anchor="b">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tcPr>
                </a:tc>
              </a:tr>
              <a:tr h="199188">
                <a:tc>
                  <a:txBody>
                    <a:bodyPr/>
                    <a:lstStyle/>
                    <a:p>
                      <a:pPr algn="ctr" fontAlgn="b"/>
                      <a:r>
                        <a:rPr lang="en-US" sz="1100" b="1" i="1" u="none" strike="noStrike">
                          <a:solidFill>
                            <a:srgbClr val="000000"/>
                          </a:solidFill>
                          <a:effectLst/>
                          <a:latin typeface="Calibri" panose="020F0502020204030204" pitchFamily="34" charset="0"/>
                        </a:rPr>
                        <a:t>+</a:t>
                      </a:r>
                    </a:p>
                  </a:txBody>
                  <a:tcPr marL="4465" marR="4465" marT="44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panose="020F0502020204030204" pitchFamily="34" charset="0"/>
                        </a:rPr>
                        <a:t>6</a:t>
                      </a:r>
                    </a:p>
                  </a:txBody>
                  <a:tcPr marL="4465" marR="4465" marT="44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panose="020F0502020204030204" pitchFamily="34" charset="0"/>
                        </a:rPr>
                        <a:t>1</a:t>
                      </a:r>
                    </a:p>
                  </a:txBody>
                  <a:tcPr marL="4465" marR="4465" marT="44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panose="020F0502020204030204" pitchFamily="34" charset="0"/>
                        </a:rPr>
                        <a:t>1</a:t>
                      </a:r>
                    </a:p>
                  </a:txBody>
                  <a:tcPr marL="4465" marR="4465" marT="44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panose="020F0502020204030204" pitchFamily="34" charset="0"/>
                        </a:rPr>
                        <a:t>0</a:t>
                      </a:r>
                    </a:p>
                  </a:txBody>
                  <a:tcPr marL="4465" marR="4465" marT="44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panose="020F0502020204030204" pitchFamily="34" charset="0"/>
                        </a:rPr>
                        <a:t>0</a:t>
                      </a:r>
                    </a:p>
                  </a:txBody>
                  <a:tcPr marL="4465" marR="4465" marT="44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panose="020F0502020204030204" pitchFamily="34" charset="0"/>
                        </a:rPr>
                        <a:t>6</a:t>
                      </a:r>
                    </a:p>
                  </a:txBody>
                  <a:tcPr marL="4465" marR="4465" marT="44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panose="020F0502020204030204" pitchFamily="34" charset="0"/>
                        </a:rPr>
                        <a:t>1</a:t>
                      </a:r>
                    </a:p>
                  </a:txBody>
                  <a:tcPr marL="4465" marR="4465" marT="44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panose="020F0502020204030204" pitchFamily="34" charset="0"/>
                        </a:rPr>
                        <a:t>1</a:t>
                      </a:r>
                    </a:p>
                  </a:txBody>
                  <a:tcPr marL="4465" marR="4465" marT="44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panose="020F0502020204030204" pitchFamily="34" charset="0"/>
                        </a:rPr>
                        <a:t>0</a:t>
                      </a:r>
                    </a:p>
                  </a:txBody>
                  <a:tcPr marL="4465" marR="4465" marT="44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panose="020F0502020204030204" pitchFamily="34" charset="0"/>
                        </a:rPr>
                        <a:t>0</a:t>
                      </a:r>
                    </a:p>
                  </a:txBody>
                  <a:tcPr marL="4465" marR="4465" marT="44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panose="020F0502020204030204" pitchFamily="34" charset="0"/>
                        </a:rPr>
                        <a:t>2</a:t>
                      </a:r>
                    </a:p>
                  </a:txBody>
                  <a:tcPr marL="4465" marR="4465" marT="44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panose="020F0502020204030204" pitchFamily="34" charset="0"/>
                        </a:rPr>
                        <a:t>2</a:t>
                      </a:r>
                    </a:p>
                  </a:txBody>
                  <a:tcPr marL="4465" marR="4465" marT="44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panose="020F0502020204030204" pitchFamily="34" charset="0"/>
                        </a:rPr>
                        <a:t>20</a:t>
                      </a:r>
                    </a:p>
                  </a:txBody>
                  <a:tcPr marL="4465" marR="4465" marT="44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panose="020F0502020204030204" pitchFamily="34" charset="0"/>
                        </a:rPr>
                        <a:t>0</a:t>
                      </a:r>
                    </a:p>
                  </a:txBody>
                  <a:tcPr marL="4465" marR="4465" marT="44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panose="020F0502020204030204" pitchFamily="34" charset="0"/>
                        </a:rPr>
                        <a:t>0</a:t>
                      </a:r>
                    </a:p>
                  </a:txBody>
                  <a:tcPr marL="4465" marR="4465" marT="44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panose="020F0502020204030204" pitchFamily="34" charset="0"/>
                        </a:rPr>
                        <a:t>2</a:t>
                      </a:r>
                    </a:p>
                  </a:txBody>
                  <a:tcPr marL="4465" marR="4465" marT="44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panose="020F0502020204030204" pitchFamily="34" charset="0"/>
                        </a:rPr>
                        <a:t>2</a:t>
                      </a:r>
                    </a:p>
                  </a:txBody>
                  <a:tcPr marL="4465" marR="4465" marT="44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panose="020F0502020204030204" pitchFamily="34" charset="0"/>
                        </a:rPr>
                        <a:t>1</a:t>
                      </a:r>
                    </a:p>
                  </a:txBody>
                  <a:tcPr marL="4465" marR="4465" marT="44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panose="020F0502020204030204" pitchFamily="34" charset="0"/>
                        </a:rPr>
                        <a:t>1</a:t>
                      </a:r>
                    </a:p>
                  </a:txBody>
                  <a:tcPr marL="4465" marR="4465" marT="44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panose="020F0502020204030204" pitchFamily="34" charset="0"/>
                        </a:rPr>
                        <a:t>2</a:t>
                      </a:r>
                    </a:p>
                  </a:txBody>
                  <a:tcPr marL="4465" marR="4465" marT="44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panose="020F0502020204030204" pitchFamily="34" charset="0"/>
                        </a:rPr>
                        <a:t>0</a:t>
                      </a:r>
                    </a:p>
                  </a:txBody>
                  <a:tcPr marL="4465" marR="4465" marT="44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panose="020F0502020204030204" pitchFamily="34" charset="0"/>
                        </a:rPr>
                        <a:t>0</a:t>
                      </a:r>
                    </a:p>
                  </a:txBody>
                  <a:tcPr marL="4465" marR="4465" marT="44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panose="020F0502020204030204" pitchFamily="34" charset="0"/>
                        </a:rPr>
                        <a:t>0</a:t>
                      </a:r>
                    </a:p>
                  </a:txBody>
                  <a:tcPr marL="4465" marR="4465" marT="44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panose="020F0502020204030204" pitchFamily="34" charset="0"/>
                        </a:rPr>
                        <a:t>1</a:t>
                      </a:r>
                    </a:p>
                  </a:txBody>
                  <a:tcPr marL="4465" marR="4465" marT="44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panose="020F0502020204030204" pitchFamily="34" charset="0"/>
                        </a:rPr>
                        <a:t>0</a:t>
                      </a:r>
                    </a:p>
                  </a:txBody>
                  <a:tcPr marL="4465" marR="4465" marT="44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panose="020F0502020204030204" pitchFamily="34" charset="0"/>
                        </a:rPr>
                        <a:t>9</a:t>
                      </a:r>
                    </a:p>
                  </a:txBody>
                  <a:tcPr marL="4465" marR="4465" marT="44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panose="020F0502020204030204" pitchFamily="34" charset="0"/>
                        </a:rPr>
                        <a:t>2</a:t>
                      </a:r>
                    </a:p>
                  </a:txBody>
                  <a:tcPr marL="4465" marR="4465" marT="44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panose="020F0502020204030204" pitchFamily="34" charset="0"/>
                        </a:rPr>
                        <a:t>0</a:t>
                      </a:r>
                    </a:p>
                  </a:txBody>
                  <a:tcPr marL="4465" marR="4465" marT="44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panose="020F0502020204030204" pitchFamily="34" charset="0"/>
                        </a:rPr>
                        <a:t>0</a:t>
                      </a:r>
                    </a:p>
                  </a:txBody>
                  <a:tcPr marL="4465" marR="4465" marT="44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panose="020F0502020204030204" pitchFamily="34" charset="0"/>
                        </a:rPr>
                        <a:t>4</a:t>
                      </a:r>
                    </a:p>
                  </a:txBody>
                  <a:tcPr marL="4465" marR="4465" marT="44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panose="020F0502020204030204" pitchFamily="34" charset="0"/>
                        </a:rPr>
                        <a:t>2</a:t>
                      </a:r>
                    </a:p>
                  </a:txBody>
                  <a:tcPr marL="4465" marR="4465" marT="44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panose="020F0502020204030204" pitchFamily="34" charset="0"/>
                        </a:rPr>
                        <a:t>3</a:t>
                      </a:r>
                    </a:p>
                  </a:txBody>
                  <a:tcPr marL="4465" marR="4465" marT="44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panose="020F0502020204030204" pitchFamily="34" charset="0"/>
                        </a:rPr>
                        <a:t>0</a:t>
                      </a:r>
                    </a:p>
                  </a:txBody>
                  <a:tcPr marL="4465" marR="4465" marT="44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panose="020F0502020204030204" pitchFamily="34" charset="0"/>
                        </a:rPr>
                        <a:t>0</a:t>
                      </a:r>
                    </a:p>
                  </a:txBody>
                  <a:tcPr marL="4465" marR="4465" marT="44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panose="020F0502020204030204" pitchFamily="34" charset="0"/>
                        </a:rPr>
                        <a:t>0</a:t>
                      </a:r>
                    </a:p>
                  </a:txBody>
                  <a:tcPr marL="4465" marR="4465" marT="44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panose="020F0502020204030204" pitchFamily="34" charset="0"/>
                        </a:rPr>
                        <a:t>0</a:t>
                      </a:r>
                    </a:p>
                  </a:txBody>
                  <a:tcPr marL="4465" marR="4465" marT="44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panose="020F0502020204030204" pitchFamily="34" charset="0"/>
                        </a:rPr>
                        <a:t>1</a:t>
                      </a:r>
                    </a:p>
                  </a:txBody>
                  <a:tcPr marL="4465" marR="4465" marT="44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panose="020F0502020204030204" pitchFamily="34" charset="0"/>
                        </a:rPr>
                        <a:t>1</a:t>
                      </a:r>
                    </a:p>
                  </a:txBody>
                  <a:tcPr marL="4465" marR="4465" marT="44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panose="020F0502020204030204" pitchFamily="34" charset="0"/>
                        </a:rPr>
                        <a:t>13</a:t>
                      </a:r>
                    </a:p>
                  </a:txBody>
                  <a:tcPr marL="4465" marR="4465" marT="44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99188">
                <a:tc>
                  <a:txBody>
                    <a:bodyPr/>
                    <a:lstStyle/>
                    <a:p>
                      <a:pPr algn="ctr" fontAlgn="b"/>
                      <a:r>
                        <a:rPr lang="en-US" sz="1100" b="1" i="1" u="none" strike="noStrike">
                          <a:solidFill>
                            <a:srgbClr val="000000"/>
                          </a:solidFill>
                          <a:effectLst/>
                          <a:latin typeface="Calibri" panose="020F0502020204030204" pitchFamily="34" charset="0"/>
                        </a:rPr>
                        <a:t>-</a:t>
                      </a:r>
                    </a:p>
                  </a:txBody>
                  <a:tcPr marL="4465" marR="4465" marT="44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panose="020F0502020204030204" pitchFamily="34" charset="0"/>
                        </a:rPr>
                        <a:t>0</a:t>
                      </a:r>
                    </a:p>
                  </a:txBody>
                  <a:tcPr marL="4465" marR="4465" marT="44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panose="020F0502020204030204" pitchFamily="34" charset="0"/>
                        </a:rPr>
                        <a:t>4</a:t>
                      </a:r>
                    </a:p>
                  </a:txBody>
                  <a:tcPr marL="4465" marR="4465" marT="44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panose="020F0502020204030204" pitchFamily="34" charset="0"/>
                        </a:rPr>
                        <a:t>1</a:t>
                      </a:r>
                    </a:p>
                  </a:txBody>
                  <a:tcPr marL="4465" marR="4465" marT="44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panose="020F0502020204030204" pitchFamily="34" charset="0"/>
                        </a:rPr>
                        <a:t>1</a:t>
                      </a:r>
                    </a:p>
                  </a:txBody>
                  <a:tcPr marL="4465" marR="4465" marT="44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panose="020F0502020204030204" pitchFamily="34" charset="0"/>
                        </a:rPr>
                        <a:t>2</a:t>
                      </a:r>
                    </a:p>
                  </a:txBody>
                  <a:tcPr marL="4465" marR="4465" marT="44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panose="020F0502020204030204" pitchFamily="34" charset="0"/>
                        </a:rPr>
                        <a:t>0</a:t>
                      </a:r>
                    </a:p>
                  </a:txBody>
                  <a:tcPr marL="4465" marR="4465" marT="44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panose="020F0502020204030204" pitchFamily="34" charset="0"/>
                        </a:rPr>
                        <a:t>5</a:t>
                      </a:r>
                    </a:p>
                  </a:txBody>
                  <a:tcPr marL="4465" marR="4465" marT="44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panose="020F0502020204030204" pitchFamily="34" charset="0"/>
                        </a:rPr>
                        <a:t>0</a:t>
                      </a:r>
                    </a:p>
                  </a:txBody>
                  <a:tcPr marL="4465" marR="4465" marT="44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panose="020F0502020204030204" pitchFamily="34" charset="0"/>
                        </a:rPr>
                        <a:t>1</a:t>
                      </a:r>
                    </a:p>
                  </a:txBody>
                  <a:tcPr marL="4465" marR="4465" marT="44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panose="020F0502020204030204" pitchFamily="34" charset="0"/>
                        </a:rPr>
                        <a:t>2</a:t>
                      </a:r>
                    </a:p>
                  </a:txBody>
                  <a:tcPr marL="4465" marR="4465" marT="44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panose="020F0502020204030204" pitchFamily="34" charset="0"/>
                        </a:rPr>
                        <a:t>0</a:t>
                      </a:r>
                    </a:p>
                  </a:txBody>
                  <a:tcPr marL="4465" marR="4465" marT="44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panose="020F0502020204030204" pitchFamily="34" charset="0"/>
                        </a:rPr>
                        <a:t>5</a:t>
                      </a:r>
                    </a:p>
                  </a:txBody>
                  <a:tcPr marL="4465" marR="4465" marT="44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panose="020F0502020204030204" pitchFamily="34" charset="0"/>
                        </a:rPr>
                        <a:t>21</a:t>
                      </a:r>
                    </a:p>
                  </a:txBody>
                  <a:tcPr marL="4465" marR="4465" marT="44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panose="020F0502020204030204" pitchFamily="34" charset="0"/>
                        </a:rPr>
                        <a:t>0</a:t>
                      </a:r>
                    </a:p>
                  </a:txBody>
                  <a:tcPr marL="4465" marR="4465" marT="44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panose="020F0502020204030204" pitchFamily="34" charset="0"/>
                        </a:rPr>
                        <a:t>5</a:t>
                      </a:r>
                    </a:p>
                  </a:txBody>
                  <a:tcPr marL="4465" marR="4465" marT="44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panose="020F0502020204030204" pitchFamily="34" charset="0"/>
                        </a:rPr>
                        <a:t>1</a:t>
                      </a:r>
                    </a:p>
                  </a:txBody>
                  <a:tcPr marL="4465" marR="4465" marT="44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panose="020F0502020204030204" pitchFamily="34" charset="0"/>
                        </a:rPr>
                        <a:t>0</a:t>
                      </a:r>
                    </a:p>
                  </a:txBody>
                  <a:tcPr marL="4465" marR="4465" marT="44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panose="020F0502020204030204" pitchFamily="34" charset="0"/>
                        </a:rPr>
                        <a:t>1</a:t>
                      </a:r>
                    </a:p>
                  </a:txBody>
                  <a:tcPr marL="4465" marR="4465" marT="44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panose="020F0502020204030204" pitchFamily="34" charset="0"/>
                        </a:rPr>
                        <a:t>0</a:t>
                      </a:r>
                    </a:p>
                  </a:txBody>
                  <a:tcPr marL="4465" marR="4465" marT="44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panose="020F0502020204030204" pitchFamily="34" charset="0"/>
                        </a:rPr>
                        <a:t>1</a:t>
                      </a:r>
                    </a:p>
                  </a:txBody>
                  <a:tcPr marL="4465" marR="4465" marT="44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panose="020F0502020204030204" pitchFamily="34" charset="0"/>
                        </a:rPr>
                        <a:t>3</a:t>
                      </a:r>
                    </a:p>
                  </a:txBody>
                  <a:tcPr marL="4465" marR="4465" marT="44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panose="020F0502020204030204" pitchFamily="34" charset="0"/>
                        </a:rPr>
                        <a:t>1</a:t>
                      </a:r>
                    </a:p>
                  </a:txBody>
                  <a:tcPr marL="4465" marR="4465" marT="44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panose="020F0502020204030204" pitchFamily="34" charset="0"/>
                        </a:rPr>
                        <a:t>5</a:t>
                      </a:r>
                    </a:p>
                  </a:txBody>
                  <a:tcPr marL="4465" marR="4465" marT="44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panose="020F0502020204030204" pitchFamily="34" charset="0"/>
                        </a:rPr>
                        <a:t>1</a:t>
                      </a:r>
                    </a:p>
                  </a:txBody>
                  <a:tcPr marL="4465" marR="4465" marT="44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panose="020F0502020204030204" pitchFamily="34" charset="0"/>
                        </a:rPr>
                        <a:t>11</a:t>
                      </a:r>
                    </a:p>
                  </a:txBody>
                  <a:tcPr marL="4465" marR="4465" marT="44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panose="020F0502020204030204" pitchFamily="34" charset="0"/>
                        </a:rPr>
                        <a:t>29</a:t>
                      </a:r>
                    </a:p>
                  </a:txBody>
                  <a:tcPr marL="4465" marR="4465" marT="44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panose="020F0502020204030204" pitchFamily="34" charset="0"/>
                        </a:rPr>
                        <a:t>2</a:t>
                      </a:r>
                    </a:p>
                  </a:txBody>
                  <a:tcPr marL="4465" marR="4465" marT="44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panose="020F0502020204030204" pitchFamily="34" charset="0"/>
                        </a:rPr>
                        <a:t>7</a:t>
                      </a:r>
                    </a:p>
                  </a:txBody>
                  <a:tcPr marL="4465" marR="4465" marT="44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panose="020F0502020204030204" pitchFamily="34" charset="0"/>
                        </a:rPr>
                        <a:t>2</a:t>
                      </a:r>
                    </a:p>
                  </a:txBody>
                  <a:tcPr marL="4465" marR="4465" marT="44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panose="020F0502020204030204" pitchFamily="34" charset="0"/>
                        </a:rPr>
                        <a:t>0</a:t>
                      </a:r>
                    </a:p>
                  </a:txBody>
                  <a:tcPr marL="4465" marR="4465" marT="44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panose="020F0502020204030204" pitchFamily="34" charset="0"/>
                        </a:rPr>
                        <a:t>1</a:t>
                      </a:r>
                    </a:p>
                  </a:txBody>
                  <a:tcPr marL="4465" marR="4465" marT="44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panose="020F0502020204030204" pitchFamily="34" charset="0"/>
                        </a:rPr>
                        <a:t>1</a:t>
                      </a:r>
                    </a:p>
                  </a:txBody>
                  <a:tcPr marL="4465" marR="4465" marT="44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panose="020F0502020204030204" pitchFamily="34" charset="0"/>
                        </a:rPr>
                        <a:t>0</a:t>
                      </a:r>
                    </a:p>
                  </a:txBody>
                  <a:tcPr marL="4465" marR="4465" marT="44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panose="020F0502020204030204" pitchFamily="34" charset="0"/>
                        </a:rPr>
                        <a:t>1</a:t>
                      </a:r>
                    </a:p>
                  </a:txBody>
                  <a:tcPr marL="4465" marR="4465" marT="44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panose="020F0502020204030204" pitchFamily="34" charset="0"/>
                        </a:rPr>
                        <a:t>2</a:t>
                      </a:r>
                    </a:p>
                  </a:txBody>
                  <a:tcPr marL="4465" marR="4465" marT="44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panose="020F0502020204030204" pitchFamily="34" charset="0"/>
                        </a:rPr>
                        <a:t>10</a:t>
                      </a:r>
                    </a:p>
                  </a:txBody>
                  <a:tcPr marL="4465" marR="4465" marT="44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panose="020F0502020204030204" pitchFamily="34" charset="0"/>
                        </a:rPr>
                        <a:t>8</a:t>
                      </a:r>
                    </a:p>
                  </a:txBody>
                  <a:tcPr marL="4465" marR="4465" marT="44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panose="020F0502020204030204" pitchFamily="34" charset="0"/>
                        </a:rPr>
                        <a:t>7</a:t>
                      </a:r>
                    </a:p>
                  </a:txBody>
                  <a:tcPr marL="4465" marR="4465" marT="44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panose="020F0502020204030204" pitchFamily="34" charset="0"/>
                        </a:rPr>
                        <a:t>41</a:t>
                      </a:r>
                    </a:p>
                  </a:txBody>
                  <a:tcPr marL="4465" marR="4465" marT="44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99188">
                <a:tc>
                  <a:txBody>
                    <a:bodyPr/>
                    <a:lstStyle/>
                    <a:p>
                      <a:pPr algn="ctr" fontAlgn="b"/>
                      <a:r>
                        <a:rPr lang="en-US" sz="1100" b="1" i="1" u="none" strike="noStrike" dirty="0">
                          <a:solidFill>
                            <a:srgbClr val="000000"/>
                          </a:solidFill>
                          <a:effectLst/>
                          <a:latin typeface="Calibri" panose="020F0502020204030204" pitchFamily="34" charset="0"/>
                        </a:rPr>
                        <a:t>=</a:t>
                      </a:r>
                    </a:p>
                  </a:txBody>
                  <a:tcPr marL="4465" marR="4465" marT="44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panose="020F0502020204030204" pitchFamily="34" charset="0"/>
                        </a:rPr>
                        <a:t>5</a:t>
                      </a:r>
                    </a:p>
                  </a:txBody>
                  <a:tcPr marL="4465" marR="4465" marT="44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panose="020F0502020204030204" pitchFamily="34" charset="0"/>
                        </a:rPr>
                        <a:t>8</a:t>
                      </a:r>
                    </a:p>
                  </a:txBody>
                  <a:tcPr marL="4465" marR="4465" marT="44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panose="020F0502020204030204" pitchFamily="34" charset="0"/>
                        </a:rPr>
                        <a:t>11</a:t>
                      </a:r>
                    </a:p>
                  </a:txBody>
                  <a:tcPr marL="4465" marR="4465" marT="44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panose="020F0502020204030204" pitchFamily="34" charset="0"/>
                        </a:rPr>
                        <a:t>12</a:t>
                      </a:r>
                    </a:p>
                  </a:txBody>
                  <a:tcPr marL="4465" marR="4465" marT="44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panose="020F0502020204030204" pitchFamily="34" charset="0"/>
                        </a:rPr>
                        <a:t>10</a:t>
                      </a:r>
                    </a:p>
                  </a:txBody>
                  <a:tcPr marL="4465" marR="4465" marT="44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panose="020F0502020204030204" pitchFamily="34" charset="0"/>
                        </a:rPr>
                        <a:t>7</a:t>
                      </a:r>
                    </a:p>
                  </a:txBody>
                  <a:tcPr marL="4465" marR="4465" marT="44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panose="020F0502020204030204" pitchFamily="34" charset="0"/>
                        </a:rPr>
                        <a:t>5</a:t>
                      </a:r>
                    </a:p>
                  </a:txBody>
                  <a:tcPr marL="4465" marR="4465" marT="44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panose="020F0502020204030204" pitchFamily="34" charset="0"/>
                        </a:rPr>
                        <a:t>12</a:t>
                      </a:r>
                    </a:p>
                  </a:txBody>
                  <a:tcPr marL="4465" marR="4465" marT="44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panose="020F0502020204030204" pitchFamily="34" charset="0"/>
                        </a:rPr>
                        <a:t>12</a:t>
                      </a:r>
                    </a:p>
                  </a:txBody>
                  <a:tcPr marL="4465" marR="4465" marT="44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panose="020F0502020204030204" pitchFamily="34" charset="0"/>
                        </a:rPr>
                        <a:t>11</a:t>
                      </a:r>
                    </a:p>
                  </a:txBody>
                  <a:tcPr marL="4465" marR="4465" marT="44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panose="020F0502020204030204" pitchFamily="34" charset="0"/>
                        </a:rPr>
                        <a:t>11</a:t>
                      </a:r>
                    </a:p>
                  </a:txBody>
                  <a:tcPr marL="4465" marR="4465" marT="44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panose="020F0502020204030204" pitchFamily="34" charset="0"/>
                        </a:rPr>
                        <a:t>5</a:t>
                      </a:r>
                    </a:p>
                  </a:txBody>
                  <a:tcPr marL="4465" marR="4465" marT="44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panose="020F0502020204030204" pitchFamily="34" charset="0"/>
                        </a:rPr>
                        <a:t>109</a:t>
                      </a:r>
                    </a:p>
                  </a:txBody>
                  <a:tcPr marL="4465" marR="4465" marT="44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panose="020F0502020204030204" pitchFamily="34" charset="0"/>
                        </a:rPr>
                        <a:t>13</a:t>
                      </a:r>
                    </a:p>
                  </a:txBody>
                  <a:tcPr marL="4465" marR="4465" marT="44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panose="020F0502020204030204" pitchFamily="34" charset="0"/>
                        </a:rPr>
                        <a:t>8</a:t>
                      </a:r>
                    </a:p>
                  </a:txBody>
                  <a:tcPr marL="4465" marR="4465" marT="44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panose="020F0502020204030204" pitchFamily="34" charset="0"/>
                        </a:rPr>
                        <a:t>10</a:t>
                      </a:r>
                    </a:p>
                  </a:txBody>
                  <a:tcPr marL="4465" marR="4465" marT="44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panose="020F0502020204030204" pitchFamily="34" charset="0"/>
                        </a:rPr>
                        <a:t>11</a:t>
                      </a:r>
                    </a:p>
                  </a:txBody>
                  <a:tcPr marL="4465" marR="4465" marT="44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panose="020F0502020204030204" pitchFamily="34" charset="0"/>
                        </a:rPr>
                        <a:t>11</a:t>
                      </a:r>
                    </a:p>
                  </a:txBody>
                  <a:tcPr marL="4465" marR="4465" marT="44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panose="020F0502020204030204" pitchFamily="34" charset="0"/>
                        </a:rPr>
                        <a:t>11</a:t>
                      </a:r>
                    </a:p>
                  </a:txBody>
                  <a:tcPr marL="4465" marR="4465" marT="44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panose="020F0502020204030204" pitchFamily="34" charset="0"/>
                        </a:rPr>
                        <a:t>6</a:t>
                      </a:r>
                    </a:p>
                  </a:txBody>
                  <a:tcPr marL="4465" marR="4465" marT="44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panose="020F0502020204030204" pitchFamily="34" charset="0"/>
                        </a:rPr>
                        <a:t>10</a:t>
                      </a:r>
                    </a:p>
                  </a:txBody>
                  <a:tcPr marL="4465" marR="4465" marT="44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panose="020F0502020204030204" pitchFamily="34" charset="0"/>
                        </a:rPr>
                        <a:t>12</a:t>
                      </a:r>
                    </a:p>
                  </a:txBody>
                  <a:tcPr marL="4465" marR="4465" marT="44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panose="020F0502020204030204" pitchFamily="34" charset="0"/>
                        </a:rPr>
                        <a:t>6</a:t>
                      </a:r>
                    </a:p>
                  </a:txBody>
                  <a:tcPr marL="4465" marR="4465" marT="44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panose="020F0502020204030204" pitchFamily="34" charset="0"/>
                        </a:rPr>
                        <a:t>11</a:t>
                      </a:r>
                    </a:p>
                  </a:txBody>
                  <a:tcPr marL="4465" marR="4465" marT="44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panose="020F0502020204030204" pitchFamily="34" charset="0"/>
                        </a:rPr>
                        <a:t>2</a:t>
                      </a:r>
                    </a:p>
                  </a:txBody>
                  <a:tcPr marL="4465" marR="4465" marT="44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panose="020F0502020204030204" pitchFamily="34" charset="0"/>
                        </a:rPr>
                        <a:t>111</a:t>
                      </a:r>
                    </a:p>
                  </a:txBody>
                  <a:tcPr marL="4465" marR="4465" marT="44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panose="020F0502020204030204" pitchFamily="34" charset="0"/>
                        </a:rPr>
                        <a:t>8</a:t>
                      </a:r>
                    </a:p>
                  </a:txBody>
                  <a:tcPr marL="4465" marR="4465" marT="44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panose="020F0502020204030204" pitchFamily="34" charset="0"/>
                        </a:rPr>
                        <a:t>0</a:t>
                      </a:r>
                    </a:p>
                  </a:txBody>
                  <a:tcPr marL="4465" marR="4465" marT="44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panose="020F0502020204030204" pitchFamily="34" charset="0"/>
                        </a:rPr>
                        <a:t>9</a:t>
                      </a:r>
                    </a:p>
                  </a:txBody>
                  <a:tcPr marL="4465" marR="4465" marT="44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panose="020F0502020204030204" pitchFamily="34" charset="0"/>
                        </a:rPr>
                        <a:t>8</a:t>
                      </a:r>
                    </a:p>
                  </a:txBody>
                  <a:tcPr marL="4465" marR="4465" marT="44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panose="020F0502020204030204" pitchFamily="34" charset="0"/>
                        </a:rPr>
                        <a:t>5</a:t>
                      </a:r>
                    </a:p>
                  </a:txBody>
                  <a:tcPr marL="4465" marR="4465" marT="44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panose="020F0502020204030204" pitchFamily="34" charset="0"/>
                        </a:rPr>
                        <a:t>8</a:t>
                      </a:r>
                    </a:p>
                  </a:txBody>
                  <a:tcPr marL="4465" marR="4465" marT="44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panose="020F0502020204030204" pitchFamily="34" charset="0"/>
                        </a:rPr>
                        <a:t>0</a:t>
                      </a:r>
                    </a:p>
                  </a:txBody>
                  <a:tcPr marL="4465" marR="4465" marT="44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panose="020F0502020204030204" pitchFamily="34" charset="0"/>
                        </a:rPr>
                        <a:t>10</a:t>
                      </a:r>
                    </a:p>
                  </a:txBody>
                  <a:tcPr marL="4465" marR="4465" marT="44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dirty="0">
                          <a:solidFill>
                            <a:srgbClr val="000000"/>
                          </a:solidFill>
                          <a:effectLst/>
                          <a:latin typeface="Calibri" panose="020F0502020204030204" pitchFamily="34" charset="0"/>
                        </a:rPr>
                        <a:t>9</a:t>
                      </a:r>
                    </a:p>
                  </a:txBody>
                  <a:tcPr marL="4465" marR="4465" marT="44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panose="020F0502020204030204" pitchFamily="34" charset="0"/>
                        </a:rPr>
                        <a:t>0</a:t>
                      </a:r>
                    </a:p>
                  </a:txBody>
                  <a:tcPr marL="4465" marR="4465" marT="44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dirty="0">
                          <a:solidFill>
                            <a:srgbClr val="000000"/>
                          </a:solidFill>
                          <a:effectLst/>
                          <a:latin typeface="Calibri" panose="020F0502020204030204" pitchFamily="34" charset="0"/>
                        </a:rPr>
                        <a:t>2</a:t>
                      </a:r>
                    </a:p>
                  </a:txBody>
                  <a:tcPr marL="4465" marR="4465" marT="44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a:solidFill>
                            <a:srgbClr val="000000"/>
                          </a:solidFill>
                          <a:effectLst/>
                          <a:latin typeface="Calibri" panose="020F0502020204030204" pitchFamily="34" charset="0"/>
                        </a:rPr>
                        <a:t>2</a:t>
                      </a:r>
                    </a:p>
                  </a:txBody>
                  <a:tcPr marL="4465" marR="4465" marT="44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dirty="0">
                          <a:solidFill>
                            <a:srgbClr val="000000"/>
                          </a:solidFill>
                          <a:effectLst/>
                          <a:latin typeface="Calibri" panose="020F0502020204030204" pitchFamily="34" charset="0"/>
                        </a:rPr>
                        <a:t>61</a:t>
                      </a:r>
                    </a:p>
                  </a:txBody>
                  <a:tcPr marL="4465" marR="4465" marT="446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
        <p:nvSpPr>
          <p:cNvPr id="6" name="Title 1"/>
          <p:cNvSpPr txBox="1">
            <a:spLocks/>
          </p:cNvSpPr>
          <p:nvPr/>
        </p:nvSpPr>
        <p:spPr>
          <a:xfrm>
            <a:off x="152400" y="381000"/>
            <a:ext cx="8763000" cy="914400"/>
          </a:xfrm>
          <a:prstGeom prst="rect">
            <a:avLst/>
          </a:prstGeom>
        </p:spPr>
        <p:txBody>
          <a:bodyPr vert="horz" lIns="91440" tIns="45720" rIns="91440" bIns="45720" rtlCol="0" anchor="ctr">
            <a:noAutofit/>
          </a:bodyPr>
          <a:lstStyle/>
          <a:p>
            <a:pPr lvl="0">
              <a:spcBef>
                <a:spcPct val="0"/>
              </a:spcBef>
            </a:pPr>
            <a:r>
              <a:rPr lang="en-US" sz="2400" b="1" dirty="0" smtClean="0">
                <a:solidFill>
                  <a:srgbClr val="00B0F0"/>
                </a:solidFill>
                <a:latin typeface="+mj-lt"/>
              </a:rPr>
              <a:t>Coverage by audits and inspections is significant, but not even (comparison of 2014 and 2016)</a:t>
            </a:r>
          </a:p>
          <a:p>
            <a:pPr lvl="0">
              <a:spcBef>
                <a:spcPct val="0"/>
              </a:spcBef>
            </a:pPr>
            <a:r>
              <a:rPr lang="en-US" b="1" i="1" u="sng" dirty="0" smtClean="0">
                <a:solidFill>
                  <a:schemeClr val="bg1">
                    <a:lumMod val="65000"/>
                  </a:schemeClr>
                </a:solidFill>
                <a:latin typeface="+mj-lt"/>
              </a:rPr>
              <a:t>Q.10. Scope of subjects to audits/inspections</a:t>
            </a:r>
            <a:r>
              <a:rPr kumimoji="0" lang="en-US" sz="2400" b="1" i="0" u="none" strike="noStrike" kern="1200" cap="none" spc="0" normalizeH="0" baseline="0" noProof="0" dirty="0" smtClean="0">
                <a:ln>
                  <a:noFill/>
                </a:ln>
                <a:solidFill>
                  <a:schemeClr val="tx1"/>
                </a:solidFill>
                <a:effectLst/>
                <a:uLnTx/>
                <a:uFillTx/>
                <a:latin typeface="+mj-lt"/>
                <a:ea typeface="+mj-ea"/>
                <a:cs typeface="+mj-cs"/>
              </a:rPr>
              <a:t/>
            </a:r>
            <a:br>
              <a:rPr kumimoji="0" lang="en-US" sz="2400" b="1" i="0" u="none" strike="noStrike" kern="1200" cap="none" spc="0" normalizeH="0" baseline="0" noProof="0" dirty="0" smtClean="0">
                <a:ln>
                  <a:noFill/>
                </a:ln>
                <a:solidFill>
                  <a:schemeClr val="tx1"/>
                </a:solidFill>
                <a:effectLst/>
                <a:uLnTx/>
                <a:uFillTx/>
                <a:latin typeface="+mj-lt"/>
                <a:ea typeface="+mj-ea"/>
                <a:cs typeface="+mj-cs"/>
              </a:rPr>
            </a:br>
            <a:endParaRPr kumimoji="0" lang="en-US" sz="2400" b="1" i="1" u="none" strike="noStrike" kern="1200" cap="none" spc="0" normalizeH="0" baseline="0" noProof="0" dirty="0" smtClean="0">
              <a:ln>
                <a:noFill/>
              </a:ln>
              <a:solidFill>
                <a:schemeClr val="tx1">
                  <a:lumMod val="50000"/>
                  <a:lumOff val="50000"/>
                </a:schemeClr>
              </a:solidFill>
              <a:effectLst/>
              <a:uLnTx/>
              <a:uFillTx/>
              <a:latin typeface="+mj-lt"/>
              <a:ea typeface="+mj-ea"/>
              <a:cs typeface="+mj-cs"/>
            </a:endParaRPr>
          </a:p>
        </p:txBody>
      </p:sp>
    </p:spTree>
    <p:extLst>
      <p:ext uri="{BB962C8B-B14F-4D97-AF65-F5344CB8AC3E}">
        <p14:creationId xmlns:p14="http://schemas.microsoft.com/office/powerpoint/2010/main" val="217263771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4.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5.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6.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7.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docProps/app.xml><?xml version="1.0" encoding="utf-8"?>
<Properties xmlns="http://schemas.openxmlformats.org/officeDocument/2006/extended-properties" xmlns:vt="http://schemas.openxmlformats.org/officeDocument/2006/docPropsVTypes">
  <TotalTime>8656</TotalTime>
  <Words>4705</Words>
  <Application>Microsoft Office PowerPoint</Application>
  <PresentationFormat>On-screen Show (4:3)</PresentationFormat>
  <Paragraphs>4483</Paragraphs>
  <Slides>20</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20</vt:i4>
      </vt:variant>
    </vt:vector>
  </HeadingPairs>
  <TitlesOfParts>
    <vt:vector size="25" baseType="lpstr">
      <vt:lpstr>Arial</vt:lpstr>
      <vt:lpstr>Calibri</vt:lpstr>
      <vt:lpstr>Microsoft Sans Serif</vt:lpstr>
      <vt:lpstr>Segoe UI</vt:lpstr>
      <vt:lpstr>Office Theme</vt:lpstr>
      <vt:lpstr>Results of the RIFIX  Work Group Member  Pre-Event Surveys  2013, 2014 and 2016   October 17, 2016</vt:lpstr>
      <vt:lpstr>Disclaimer</vt:lpstr>
      <vt:lpstr>Existing institutions of control QQ2-3. Do you have the following institutions in your country and when were they established?</vt:lpstr>
      <vt:lpstr>Regulating institutional interactions (summary) QQ. 4, 5, 6. Are there any documents in your country regulating interaction between?</vt:lpstr>
      <vt:lpstr>Accountability of Internal Audit QQ7.2. Please indicate accountability of internal audit</vt:lpstr>
      <vt:lpstr>Accountability of Financial Inspections QQ7.2. Please indicate accountability of financial inspections</vt:lpstr>
      <vt:lpstr>Placement of: internal audit  QQ8.</vt:lpstr>
      <vt:lpstr>Placement of: financial inspections  Q9.</vt:lpstr>
      <vt:lpstr>PowerPoint Presentation</vt:lpstr>
      <vt:lpstr>PowerPoint Presentation</vt:lpstr>
      <vt:lpstr>PowerPoint Presentation</vt:lpstr>
      <vt:lpstr>Reforms of oversight institutions Q11. Are there (have there been) any reforms in your country connected with structural changes related to functions of SA, IA, FI? Do they coordinate reforms between them?</vt:lpstr>
      <vt:lpstr>Duplication of functions between regulation institutions, 2013, 2104 and 2016 Q13. Do you believe there is duplication of functions between …</vt:lpstr>
      <vt:lpstr>Clarity of the functional division between regulation institutions, 2013, 2014 and 2016 Q12. How do you evaluate division of functions in your country between …</vt:lpstr>
      <vt:lpstr>PowerPoint Presentation</vt:lpstr>
      <vt:lpstr>PowerPoint Presentation</vt:lpstr>
      <vt:lpstr>PowerPoint Presentation</vt:lpstr>
      <vt:lpstr>PowerPoint Presentation</vt:lpstr>
      <vt:lpstr>PowerPoint Presentation</vt:lpstr>
      <vt:lpstr>Thank you</vt:lpstr>
    </vt:vector>
  </TitlesOfParts>
  <Company>The World Bank Group</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Results of the RIFIX  Work Group Member  Pre-Event Survey   September 2013</dc:title>
  <dc:creator>wb76141</dc:creator>
  <cp:lastModifiedBy>Gregory Kisunko</cp:lastModifiedBy>
  <cp:revision>182</cp:revision>
  <cp:lastPrinted>2014-05-09T17:23:56Z</cp:lastPrinted>
  <dcterms:created xsi:type="dcterms:W3CDTF">2013-09-23T19:17:45Z</dcterms:created>
  <dcterms:modified xsi:type="dcterms:W3CDTF">2016-10-10T06:11:49Z</dcterms:modified>
</cp:coreProperties>
</file>