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34" r:id="rId1"/>
  </p:sldMasterIdLst>
  <p:notesMasterIdLst>
    <p:notesMasterId r:id="rId9"/>
  </p:notesMasterIdLst>
  <p:sldIdLst>
    <p:sldId id="256" r:id="rId2"/>
    <p:sldId id="258" r:id="rId3"/>
    <p:sldId id="259" r:id="rId4"/>
    <p:sldId id="266" r:id="rId5"/>
    <p:sldId id="267" r:id="rId6"/>
    <p:sldId id="260" r:id="rId7"/>
    <p:sldId id="263" r:id="rId8"/>
  </p:sldIdLst>
  <p:sldSz cx="12192000" cy="6858000"/>
  <p:notesSz cx="6858000" cy="9144000"/>
  <p:defaultTextStyle>
    <a:defPPr rtl="0">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p:scale>
          <a:sx n="60" d="100"/>
          <a:sy n="60" d="100"/>
        </p:scale>
        <p:origin x="-2364" y="-109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rtl="0">
              <a:defRPr sz="1200"/>
            </a:lvl1pPr>
          </a:lstStyle>
          <a:p>
            <a:pPr rtl="0"/>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l" rtl="0">
              <a:defRPr sz="1200"/>
            </a:lvl1pPr>
          </a:lstStyle>
          <a:p>
            <a:pPr rtl="0"/>
            <a:r>
              <a:rPr lang="ru-RU" smtClean="0"/>
              <a:t>12.10.2015</a:t>
            </a:r>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en-US"/>
              <a:t>Образец текста</a:t>
            </a:r>
          </a:p>
          <a:p>
            <a:pPr lvl="1" rtl="0"/>
            <a:r>
              <a:rPr lang="en-US"/>
              <a:t>Второй уровень</a:t>
            </a:r>
          </a:p>
          <a:p>
            <a:pPr lvl="2" rtl="0"/>
            <a:r>
              <a:rPr lang="en-US"/>
              <a:t>Третий уровень</a:t>
            </a:r>
          </a:p>
          <a:p>
            <a:pPr lvl="3" rtl="0"/>
            <a:r>
              <a:rPr lang="en-US"/>
              <a:t>Четвертый уровень</a:t>
            </a:r>
          </a:p>
          <a:p>
            <a:pPr lvl="4" rtl="0"/>
            <a:r>
              <a:rPr lang="en-US"/>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rtl="0">
              <a:defRPr sz="1200"/>
            </a:lvl1pPr>
          </a:lstStyle>
          <a:p>
            <a:pPr rtl="0"/>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l" rtl="0">
              <a:defRPr sz="1200"/>
            </a:lvl1pPr>
          </a:lstStyle>
          <a:p>
            <a:pPr rtl="0"/>
            <a:fld id="{43ADE5C3-2E24-4673-8EDC-E335BA4FD60B}" type="slidenum">
              <a:rPr lang="ru-RU" smtClean="0"/>
              <a:t>‹#›</a:t>
            </a:fld>
            <a:endParaRPr lang="ru-RU"/>
          </a:p>
        </p:txBody>
      </p:sp>
    </p:spTree>
    <p:extLst>
      <p:ext uri="{BB962C8B-B14F-4D97-AF65-F5344CB8AC3E}">
        <p14:creationId xmlns:p14="http://schemas.microsoft.com/office/powerpoint/2010/main" val="27021876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rtlCol="0">
            <a:normAutofit/>
          </a:bodyPr>
          <a:lstStyle/>
          <a:p>
            <a:pPr rtl="0"/>
            <a:endParaRPr lang="ru-RU" noProof="0" dirty="0"/>
          </a:p>
        </p:txBody>
      </p:sp>
      <p:sp>
        <p:nvSpPr>
          <p:cNvPr id="4" name="Slide Number Placeholder 3"/>
          <p:cNvSpPr>
            <a:spLocks noGrp="1"/>
          </p:cNvSpPr>
          <p:nvPr>
            <p:ph type="sldNum" sz="quarter" idx="10"/>
          </p:nvPr>
        </p:nvSpPr>
        <p:spPr/>
        <p:txBody>
          <a:bodyPr rtlCol="0"/>
          <a:lstStyle/>
          <a:p>
            <a:pPr rtl="0"/>
            <a:fld id="{BFC0730A-D9D0-4B64-B15A-CC5DED520116}" type="slidenum">
              <a:rPr lang="en-US" smtClean="0"/>
              <a:pPr/>
              <a:t>2</a:t>
            </a:fld>
            <a:endParaRPr lang="en-US"/>
          </a:p>
        </p:txBody>
      </p:sp>
    </p:spTree>
    <p:extLst>
      <p:ext uri="{BB962C8B-B14F-4D97-AF65-F5344CB8AC3E}">
        <p14:creationId xmlns:p14="http://schemas.microsoft.com/office/powerpoint/2010/main" val="1578459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rtlCol="0">
            <a:normAutofit/>
          </a:bodyPr>
          <a:lstStyle/>
          <a:p>
            <a:pPr rtl="0"/>
            <a:endParaRPr lang="ru-RU" noProof="0" dirty="0"/>
          </a:p>
        </p:txBody>
      </p:sp>
      <p:sp>
        <p:nvSpPr>
          <p:cNvPr id="4" name="Slide Number Placeholder 3"/>
          <p:cNvSpPr>
            <a:spLocks noGrp="1"/>
          </p:cNvSpPr>
          <p:nvPr>
            <p:ph type="sldNum" sz="quarter" idx="10"/>
          </p:nvPr>
        </p:nvSpPr>
        <p:spPr/>
        <p:txBody>
          <a:bodyPr rtlCol="0"/>
          <a:lstStyle/>
          <a:p>
            <a:pPr rtl="0"/>
            <a:fld id="{BFC0730A-D9D0-4B64-B15A-CC5DED520116}" type="slidenum">
              <a:rPr lang="en-US" smtClean="0"/>
              <a:pPr/>
              <a:t>3</a:t>
            </a:fld>
            <a:endParaRPr lang="en-US"/>
          </a:p>
        </p:txBody>
      </p:sp>
    </p:spTree>
    <p:extLst>
      <p:ext uri="{BB962C8B-B14F-4D97-AF65-F5344CB8AC3E}">
        <p14:creationId xmlns:p14="http://schemas.microsoft.com/office/powerpoint/2010/main" val="21606251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rtlCol="0">
            <a:normAutofit/>
          </a:bodyPr>
          <a:lstStyle/>
          <a:p>
            <a:pPr rtl="0"/>
            <a:endParaRPr lang="ru-RU" noProof="0" dirty="0"/>
          </a:p>
        </p:txBody>
      </p:sp>
      <p:sp>
        <p:nvSpPr>
          <p:cNvPr id="4" name="Slide Number Placeholder 3"/>
          <p:cNvSpPr>
            <a:spLocks noGrp="1"/>
          </p:cNvSpPr>
          <p:nvPr>
            <p:ph type="sldNum" sz="quarter" idx="10"/>
          </p:nvPr>
        </p:nvSpPr>
        <p:spPr/>
        <p:txBody>
          <a:bodyPr rtlCol="0"/>
          <a:lstStyle/>
          <a:p>
            <a:pPr rtl="0"/>
            <a:fld id="{BFC0730A-D9D0-4B64-B15A-CC5DED520116}" type="slidenum">
              <a:rPr lang="en-US" smtClean="0"/>
              <a:pPr/>
              <a:t>4</a:t>
            </a:fld>
            <a:endParaRPr lang="en-US"/>
          </a:p>
        </p:txBody>
      </p:sp>
    </p:spTree>
    <p:extLst>
      <p:ext uri="{BB962C8B-B14F-4D97-AF65-F5344CB8AC3E}">
        <p14:creationId xmlns:p14="http://schemas.microsoft.com/office/powerpoint/2010/main" val="28475361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rtlCol="0">
            <a:normAutofit/>
          </a:bodyPr>
          <a:lstStyle/>
          <a:p>
            <a:pPr rtl="0"/>
            <a:endParaRPr lang="ru-RU" noProof="0" dirty="0"/>
          </a:p>
        </p:txBody>
      </p:sp>
      <p:sp>
        <p:nvSpPr>
          <p:cNvPr id="4" name="Slide Number Placeholder 3"/>
          <p:cNvSpPr>
            <a:spLocks noGrp="1"/>
          </p:cNvSpPr>
          <p:nvPr>
            <p:ph type="sldNum" sz="quarter" idx="10"/>
          </p:nvPr>
        </p:nvSpPr>
        <p:spPr/>
        <p:txBody>
          <a:bodyPr rtlCol="0"/>
          <a:lstStyle/>
          <a:p>
            <a:pPr rtl="0"/>
            <a:fld id="{BFC0730A-D9D0-4B64-B15A-CC5DED520116}" type="slidenum">
              <a:rPr lang="en-US" smtClean="0"/>
              <a:pPr/>
              <a:t>5</a:t>
            </a:fld>
            <a:endParaRPr lang="en-US"/>
          </a:p>
        </p:txBody>
      </p:sp>
    </p:spTree>
    <p:extLst>
      <p:ext uri="{BB962C8B-B14F-4D97-AF65-F5344CB8AC3E}">
        <p14:creationId xmlns:p14="http://schemas.microsoft.com/office/powerpoint/2010/main" val="24955369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rtlCol="0">
            <a:normAutofit/>
          </a:bodyPr>
          <a:lstStyle/>
          <a:p>
            <a:pPr rtl="0"/>
            <a:endParaRPr lang="ru-RU" noProof="0" dirty="0"/>
          </a:p>
        </p:txBody>
      </p:sp>
      <p:sp>
        <p:nvSpPr>
          <p:cNvPr id="4" name="Slide Number Placeholder 3"/>
          <p:cNvSpPr>
            <a:spLocks noGrp="1"/>
          </p:cNvSpPr>
          <p:nvPr>
            <p:ph type="sldNum" sz="quarter" idx="10"/>
          </p:nvPr>
        </p:nvSpPr>
        <p:spPr/>
        <p:txBody>
          <a:bodyPr rtlCol="0"/>
          <a:lstStyle/>
          <a:p>
            <a:pPr rtl="0"/>
            <a:fld id="{BFC0730A-D9D0-4B64-B15A-CC5DED520116}" type="slidenum">
              <a:rPr lang="en-US" smtClean="0"/>
              <a:pPr/>
              <a:t>6</a:t>
            </a:fld>
            <a:endParaRPr lang="en-US"/>
          </a:p>
        </p:txBody>
      </p:sp>
    </p:spTree>
    <p:extLst>
      <p:ext uri="{BB962C8B-B14F-4D97-AF65-F5344CB8AC3E}">
        <p14:creationId xmlns:p14="http://schemas.microsoft.com/office/powerpoint/2010/main" val="10285269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rtlCol="0" anchor="b">
            <a:normAutofit/>
          </a:bodyPr>
          <a:lstStyle>
            <a:lvl1pPr algn="l" rtl="0">
              <a:defRPr sz="4800">
                <a:effectLst/>
              </a:defRPr>
            </a:lvl1pPr>
          </a:lstStyle>
          <a:p>
            <a:pPr rtl="0"/>
            <a:r>
              <a:rPr lang="en-US"/>
              <a:t>Образец заголовка</a:t>
            </a:r>
            <a:endParaRPr lang="en-US" dirty="0"/>
          </a:p>
        </p:txBody>
      </p:sp>
      <p:sp>
        <p:nvSpPr>
          <p:cNvPr id="3" name="Subtitle 2"/>
          <p:cNvSpPr>
            <a:spLocks noGrp="1"/>
          </p:cNvSpPr>
          <p:nvPr>
            <p:ph type="subTitle" idx="1"/>
          </p:nvPr>
        </p:nvSpPr>
        <p:spPr>
          <a:xfrm>
            <a:off x="684212" y="3843867"/>
            <a:ext cx="6400800" cy="1947333"/>
          </a:xfrm>
        </p:spPr>
        <p:txBody>
          <a:bodyPr rtlCol="0" anchor="t">
            <a:normAutofit/>
          </a:bodyPr>
          <a:lstStyle>
            <a:lvl1pPr marL="0" indent="0" algn="l" rtl="0">
              <a:buNone/>
              <a:defRPr sz="2100">
                <a:solidFill>
                  <a:schemeClr val="bg2">
                    <a:lumMod val="75000"/>
                  </a:schemeClr>
                </a:solidFill>
              </a:defRPr>
            </a:lvl1pPr>
            <a:lvl2pPr marL="457200" indent="0" algn="ctr" rtl="0">
              <a:buNone/>
              <a:defRPr>
                <a:solidFill>
                  <a:schemeClr val="tx1">
                    <a:tint val="75000"/>
                  </a:schemeClr>
                </a:solidFill>
              </a:defRPr>
            </a:lvl2pPr>
            <a:lvl3pPr marL="914400" indent="0" algn="ctr" rtl="0">
              <a:buNone/>
              <a:defRPr>
                <a:solidFill>
                  <a:schemeClr val="tx1">
                    <a:tint val="75000"/>
                  </a:schemeClr>
                </a:solidFill>
              </a:defRPr>
            </a:lvl3pPr>
            <a:lvl4pPr marL="1371600" indent="0" algn="ctr" rtl="0">
              <a:buNone/>
              <a:defRPr>
                <a:solidFill>
                  <a:schemeClr val="tx1">
                    <a:tint val="75000"/>
                  </a:schemeClr>
                </a:solidFill>
              </a:defRPr>
            </a:lvl4pPr>
            <a:lvl5pPr marL="1828800" indent="0" algn="ctr" rtl="0">
              <a:buNone/>
              <a:defRPr>
                <a:solidFill>
                  <a:schemeClr val="tx1">
                    <a:tint val="75000"/>
                  </a:schemeClr>
                </a:solidFill>
              </a:defRPr>
            </a:lvl5pPr>
            <a:lvl6pPr marL="2286000" indent="0" algn="ctr" rtl="0">
              <a:buNone/>
              <a:defRPr>
                <a:solidFill>
                  <a:schemeClr val="tx1">
                    <a:tint val="75000"/>
                  </a:schemeClr>
                </a:solidFill>
              </a:defRPr>
            </a:lvl6pPr>
            <a:lvl7pPr marL="2743200" indent="0" algn="ctr" rtl="0">
              <a:buNone/>
              <a:defRPr>
                <a:solidFill>
                  <a:schemeClr val="tx1">
                    <a:tint val="75000"/>
                  </a:schemeClr>
                </a:solidFill>
              </a:defRPr>
            </a:lvl7pPr>
            <a:lvl8pPr marL="3200400" indent="0" algn="ctr" rtl="0">
              <a:buNone/>
              <a:defRPr>
                <a:solidFill>
                  <a:schemeClr val="tx1">
                    <a:tint val="75000"/>
                  </a:schemeClr>
                </a:solidFill>
              </a:defRPr>
            </a:lvl8pPr>
            <a:lvl9pPr marL="3657600" indent="0" algn="ctr" rtl="0">
              <a:buNone/>
              <a:defRPr>
                <a:solidFill>
                  <a:schemeClr val="tx1">
                    <a:tint val="75000"/>
                  </a:schemeClr>
                </a:solidFill>
              </a:defRPr>
            </a:lvl9pPr>
          </a:lstStyle>
          <a:p>
            <a:pPr rtl="0"/>
            <a:r>
              <a:rPr lang="en-US"/>
              <a:t>Образец подзаголовка</a:t>
            </a:r>
            <a:endParaRPr lang="en-US" dirty="0"/>
          </a:p>
        </p:txBody>
      </p:sp>
      <p:sp>
        <p:nvSpPr>
          <p:cNvPr id="4" name="Date Placeholder 3"/>
          <p:cNvSpPr>
            <a:spLocks noGrp="1"/>
          </p:cNvSpPr>
          <p:nvPr>
            <p:ph type="dt" sz="half" idx="10"/>
          </p:nvPr>
        </p:nvSpPr>
        <p:spPr/>
        <p:txBody>
          <a:bodyPr rtlCol="0"/>
          <a:lstStyle/>
          <a:p>
            <a:pPr rtl="0"/>
            <a:r>
              <a:rPr lang="en-US" smtClean="0"/>
              <a:t>10/12/2015</a:t>
            </a:r>
            <a:endParaRPr lang="en-US" dirty="0"/>
          </a:p>
        </p:txBody>
      </p:sp>
      <p:sp>
        <p:nvSpPr>
          <p:cNvPr id="5" name="Footer Placeholder 4"/>
          <p:cNvSpPr>
            <a:spLocks noGrp="1"/>
          </p:cNvSpPr>
          <p:nvPr>
            <p:ph type="ftr" sz="quarter" idx="11"/>
          </p:nvPr>
        </p:nvSpPr>
        <p:spPr/>
        <p:txBody>
          <a:bodyPr rtlCol="0"/>
          <a:lstStyle/>
          <a:p>
            <a:pPr rtl="0"/>
            <a:endParaRPr lang="en-US" dirty="0"/>
          </a:p>
        </p:txBody>
      </p:sp>
      <p:sp>
        <p:nvSpPr>
          <p:cNvPr id="6" name="Slide Number Placeholder 5"/>
          <p:cNvSpPr>
            <a:spLocks noGrp="1"/>
          </p:cNvSpPr>
          <p:nvPr>
            <p:ph type="sldNum" sz="quarter" idx="12"/>
          </p:nvPr>
        </p:nvSpPr>
        <p:spPr/>
        <p:txBody>
          <a:bodyPr rtlCol="0"/>
          <a:lstStyle/>
          <a:p>
            <a:pPr rtl="0"/>
            <a:fld id="{D57F1E4F-1CFF-5643-939E-217C01CDF565}" type="slidenum">
              <a:rPr lang="en-US" smtClean="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0639350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p>
            <a:pPr rtl="0"/>
            <a:r>
              <a:rPr lang="en-US"/>
              <a:t>Образец заголовка</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rtlCol="0" anchor="t">
            <a:normAutofit/>
          </a:bodyPr>
          <a:lstStyle>
            <a:lvl1pPr marL="0" indent="0" algn="ctr" rtl="0">
              <a:buNone/>
              <a:defRPr sz="1600"/>
            </a:lvl1pPr>
            <a:lvl2pPr marL="457200" indent="0" algn="l" rtl="0">
              <a:buNone/>
              <a:defRPr sz="1600"/>
            </a:lvl2pPr>
            <a:lvl3pPr marL="914400" indent="0" algn="l" rtl="0">
              <a:buNone/>
              <a:defRPr sz="1600"/>
            </a:lvl3pPr>
            <a:lvl4pPr marL="1371600" indent="0" algn="l" rtl="0">
              <a:buNone/>
              <a:defRPr sz="1600"/>
            </a:lvl4pPr>
            <a:lvl5pPr marL="1828800" indent="0" algn="l" rtl="0">
              <a:buNone/>
              <a:defRPr sz="1600"/>
            </a:lvl5pPr>
            <a:lvl6pPr marL="2286000" indent="0" algn="l" rtl="0">
              <a:buNone/>
              <a:defRPr sz="1600"/>
            </a:lvl6pPr>
            <a:lvl7pPr marL="2743200" indent="0" algn="l" rtl="0">
              <a:buNone/>
              <a:defRPr sz="1600"/>
            </a:lvl7pPr>
            <a:lvl8pPr marL="3200400" indent="0" algn="l" rtl="0">
              <a:buNone/>
              <a:defRPr sz="1600"/>
            </a:lvl8pPr>
            <a:lvl9pPr marL="3657600" indent="0" algn="l" rtl="0">
              <a:buNone/>
              <a:defRPr sz="1600"/>
            </a:lvl9pPr>
          </a:lstStyle>
          <a:p>
            <a:pPr rtl="0"/>
            <a:r>
              <a:rPr lang="en-US"/>
              <a:t>Вставка рисунка</a:t>
            </a:r>
            <a:endParaRPr lang="en-US" dirty="0"/>
          </a:p>
        </p:txBody>
      </p:sp>
      <p:sp>
        <p:nvSpPr>
          <p:cNvPr id="16" name="Text Placeholder 9"/>
          <p:cNvSpPr>
            <a:spLocks noGrp="1"/>
          </p:cNvSpPr>
          <p:nvPr>
            <p:ph type="body" sz="quarter" idx="14"/>
          </p:nvPr>
        </p:nvSpPr>
        <p:spPr>
          <a:xfrm>
            <a:off x="914402" y="3843867"/>
            <a:ext cx="8304210" cy="457200"/>
          </a:xfrm>
        </p:spPr>
        <p:txBody>
          <a:bodyPr rtlCol="0" anchor="t">
            <a:normAutofit/>
          </a:bodyPr>
          <a:lstStyle>
            <a:lvl1pPr marL="0" indent="0" algn="l" rtl="0">
              <a:buFontTx/>
              <a:buNone/>
              <a:defRPr sz="1600"/>
            </a:lvl1pPr>
            <a:lvl2pPr marL="457200" indent="0" algn="l" rtl="0">
              <a:buFontTx/>
              <a:buNone/>
              <a:defRPr/>
            </a:lvl2pPr>
            <a:lvl3pPr marL="914400" indent="0" algn="l" rtl="0">
              <a:buFontTx/>
              <a:buNone/>
              <a:defRPr/>
            </a:lvl3pPr>
            <a:lvl4pPr marL="1371600" indent="0" algn="l" rtl="0">
              <a:buFontTx/>
              <a:buNone/>
              <a:defRPr/>
            </a:lvl4pPr>
            <a:lvl5pPr marL="1828800" indent="0" algn="l" rtl="0">
              <a:buFontTx/>
              <a:buNone/>
              <a:defRPr/>
            </a:lvl5pPr>
          </a:lstStyle>
          <a:p>
            <a:pPr lvl="0" rtl="0"/>
            <a:r>
              <a:rPr lang="en-US"/>
              <a:t>Образец текста</a:t>
            </a:r>
          </a:p>
        </p:txBody>
      </p:sp>
      <p:sp>
        <p:nvSpPr>
          <p:cNvPr id="3" name="Date Placeholder 2"/>
          <p:cNvSpPr>
            <a:spLocks noGrp="1"/>
          </p:cNvSpPr>
          <p:nvPr>
            <p:ph type="dt" sz="half" idx="10"/>
          </p:nvPr>
        </p:nvSpPr>
        <p:spPr/>
        <p:txBody>
          <a:bodyPr rtlCol="0"/>
          <a:lstStyle/>
          <a:p>
            <a:pPr rtl="0"/>
            <a:r>
              <a:rPr lang="en-US" smtClean="0"/>
              <a:t>10/12/2015</a:t>
            </a:r>
            <a:endParaRPr lang="en-US" dirty="0"/>
          </a:p>
        </p:txBody>
      </p:sp>
      <p:sp>
        <p:nvSpPr>
          <p:cNvPr id="4" name="Footer Placeholder 3"/>
          <p:cNvSpPr>
            <a:spLocks noGrp="1"/>
          </p:cNvSpPr>
          <p:nvPr>
            <p:ph type="ftr" sz="quarter" idx="11"/>
          </p:nvPr>
        </p:nvSpPr>
        <p:spPr/>
        <p:txBody>
          <a:bodyPr rtlCol="0"/>
          <a:lstStyle/>
          <a:p>
            <a:pPr rtl="0"/>
            <a:endParaRPr lang="en-US" dirty="0"/>
          </a:p>
        </p:txBody>
      </p:sp>
      <p:sp>
        <p:nvSpPr>
          <p:cNvPr id="5" name="Slide Number Placeholder 4"/>
          <p:cNvSpPr>
            <a:spLocks noGrp="1"/>
          </p:cNvSpPr>
          <p:nvPr>
            <p:ph type="sldNum" sz="quarter" idx="12"/>
          </p:nvPr>
        </p:nvSpPr>
        <p:spPr/>
        <p:txBody>
          <a:bodyPr rtlCol="0"/>
          <a:lstStyle/>
          <a:p>
            <a:pPr rtl="0"/>
            <a:fld id="{D57F1E4F-1CFF-5643-939E-217C01CDF565}" type="slidenum">
              <a:rPr lang="en-US" smtClean="0"/>
              <a:pPr/>
              <a:t>‹#›</a:t>
            </a:fld>
            <a:endParaRPr lang="en-US" dirty="0"/>
          </a:p>
        </p:txBody>
      </p:sp>
    </p:spTree>
    <p:extLst>
      <p:ext uri="{BB962C8B-B14F-4D97-AF65-F5344CB8AC3E}">
        <p14:creationId xmlns:p14="http://schemas.microsoft.com/office/powerpoint/2010/main" val="34460711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rtlCol="0" anchor="ctr">
            <a:normAutofit/>
          </a:bodyPr>
          <a:lstStyle>
            <a:lvl1pPr algn="l" rtl="0">
              <a:defRPr sz="3200" b="0" cap="all"/>
            </a:lvl1pPr>
          </a:lstStyle>
          <a:p>
            <a:pPr rtl="0"/>
            <a:r>
              <a:rPr lang="en-US"/>
              <a:t>Образец заголовка</a:t>
            </a:r>
            <a:endParaRPr lang="en-US" dirty="0"/>
          </a:p>
        </p:txBody>
      </p:sp>
      <p:sp>
        <p:nvSpPr>
          <p:cNvPr id="3" name="Text Placeholder 2"/>
          <p:cNvSpPr>
            <a:spLocks noGrp="1"/>
          </p:cNvSpPr>
          <p:nvPr>
            <p:ph type="body" idx="1"/>
          </p:nvPr>
        </p:nvSpPr>
        <p:spPr>
          <a:xfrm>
            <a:off x="684212" y="4114800"/>
            <a:ext cx="8535988" cy="1879600"/>
          </a:xfrm>
        </p:spPr>
        <p:txBody>
          <a:bodyPr rtlCol="0" anchor="ctr">
            <a:normAutofit/>
          </a:bodyPr>
          <a:lstStyle>
            <a:lvl1pPr marL="0" indent="0" algn="l" rtl="0">
              <a:buNone/>
              <a:defRPr sz="2000">
                <a:solidFill>
                  <a:schemeClr val="bg2">
                    <a:lumMod val="75000"/>
                  </a:schemeClr>
                </a:solidFill>
              </a:defRPr>
            </a:lvl1pPr>
            <a:lvl2pPr marL="457200" indent="0" algn="l" rtl="0">
              <a:buNone/>
              <a:defRPr sz="1800">
                <a:solidFill>
                  <a:schemeClr val="tx1">
                    <a:tint val="75000"/>
                  </a:schemeClr>
                </a:solidFill>
              </a:defRPr>
            </a:lvl2pPr>
            <a:lvl3pPr marL="914400" indent="0" algn="l" rtl="0">
              <a:buNone/>
              <a:defRPr sz="1600">
                <a:solidFill>
                  <a:schemeClr val="tx1">
                    <a:tint val="75000"/>
                  </a:schemeClr>
                </a:solidFill>
              </a:defRPr>
            </a:lvl3pPr>
            <a:lvl4pPr marL="1371600" indent="0" algn="l" rtl="0">
              <a:buNone/>
              <a:defRPr sz="1400">
                <a:solidFill>
                  <a:schemeClr val="tx1">
                    <a:tint val="75000"/>
                  </a:schemeClr>
                </a:solidFill>
              </a:defRPr>
            </a:lvl4pPr>
            <a:lvl5pPr marL="1828800" indent="0" algn="l" rtl="0">
              <a:buNone/>
              <a:defRPr sz="1400">
                <a:solidFill>
                  <a:schemeClr val="tx1">
                    <a:tint val="75000"/>
                  </a:schemeClr>
                </a:solidFill>
              </a:defRPr>
            </a:lvl5pPr>
            <a:lvl6pPr marL="2286000" indent="0" algn="l" rtl="0">
              <a:buNone/>
              <a:defRPr sz="1400">
                <a:solidFill>
                  <a:schemeClr val="tx1">
                    <a:tint val="75000"/>
                  </a:schemeClr>
                </a:solidFill>
              </a:defRPr>
            </a:lvl6pPr>
            <a:lvl7pPr marL="2743200" indent="0" algn="l" rtl="0">
              <a:buNone/>
              <a:defRPr sz="1400">
                <a:solidFill>
                  <a:schemeClr val="tx1">
                    <a:tint val="75000"/>
                  </a:schemeClr>
                </a:solidFill>
              </a:defRPr>
            </a:lvl7pPr>
            <a:lvl8pPr marL="3200400" indent="0" algn="l" rtl="0">
              <a:buNone/>
              <a:defRPr sz="1400">
                <a:solidFill>
                  <a:schemeClr val="tx1">
                    <a:tint val="75000"/>
                  </a:schemeClr>
                </a:solidFill>
              </a:defRPr>
            </a:lvl8pPr>
            <a:lvl9pPr marL="3657600" indent="0" algn="l" rtl="0">
              <a:buNone/>
              <a:defRPr sz="1400">
                <a:solidFill>
                  <a:schemeClr val="tx1">
                    <a:tint val="75000"/>
                  </a:schemeClr>
                </a:solidFill>
              </a:defRPr>
            </a:lvl9pPr>
          </a:lstStyle>
          <a:p>
            <a:pPr lvl="0" rtl="0"/>
            <a:r>
              <a:rPr lang="en-US"/>
              <a:t>Образец текста</a:t>
            </a:r>
          </a:p>
        </p:txBody>
      </p:sp>
      <p:sp>
        <p:nvSpPr>
          <p:cNvPr id="4" name="Date Placeholder 3"/>
          <p:cNvSpPr>
            <a:spLocks noGrp="1"/>
          </p:cNvSpPr>
          <p:nvPr>
            <p:ph type="dt" sz="half" idx="10"/>
          </p:nvPr>
        </p:nvSpPr>
        <p:spPr/>
        <p:txBody>
          <a:bodyPr rtlCol="0"/>
          <a:lstStyle/>
          <a:p>
            <a:pPr rtl="0"/>
            <a:r>
              <a:rPr lang="en-US" smtClean="0"/>
              <a:t>10/12/2015</a:t>
            </a:r>
            <a:endParaRPr lang="en-US" dirty="0"/>
          </a:p>
        </p:txBody>
      </p:sp>
      <p:sp>
        <p:nvSpPr>
          <p:cNvPr id="5" name="Footer Placeholder 4"/>
          <p:cNvSpPr>
            <a:spLocks noGrp="1"/>
          </p:cNvSpPr>
          <p:nvPr>
            <p:ph type="ftr" sz="quarter" idx="11"/>
          </p:nvPr>
        </p:nvSpPr>
        <p:spPr/>
        <p:txBody>
          <a:bodyPr rtlCol="0"/>
          <a:lstStyle/>
          <a:p>
            <a:pPr rtl="0"/>
            <a:endParaRPr lang="en-US" dirty="0"/>
          </a:p>
        </p:txBody>
      </p:sp>
      <p:sp>
        <p:nvSpPr>
          <p:cNvPr id="6" name="Slide Number Placeholder 5"/>
          <p:cNvSpPr>
            <a:spLocks noGrp="1"/>
          </p:cNvSpPr>
          <p:nvPr>
            <p:ph type="sldNum" sz="quarter" idx="12"/>
          </p:nvPr>
        </p:nvSpPr>
        <p:spPr/>
        <p:txBody>
          <a:bodyPr rtlCol="0"/>
          <a:lstStyle/>
          <a:p>
            <a:pPr rtl="0"/>
            <a:fld id="{D57F1E4F-1CFF-5643-939E-217C01CDF565}" type="slidenum">
              <a:rPr lang="en-US" smtClean="0"/>
              <a:pPr/>
              <a:t>‹#›</a:t>
            </a:fld>
            <a:endParaRPr lang="en-US" dirty="0"/>
          </a:p>
        </p:txBody>
      </p:sp>
    </p:spTree>
    <p:extLst>
      <p:ext uri="{BB962C8B-B14F-4D97-AF65-F5344CB8AC3E}">
        <p14:creationId xmlns:p14="http://schemas.microsoft.com/office/powerpoint/2010/main" val="42055678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rtlCol="0" anchor="ctr">
            <a:normAutofit/>
          </a:bodyPr>
          <a:lstStyle>
            <a:lvl1pPr algn="l" rtl="0">
              <a:defRPr sz="3200" b="0" cap="all">
                <a:solidFill>
                  <a:schemeClr val="tx1"/>
                </a:solidFill>
              </a:defRPr>
            </a:lvl1pPr>
          </a:lstStyle>
          <a:p>
            <a:pPr rtl="0"/>
            <a:r>
              <a:rPr lang="en-US"/>
              <a:t>Образец заголовка</a:t>
            </a:r>
            <a:endParaRPr lang="en-US" dirty="0"/>
          </a:p>
        </p:txBody>
      </p:sp>
      <p:sp>
        <p:nvSpPr>
          <p:cNvPr id="10" name="Text Placeholder 9"/>
          <p:cNvSpPr>
            <a:spLocks noGrp="1"/>
          </p:cNvSpPr>
          <p:nvPr>
            <p:ph type="body" sz="quarter" idx="13"/>
          </p:nvPr>
        </p:nvSpPr>
        <p:spPr>
          <a:xfrm>
            <a:off x="1446212" y="3429000"/>
            <a:ext cx="8534400" cy="381000"/>
          </a:xfrm>
        </p:spPr>
        <p:txBody>
          <a:bodyPr rtlCol="0" anchor="ctr"/>
          <a:lstStyle>
            <a:lvl1pPr marL="0" indent="0" algn="l" rtl="0">
              <a:buFontTx/>
              <a:buNone/>
              <a:defRPr/>
            </a:lvl1pPr>
            <a:lvl2pPr marL="457200" indent="0" algn="l" rtl="0">
              <a:buFontTx/>
              <a:buNone/>
              <a:defRPr/>
            </a:lvl2pPr>
            <a:lvl3pPr marL="914400" indent="0" algn="l" rtl="0">
              <a:buFontTx/>
              <a:buNone/>
              <a:defRPr/>
            </a:lvl3pPr>
            <a:lvl4pPr marL="1371600" indent="0" algn="l" rtl="0">
              <a:buFontTx/>
              <a:buNone/>
              <a:defRPr/>
            </a:lvl4pPr>
            <a:lvl5pPr marL="1828800" indent="0" algn="l" rtl="0">
              <a:buFontTx/>
              <a:buNone/>
              <a:defRPr/>
            </a:lvl5pPr>
          </a:lstStyle>
          <a:p>
            <a:pPr lvl="0" rtl="0"/>
            <a:r>
              <a:rPr lang="en-US"/>
              <a:t>Образец текста</a:t>
            </a:r>
          </a:p>
        </p:txBody>
      </p:sp>
      <p:sp>
        <p:nvSpPr>
          <p:cNvPr id="3" name="Text Placeholder 2"/>
          <p:cNvSpPr>
            <a:spLocks noGrp="1"/>
          </p:cNvSpPr>
          <p:nvPr>
            <p:ph type="body" idx="1"/>
          </p:nvPr>
        </p:nvSpPr>
        <p:spPr>
          <a:xfrm>
            <a:off x="684213" y="4301067"/>
            <a:ext cx="8534400" cy="1684865"/>
          </a:xfrm>
        </p:spPr>
        <p:txBody>
          <a:bodyPr rtlCol="0" anchor="ctr">
            <a:normAutofit/>
          </a:bodyPr>
          <a:lstStyle>
            <a:lvl1pPr marL="0" indent="0" algn="l" rtl="0">
              <a:buNone/>
              <a:defRPr sz="2000">
                <a:solidFill>
                  <a:schemeClr val="bg2">
                    <a:lumMod val="75000"/>
                  </a:schemeClr>
                </a:solidFill>
              </a:defRPr>
            </a:lvl1pPr>
            <a:lvl2pPr marL="457200" indent="0" algn="l" rtl="0">
              <a:buNone/>
              <a:defRPr sz="1800">
                <a:solidFill>
                  <a:schemeClr val="tx1">
                    <a:tint val="75000"/>
                  </a:schemeClr>
                </a:solidFill>
              </a:defRPr>
            </a:lvl2pPr>
            <a:lvl3pPr marL="914400" indent="0" algn="l" rtl="0">
              <a:buNone/>
              <a:defRPr sz="1600">
                <a:solidFill>
                  <a:schemeClr val="tx1">
                    <a:tint val="75000"/>
                  </a:schemeClr>
                </a:solidFill>
              </a:defRPr>
            </a:lvl3pPr>
            <a:lvl4pPr marL="1371600" indent="0" algn="l" rtl="0">
              <a:buNone/>
              <a:defRPr sz="1400">
                <a:solidFill>
                  <a:schemeClr val="tx1">
                    <a:tint val="75000"/>
                  </a:schemeClr>
                </a:solidFill>
              </a:defRPr>
            </a:lvl4pPr>
            <a:lvl5pPr marL="1828800" indent="0" algn="l" rtl="0">
              <a:buNone/>
              <a:defRPr sz="1400">
                <a:solidFill>
                  <a:schemeClr val="tx1">
                    <a:tint val="75000"/>
                  </a:schemeClr>
                </a:solidFill>
              </a:defRPr>
            </a:lvl5pPr>
            <a:lvl6pPr marL="2286000" indent="0" algn="l" rtl="0">
              <a:buNone/>
              <a:defRPr sz="1400">
                <a:solidFill>
                  <a:schemeClr val="tx1">
                    <a:tint val="75000"/>
                  </a:schemeClr>
                </a:solidFill>
              </a:defRPr>
            </a:lvl6pPr>
            <a:lvl7pPr marL="2743200" indent="0" algn="l" rtl="0">
              <a:buNone/>
              <a:defRPr sz="1400">
                <a:solidFill>
                  <a:schemeClr val="tx1">
                    <a:tint val="75000"/>
                  </a:schemeClr>
                </a:solidFill>
              </a:defRPr>
            </a:lvl7pPr>
            <a:lvl8pPr marL="3200400" indent="0" algn="l" rtl="0">
              <a:buNone/>
              <a:defRPr sz="1400">
                <a:solidFill>
                  <a:schemeClr val="tx1">
                    <a:tint val="75000"/>
                  </a:schemeClr>
                </a:solidFill>
              </a:defRPr>
            </a:lvl8pPr>
            <a:lvl9pPr marL="3657600" indent="0" algn="l" rtl="0">
              <a:buNone/>
              <a:defRPr sz="1400">
                <a:solidFill>
                  <a:schemeClr val="tx1">
                    <a:tint val="75000"/>
                  </a:schemeClr>
                </a:solidFill>
              </a:defRPr>
            </a:lvl9pPr>
          </a:lstStyle>
          <a:p>
            <a:pPr lvl="0" rtl="0"/>
            <a:r>
              <a:rPr lang="en-US"/>
              <a:t>Образец текста</a:t>
            </a:r>
          </a:p>
        </p:txBody>
      </p:sp>
      <p:sp>
        <p:nvSpPr>
          <p:cNvPr id="4" name="Date Placeholder 3"/>
          <p:cNvSpPr>
            <a:spLocks noGrp="1"/>
          </p:cNvSpPr>
          <p:nvPr>
            <p:ph type="dt" sz="half" idx="10"/>
          </p:nvPr>
        </p:nvSpPr>
        <p:spPr/>
        <p:txBody>
          <a:bodyPr rtlCol="0"/>
          <a:lstStyle/>
          <a:p>
            <a:pPr rtl="0"/>
            <a:r>
              <a:rPr lang="en-US" smtClean="0"/>
              <a:t>10/12/2015</a:t>
            </a:r>
            <a:endParaRPr lang="en-US" dirty="0"/>
          </a:p>
        </p:txBody>
      </p:sp>
      <p:sp>
        <p:nvSpPr>
          <p:cNvPr id="5" name="Footer Placeholder 4"/>
          <p:cNvSpPr>
            <a:spLocks noGrp="1"/>
          </p:cNvSpPr>
          <p:nvPr>
            <p:ph type="ftr" sz="quarter" idx="11"/>
          </p:nvPr>
        </p:nvSpPr>
        <p:spPr/>
        <p:txBody>
          <a:bodyPr rtlCol="0"/>
          <a:lstStyle/>
          <a:p>
            <a:pPr rtl="0"/>
            <a:endParaRPr lang="en-US" dirty="0"/>
          </a:p>
        </p:txBody>
      </p:sp>
      <p:sp>
        <p:nvSpPr>
          <p:cNvPr id="6" name="Slide Number Placeholder 5"/>
          <p:cNvSpPr>
            <a:spLocks noGrp="1"/>
          </p:cNvSpPr>
          <p:nvPr>
            <p:ph type="sldNum" sz="quarter" idx="12"/>
          </p:nvPr>
        </p:nvSpPr>
        <p:spPr/>
        <p:txBody>
          <a:bodyPr rtlCol="0"/>
          <a:lstStyle/>
          <a:p>
            <a:pPr rtl="0"/>
            <a:fld id="{D57F1E4F-1CFF-5643-939E-217C01CDF565}" type="slidenum">
              <a:rPr lang="en-US" smtClean="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rtl="0"/>
            <a:r>
              <a:rPr lang="en-US" sz="800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rtl="0"/>
            <a:r>
              <a:rPr lang="en-US" sz="8000">
                <a:solidFill>
                  <a:schemeClr val="tx1"/>
                </a:solidFill>
                <a:effectLst/>
              </a:rPr>
              <a:t>”</a:t>
            </a:r>
          </a:p>
        </p:txBody>
      </p:sp>
    </p:spTree>
    <p:extLst>
      <p:ext uri="{BB962C8B-B14F-4D97-AF65-F5344CB8AC3E}">
        <p14:creationId xmlns:p14="http://schemas.microsoft.com/office/powerpoint/2010/main" val="1402184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rtlCol="0" anchor="b">
            <a:normAutofit/>
          </a:bodyPr>
          <a:lstStyle>
            <a:lvl1pPr algn="l" rtl="0">
              <a:defRPr sz="3200" b="0" cap="all"/>
            </a:lvl1pPr>
          </a:lstStyle>
          <a:p>
            <a:pPr rtl="0"/>
            <a:r>
              <a:rPr lang="en-US"/>
              <a:t>Образец заголовка</a:t>
            </a:r>
            <a:endParaRPr lang="en-US" dirty="0"/>
          </a:p>
        </p:txBody>
      </p:sp>
      <p:sp>
        <p:nvSpPr>
          <p:cNvPr id="3" name="Text Placeholder 2"/>
          <p:cNvSpPr>
            <a:spLocks noGrp="1"/>
          </p:cNvSpPr>
          <p:nvPr>
            <p:ph type="body" idx="1"/>
          </p:nvPr>
        </p:nvSpPr>
        <p:spPr>
          <a:xfrm>
            <a:off x="684211" y="5132981"/>
            <a:ext cx="8535990" cy="860400"/>
          </a:xfrm>
        </p:spPr>
        <p:txBody>
          <a:bodyPr rtlCol="0" anchor="t">
            <a:normAutofit/>
          </a:bodyPr>
          <a:lstStyle>
            <a:lvl1pPr marL="0" indent="0" algn="l" rtl="0">
              <a:buNone/>
              <a:defRPr sz="2000">
                <a:solidFill>
                  <a:schemeClr val="bg2">
                    <a:lumMod val="75000"/>
                  </a:schemeClr>
                </a:solidFill>
              </a:defRPr>
            </a:lvl1pPr>
            <a:lvl2pPr marL="457200" indent="0" algn="l" rtl="0">
              <a:buNone/>
              <a:defRPr sz="1800">
                <a:solidFill>
                  <a:schemeClr val="tx1">
                    <a:tint val="75000"/>
                  </a:schemeClr>
                </a:solidFill>
              </a:defRPr>
            </a:lvl2pPr>
            <a:lvl3pPr marL="914400" indent="0" algn="l" rtl="0">
              <a:buNone/>
              <a:defRPr sz="1600">
                <a:solidFill>
                  <a:schemeClr val="tx1">
                    <a:tint val="75000"/>
                  </a:schemeClr>
                </a:solidFill>
              </a:defRPr>
            </a:lvl3pPr>
            <a:lvl4pPr marL="1371600" indent="0" algn="l" rtl="0">
              <a:buNone/>
              <a:defRPr sz="1400">
                <a:solidFill>
                  <a:schemeClr val="tx1">
                    <a:tint val="75000"/>
                  </a:schemeClr>
                </a:solidFill>
              </a:defRPr>
            </a:lvl4pPr>
            <a:lvl5pPr marL="1828800" indent="0" algn="l" rtl="0">
              <a:buNone/>
              <a:defRPr sz="1400">
                <a:solidFill>
                  <a:schemeClr val="tx1">
                    <a:tint val="75000"/>
                  </a:schemeClr>
                </a:solidFill>
              </a:defRPr>
            </a:lvl5pPr>
            <a:lvl6pPr marL="2286000" indent="0" algn="l" rtl="0">
              <a:buNone/>
              <a:defRPr sz="1400">
                <a:solidFill>
                  <a:schemeClr val="tx1">
                    <a:tint val="75000"/>
                  </a:schemeClr>
                </a:solidFill>
              </a:defRPr>
            </a:lvl6pPr>
            <a:lvl7pPr marL="2743200" indent="0" algn="l" rtl="0">
              <a:buNone/>
              <a:defRPr sz="1400">
                <a:solidFill>
                  <a:schemeClr val="tx1">
                    <a:tint val="75000"/>
                  </a:schemeClr>
                </a:solidFill>
              </a:defRPr>
            </a:lvl7pPr>
            <a:lvl8pPr marL="3200400" indent="0" algn="l" rtl="0">
              <a:buNone/>
              <a:defRPr sz="1400">
                <a:solidFill>
                  <a:schemeClr val="tx1">
                    <a:tint val="75000"/>
                  </a:schemeClr>
                </a:solidFill>
              </a:defRPr>
            </a:lvl8pPr>
            <a:lvl9pPr marL="3657600" indent="0" algn="l" rtl="0">
              <a:buNone/>
              <a:defRPr sz="1400">
                <a:solidFill>
                  <a:schemeClr val="tx1">
                    <a:tint val="75000"/>
                  </a:schemeClr>
                </a:solidFill>
              </a:defRPr>
            </a:lvl9pPr>
          </a:lstStyle>
          <a:p>
            <a:pPr lvl="0" rtl="0"/>
            <a:r>
              <a:rPr lang="en-US"/>
              <a:t>Образец текста</a:t>
            </a:r>
          </a:p>
        </p:txBody>
      </p:sp>
      <p:sp>
        <p:nvSpPr>
          <p:cNvPr id="4" name="Date Placeholder 3"/>
          <p:cNvSpPr>
            <a:spLocks noGrp="1"/>
          </p:cNvSpPr>
          <p:nvPr>
            <p:ph type="dt" sz="half" idx="10"/>
          </p:nvPr>
        </p:nvSpPr>
        <p:spPr/>
        <p:txBody>
          <a:bodyPr rtlCol="0"/>
          <a:lstStyle/>
          <a:p>
            <a:pPr rtl="0"/>
            <a:r>
              <a:rPr lang="en-US" smtClean="0"/>
              <a:t>10/12/2015</a:t>
            </a:r>
            <a:endParaRPr lang="en-US" dirty="0"/>
          </a:p>
        </p:txBody>
      </p:sp>
      <p:sp>
        <p:nvSpPr>
          <p:cNvPr id="5" name="Footer Placeholder 4"/>
          <p:cNvSpPr>
            <a:spLocks noGrp="1"/>
          </p:cNvSpPr>
          <p:nvPr>
            <p:ph type="ftr" sz="quarter" idx="11"/>
          </p:nvPr>
        </p:nvSpPr>
        <p:spPr/>
        <p:txBody>
          <a:bodyPr rtlCol="0"/>
          <a:lstStyle/>
          <a:p>
            <a:pPr rtl="0"/>
            <a:endParaRPr lang="en-US" dirty="0"/>
          </a:p>
        </p:txBody>
      </p:sp>
      <p:sp>
        <p:nvSpPr>
          <p:cNvPr id="6" name="Slide Number Placeholder 5"/>
          <p:cNvSpPr>
            <a:spLocks noGrp="1"/>
          </p:cNvSpPr>
          <p:nvPr>
            <p:ph type="sldNum" sz="quarter" idx="12"/>
          </p:nvPr>
        </p:nvSpPr>
        <p:spPr/>
        <p:txBody>
          <a:bodyPr rtlCol="0"/>
          <a:lstStyle/>
          <a:p>
            <a:pPr rtl="0"/>
            <a:fld id="{D57F1E4F-1CFF-5643-939E-217C01CDF565}" type="slidenum">
              <a:rPr lang="en-US" smtClean="0"/>
              <a:pPr/>
              <a:t>‹#›</a:t>
            </a:fld>
            <a:endParaRPr lang="en-US" dirty="0"/>
          </a:p>
        </p:txBody>
      </p:sp>
    </p:spTree>
    <p:extLst>
      <p:ext uri="{BB962C8B-B14F-4D97-AF65-F5344CB8AC3E}">
        <p14:creationId xmlns:p14="http://schemas.microsoft.com/office/powerpoint/2010/main" val="25617696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rtlCol="0" anchor="ctr">
            <a:normAutofit/>
          </a:bodyPr>
          <a:lstStyle>
            <a:lvl1pPr algn="l" rtl="0">
              <a:defRPr sz="3200" b="0" cap="all">
                <a:solidFill>
                  <a:schemeClr val="tx1"/>
                </a:solidFill>
              </a:defRPr>
            </a:lvl1pPr>
          </a:lstStyle>
          <a:p>
            <a:pPr rtl="0"/>
            <a:r>
              <a:rPr lang="en-US"/>
              <a:t>Образец заголовка</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lgn="l" rtl="0">
              <a:buNone/>
              <a:defRPr lang="en-US" sz="2400" b="0" cap="all" dirty="0">
                <a:ln w="3175" cmpd="sng">
                  <a:noFill/>
                </a:ln>
                <a:solidFill>
                  <a:schemeClr val="tx1"/>
                </a:solidFill>
                <a:effectLst/>
              </a:defRPr>
            </a:lvl1pPr>
          </a:lstStyle>
          <a:p>
            <a:pPr marL="0" lvl="0" rtl="0">
              <a:spcBef>
                <a:spcPct val="0"/>
              </a:spcBef>
              <a:buNone/>
            </a:pPr>
            <a:r>
              <a:rPr lang="en-US"/>
              <a:t>Образец текста</a:t>
            </a:r>
          </a:p>
        </p:txBody>
      </p:sp>
      <p:sp>
        <p:nvSpPr>
          <p:cNvPr id="3" name="Text Placeholder 2"/>
          <p:cNvSpPr>
            <a:spLocks noGrp="1"/>
          </p:cNvSpPr>
          <p:nvPr>
            <p:ph type="body" idx="1"/>
          </p:nvPr>
        </p:nvSpPr>
        <p:spPr>
          <a:xfrm>
            <a:off x="684211" y="4978400"/>
            <a:ext cx="8534401" cy="1016000"/>
          </a:xfrm>
        </p:spPr>
        <p:txBody>
          <a:bodyPr rtlCol="0" anchor="t">
            <a:normAutofit/>
          </a:bodyPr>
          <a:lstStyle>
            <a:lvl1pPr marL="0" indent="0" algn="l" rtl="0">
              <a:buNone/>
              <a:defRPr sz="1800">
                <a:solidFill>
                  <a:schemeClr val="bg2">
                    <a:lumMod val="75000"/>
                  </a:schemeClr>
                </a:solidFill>
              </a:defRPr>
            </a:lvl1pPr>
            <a:lvl2pPr marL="457200" indent="0" algn="l" rtl="0">
              <a:buNone/>
              <a:defRPr sz="1800">
                <a:solidFill>
                  <a:schemeClr val="tx1">
                    <a:tint val="75000"/>
                  </a:schemeClr>
                </a:solidFill>
              </a:defRPr>
            </a:lvl2pPr>
            <a:lvl3pPr marL="914400" indent="0" algn="l" rtl="0">
              <a:buNone/>
              <a:defRPr sz="1600">
                <a:solidFill>
                  <a:schemeClr val="tx1">
                    <a:tint val="75000"/>
                  </a:schemeClr>
                </a:solidFill>
              </a:defRPr>
            </a:lvl3pPr>
            <a:lvl4pPr marL="1371600" indent="0" algn="l" rtl="0">
              <a:buNone/>
              <a:defRPr sz="1400">
                <a:solidFill>
                  <a:schemeClr val="tx1">
                    <a:tint val="75000"/>
                  </a:schemeClr>
                </a:solidFill>
              </a:defRPr>
            </a:lvl4pPr>
            <a:lvl5pPr marL="1828800" indent="0" algn="l" rtl="0">
              <a:buNone/>
              <a:defRPr sz="1400">
                <a:solidFill>
                  <a:schemeClr val="tx1">
                    <a:tint val="75000"/>
                  </a:schemeClr>
                </a:solidFill>
              </a:defRPr>
            </a:lvl5pPr>
            <a:lvl6pPr marL="2286000" indent="0" algn="l" rtl="0">
              <a:buNone/>
              <a:defRPr sz="1400">
                <a:solidFill>
                  <a:schemeClr val="tx1">
                    <a:tint val="75000"/>
                  </a:schemeClr>
                </a:solidFill>
              </a:defRPr>
            </a:lvl6pPr>
            <a:lvl7pPr marL="2743200" indent="0" algn="l" rtl="0">
              <a:buNone/>
              <a:defRPr sz="1400">
                <a:solidFill>
                  <a:schemeClr val="tx1">
                    <a:tint val="75000"/>
                  </a:schemeClr>
                </a:solidFill>
              </a:defRPr>
            </a:lvl7pPr>
            <a:lvl8pPr marL="3200400" indent="0" algn="l" rtl="0">
              <a:buNone/>
              <a:defRPr sz="1400">
                <a:solidFill>
                  <a:schemeClr val="tx1">
                    <a:tint val="75000"/>
                  </a:schemeClr>
                </a:solidFill>
              </a:defRPr>
            </a:lvl8pPr>
            <a:lvl9pPr marL="3657600" indent="0" algn="l" rtl="0">
              <a:buNone/>
              <a:defRPr sz="1400">
                <a:solidFill>
                  <a:schemeClr val="tx1">
                    <a:tint val="75000"/>
                  </a:schemeClr>
                </a:solidFill>
              </a:defRPr>
            </a:lvl9pPr>
          </a:lstStyle>
          <a:p>
            <a:pPr lvl="0" rtl="0"/>
            <a:r>
              <a:rPr lang="en-US"/>
              <a:t>Образец текста</a:t>
            </a:r>
          </a:p>
        </p:txBody>
      </p:sp>
      <p:sp>
        <p:nvSpPr>
          <p:cNvPr id="4" name="Date Placeholder 3"/>
          <p:cNvSpPr>
            <a:spLocks noGrp="1"/>
          </p:cNvSpPr>
          <p:nvPr>
            <p:ph type="dt" sz="half" idx="10"/>
          </p:nvPr>
        </p:nvSpPr>
        <p:spPr/>
        <p:txBody>
          <a:bodyPr rtlCol="0"/>
          <a:lstStyle/>
          <a:p>
            <a:pPr rtl="0"/>
            <a:r>
              <a:rPr lang="en-US" smtClean="0"/>
              <a:t>10/12/2015</a:t>
            </a:r>
            <a:endParaRPr lang="en-US" dirty="0"/>
          </a:p>
        </p:txBody>
      </p:sp>
      <p:sp>
        <p:nvSpPr>
          <p:cNvPr id="5" name="Footer Placeholder 4"/>
          <p:cNvSpPr>
            <a:spLocks noGrp="1"/>
          </p:cNvSpPr>
          <p:nvPr>
            <p:ph type="ftr" sz="quarter" idx="11"/>
          </p:nvPr>
        </p:nvSpPr>
        <p:spPr/>
        <p:txBody>
          <a:bodyPr rtlCol="0"/>
          <a:lstStyle/>
          <a:p>
            <a:pPr rtl="0"/>
            <a:endParaRPr lang="en-US" dirty="0"/>
          </a:p>
        </p:txBody>
      </p:sp>
      <p:sp>
        <p:nvSpPr>
          <p:cNvPr id="6" name="Slide Number Placeholder 5"/>
          <p:cNvSpPr>
            <a:spLocks noGrp="1"/>
          </p:cNvSpPr>
          <p:nvPr>
            <p:ph type="sldNum" sz="quarter" idx="12"/>
          </p:nvPr>
        </p:nvSpPr>
        <p:spPr/>
        <p:txBody>
          <a:bodyPr rtlCol="0"/>
          <a:lstStyle/>
          <a:p>
            <a:pPr rtl="0"/>
            <a:fld id="{D57F1E4F-1CFF-5643-939E-217C01CDF565}" type="slidenum">
              <a:rPr lang="en-US" smtClean="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rtl="0"/>
            <a:r>
              <a:rPr lang="en-US" sz="800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rtl="0"/>
            <a:r>
              <a:rPr lang="en-US" sz="8000">
                <a:solidFill>
                  <a:schemeClr val="tx1"/>
                </a:solidFill>
                <a:effectLst/>
              </a:rPr>
              <a:t>”</a:t>
            </a:r>
          </a:p>
        </p:txBody>
      </p:sp>
    </p:spTree>
    <p:extLst>
      <p:ext uri="{BB962C8B-B14F-4D97-AF65-F5344CB8AC3E}">
        <p14:creationId xmlns:p14="http://schemas.microsoft.com/office/powerpoint/2010/main" val="15066296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lgn="l" rtl="0">
              <a:defRPr lang="en-US" b="0" dirty="0"/>
            </a:lvl1pPr>
          </a:lstStyle>
          <a:p>
            <a:pPr marL="0" lvl="0" rtl="0"/>
            <a:r>
              <a:rPr lang="en-US"/>
              <a:t>Образец заголовка</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lgn="l" rtl="0">
              <a:buNone/>
              <a:defRPr lang="en-US" sz="2400" b="0" cap="all" dirty="0">
                <a:ln w="3175" cmpd="sng">
                  <a:noFill/>
                </a:ln>
                <a:solidFill>
                  <a:schemeClr val="tx1"/>
                </a:solidFill>
                <a:effectLst/>
              </a:defRPr>
            </a:lvl1pPr>
          </a:lstStyle>
          <a:p>
            <a:pPr marL="0" lvl="0" rtl="0">
              <a:spcBef>
                <a:spcPct val="0"/>
              </a:spcBef>
              <a:buNone/>
            </a:pPr>
            <a:r>
              <a:rPr lang="en-US"/>
              <a:t>Образец текста</a:t>
            </a:r>
          </a:p>
        </p:txBody>
      </p:sp>
      <p:sp>
        <p:nvSpPr>
          <p:cNvPr id="3" name="Text Placeholder 2"/>
          <p:cNvSpPr>
            <a:spLocks noGrp="1"/>
          </p:cNvSpPr>
          <p:nvPr>
            <p:ph type="body" idx="1"/>
          </p:nvPr>
        </p:nvSpPr>
        <p:spPr>
          <a:xfrm>
            <a:off x="684211" y="4766732"/>
            <a:ext cx="8534401" cy="1227667"/>
          </a:xfrm>
        </p:spPr>
        <p:txBody>
          <a:bodyPr rtlCol="0" anchor="t">
            <a:normAutofit/>
          </a:bodyPr>
          <a:lstStyle>
            <a:lvl1pPr marL="0" indent="0" algn="l" rtl="0">
              <a:buNone/>
              <a:defRPr sz="1800">
                <a:solidFill>
                  <a:schemeClr val="bg2">
                    <a:lumMod val="75000"/>
                  </a:schemeClr>
                </a:solidFill>
              </a:defRPr>
            </a:lvl1pPr>
            <a:lvl2pPr marL="457200" indent="0" algn="l" rtl="0">
              <a:buNone/>
              <a:defRPr sz="1800">
                <a:solidFill>
                  <a:schemeClr val="tx1">
                    <a:tint val="75000"/>
                  </a:schemeClr>
                </a:solidFill>
              </a:defRPr>
            </a:lvl2pPr>
            <a:lvl3pPr marL="914400" indent="0" algn="l" rtl="0">
              <a:buNone/>
              <a:defRPr sz="1600">
                <a:solidFill>
                  <a:schemeClr val="tx1">
                    <a:tint val="75000"/>
                  </a:schemeClr>
                </a:solidFill>
              </a:defRPr>
            </a:lvl3pPr>
            <a:lvl4pPr marL="1371600" indent="0" algn="l" rtl="0">
              <a:buNone/>
              <a:defRPr sz="1400">
                <a:solidFill>
                  <a:schemeClr val="tx1">
                    <a:tint val="75000"/>
                  </a:schemeClr>
                </a:solidFill>
              </a:defRPr>
            </a:lvl4pPr>
            <a:lvl5pPr marL="1828800" indent="0" algn="l" rtl="0">
              <a:buNone/>
              <a:defRPr sz="1400">
                <a:solidFill>
                  <a:schemeClr val="tx1">
                    <a:tint val="75000"/>
                  </a:schemeClr>
                </a:solidFill>
              </a:defRPr>
            </a:lvl5pPr>
            <a:lvl6pPr marL="2286000" indent="0" algn="l" rtl="0">
              <a:buNone/>
              <a:defRPr sz="1400">
                <a:solidFill>
                  <a:schemeClr val="tx1">
                    <a:tint val="75000"/>
                  </a:schemeClr>
                </a:solidFill>
              </a:defRPr>
            </a:lvl6pPr>
            <a:lvl7pPr marL="2743200" indent="0" algn="l" rtl="0">
              <a:buNone/>
              <a:defRPr sz="1400">
                <a:solidFill>
                  <a:schemeClr val="tx1">
                    <a:tint val="75000"/>
                  </a:schemeClr>
                </a:solidFill>
              </a:defRPr>
            </a:lvl7pPr>
            <a:lvl8pPr marL="3200400" indent="0" algn="l" rtl="0">
              <a:buNone/>
              <a:defRPr sz="1400">
                <a:solidFill>
                  <a:schemeClr val="tx1">
                    <a:tint val="75000"/>
                  </a:schemeClr>
                </a:solidFill>
              </a:defRPr>
            </a:lvl8pPr>
            <a:lvl9pPr marL="3657600" indent="0" algn="l" rtl="0">
              <a:buNone/>
              <a:defRPr sz="1400">
                <a:solidFill>
                  <a:schemeClr val="tx1">
                    <a:tint val="75000"/>
                  </a:schemeClr>
                </a:solidFill>
              </a:defRPr>
            </a:lvl9pPr>
          </a:lstStyle>
          <a:p>
            <a:pPr lvl="0" rtl="0"/>
            <a:r>
              <a:rPr lang="en-US"/>
              <a:t>Образец текста</a:t>
            </a:r>
          </a:p>
        </p:txBody>
      </p:sp>
      <p:sp>
        <p:nvSpPr>
          <p:cNvPr id="4" name="Date Placeholder 3"/>
          <p:cNvSpPr>
            <a:spLocks noGrp="1"/>
          </p:cNvSpPr>
          <p:nvPr>
            <p:ph type="dt" sz="half" idx="10"/>
          </p:nvPr>
        </p:nvSpPr>
        <p:spPr/>
        <p:txBody>
          <a:bodyPr rtlCol="0"/>
          <a:lstStyle/>
          <a:p>
            <a:pPr rtl="0"/>
            <a:r>
              <a:rPr lang="en-US" smtClean="0"/>
              <a:t>10/12/2015</a:t>
            </a:r>
            <a:endParaRPr lang="en-US" dirty="0"/>
          </a:p>
        </p:txBody>
      </p:sp>
      <p:sp>
        <p:nvSpPr>
          <p:cNvPr id="5" name="Footer Placeholder 4"/>
          <p:cNvSpPr>
            <a:spLocks noGrp="1"/>
          </p:cNvSpPr>
          <p:nvPr>
            <p:ph type="ftr" sz="quarter" idx="11"/>
          </p:nvPr>
        </p:nvSpPr>
        <p:spPr/>
        <p:txBody>
          <a:bodyPr rtlCol="0"/>
          <a:lstStyle/>
          <a:p>
            <a:pPr rtl="0"/>
            <a:endParaRPr lang="en-US" dirty="0"/>
          </a:p>
        </p:txBody>
      </p:sp>
      <p:sp>
        <p:nvSpPr>
          <p:cNvPr id="6" name="Slide Number Placeholder 5"/>
          <p:cNvSpPr>
            <a:spLocks noGrp="1"/>
          </p:cNvSpPr>
          <p:nvPr>
            <p:ph type="sldNum" sz="quarter" idx="12"/>
          </p:nvPr>
        </p:nvSpPr>
        <p:spPr/>
        <p:txBody>
          <a:bodyPr rtlCol="0"/>
          <a:lstStyle/>
          <a:p>
            <a:pPr rtl="0"/>
            <a:fld id="{D57F1E4F-1CFF-5643-939E-217C01CDF565}" type="slidenum">
              <a:rPr lang="en-US" smtClean="0"/>
              <a:pPr/>
              <a:t>‹#›</a:t>
            </a:fld>
            <a:endParaRPr lang="en-US" dirty="0"/>
          </a:p>
        </p:txBody>
      </p:sp>
    </p:spTree>
    <p:extLst>
      <p:ext uri="{BB962C8B-B14F-4D97-AF65-F5344CB8AC3E}">
        <p14:creationId xmlns:p14="http://schemas.microsoft.com/office/powerpoint/2010/main" val="38755706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lvl1pPr algn="l" rtl="0">
              <a:defRPr/>
            </a:lvl1pPr>
          </a:lstStyle>
          <a:p>
            <a:pPr rtl="0"/>
            <a:r>
              <a:rPr lang="en-US"/>
              <a:t>Образец заголовка</a:t>
            </a:r>
            <a:endParaRPr lang="en-US" dirty="0"/>
          </a:p>
        </p:txBody>
      </p:sp>
      <p:sp>
        <p:nvSpPr>
          <p:cNvPr id="3" name="Vertical Text Placeholder 2"/>
          <p:cNvSpPr>
            <a:spLocks noGrp="1"/>
          </p:cNvSpPr>
          <p:nvPr>
            <p:ph type="body" orient="vert" idx="1"/>
          </p:nvPr>
        </p:nvSpPr>
        <p:spPr/>
        <p:txBody>
          <a:bodyPr vert="eaVert" rtlCol="0" anchor="t"/>
          <a:lstStyle/>
          <a:p>
            <a:pPr lvl="0" rtl="0"/>
            <a:r>
              <a:rPr lang="en-US"/>
              <a:t>Образец текста</a:t>
            </a:r>
          </a:p>
          <a:p>
            <a:pPr lvl="1" rtl="0"/>
            <a:r>
              <a:rPr lang="en-US"/>
              <a:t>Второй уровень</a:t>
            </a:r>
          </a:p>
          <a:p>
            <a:pPr lvl="2" rtl="0"/>
            <a:r>
              <a:rPr lang="en-US"/>
              <a:t>Третий уровень</a:t>
            </a:r>
          </a:p>
          <a:p>
            <a:pPr lvl="3" rtl="0"/>
            <a:r>
              <a:rPr lang="en-US"/>
              <a:t>Четвертый уровень</a:t>
            </a:r>
          </a:p>
          <a:p>
            <a:pPr lvl="4" rtl="0"/>
            <a:r>
              <a:rPr lang="en-US"/>
              <a:t>Пятый уровень</a:t>
            </a:r>
            <a:endParaRPr lang="en-US" dirty="0"/>
          </a:p>
        </p:txBody>
      </p:sp>
      <p:sp>
        <p:nvSpPr>
          <p:cNvPr id="4" name="Date Placeholder 3"/>
          <p:cNvSpPr>
            <a:spLocks noGrp="1"/>
          </p:cNvSpPr>
          <p:nvPr>
            <p:ph type="dt" sz="half" idx="10"/>
          </p:nvPr>
        </p:nvSpPr>
        <p:spPr/>
        <p:txBody>
          <a:bodyPr rtlCol="0"/>
          <a:lstStyle/>
          <a:p>
            <a:pPr rtl="0"/>
            <a:r>
              <a:rPr lang="en-US" smtClean="0"/>
              <a:t>10/12/2015</a:t>
            </a:r>
            <a:endParaRPr lang="en-US" dirty="0"/>
          </a:p>
        </p:txBody>
      </p:sp>
      <p:sp>
        <p:nvSpPr>
          <p:cNvPr id="5" name="Footer Placeholder 4"/>
          <p:cNvSpPr>
            <a:spLocks noGrp="1"/>
          </p:cNvSpPr>
          <p:nvPr>
            <p:ph type="ftr" sz="quarter" idx="11"/>
          </p:nvPr>
        </p:nvSpPr>
        <p:spPr/>
        <p:txBody>
          <a:bodyPr rtlCol="0"/>
          <a:lstStyle/>
          <a:p>
            <a:pPr rtl="0"/>
            <a:endParaRPr lang="en-US" dirty="0"/>
          </a:p>
        </p:txBody>
      </p:sp>
      <p:sp>
        <p:nvSpPr>
          <p:cNvPr id="6" name="Slide Number Placeholder 5"/>
          <p:cNvSpPr>
            <a:spLocks noGrp="1"/>
          </p:cNvSpPr>
          <p:nvPr>
            <p:ph type="sldNum" sz="quarter" idx="12"/>
          </p:nvPr>
        </p:nvSpPr>
        <p:spPr/>
        <p:txBody>
          <a:bodyPr rtlCol="0"/>
          <a:lstStyle/>
          <a:p>
            <a:pPr rtl="0"/>
            <a:fld id="{D57F1E4F-1CFF-5643-939E-217C01CDF565}" type="slidenum">
              <a:rPr lang="en-US" smtClean="0"/>
              <a:pPr/>
              <a:t>‹#›</a:t>
            </a:fld>
            <a:endParaRPr lang="en-US" dirty="0"/>
          </a:p>
        </p:txBody>
      </p:sp>
    </p:spTree>
    <p:extLst>
      <p:ext uri="{BB962C8B-B14F-4D97-AF65-F5344CB8AC3E}">
        <p14:creationId xmlns:p14="http://schemas.microsoft.com/office/powerpoint/2010/main" val="25367675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rtlCol="0"/>
          <a:lstStyle/>
          <a:p>
            <a:pPr rtl="0"/>
            <a:r>
              <a:rPr lang="en-US"/>
              <a:t>Образец заголовка</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rtlCol="0" anchor="t"/>
          <a:lstStyle/>
          <a:p>
            <a:pPr lvl="0" rtl="0"/>
            <a:r>
              <a:rPr lang="en-US"/>
              <a:t>Образец текста</a:t>
            </a:r>
          </a:p>
          <a:p>
            <a:pPr lvl="1" rtl="0"/>
            <a:r>
              <a:rPr lang="en-US"/>
              <a:t>Второй уровень</a:t>
            </a:r>
          </a:p>
          <a:p>
            <a:pPr lvl="2" rtl="0"/>
            <a:r>
              <a:rPr lang="en-US"/>
              <a:t>Третий уровень</a:t>
            </a:r>
          </a:p>
          <a:p>
            <a:pPr lvl="3" rtl="0"/>
            <a:r>
              <a:rPr lang="en-US"/>
              <a:t>Четвертый уровень</a:t>
            </a:r>
          </a:p>
          <a:p>
            <a:pPr lvl="4" rtl="0"/>
            <a:r>
              <a:rPr lang="en-US"/>
              <a:t>Пятый уровень</a:t>
            </a:r>
            <a:endParaRPr lang="en-US" dirty="0"/>
          </a:p>
        </p:txBody>
      </p:sp>
      <p:sp>
        <p:nvSpPr>
          <p:cNvPr id="4" name="Date Placeholder 3"/>
          <p:cNvSpPr>
            <a:spLocks noGrp="1"/>
          </p:cNvSpPr>
          <p:nvPr>
            <p:ph type="dt" sz="half" idx="10"/>
          </p:nvPr>
        </p:nvSpPr>
        <p:spPr/>
        <p:txBody>
          <a:bodyPr rtlCol="0"/>
          <a:lstStyle/>
          <a:p>
            <a:pPr rtl="0"/>
            <a:r>
              <a:rPr lang="en-US" smtClean="0"/>
              <a:t>10/12/2015</a:t>
            </a:r>
            <a:endParaRPr lang="en-US" dirty="0"/>
          </a:p>
        </p:txBody>
      </p:sp>
      <p:sp>
        <p:nvSpPr>
          <p:cNvPr id="5" name="Footer Placeholder 4"/>
          <p:cNvSpPr>
            <a:spLocks noGrp="1"/>
          </p:cNvSpPr>
          <p:nvPr>
            <p:ph type="ftr" sz="quarter" idx="11"/>
          </p:nvPr>
        </p:nvSpPr>
        <p:spPr/>
        <p:txBody>
          <a:bodyPr rtlCol="0"/>
          <a:lstStyle/>
          <a:p>
            <a:pPr rtl="0"/>
            <a:endParaRPr lang="en-US" dirty="0"/>
          </a:p>
        </p:txBody>
      </p:sp>
      <p:sp>
        <p:nvSpPr>
          <p:cNvPr id="6" name="Slide Number Placeholder 5"/>
          <p:cNvSpPr>
            <a:spLocks noGrp="1"/>
          </p:cNvSpPr>
          <p:nvPr>
            <p:ph type="sldNum" sz="quarter" idx="12"/>
          </p:nvPr>
        </p:nvSpPr>
        <p:spPr/>
        <p:txBody>
          <a:bodyPr rtlCol="0"/>
          <a:lstStyle/>
          <a:p>
            <a:pPr rtl="0"/>
            <a:fld id="{D57F1E4F-1CFF-5643-939E-217C01CDF565}" type="slidenum">
              <a:rPr lang="en-US" smtClean="0"/>
              <a:pPr/>
              <a:t>‹#›</a:t>
            </a:fld>
            <a:endParaRPr lang="en-US" dirty="0"/>
          </a:p>
        </p:txBody>
      </p:sp>
    </p:spTree>
    <p:extLst>
      <p:ext uri="{BB962C8B-B14F-4D97-AF65-F5344CB8AC3E}">
        <p14:creationId xmlns:p14="http://schemas.microsoft.com/office/powerpoint/2010/main" val="9600618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p>
            <a:pPr rtl="0"/>
            <a:r>
              <a:rPr lang="en-US"/>
              <a:t>Образец заголовка</a:t>
            </a:r>
            <a:endParaRPr lang="en-US" dirty="0"/>
          </a:p>
        </p:txBody>
      </p:sp>
      <p:sp>
        <p:nvSpPr>
          <p:cNvPr id="3" name="Content Placeholder 2"/>
          <p:cNvSpPr>
            <a:spLocks noGrp="1"/>
          </p:cNvSpPr>
          <p:nvPr>
            <p:ph idx="1"/>
          </p:nvPr>
        </p:nvSpPr>
        <p:spPr/>
        <p:txBody>
          <a:bodyPr rtlCol="0" anchor="ctr"/>
          <a:lstStyle/>
          <a:p>
            <a:pPr lvl="0" rtl="0"/>
            <a:r>
              <a:rPr lang="en-US"/>
              <a:t>Образец текста</a:t>
            </a:r>
          </a:p>
          <a:p>
            <a:pPr lvl="1" rtl="0"/>
            <a:r>
              <a:rPr lang="en-US"/>
              <a:t>Второй уровень</a:t>
            </a:r>
          </a:p>
          <a:p>
            <a:pPr lvl="2" rtl="0"/>
            <a:r>
              <a:rPr lang="en-US"/>
              <a:t>Третий уровень</a:t>
            </a:r>
          </a:p>
          <a:p>
            <a:pPr lvl="3" rtl="0"/>
            <a:r>
              <a:rPr lang="en-US"/>
              <a:t>Четвертый уровень</a:t>
            </a:r>
          </a:p>
          <a:p>
            <a:pPr lvl="4" rtl="0"/>
            <a:r>
              <a:rPr lang="en-US"/>
              <a:t>Пятый уровень</a:t>
            </a:r>
            <a:endParaRPr lang="en-US" dirty="0"/>
          </a:p>
        </p:txBody>
      </p:sp>
      <p:sp>
        <p:nvSpPr>
          <p:cNvPr id="4" name="Date Placeholder 3"/>
          <p:cNvSpPr>
            <a:spLocks noGrp="1"/>
          </p:cNvSpPr>
          <p:nvPr>
            <p:ph type="dt" sz="half" idx="10"/>
          </p:nvPr>
        </p:nvSpPr>
        <p:spPr/>
        <p:txBody>
          <a:bodyPr rtlCol="0"/>
          <a:lstStyle/>
          <a:p>
            <a:pPr rtl="0"/>
            <a:r>
              <a:rPr lang="en-US" smtClean="0"/>
              <a:t>10/12/2015</a:t>
            </a:r>
            <a:endParaRPr lang="en-US" dirty="0"/>
          </a:p>
        </p:txBody>
      </p:sp>
      <p:sp>
        <p:nvSpPr>
          <p:cNvPr id="5" name="Footer Placeholder 4"/>
          <p:cNvSpPr>
            <a:spLocks noGrp="1"/>
          </p:cNvSpPr>
          <p:nvPr>
            <p:ph type="ftr" sz="quarter" idx="11"/>
          </p:nvPr>
        </p:nvSpPr>
        <p:spPr/>
        <p:txBody>
          <a:bodyPr rtlCol="0"/>
          <a:lstStyle/>
          <a:p>
            <a:pPr rtl="0"/>
            <a:endParaRPr lang="en-US" dirty="0"/>
          </a:p>
        </p:txBody>
      </p:sp>
      <p:sp>
        <p:nvSpPr>
          <p:cNvPr id="6" name="Slide Number Placeholder 5"/>
          <p:cNvSpPr>
            <a:spLocks noGrp="1"/>
          </p:cNvSpPr>
          <p:nvPr>
            <p:ph type="sldNum" sz="quarter" idx="12"/>
          </p:nvPr>
        </p:nvSpPr>
        <p:spPr/>
        <p:txBody>
          <a:bodyPr rtlCol="0"/>
          <a:lstStyle/>
          <a:p>
            <a:pPr rtl="0"/>
            <a:fld id="{D57F1E4F-1CFF-5643-939E-217C01CDF565}" type="slidenum">
              <a:rPr lang="en-US" smtClean="0"/>
              <a:pPr/>
              <a:t>‹#›</a:t>
            </a:fld>
            <a:endParaRPr lang="en-US" dirty="0"/>
          </a:p>
        </p:txBody>
      </p:sp>
    </p:spTree>
    <p:extLst>
      <p:ext uri="{BB962C8B-B14F-4D97-AF65-F5344CB8AC3E}">
        <p14:creationId xmlns:p14="http://schemas.microsoft.com/office/powerpoint/2010/main" val="37208708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rtlCol="0" anchor="b">
            <a:normAutofit/>
          </a:bodyPr>
          <a:lstStyle>
            <a:lvl1pPr algn="l" rtl="0">
              <a:defRPr sz="3600" b="0" cap="all"/>
            </a:lvl1pPr>
          </a:lstStyle>
          <a:p>
            <a:pPr rtl="0"/>
            <a:r>
              <a:rPr lang="en-US"/>
              <a:t>Образец заголовка</a:t>
            </a:r>
            <a:endParaRPr lang="en-US" dirty="0"/>
          </a:p>
        </p:txBody>
      </p:sp>
      <p:sp>
        <p:nvSpPr>
          <p:cNvPr id="3" name="Text Placeholder 2"/>
          <p:cNvSpPr>
            <a:spLocks noGrp="1"/>
          </p:cNvSpPr>
          <p:nvPr>
            <p:ph type="body" idx="1"/>
          </p:nvPr>
        </p:nvSpPr>
        <p:spPr>
          <a:xfrm>
            <a:off x="684213" y="4495800"/>
            <a:ext cx="8534400" cy="1498600"/>
          </a:xfrm>
        </p:spPr>
        <p:txBody>
          <a:bodyPr rtlCol="0" anchor="t">
            <a:normAutofit/>
          </a:bodyPr>
          <a:lstStyle>
            <a:lvl1pPr marL="0" indent="0" algn="l" rtl="0">
              <a:buNone/>
              <a:defRPr sz="1800">
                <a:solidFill>
                  <a:schemeClr val="bg2">
                    <a:lumMod val="75000"/>
                  </a:schemeClr>
                </a:solidFill>
              </a:defRPr>
            </a:lvl1pPr>
            <a:lvl2pPr marL="457200" indent="0" algn="l" rtl="0">
              <a:buNone/>
              <a:defRPr sz="1800">
                <a:solidFill>
                  <a:schemeClr val="tx1">
                    <a:tint val="75000"/>
                  </a:schemeClr>
                </a:solidFill>
              </a:defRPr>
            </a:lvl2pPr>
            <a:lvl3pPr marL="914400" indent="0" algn="l" rtl="0">
              <a:buNone/>
              <a:defRPr sz="1600">
                <a:solidFill>
                  <a:schemeClr val="tx1">
                    <a:tint val="75000"/>
                  </a:schemeClr>
                </a:solidFill>
              </a:defRPr>
            </a:lvl3pPr>
            <a:lvl4pPr marL="1371600" indent="0" algn="l" rtl="0">
              <a:buNone/>
              <a:defRPr sz="1400">
                <a:solidFill>
                  <a:schemeClr val="tx1">
                    <a:tint val="75000"/>
                  </a:schemeClr>
                </a:solidFill>
              </a:defRPr>
            </a:lvl4pPr>
            <a:lvl5pPr marL="1828800" indent="0" algn="l" rtl="0">
              <a:buNone/>
              <a:defRPr sz="1400">
                <a:solidFill>
                  <a:schemeClr val="tx1">
                    <a:tint val="75000"/>
                  </a:schemeClr>
                </a:solidFill>
              </a:defRPr>
            </a:lvl5pPr>
            <a:lvl6pPr marL="2286000" indent="0" algn="l" rtl="0">
              <a:buNone/>
              <a:defRPr sz="1400">
                <a:solidFill>
                  <a:schemeClr val="tx1">
                    <a:tint val="75000"/>
                  </a:schemeClr>
                </a:solidFill>
              </a:defRPr>
            </a:lvl6pPr>
            <a:lvl7pPr marL="2743200" indent="0" algn="l" rtl="0">
              <a:buNone/>
              <a:defRPr sz="1400">
                <a:solidFill>
                  <a:schemeClr val="tx1">
                    <a:tint val="75000"/>
                  </a:schemeClr>
                </a:solidFill>
              </a:defRPr>
            </a:lvl7pPr>
            <a:lvl8pPr marL="3200400" indent="0" algn="l" rtl="0">
              <a:buNone/>
              <a:defRPr sz="1400">
                <a:solidFill>
                  <a:schemeClr val="tx1">
                    <a:tint val="75000"/>
                  </a:schemeClr>
                </a:solidFill>
              </a:defRPr>
            </a:lvl8pPr>
            <a:lvl9pPr marL="3657600" indent="0" algn="l" rtl="0">
              <a:buNone/>
              <a:defRPr sz="1400">
                <a:solidFill>
                  <a:schemeClr val="tx1">
                    <a:tint val="75000"/>
                  </a:schemeClr>
                </a:solidFill>
              </a:defRPr>
            </a:lvl9pPr>
          </a:lstStyle>
          <a:p>
            <a:pPr lvl="0" rtl="0"/>
            <a:r>
              <a:rPr lang="en-US"/>
              <a:t>Образец текста</a:t>
            </a:r>
          </a:p>
        </p:txBody>
      </p:sp>
      <p:sp>
        <p:nvSpPr>
          <p:cNvPr id="4" name="Date Placeholder 3"/>
          <p:cNvSpPr>
            <a:spLocks noGrp="1"/>
          </p:cNvSpPr>
          <p:nvPr>
            <p:ph type="dt" sz="half" idx="10"/>
          </p:nvPr>
        </p:nvSpPr>
        <p:spPr/>
        <p:txBody>
          <a:bodyPr rtlCol="0"/>
          <a:lstStyle/>
          <a:p>
            <a:pPr rtl="0"/>
            <a:r>
              <a:rPr lang="en-US" smtClean="0"/>
              <a:t>10/12/2015</a:t>
            </a:r>
            <a:endParaRPr lang="en-US" dirty="0"/>
          </a:p>
        </p:txBody>
      </p:sp>
      <p:sp>
        <p:nvSpPr>
          <p:cNvPr id="5" name="Footer Placeholder 4"/>
          <p:cNvSpPr>
            <a:spLocks noGrp="1"/>
          </p:cNvSpPr>
          <p:nvPr>
            <p:ph type="ftr" sz="quarter" idx="11"/>
          </p:nvPr>
        </p:nvSpPr>
        <p:spPr/>
        <p:txBody>
          <a:bodyPr rtlCol="0"/>
          <a:lstStyle/>
          <a:p>
            <a:pPr rtl="0"/>
            <a:endParaRPr lang="en-US" dirty="0"/>
          </a:p>
        </p:txBody>
      </p:sp>
      <p:sp>
        <p:nvSpPr>
          <p:cNvPr id="6" name="Slide Number Placeholder 5"/>
          <p:cNvSpPr>
            <a:spLocks noGrp="1"/>
          </p:cNvSpPr>
          <p:nvPr>
            <p:ph type="sldNum" sz="quarter" idx="12"/>
          </p:nvPr>
        </p:nvSpPr>
        <p:spPr/>
        <p:txBody>
          <a:bodyPr rtlCol="0"/>
          <a:lstStyle/>
          <a:p>
            <a:pPr rtl="0"/>
            <a:fld id="{D57F1E4F-1CFF-5643-939E-217C01CDF565}" type="slidenum">
              <a:rPr lang="en-US" smtClean="0"/>
              <a:pPr/>
              <a:t>‹#›</a:t>
            </a:fld>
            <a:endParaRPr lang="en-US" dirty="0"/>
          </a:p>
        </p:txBody>
      </p:sp>
    </p:spTree>
    <p:extLst>
      <p:ext uri="{BB962C8B-B14F-4D97-AF65-F5344CB8AC3E}">
        <p14:creationId xmlns:p14="http://schemas.microsoft.com/office/powerpoint/2010/main" val="23114613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p>
            <a:pPr rtl="0"/>
            <a:r>
              <a:rPr lang="en-US"/>
              <a:t>Образец заголовка</a:t>
            </a:r>
            <a:endParaRPr lang="en-US" dirty="0"/>
          </a:p>
        </p:txBody>
      </p:sp>
      <p:sp>
        <p:nvSpPr>
          <p:cNvPr id="3" name="Content Placeholder 2"/>
          <p:cNvSpPr>
            <a:spLocks noGrp="1"/>
          </p:cNvSpPr>
          <p:nvPr>
            <p:ph sz="half" idx="1"/>
          </p:nvPr>
        </p:nvSpPr>
        <p:spPr>
          <a:xfrm>
            <a:off x="684211" y="685800"/>
            <a:ext cx="4937655" cy="3615267"/>
          </a:xfrm>
        </p:spPr>
        <p:txBody>
          <a:bodyPr rtlCol="0">
            <a:normAutofit/>
          </a:bodyPr>
          <a:lstStyle/>
          <a:p>
            <a:pPr lvl="0" rtl="0"/>
            <a:r>
              <a:rPr lang="en-US"/>
              <a:t>Образец текста</a:t>
            </a:r>
          </a:p>
          <a:p>
            <a:pPr lvl="1" rtl="0"/>
            <a:r>
              <a:rPr lang="en-US"/>
              <a:t>Второй уровень</a:t>
            </a:r>
          </a:p>
          <a:p>
            <a:pPr lvl="2" rtl="0"/>
            <a:r>
              <a:rPr lang="en-US"/>
              <a:t>Третий уровень</a:t>
            </a:r>
          </a:p>
          <a:p>
            <a:pPr lvl="3" rtl="0"/>
            <a:r>
              <a:rPr lang="en-US"/>
              <a:t>Четвертый уровень</a:t>
            </a:r>
          </a:p>
          <a:p>
            <a:pPr lvl="4" rtl="0"/>
            <a:r>
              <a:rPr lang="en-US"/>
              <a:t>Пятый уровень</a:t>
            </a:r>
            <a:endParaRPr lang="en-US" dirty="0"/>
          </a:p>
        </p:txBody>
      </p:sp>
      <p:sp>
        <p:nvSpPr>
          <p:cNvPr id="4" name="Content Placeholder 3"/>
          <p:cNvSpPr>
            <a:spLocks noGrp="1"/>
          </p:cNvSpPr>
          <p:nvPr>
            <p:ph sz="half" idx="2"/>
          </p:nvPr>
        </p:nvSpPr>
        <p:spPr>
          <a:xfrm>
            <a:off x="5808133" y="685801"/>
            <a:ext cx="4934479" cy="3615266"/>
          </a:xfrm>
        </p:spPr>
        <p:txBody>
          <a:bodyPr rtlCol="0">
            <a:normAutofit/>
          </a:bodyPr>
          <a:lstStyle/>
          <a:p>
            <a:pPr lvl="0" rtl="0"/>
            <a:r>
              <a:rPr lang="en-US"/>
              <a:t>Образец текста</a:t>
            </a:r>
          </a:p>
          <a:p>
            <a:pPr lvl="1" rtl="0"/>
            <a:r>
              <a:rPr lang="en-US"/>
              <a:t>Второй уровень</a:t>
            </a:r>
          </a:p>
          <a:p>
            <a:pPr lvl="2" rtl="0"/>
            <a:r>
              <a:rPr lang="en-US"/>
              <a:t>Третий уровень</a:t>
            </a:r>
          </a:p>
          <a:p>
            <a:pPr lvl="3" rtl="0"/>
            <a:r>
              <a:rPr lang="en-US"/>
              <a:t>Четвертый уровень</a:t>
            </a:r>
          </a:p>
          <a:p>
            <a:pPr lvl="4" rtl="0"/>
            <a:r>
              <a:rPr lang="en-US"/>
              <a:t>Пятый уровень</a:t>
            </a:r>
            <a:endParaRPr lang="en-US" dirty="0"/>
          </a:p>
        </p:txBody>
      </p:sp>
      <p:sp>
        <p:nvSpPr>
          <p:cNvPr id="5" name="Date Placeholder 4"/>
          <p:cNvSpPr>
            <a:spLocks noGrp="1"/>
          </p:cNvSpPr>
          <p:nvPr>
            <p:ph type="dt" sz="half" idx="10"/>
          </p:nvPr>
        </p:nvSpPr>
        <p:spPr/>
        <p:txBody>
          <a:bodyPr rtlCol="0"/>
          <a:lstStyle/>
          <a:p>
            <a:pPr rtl="0"/>
            <a:r>
              <a:rPr lang="en-US" smtClean="0"/>
              <a:t>10/12/2015</a:t>
            </a:r>
            <a:endParaRPr lang="en-US" dirty="0"/>
          </a:p>
        </p:txBody>
      </p:sp>
      <p:sp>
        <p:nvSpPr>
          <p:cNvPr id="6" name="Footer Placeholder 5"/>
          <p:cNvSpPr>
            <a:spLocks noGrp="1"/>
          </p:cNvSpPr>
          <p:nvPr>
            <p:ph type="ftr" sz="quarter" idx="11"/>
          </p:nvPr>
        </p:nvSpPr>
        <p:spPr/>
        <p:txBody>
          <a:bodyPr rtlCol="0"/>
          <a:lstStyle/>
          <a:p>
            <a:pPr rtl="0"/>
            <a:endParaRPr lang="en-US" dirty="0"/>
          </a:p>
        </p:txBody>
      </p:sp>
      <p:sp>
        <p:nvSpPr>
          <p:cNvPr id="7" name="Slide Number Placeholder 6"/>
          <p:cNvSpPr>
            <a:spLocks noGrp="1"/>
          </p:cNvSpPr>
          <p:nvPr>
            <p:ph type="sldNum" sz="quarter" idx="12"/>
          </p:nvPr>
        </p:nvSpPr>
        <p:spPr/>
        <p:txBody>
          <a:bodyPr rtlCol="0"/>
          <a:lstStyle/>
          <a:p>
            <a:pPr rtl="0"/>
            <a:fld id="{D57F1E4F-1CFF-5643-939E-217C01CDF565}" type="slidenum">
              <a:rPr lang="en-US" smtClean="0"/>
              <a:pPr/>
              <a:t>‹#›</a:t>
            </a:fld>
            <a:endParaRPr lang="en-US" dirty="0"/>
          </a:p>
        </p:txBody>
      </p:sp>
    </p:spTree>
    <p:extLst>
      <p:ext uri="{BB962C8B-B14F-4D97-AF65-F5344CB8AC3E}">
        <p14:creationId xmlns:p14="http://schemas.microsoft.com/office/powerpoint/2010/main" val="16005957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lvl1pPr algn="l" rtl="0">
              <a:defRPr/>
            </a:lvl1pPr>
          </a:lstStyle>
          <a:p>
            <a:pPr rtl="0"/>
            <a:r>
              <a:rPr lang="en-US"/>
              <a:t>Образец заголовка</a:t>
            </a:r>
            <a:endParaRPr lang="en-US" dirty="0"/>
          </a:p>
        </p:txBody>
      </p:sp>
      <p:sp>
        <p:nvSpPr>
          <p:cNvPr id="3" name="Text Placeholder 2"/>
          <p:cNvSpPr>
            <a:spLocks noGrp="1"/>
          </p:cNvSpPr>
          <p:nvPr>
            <p:ph type="body" idx="1"/>
          </p:nvPr>
        </p:nvSpPr>
        <p:spPr>
          <a:xfrm>
            <a:off x="972080" y="685800"/>
            <a:ext cx="4649787" cy="576262"/>
          </a:xfrm>
        </p:spPr>
        <p:txBody>
          <a:bodyPr rtlCol="0" anchor="b">
            <a:noAutofit/>
          </a:bodyPr>
          <a:lstStyle>
            <a:lvl1pPr marL="0" indent="0" algn="l" rtl="0">
              <a:buNone/>
              <a:defRPr sz="2800" b="0">
                <a:solidFill>
                  <a:schemeClr val="tx1"/>
                </a:solidFill>
              </a:defRPr>
            </a:lvl1pPr>
            <a:lvl2pPr marL="457200" indent="0" algn="l" rtl="0">
              <a:buNone/>
              <a:defRPr sz="2000" b="1"/>
            </a:lvl2pPr>
            <a:lvl3pPr marL="914400" indent="0" algn="l" rtl="0">
              <a:buNone/>
              <a:defRPr sz="1800" b="1"/>
            </a:lvl3pPr>
            <a:lvl4pPr marL="1371600" indent="0" algn="l" rtl="0">
              <a:buNone/>
              <a:defRPr sz="1600" b="1"/>
            </a:lvl4pPr>
            <a:lvl5pPr marL="1828800" indent="0" algn="l" rtl="0">
              <a:buNone/>
              <a:defRPr sz="1600" b="1"/>
            </a:lvl5pPr>
            <a:lvl6pPr marL="2286000" indent="0" algn="l" rtl="0">
              <a:buNone/>
              <a:defRPr sz="1600" b="1"/>
            </a:lvl6pPr>
            <a:lvl7pPr marL="2743200" indent="0" algn="l" rtl="0">
              <a:buNone/>
              <a:defRPr sz="1600" b="1"/>
            </a:lvl7pPr>
            <a:lvl8pPr marL="3200400" indent="0" algn="l" rtl="0">
              <a:buNone/>
              <a:defRPr sz="1600" b="1"/>
            </a:lvl8pPr>
            <a:lvl9pPr marL="3657600" indent="0" algn="l" rtl="0">
              <a:buNone/>
              <a:defRPr sz="1600" b="1"/>
            </a:lvl9pPr>
          </a:lstStyle>
          <a:p>
            <a:pPr lvl="0" rtl="0"/>
            <a:r>
              <a:rPr lang="en-US"/>
              <a:t>Образец текста</a:t>
            </a:r>
          </a:p>
        </p:txBody>
      </p:sp>
      <p:sp>
        <p:nvSpPr>
          <p:cNvPr id="4" name="Content Placeholder 3"/>
          <p:cNvSpPr>
            <a:spLocks noGrp="1"/>
          </p:cNvSpPr>
          <p:nvPr>
            <p:ph sz="half" idx="2"/>
          </p:nvPr>
        </p:nvSpPr>
        <p:spPr>
          <a:xfrm>
            <a:off x="684211" y="1270529"/>
            <a:ext cx="4937655" cy="3030538"/>
          </a:xfrm>
        </p:spPr>
        <p:txBody>
          <a:bodyPr rtlCol="0" anchor="t">
            <a:normAutofit/>
          </a:bodyPr>
          <a:lstStyle/>
          <a:p>
            <a:pPr lvl="0" rtl="0"/>
            <a:r>
              <a:rPr lang="en-US"/>
              <a:t>Образец текста</a:t>
            </a:r>
          </a:p>
          <a:p>
            <a:pPr lvl="1" rtl="0"/>
            <a:r>
              <a:rPr lang="en-US"/>
              <a:t>Второй уровень</a:t>
            </a:r>
          </a:p>
          <a:p>
            <a:pPr lvl="2" rtl="0"/>
            <a:r>
              <a:rPr lang="en-US"/>
              <a:t>Третий уровень</a:t>
            </a:r>
          </a:p>
          <a:p>
            <a:pPr lvl="3" rtl="0"/>
            <a:r>
              <a:rPr lang="en-US"/>
              <a:t>Четвертый уровень</a:t>
            </a:r>
          </a:p>
          <a:p>
            <a:pPr lvl="4" rtl="0"/>
            <a:r>
              <a:rPr lang="en-US"/>
              <a:t>Пятый уровень</a:t>
            </a:r>
            <a:endParaRPr lang="en-US" dirty="0"/>
          </a:p>
        </p:txBody>
      </p:sp>
      <p:sp>
        <p:nvSpPr>
          <p:cNvPr id="5" name="Text Placeholder 4"/>
          <p:cNvSpPr>
            <a:spLocks noGrp="1"/>
          </p:cNvSpPr>
          <p:nvPr>
            <p:ph type="body" sz="quarter" idx="3"/>
          </p:nvPr>
        </p:nvSpPr>
        <p:spPr>
          <a:xfrm>
            <a:off x="6079066" y="685800"/>
            <a:ext cx="4665134" cy="576262"/>
          </a:xfrm>
        </p:spPr>
        <p:txBody>
          <a:bodyPr rtlCol="0" anchor="b">
            <a:noAutofit/>
          </a:bodyPr>
          <a:lstStyle>
            <a:lvl1pPr marL="0" indent="0" algn="l" rtl="0">
              <a:buNone/>
              <a:defRPr sz="2800" b="0">
                <a:solidFill>
                  <a:schemeClr val="tx1"/>
                </a:solidFill>
              </a:defRPr>
            </a:lvl1pPr>
            <a:lvl2pPr marL="457200" indent="0" algn="l" rtl="0">
              <a:buNone/>
              <a:defRPr sz="2000" b="1"/>
            </a:lvl2pPr>
            <a:lvl3pPr marL="914400" indent="0" algn="l" rtl="0">
              <a:buNone/>
              <a:defRPr sz="1800" b="1"/>
            </a:lvl3pPr>
            <a:lvl4pPr marL="1371600" indent="0" algn="l" rtl="0">
              <a:buNone/>
              <a:defRPr sz="1600" b="1"/>
            </a:lvl4pPr>
            <a:lvl5pPr marL="1828800" indent="0" algn="l" rtl="0">
              <a:buNone/>
              <a:defRPr sz="1600" b="1"/>
            </a:lvl5pPr>
            <a:lvl6pPr marL="2286000" indent="0" algn="l" rtl="0">
              <a:buNone/>
              <a:defRPr sz="1600" b="1"/>
            </a:lvl6pPr>
            <a:lvl7pPr marL="2743200" indent="0" algn="l" rtl="0">
              <a:buNone/>
              <a:defRPr sz="1600" b="1"/>
            </a:lvl7pPr>
            <a:lvl8pPr marL="3200400" indent="0" algn="l" rtl="0">
              <a:buNone/>
              <a:defRPr sz="1600" b="1"/>
            </a:lvl8pPr>
            <a:lvl9pPr marL="3657600" indent="0" algn="l" rtl="0">
              <a:buNone/>
              <a:defRPr sz="1600" b="1"/>
            </a:lvl9pPr>
          </a:lstStyle>
          <a:p>
            <a:pPr lvl="0" rtl="0"/>
            <a:r>
              <a:rPr lang="en-US"/>
              <a:t>Образец текста</a:t>
            </a:r>
          </a:p>
        </p:txBody>
      </p:sp>
      <p:sp>
        <p:nvSpPr>
          <p:cNvPr id="6" name="Content Placeholder 5"/>
          <p:cNvSpPr>
            <a:spLocks noGrp="1"/>
          </p:cNvSpPr>
          <p:nvPr>
            <p:ph sz="quarter" idx="4"/>
          </p:nvPr>
        </p:nvSpPr>
        <p:spPr>
          <a:xfrm>
            <a:off x="5806545" y="1262062"/>
            <a:ext cx="4929188" cy="3030538"/>
          </a:xfrm>
        </p:spPr>
        <p:txBody>
          <a:bodyPr rtlCol="0" anchor="t">
            <a:normAutofit/>
          </a:bodyPr>
          <a:lstStyle/>
          <a:p>
            <a:pPr lvl="0" rtl="0"/>
            <a:r>
              <a:rPr lang="en-US"/>
              <a:t>Образец текста</a:t>
            </a:r>
          </a:p>
          <a:p>
            <a:pPr lvl="1" rtl="0"/>
            <a:r>
              <a:rPr lang="en-US"/>
              <a:t>Второй уровень</a:t>
            </a:r>
          </a:p>
          <a:p>
            <a:pPr lvl="2" rtl="0"/>
            <a:r>
              <a:rPr lang="en-US"/>
              <a:t>Третий уровень</a:t>
            </a:r>
          </a:p>
          <a:p>
            <a:pPr lvl="3" rtl="0"/>
            <a:r>
              <a:rPr lang="en-US"/>
              <a:t>Четвертый уровень</a:t>
            </a:r>
          </a:p>
          <a:p>
            <a:pPr lvl="4" rtl="0"/>
            <a:r>
              <a:rPr lang="en-US"/>
              <a:t>Пятый уровень</a:t>
            </a:r>
            <a:endParaRPr lang="en-US" dirty="0"/>
          </a:p>
        </p:txBody>
      </p:sp>
      <p:sp>
        <p:nvSpPr>
          <p:cNvPr id="7" name="Date Placeholder 6"/>
          <p:cNvSpPr>
            <a:spLocks noGrp="1"/>
          </p:cNvSpPr>
          <p:nvPr>
            <p:ph type="dt" sz="half" idx="10"/>
          </p:nvPr>
        </p:nvSpPr>
        <p:spPr/>
        <p:txBody>
          <a:bodyPr rtlCol="0"/>
          <a:lstStyle/>
          <a:p>
            <a:pPr rtl="0"/>
            <a:r>
              <a:rPr lang="en-US" smtClean="0"/>
              <a:t>10/12/2015</a:t>
            </a:r>
            <a:endParaRPr lang="en-US" dirty="0"/>
          </a:p>
        </p:txBody>
      </p:sp>
      <p:sp>
        <p:nvSpPr>
          <p:cNvPr id="8" name="Footer Placeholder 7"/>
          <p:cNvSpPr>
            <a:spLocks noGrp="1"/>
          </p:cNvSpPr>
          <p:nvPr>
            <p:ph type="ftr" sz="quarter" idx="11"/>
          </p:nvPr>
        </p:nvSpPr>
        <p:spPr/>
        <p:txBody>
          <a:bodyPr rtlCol="0"/>
          <a:lstStyle/>
          <a:p>
            <a:pPr rtl="0"/>
            <a:endParaRPr lang="en-US" dirty="0"/>
          </a:p>
        </p:txBody>
      </p:sp>
      <p:sp>
        <p:nvSpPr>
          <p:cNvPr id="9" name="Slide Number Placeholder 8"/>
          <p:cNvSpPr>
            <a:spLocks noGrp="1"/>
          </p:cNvSpPr>
          <p:nvPr>
            <p:ph type="sldNum" sz="quarter" idx="12"/>
          </p:nvPr>
        </p:nvSpPr>
        <p:spPr/>
        <p:txBody>
          <a:bodyPr rtlCol="0"/>
          <a:lstStyle/>
          <a:p>
            <a:pPr rtl="0"/>
            <a:fld id="{D57F1E4F-1CFF-5643-939E-217C01CDF565}" type="slidenum">
              <a:rPr lang="en-US" smtClean="0"/>
              <a:pPr/>
              <a:t>‹#›</a:t>
            </a:fld>
            <a:endParaRPr lang="en-US" dirty="0"/>
          </a:p>
        </p:txBody>
      </p:sp>
    </p:spTree>
    <p:extLst>
      <p:ext uri="{BB962C8B-B14F-4D97-AF65-F5344CB8AC3E}">
        <p14:creationId xmlns:p14="http://schemas.microsoft.com/office/powerpoint/2010/main" val="26944701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p>
            <a:pPr rtl="0"/>
            <a:r>
              <a:rPr lang="en-US"/>
              <a:t>Образец заголовка</a:t>
            </a:r>
            <a:endParaRPr lang="en-US" dirty="0"/>
          </a:p>
        </p:txBody>
      </p:sp>
      <p:sp>
        <p:nvSpPr>
          <p:cNvPr id="3" name="Date Placeholder 2"/>
          <p:cNvSpPr>
            <a:spLocks noGrp="1"/>
          </p:cNvSpPr>
          <p:nvPr>
            <p:ph type="dt" sz="half" idx="10"/>
          </p:nvPr>
        </p:nvSpPr>
        <p:spPr/>
        <p:txBody>
          <a:bodyPr rtlCol="0"/>
          <a:lstStyle/>
          <a:p>
            <a:pPr rtl="0"/>
            <a:r>
              <a:rPr lang="en-US" smtClean="0"/>
              <a:t>10/12/2015</a:t>
            </a:r>
            <a:endParaRPr lang="en-US" dirty="0"/>
          </a:p>
        </p:txBody>
      </p:sp>
      <p:sp>
        <p:nvSpPr>
          <p:cNvPr id="4" name="Footer Placeholder 3"/>
          <p:cNvSpPr>
            <a:spLocks noGrp="1"/>
          </p:cNvSpPr>
          <p:nvPr>
            <p:ph type="ftr" sz="quarter" idx="11"/>
          </p:nvPr>
        </p:nvSpPr>
        <p:spPr/>
        <p:txBody>
          <a:bodyPr rtlCol="0"/>
          <a:lstStyle/>
          <a:p>
            <a:pPr rtl="0"/>
            <a:endParaRPr lang="en-US" dirty="0"/>
          </a:p>
        </p:txBody>
      </p:sp>
      <p:sp>
        <p:nvSpPr>
          <p:cNvPr id="5" name="Slide Number Placeholder 4"/>
          <p:cNvSpPr>
            <a:spLocks noGrp="1"/>
          </p:cNvSpPr>
          <p:nvPr>
            <p:ph type="sldNum" sz="quarter" idx="12"/>
          </p:nvPr>
        </p:nvSpPr>
        <p:spPr/>
        <p:txBody>
          <a:bodyPr rtlCol="0"/>
          <a:lstStyle/>
          <a:p>
            <a:pPr rtl="0"/>
            <a:fld id="{D57F1E4F-1CFF-5643-939E-217C01CDF565}" type="slidenum">
              <a:rPr lang="en-US" smtClean="0"/>
              <a:pPr/>
              <a:t>‹#›</a:t>
            </a:fld>
            <a:endParaRPr lang="en-US" dirty="0"/>
          </a:p>
        </p:txBody>
      </p:sp>
    </p:spTree>
    <p:extLst>
      <p:ext uri="{BB962C8B-B14F-4D97-AF65-F5344CB8AC3E}">
        <p14:creationId xmlns:p14="http://schemas.microsoft.com/office/powerpoint/2010/main" val="26265320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rtlCol="0"/>
          <a:lstStyle/>
          <a:p>
            <a:pPr rtl="0"/>
            <a:r>
              <a:rPr lang="en-US" smtClean="0"/>
              <a:t>10/12/2015</a:t>
            </a:r>
            <a:endParaRPr lang="en-US" dirty="0"/>
          </a:p>
        </p:txBody>
      </p:sp>
      <p:sp>
        <p:nvSpPr>
          <p:cNvPr id="3" name="Footer Placeholder 2"/>
          <p:cNvSpPr>
            <a:spLocks noGrp="1"/>
          </p:cNvSpPr>
          <p:nvPr>
            <p:ph type="ftr" sz="quarter" idx="11"/>
          </p:nvPr>
        </p:nvSpPr>
        <p:spPr/>
        <p:txBody>
          <a:bodyPr rtlCol="0"/>
          <a:lstStyle/>
          <a:p>
            <a:pPr rtl="0"/>
            <a:endParaRPr lang="en-US" dirty="0"/>
          </a:p>
        </p:txBody>
      </p:sp>
      <p:sp>
        <p:nvSpPr>
          <p:cNvPr id="4" name="Slide Number Placeholder 3"/>
          <p:cNvSpPr>
            <a:spLocks noGrp="1"/>
          </p:cNvSpPr>
          <p:nvPr>
            <p:ph type="sldNum" sz="quarter" idx="12"/>
          </p:nvPr>
        </p:nvSpPr>
        <p:spPr/>
        <p:txBody>
          <a:bodyPr rtlCol="0"/>
          <a:lstStyle/>
          <a:p>
            <a:pPr rtl="0"/>
            <a:fld id="{D57F1E4F-1CFF-5643-939E-217C01CDF565}" type="slidenum">
              <a:rPr lang="en-US" smtClean="0"/>
              <a:pPr/>
              <a:t>‹#›</a:t>
            </a:fld>
            <a:endParaRPr lang="en-US" dirty="0"/>
          </a:p>
        </p:txBody>
      </p:sp>
    </p:spTree>
    <p:extLst>
      <p:ext uri="{BB962C8B-B14F-4D97-AF65-F5344CB8AC3E}">
        <p14:creationId xmlns:p14="http://schemas.microsoft.com/office/powerpoint/2010/main" val="19036841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rtlCol="0" anchor="b">
            <a:normAutofit/>
          </a:bodyPr>
          <a:lstStyle>
            <a:lvl1pPr algn="l" rtl="0">
              <a:defRPr sz="2400" b="0"/>
            </a:lvl1pPr>
          </a:lstStyle>
          <a:p>
            <a:pPr rtl="0"/>
            <a:r>
              <a:rPr lang="en-US"/>
              <a:t>Образец заголовка</a:t>
            </a:r>
            <a:endParaRPr lang="en-US" dirty="0"/>
          </a:p>
        </p:txBody>
      </p:sp>
      <p:sp>
        <p:nvSpPr>
          <p:cNvPr id="3" name="Content Placeholder 2"/>
          <p:cNvSpPr>
            <a:spLocks noGrp="1"/>
          </p:cNvSpPr>
          <p:nvPr>
            <p:ph idx="1"/>
          </p:nvPr>
        </p:nvSpPr>
        <p:spPr>
          <a:xfrm>
            <a:off x="684212" y="685800"/>
            <a:ext cx="5943601" cy="5308600"/>
          </a:xfrm>
        </p:spPr>
        <p:txBody>
          <a:bodyPr rtlCol="0" anchor="ctr">
            <a:normAutofit/>
          </a:bodyPr>
          <a:lstStyle/>
          <a:p>
            <a:pPr lvl="0" rtl="0"/>
            <a:r>
              <a:rPr lang="en-US"/>
              <a:t>Образец текста</a:t>
            </a:r>
          </a:p>
          <a:p>
            <a:pPr lvl="1" rtl="0"/>
            <a:r>
              <a:rPr lang="en-US"/>
              <a:t>Второй уровень</a:t>
            </a:r>
          </a:p>
          <a:p>
            <a:pPr lvl="2" rtl="0"/>
            <a:r>
              <a:rPr lang="en-US"/>
              <a:t>Третий уровень</a:t>
            </a:r>
          </a:p>
          <a:p>
            <a:pPr lvl="3" rtl="0"/>
            <a:r>
              <a:rPr lang="en-US"/>
              <a:t>Четвертый уровень</a:t>
            </a:r>
          </a:p>
          <a:p>
            <a:pPr lvl="4" rtl="0"/>
            <a:r>
              <a:rPr lang="en-US"/>
              <a:t>Пятый уровень</a:t>
            </a:r>
            <a:endParaRPr lang="en-US" dirty="0"/>
          </a:p>
        </p:txBody>
      </p:sp>
      <p:sp>
        <p:nvSpPr>
          <p:cNvPr id="4" name="Text Placeholder 3"/>
          <p:cNvSpPr>
            <a:spLocks noGrp="1"/>
          </p:cNvSpPr>
          <p:nvPr>
            <p:ph type="body" sz="half" idx="2"/>
          </p:nvPr>
        </p:nvSpPr>
        <p:spPr>
          <a:xfrm>
            <a:off x="7085012" y="2209799"/>
            <a:ext cx="3657600" cy="2091267"/>
          </a:xfrm>
        </p:spPr>
        <p:txBody>
          <a:bodyPr rtlCol="0" anchor="t">
            <a:normAutofit/>
          </a:bodyPr>
          <a:lstStyle>
            <a:lvl1pPr marL="0" indent="0" algn="l" rtl="0">
              <a:buNone/>
              <a:defRPr sz="1600"/>
            </a:lvl1pPr>
            <a:lvl2pPr marL="457200" indent="0" algn="l" rtl="0">
              <a:buNone/>
              <a:defRPr sz="1200"/>
            </a:lvl2pPr>
            <a:lvl3pPr marL="914400" indent="0" algn="l" rtl="0">
              <a:buNone/>
              <a:defRPr sz="1000"/>
            </a:lvl3pPr>
            <a:lvl4pPr marL="1371600" indent="0" algn="l" rtl="0">
              <a:buNone/>
              <a:defRPr sz="900"/>
            </a:lvl4pPr>
            <a:lvl5pPr marL="1828800" indent="0" algn="l" rtl="0">
              <a:buNone/>
              <a:defRPr sz="900"/>
            </a:lvl5pPr>
            <a:lvl6pPr marL="2286000" indent="0" algn="l" rtl="0">
              <a:buNone/>
              <a:defRPr sz="900"/>
            </a:lvl6pPr>
            <a:lvl7pPr marL="2743200" indent="0" algn="l" rtl="0">
              <a:buNone/>
              <a:defRPr sz="900"/>
            </a:lvl7pPr>
            <a:lvl8pPr marL="3200400" indent="0" algn="l" rtl="0">
              <a:buNone/>
              <a:defRPr sz="900"/>
            </a:lvl8pPr>
            <a:lvl9pPr marL="3657600" indent="0" algn="l" rtl="0">
              <a:buNone/>
              <a:defRPr sz="900"/>
            </a:lvl9pPr>
          </a:lstStyle>
          <a:p>
            <a:pPr lvl="0" rtl="0"/>
            <a:r>
              <a:rPr lang="en-US"/>
              <a:t>Образец текста</a:t>
            </a:r>
          </a:p>
        </p:txBody>
      </p:sp>
      <p:sp>
        <p:nvSpPr>
          <p:cNvPr id="5" name="Date Placeholder 4"/>
          <p:cNvSpPr>
            <a:spLocks noGrp="1"/>
          </p:cNvSpPr>
          <p:nvPr>
            <p:ph type="dt" sz="half" idx="10"/>
          </p:nvPr>
        </p:nvSpPr>
        <p:spPr/>
        <p:txBody>
          <a:bodyPr rtlCol="0"/>
          <a:lstStyle/>
          <a:p>
            <a:pPr rtl="0"/>
            <a:r>
              <a:rPr lang="en-US" smtClean="0"/>
              <a:t>10/12/2015</a:t>
            </a:r>
            <a:endParaRPr lang="en-US" dirty="0"/>
          </a:p>
        </p:txBody>
      </p:sp>
      <p:sp>
        <p:nvSpPr>
          <p:cNvPr id="6" name="Footer Placeholder 5"/>
          <p:cNvSpPr>
            <a:spLocks noGrp="1"/>
          </p:cNvSpPr>
          <p:nvPr>
            <p:ph type="ftr" sz="quarter" idx="11"/>
          </p:nvPr>
        </p:nvSpPr>
        <p:spPr/>
        <p:txBody>
          <a:bodyPr rtlCol="0"/>
          <a:lstStyle/>
          <a:p>
            <a:pPr rtl="0"/>
            <a:endParaRPr lang="en-US" dirty="0"/>
          </a:p>
        </p:txBody>
      </p:sp>
      <p:sp>
        <p:nvSpPr>
          <p:cNvPr id="7" name="Slide Number Placeholder 6"/>
          <p:cNvSpPr>
            <a:spLocks noGrp="1"/>
          </p:cNvSpPr>
          <p:nvPr>
            <p:ph type="sldNum" sz="quarter" idx="12"/>
          </p:nvPr>
        </p:nvSpPr>
        <p:spPr/>
        <p:txBody>
          <a:bodyPr rtlCol="0"/>
          <a:lstStyle/>
          <a:p>
            <a:pPr rtl="0"/>
            <a:fld id="{D57F1E4F-1CFF-5643-939E-217C01CDF565}" type="slidenum">
              <a:rPr lang="en-US" smtClean="0"/>
              <a:pPr/>
              <a:t>‹#›</a:t>
            </a:fld>
            <a:endParaRPr lang="en-US" dirty="0"/>
          </a:p>
        </p:txBody>
      </p:sp>
    </p:spTree>
    <p:extLst>
      <p:ext uri="{BB962C8B-B14F-4D97-AF65-F5344CB8AC3E}">
        <p14:creationId xmlns:p14="http://schemas.microsoft.com/office/powerpoint/2010/main" val="16758638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rtlCol="0" anchor="b">
            <a:normAutofit/>
          </a:bodyPr>
          <a:lstStyle>
            <a:lvl1pPr algn="l" rtl="0">
              <a:defRPr sz="2800" b="0"/>
            </a:lvl1pPr>
          </a:lstStyle>
          <a:p>
            <a:pPr rtl="0"/>
            <a:r>
              <a:rPr lang="en-US"/>
              <a:t>Образец заголовка</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rtlCol="0" anchor="t">
            <a:normAutofit/>
          </a:bodyPr>
          <a:lstStyle>
            <a:lvl1pPr marL="0" indent="0" algn="ctr" rtl="0">
              <a:buNone/>
              <a:defRPr sz="1600"/>
            </a:lvl1pPr>
            <a:lvl2pPr marL="457200" indent="0" algn="l" rtl="0">
              <a:buNone/>
              <a:defRPr sz="1600"/>
            </a:lvl2pPr>
            <a:lvl3pPr marL="914400" indent="0" algn="l" rtl="0">
              <a:buNone/>
              <a:defRPr sz="1600"/>
            </a:lvl3pPr>
            <a:lvl4pPr marL="1371600" indent="0" algn="l" rtl="0">
              <a:buNone/>
              <a:defRPr sz="1600"/>
            </a:lvl4pPr>
            <a:lvl5pPr marL="1828800" indent="0" algn="l" rtl="0">
              <a:buNone/>
              <a:defRPr sz="1600"/>
            </a:lvl5pPr>
            <a:lvl6pPr marL="2286000" indent="0" algn="l" rtl="0">
              <a:buNone/>
              <a:defRPr sz="1600"/>
            </a:lvl6pPr>
            <a:lvl7pPr marL="2743200" indent="0" algn="l" rtl="0">
              <a:buNone/>
              <a:defRPr sz="1600"/>
            </a:lvl7pPr>
            <a:lvl8pPr marL="3200400" indent="0" algn="l" rtl="0">
              <a:buNone/>
              <a:defRPr sz="1600"/>
            </a:lvl8pPr>
            <a:lvl9pPr marL="3657600" indent="0" algn="l" rtl="0">
              <a:buNone/>
              <a:defRPr sz="1600"/>
            </a:lvl9pPr>
          </a:lstStyle>
          <a:p>
            <a:pPr rtl="0"/>
            <a:r>
              <a:rPr lang="en-US"/>
              <a:t>Вставка рисунка</a:t>
            </a:r>
            <a:endParaRPr lang="en-US" dirty="0"/>
          </a:p>
        </p:txBody>
      </p:sp>
      <p:sp>
        <p:nvSpPr>
          <p:cNvPr id="4" name="Text Placeholder 3"/>
          <p:cNvSpPr>
            <a:spLocks noGrp="1"/>
          </p:cNvSpPr>
          <p:nvPr>
            <p:ph type="body" sz="half" idx="2"/>
          </p:nvPr>
        </p:nvSpPr>
        <p:spPr>
          <a:xfrm>
            <a:off x="4722812" y="2777066"/>
            <a:ext cx="6021388" cy="2048933"/>
          </a:xfrm>
        </p:spPr>
        <p:txBody>
          <a:bodyPr rtlCol="0" anchor="t">
            <a:normAutofit/>
          </a:bodyPr>
          <a:lstStyle>
            <a:lvl1pPr marL="0" indent="0" algn="l" rtl="0">
              <a:buNone/>
              <a:defRPr sz="1800"/>
            </a:lvl1pPr>
            <a:lvl2pPr marL="457200" indent="0" algn="l" rtl="0">
              <a:buNone/>
              <a:defRPr sz="1200"/>
            </a:lvl2pPr>
            <a:lvl3pPr marL="914400" indent="0" algn="l" rtl="0">
              <a:buNone/>
              <a:defRPr sz="1000"/>
            </a:lvl3pPr>
            <a:lvl4pPr marL="1371600" indent="0" algn="l" rtl="0">
              <a:buNone/>
              <a:defRPr sz="900"/>
            </a:lvl4pPr>
            <a:lvl5pPr marL="1828800" indent="0" algn="l" rtl="0">
              <a:buNone/>
              <a:defRPr sz="900"/>
            </a:lvl5pPr>
            <a:lvl6pPr marL="2286000" indent="0" algn="l" rtl="0">
              <a:buNone/>
              <a:defRPr sz="900"/>
            </a:lvl6pPr>
            <a:lvl7pPr marL="2743200" indent="0" algn="l" rtl="0">
              <a:buNone/>
              <a:defRPr sz="900"/>
            </a:lvl7pPr>
            <a:lvl8pPr marL="3200400" indent="0" algn="l" rtl="0">
              <a:buNone/>
              <a:defRPr sz="900"/>
            </a:lvl8pPr>
            <a:lvl9pPr marL="3657600" indent="0" algn="l" rtl="0">
              <a:buNone/>
              <a:defRPr sz="900"/>
            </a:lvl9pPr>
          </a:lstStyle>
          <a:p>
            <a:pPr lvl="0" rtl="0"/>
            <a:r>
              <a:rPr lang="en-US"/>
              <a:t>Образец текста</a:t>
            </a:r>
          </a:p>
        </p:txBody>
      </p:sp>
      <p:sp>
        <p:nvSpPr>
          <p:cNvPr id="5" name="Date Placeholder 4"/>
          <p:cNvSpPr>
            <a:spLocks noGrp="1"/>
          </p:cNvSpPr>
          <p:nvPr>
            <p:ph type="dt" sz="half" idx="10"/>
          </p:nvPr>
        </p:nvSpPr>
        <p:spPr/>
        <p:txBody>
          <a:bodyPr rtlCol="0"/>
          <a:lstStyle/>
          <a:p>
            <a:pPr rtl="0"/>
            <a:r>
              <a:rPr lang="en-US" smtClean="0"/>
              <a:t>10/12/2015</a:t>
            </a:r>
            <a:endParaRPr lang="en-US" dirty="0"/>
          </a:p>
        </p:txBody>
      </p:sp>
      <p:sp>
        <p:nvSpPr>
          <p:cNvPr id="6" name="Footer Placeholder 5"/>
          <p:cNvSpPr>
            <a:spLocks noGrp="1"/>
          </p:cNvSpPr>
          <p:nvPr>
            <p:ph type="ftr" sz="quarter" idx="11"/>
          </p:nvPr>
        </p:nvSpPr>
        <p:spPr/>
        <p:txBody>
          <a:bodyPr rtlCol="0"/>
          <a:lstStyle/>
          <a:p>
            <a:pPr rtl="0"/>
            <a:endParaRPr lang="en-US" dirty="0"/>
          </a:p>
        </p:txBody>
      </p:sp>
      <p:sp>
        <p:nvSpPr>
          <p:cNvPr id="7" name="Slide Number Placeholder 6"/>
          <p:cNvSpPr>
            <a:spLocks noGrp="1"/>
          </p:cNvSpPr>
          <p:nvPr>
            <p:ph type="sldNum" sz="quarter" idx="12"/>
          </p:nvPr>
        </p:nvSpPr>
        <p:spPr/>
        <p:txBody>
          <a:bodyPr rtlCol="0"/>
          <a:lstStyle/>
          <a:p>
            <a:pPr rtl="0"/>
            <a:fld id="{D57F1E4F-1CFF-5643-939E-217C01CDF565}" type="slidenum">
              <a:rPr lang="en-US" smtClean="0"/>
              <a:pPr/>
              <a:t>‹#›</a:t>
            </a:fld>
            <a:endParaRPr lang="en-US" dirty="0"/>
          </a:p>
        </p:txBody>
      </p:sp>
    </p:spTree>
    <p:extLst>
      <p:ext uri="{BB962C8B-B14F-4D97-AF65-F5344CB8AC3E}">
        <p14:creationId xmlns:p14="http://schemas.microsoft.com/office/powerpoint/2010/main" val="4080624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pPr rtl="0"/>
            <a:r>
              <a:rPr lang="en-US"/>
              <a:t>Образец заголовка</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rtl="0"/>
            <a:r>
              <a:rPr lang="en-US"/>
              <a:t>Образец текста</a:t>
            </a:r>
          </a:p>
          <a:p>
            <a:pPr lvl="1" rtl="0"/>
            <a:r>
              <a:rPr lang="en-US"/>
              <a:t>Второй уровень</a:t>
            </a:r>
          </a:p>
          <a:p>
            <a:pPr lvl="2" rtl="0"/>
            <a:r>
              <a:rPr lang="en-US"/>
              <a:t>Третий уровень</a:t>
            </a:r>
          </a:p>
          <a:p>
            <a:pPr lvl="3" rtl="0"/>
            <a:r>
              <a:rPr lang="en-US"/>
              <a:t>Четвертый уровень</a:t>
            </a:r>
          </a:p>
          <a:p>
            <a:pPr lvl="4" rtl="0"/>
            <a:r>
              <a:rPr lang="en-US"/>
              <a:t>Пятый уровень</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l" rtl="0">
              <a:defRPr sz="1000" b="0" i="0">
                <a:solidFill>
                  <a:schemeClr val="bg2">
                    <a:lumMod val="50000"/>
                  </a:schemeClr>
                </a:solidFill>
                <a:effectLst/>
                <a:latin typeface="+mn-lt"/>
              </a:defRPr>
            </a:lvl1pPr>
          </a:lstStyle>
          <a:p>
            <a:pPr rtl="0"/>
            <a:r>
              <a:rPr lang="en-US" smtClean="0"/>
              <a:t>10/12/2015</a:t>
            </a:r>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rtl="0">
              <a:defRPr sz="1000" b="0" i="0">
                <a:solidFill>
                  <a:schemeClr val="bg2">
                    <a:lumMod val="50000"/>
                  </a:schemeClr>
                </a:solidFill>
                <a:effectLst/>
                <a:latin typeface="+mn-lt"/>
              </a:defRPr>
            </a:lvl1pPr>
          </a:lstStyle>
          <a:p>
            <a:pPr rtl="0"/>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l" rtl="0">
              <a:defRPr sz="3200" b="0" i="0">
                <a:solidFill>
                  <a:schemeClr val="bg2">
                    <a:lumMod val="50000"/>
                  </a:schemeClr>
                </a:solidFill>
                <a:effectLst/>
                <a:latin typeface="+mn-lt"/>
              </a:defRPr>
            </a:lvl1pPr>
          </a:lstStyle>
          <a:p>
            <a:pPr rtl="0"/>
            <a:fld id="{D57F1E4F-1CFF-5643-939E-217C01CDF565}" type="slidenum">
              <a:rPr lang="en-US" smtClean="0"/>
              <a:pPr/>
              <a:t>‹#›</a:t>
            </a:fld>
            <a:endParaRPr lang="en-US" dirty="0"/>
          </a:p>
        </p:txBody>
      </p:sp>
    </p:spTree>
    <p:extLst>
      <p:ext uri="{BB962C8B-B14F-4D97-AF65-F5344CB8AC3E}">
        <p14:creationId xmlns:p14="http://schemas.microsoft.com/office/powerpoint/2010/main" val="2300800217"/>
      </p:ext>
    </p:extLst>
  </p:cSld>
  <p:clrMap bg1="dk1" tx1="lt1" bg2="dk2" tx2="lt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 id="2147483744" r:id="rId10"/>
    <p:sldLayoutId id="2147483745" r:id="rId11"/>
    <p:sldLayoutId id="2147483746" r:id="rId12"/>
    <p:sldLayoutId id="2147483747" r:id="rId13"/>
    <p:sldLayoutId id="2147483748" r:id="rId14"/>
    <p:sldLayoutId id="2147483749" r:id="rId15"/>
    <p:sldLayoutId id="2147483750" r:id="rId16"/>
    <p:sldLayoutId id="2147483751"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algn="l" rtl="0" eaLnBrk="1" hangingPunct="1">
        <a:defRPr>
          <a:solidFill>
            <a:schemeClr val="tx2"/>
          </a:solidFill>
        </a:defRPr>
      </a:lvl2pPr>
      <a:lvl3pPr algn="l" rtl="0" eaLnBrk="1" hangingPunct="1">
        <a:defRPr>
          <a:solidFill>
            <a:schemeClr val="tx2"/>
          </a:solidFill>
        </a:defRPr>
      </a:lvl3pPr>
      <a:lvl4pPr algn="l" rtl="0" eaLnBrk="1" hangingPunct="1">
        <a:defRPr>
          <a:solidFill>
            <a:schemeClr val="tx2"/>
          </a:solidFill>
        </a:defRPr>
      </a:lvl4pPr>
      <a:lvl5pPr algn="l" rtl="0" eaLnBrk="1" hangingPunct="1">
        <a:defRPr>
          <a:solidFill>
            <a:schemeClr val="tx2"/>
          </a:solidFill>
        </a:defRPr>
      </a:lvl5pPr>
      <a:lvl6pPr algn="l" rtl="0" eaLnBrk="1" hangingPunct="1">
        <a:defRPr>
          <a:solidFill>
            <a:schemeClr val="tx2"/>
          </a:solidFill>
        </a:defRPr>
      </a:lvl6pPr>
      <a:lvl7pPr algn="l" rtl="0" eaLnBrk="1" hangingPunct="1">
        <a:defRPr>
          <a:solidFill>
            <a:schemeClr val="tx2"/>
          </a:solidFill>
        </a:defRPr>
      </a:lvl7pPr>
      <a:lvl8pPr algn="l" rtl="0" eaLnBrk="1" hangingPunct="1">
        <a:defRPr>
          <a:solidFill>
            <a:schemeClr val="tx2"/>
          </a:solidFill>
        </a:defRPr>
      </a:lvl8pPr>
      <a:lvl9pPr algn="l" rtl="0"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16963" y="2068025"/>
            <a:ext cx="10140308" cy="1614616"/>
          </a:xfrm>
        </p:spPr>
        <p:txBody>
          <a:bodyPr rtlCol="0">
            <a:normAutofit/>
          </a:bodyPr>
          <a:lstStyle/>
          <a:p>
            <a:pPr rtl="0"/>
            <a:r>
              <a:rPr lang="en-US" sz="4200"/>
              <a:t>Ministry of Finance</a:t>
            </a:r>
            <a:r>
              <a:rPr lang="ru-RU" sz="4200" dirty="0" smtClean="0"/>
              <a:t/>
            </a:r>
            <a:br>
              <a:rPr lang="ru-RU" sz="4200" dirty="0" smtClean="0"/>
            </a:br>
            <a:r>
              <a:rPr lang="en-US" sz="4200"/>
              <a:t>of the Republic of Tajikistan </a:t>
            </a:r>
            <a:endParaRPr lang="ru-RU" sz="4200" dirty="0"/>
          </a:p>
        </p:txBody>
      </p:sp>
    </p:spTree>
    <p:extLst>
      <p:ext uri="{BB962C8B-B14F-4D97-AF65-F5344CB8AC3E}">
        <p14:creationId xmlns:p14="http://schemas.microsoft.com/office/powerpoint/2010/main" val="15261712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a:spLocks noGrp="1"/>
          </p:cNvSpPr>
          <p:nvPr>
            <p:ph idx="1"/>
          </p:nvPr>
        </p:nvSpPr>
        <p:spPr>
          <a:xfrm>
            <a:off x="170935" y="140044"/>
            <a:ext cx="11502082" cy="1666103"/>
          </a:xfrm>
        </p:spPr>
        <p:txBody>
          <a:bodyPr rtlCol="0"/>
          <a:lstStyle/>
          <a:p>
            <a:pPr rtl="0"/>
            <a:r>
              <a:rPr lang="en-US" sz="2600">
                <a:solidFill>
                  <a:schemeClr val="tx1"/>
                </a:solidFill>
              </a:rPr>
              <a:t>Public Finance Management Information Systems (PFMIS) used by the Ministry of Finance/Treasury</a:t>
            </a:r>
            <a:endParaRPr lang="ru-RU" noProof="0" dirty="0"/>
          </a:p>
        </p:txBody>
      </p:sp>
      <p:sp>
        <p:nvSpPr>
          <p:cNvPr id="3" name="Content Placeholder 2"/>
          <p:cNvSpPr txBox="1">
            <a:spLocks/>
          </p:cNvSpPr>
          <p:nvPr/>
        </p:nvSpPr>
        <p:spPr>
          <a:xfrm>
            <a:off x="479855" y="1455693"/>
            <a:ext cx="11382631" cy="4526693"/>
          </a:xfrm>
          <a:prstGeom prst="rect">
            <a:avLst/>
          </a:prstGeom>
        </p:spPr>
        <p:txBody>
          <a:bodyPr vert="horz" lIns="91440" tIns="45720" rIns="91440" bIns="45720" rtlCol="0" anchor="ctr">
            <a:normAutofit fontScale="92500" lnSpcReduction="10000"/>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rtl="0">
              <a:buNone/>
            </a:pPr>
            <a:endParaRPr lang="ru-RU" sz="2400" dirty="0" smtClean="0">
              <a:latin typeface="Calibri" panose="020F0502020204030204" pitchFamily="34" charset="0"/>
            </a:endParaRPr>
          </a:p>
          <a:p>
            <a:pPr rtl="0">
              <a:buFont typeface="Wingdings" panose="05000000000000000000" pitchFamily="2" charset="2"/>
              <a:buChar char="§"/>
            </a:pPr>
            <a:r>
              <a:rPr lang="en-US" sz="2400">
                <a:latin typeface="Calibri" panose="020F0502020204030204" pitchFamily="34" charset="0"/>
              </a:rPr>
              <a:t>Up to 2015, the Ministry of Finance of the Republic of Tajikistan used decentralized database system.</a:t>
            </a:r>
          </a:p>
          <a:p>
            <a:pPr rtl="0">
              <a:buFont typeface="Wingdings" panose="05000000000000000000" pitchFamily="2" charset="2"/>
              <a:buChar char="§"/>
            </a:pPr>
            <a:r>
              <a:rPr lang="en-US" sz="2400">
                <a:latin typeface="Calibri" panose="020F0502020204030204" pitchFamily="34" charset="0"/>
              </a:rPr>
              <a:t>In 2012, the Ministry of Finance of Turkey delivered to the Ministry of Finance of the Republic Tajikistan free of charge a strategic planning information system that could support FMIS concept.</a:t>
            </a:r>
          </a:p>
          <a:p>
            <a:pPr rtl="0">
              <a:buFont typeface="Wingdings" panose="05000000000000000000" pitchFamily="2" charset="2"/>
              <a:buChar char="§"/>
            </a:pPr>
            <a:r>
              <a:rPr lang="en-US" sz="2400">
                <a:latin typeface="Calibri" panose="020F0502020204030204" pitchFamily="34" charset="0"/>
              </a:rPr>
              <a:t>A new Public Finance Management Information System (PFMIS) was introduced in 2015. At the moment, the system covers budget preparation and execution, General Ledger of the Treasury and budgetary organizations of the budget national and local level. Currently, 860 users are connected to the system (690 budgetary organizations, 120 employees of MoF RT Budget Department, and 50 Treasury curators).</a:t>
            </a:r>
          </a:p>
          <a:p>
            <a:pPr rtl="0">
              <a:buFont typeface="Wingdings" panose="05000000000000000000" pitchFamily="2" charset="2"/>
              <a:buChar char="§"/>
            </a:pPr>
            <a:r>
              <a:rPr lang="en-US" sz="2400">
                <a:latin typeface="Calibri" panose="020F0502020204030204" pitchFamily="34" charset="0"/>
              </a:rPr>
              <a:t>The new PFMIS is built under the principle of a centralized database system.</a:t>
            </a:r>
          </a:p>
          <a:p>
            <a:pPr marL="0" indent="0" rtl="0">
              <a:buNone/>
            </a:pPr>
            <a:endParaRPr lang="ru-RU" dirty="0">
              <a:latin typeface="Calibri" panose="020F0502020204030204" pitchFamily="34" charset="0"/>
            </a:endParaRPr>
          </a:p>
        </p:txBody>
      </p:sp>
    </p:spTree>
    <p:extLst>
      <p:ext uri="{BB962C8B-B14F-4D97-AF65-F5344CB8AC3E}">
        <p14:creationId xmlns:p14="http://schemas.microsoft.com/office/powerpoint/2010/main" val="17088334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a:spLocks noGrp="1"/>
          </p:cNvSpPr>
          <p:nvPr>
            <p:ph idx="1"/>
          </p:nvPr>
        </p:nvSpPr>
        <p:spPr>
          <a:xfrm>
            <a:off x="170935" y="154379"/>
            <a:ext cx="11502082" cy="1306286"/>
          </a:xfrm>
        </p:spPr>
        <p:txBody>
          <a:bodyPr rtlCol="0">
            <a:normAutofit/>
          </a:bodyPr>
          <a:lstStyle/>
          <a:p>
            <a:pPr rtl="0"/>
            <a:r>
              <a:rPr lang="en-US" sz="2600">
                <a:solidFill>
                  <a:schemeClr val="tx1"/>
                </a:solidFill>
              </a:rPr>
              <a:t>Organization of IT support service within the MoF/Treasury</a:t>
            </a:r>
          </a:p>
        </p:txBody>
      </p:sp>
      <p:sp>
        <p:nvSpPr>
          <p:cNvPr id="3" name="Content Placeholder 2"/>
          <p:cNvSpPr txBox="1">
            <a:spLocks/>
          </p:cNvSpPr>
          <p:nvPr/>
        </p:nvSpPr>
        <p:spPr>
          <a:xfrm>
            <a:off x="479855" y="1241941"/>
            <a:ext cx="11382631" cy="1746684"/>
          </a:xfrm>
          <a:prstGeom prst="rect">
            <a:avLst/>
          </a:prstGeom>
        </p:spPr>
        <p:txBody>
          <a:bodyPr vert="horz" lIns="91440" tIns="45720" rIns="91440" bIns="45720" rtlCol="0" anchor="ctr">
            <a:normAutofit lnSpcReduction="10000"/>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rtl="0">
              <a:buNone/>
            </a:pPr>
            <a:r>
              <a:rPr lang="en-US" sz="2200">
                <a:latin typeface="Calibri" panose="020F0502020204030204" pitchFamily="34" charset="0"/>
              </a:rPr>
              <a:t>In 2012, it was registered the state unitary enterprise ‘Intergovernmental Financial Transactions Support Center’ at the Ministry of Finance of the Republic Tajikistan.</a:t>
            </a:r>
          </a:p>
          <a:p>
            <a:pPr marL="0" indent="0" rtl="0">
              <a:buNone/>
            </a:pPr>
            <a:r>
              <a:rPr lang="en-US" sz="2200">
                <a:latin typeface="Calibri" panose="020F0502020204030204" pitchFamily="34" charset="0"/>
              </a:rPr>
              <a:t>In 2015, funding from Public Finance Management Modernization Project (PFMMP) was stopped, and SUE ‘Intergovernmental Financial Transactions Support Center’ moved to complete self-sufficiency.</a:t>
            </a:r>
            <a:endParaRPr lang="ru-RU" sz="2200" dirty="0">
              <a:latin typeface="Calibri" panose="020F0502020204030204" pitchFamily="34" charset="0"/>
            </a:endParaRPr>
          </a:p>
        </p:txBody>
      </p:sp>
      <p:sp>
        <p:nvSpPr>
          <p:cNvPr id="5" name="Content Placeholder 2"/>
          <p:cNvSpPr txBox="1">
            <a:spLocks/>
          </p:cNvSpPr>
          <p:nvPr/>
        </p:nvSpPr>
        <p:spPr>
          <a:xfrm>
            <a:off x="479853" y="3610100"/>
            <a:ext cx="11382631" cy="2921330"/>
          </a:xfrm>
          <a:prstGeom prst="rect">
            <a:avLst/>
          </a:prstGeom>
        </p:spPr>
        <p:txBody>
          <a:bodyPr vert="horz" lIns="91440" tIns="45720" rIns="91440" bIns="45720" rtlCol="0" anchor="ctr">
            <a:normAutofit lnSpcReduction="10000"/>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rtl="0">
              <a:spcBef>
                <a:spcPts val="0"/>
              </a:spcBef>
              <a:spcAft>
                <a:spcPts val="0"/>
              </a:spcAft>
              <a:buNone/>
            </a:pPr>
            <a:r>
              <a:rPr lang="en-US" sz="2200" b="1">
                <a:latin typeface="Calibri" panose="020F0502020204030204" pitchFamily="34" charset="0"/>
              </a:rPr>
              <a:t>First line support:</a:t>
            </a:r>
          </a:p>
          <a:p>
            <a:pPr rtl="0">
              <a:spcBef>
                <a:spcPts val="0"/>
              </a:spcBef>
              <a:spcAft>
                <a:spcPts val="0"/>
              </a:spcAft>
              <a:buFont typeface="Wingdings" panose="05000000000000000000" pitchFamily="2" charset="2"/>
              <a:buChar char="§"/>
            </a:pPr>
            <a:r>
              <a:rPr lang="en-US" sz="2200">
                <a:latin typeface="Calibri" panose="020F0502020204030204" pitchFamily="34" charset="0"/>
              </a:rPr>
              <a:t>Telephone Support Department</a:t>
            </a:r>
          </a:p>
          <a:p>
            <a:pPr marL="0" indent="0" rtl="0">
              <a:spcBef>
                <a:spcPts val="0"/>
              </a:spcBef>
              <a:spcAft>
                <a:spcPts val="0"/>
              </a:spcAft>
              <a:buNone/>
            </a:pPr>
            <a:r>
              <a:rPr lang="en-US" sz="2200" b="1">
                <a:latin typeface="Calibri" panose="020F0502020204030204" pitchFamily="34" charset="0"/>
              </a:rPr>
              <a:t>Second line support:</a:t>
            </a:r>
          </a:p>
          <a:p>
            <a:pPr rtl="0">
              <a:spcBef>
                <a:spcPts val="0"/>
              </a:spcBef>
              <a:spcAft>
                <a:spcPts val="0"/>
              </a:spcAft>
              <a:buFont typeface="Wingdings" panose="05000000000000000000" pitchFamily="2" charset="2"/>
              <a:buChar char="§"/>
            </a:pPr>
            <a:r>
              <a:rPr lang="en-US" sz="2200">
                <a:latin typeface="Calibri" panose="020F0502020204030204" pitchFamily="34" charset="0"/>
              </a:rPr>
              <a:t>User Support Department</a:t>
            </a:r>
          </a:p>
          <a:p>
            <a:pPr marL="0" indent="0" rtl="0">
              <a:spcBef>
                <a:spcPts val="0"/>
              </a:spcBef>
              <a:spcAft>
                <a:spcPts val="0"/>
              </a:spcAft>
              <a:buNone/>
            </a:pPr>
            <a:r>
              <a:rPr lang="en-US" sz="2200" b="1">
                <a:latin typeface="Calibri" panose="020F0502020204030204" pitchFamily="34" charset="0"/>
              </a:rPr>
              <a:t>Third line support:</a:t>
            </a:r>
          </a:p>
          <a:p>
            <a:pPr rtl="0">
              <a:spcBef>
                <a:spcPts val="0"/>
              </a:spcBef>
              <a:spcAft>
                <a:spcPts val="0"/>
              </a:spcAft>
              <a:buFont typeface="Wingdings" panose="05000000000000000000" pitchFamily="2" charset="2"/>
              <a:buChar char="§"/>
            </a:pPr>
            <a:r>
              <a:rPr lang="en-US" sz="2200">
                <a:latin typeface="Calibri" panose="020F0502020204030204" pitchFamily="34" charset="0"/>
              </a:rPr>
              <a:t>Software Development and Implementation Department</a:t>
            </a:r>
          </a:p>
          <a:p>
            <a:pPr rtl="0">
              <a:spcBef>
                <a:spcPts val="0"/>
              </a:spcBef>
              <a:spcAft>
                <a:spcPts val="0"/>
              </a:spcAft>
              <a:buFont typeface="Wingdings" panose="05000000000000000000" pitchFamily="2" charset="2"/>
              <a:buChar char="§"/>
            </a:pPr>
            <a:r>
              <a:rPr lang="en-US" sz="2200">
                <a:latin typeface="Calibri" panose="020F0502020204030204" pitchFamily="34" charset="0"/>
              </a:rPr>
              <a:t>Networks and Servers Administration and System Support Department</a:t>
            </a:r>
          </a:p>
          <a:p>
            <a:pPr rtl="0">
              <a:spcBef>
                <a:spcPts val="0"/>
              </a:spcBef>
              <a:spcAft>
                <a:spcPts val="0"/>
              </a:spcAft>
              <a:buFont typeface="Wingdings" panose="05000000000000000000" pitchFamily="2" charset="2"/>
              <a:buChar char="§"/>
            </a:pPr>
            <a:r>
              <a:rPr lang="en-US" sz="2200">
                <a:latin typeface="Calibri" panose="020F0502020204030204" pitchFamily="34" charset="0"/>
              </a:rPr>
              <a:t>DPC Maintenance Department</a:t>
            </a:r>
          </a:p>
          <a:p>
            <a:pPr rtl="0">
              <a:spcBef>
                <a:spcPts val="0"/>
              </a:spcBef>
              <a:spcAft>
                <a:spcPts val="0"/>
              </a:spcAft>
              <a:buFont typeface="Wingdings" panose="05000000000000000000" pitchFamily="2" charset="2"/>
              <a:buChar char="§"/>
            </a:pPr>
            <a:r>
              <a:rPr lang="en-US" sz="2200">
                <a:latin typeface="Calibri" panose="020F0502020204030204" pitchFamily="34" charset="0"/>
              </a:rPr>
              <a:t>Information Security Department</a:t>
            </a:r>
            <a:endParaRPr lang="ru-RU" sz="2200" dirty="0">
              <a:latin typeface="Calibri" panose="020F0502020204030204" pitchFamily="34" charset="0"/>
            </a:endParaRPr>
          </a:p>
        </p:txBody>
      </p:sp>
      <p:sp>
        <p:nvSpPr>
          <p:cNvPr id="6" name="Content Placeholder 2"/>
          <p:cNvSpPr txBox="1">
            <a:spLocks/>
          </p:cNvSpPr>
          <p:nvPr/>
        </p:nvSpPr>
        <p:spPr>
          <a:xfrm>
            <a:off x="229776" y="2975766"/>
            <a:ext cx="11764301" cy="764962"/>
          </a:xfrm>
          <a:prstGeom prst="rect">
            <a:avLst/>
          </a:prstGeom>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lvl="0" rtl="0"/>
            <a:r>
              <a:rPr lang="en-US" sz="2600">
                <a:solidFill>
                  <a:schemeClr val="tx1"/>
                </a:solidFill>
              </a:rPr>
              <a:t>Delineation of responsibilities and duties among IT units</a:t>
            </a:r>
          </a:p>
        </p:txBody>
      </p:sp>
    </p:spTree>
    <p:extLst>
      <p:ext uri="{BB962C8B-B14F-4D97-AF65-F5344CB8AC3E}">
        <p14:creationId xmlns:p14="http://schemas.microsoft.com/office/powerpoint/2010/main" val="35039346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a:spLocks noGrp="1"/>
          </p:cNvSpPr>
          <p:nvPr>
            <p:ph idx="1"/>
          </p:nvPr>
        </p:nvSpPr>
        <p:spPr>
          <a:xfrm>
            <a:off x="258878" y="106884"/>
            <a:ext cx="11897497" cy="1080655"/>
          </a:xfrm>
        </p:spPr>
        <p:txBody>
          <a:bodyPr rtlCol="0">
            <a:normAutofit/>
          </a:bodyPr>
          <a:lstStyle/>
          <a:p>
            <a:pPr lvl="0" rtl="0"/>
            <a:r>
              <a:rPr lang="en-US" sz="2600">
                <a:solidFill>
                  <a:schemeClr val="tx1"/>
                </a:solidFill>
              </a:rPr>
              <a:t>Main functions and responsibilities of IT units supporting Ministry of Finance/Treasury</a:t>
            </a:r>
          </a:p>
        </p:txBody>
      </p:sp>
      <p:sp>
        <p:nvSpPr>
          <p:cNvPr id="3" name="Content Placeholder 2"/>
          <p:cNvSpPr txBox="1">
            <a:spLocks/>
          </p:cNvSpPr>
          <p:nvPr/>
        </p:nvSpPr>
        <p:spPr>
          <a:xfrm>
            <a:off x="231957" y="1056905"/>
            <a:ext cx="11762121" cy="5640778"/>
          </a:xfrm>
          <a:prstGeom prst="rect">
            <a:avLst/>
          </a:prstGeom>
        </p:spPr>
        <p:txBody>
          <a:bodyPr vert="horz" lIns="91440" tIns="45720" rIns="91440" bIns="45720" rtlCol="0" anchor="ctr">
            <a:normAutofit fontScale="92500" lnSpcReduction="10000"/>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rtl="0">
              <a:buNone/>
            </a:pPr>
            <a:r>
              <a:rPr lang="en-US" sz="2200">
                <a:latin typeface="Calibri" panose="020F0502020204030204" pitchFamily="34" charset="0"/>
              </a:rPr>
              <a:t>Strategy for ICT development at the design stage.</a:t>
            </a:r>
          </a:p>
          <a:p>
            <a:pPr marL="0" indent="0" rtl="0">
              <a:buNone/>
            </a:pPr>
            <a:r>
              <a:rPr lang="en-US" sz="2200">
                <a:latin typeface="Calibri" panose="020F0502020204030204" pitchFamily="34" charset="0"/>
              </a:rPr>
              <a:t>Information security, access rights, backup, backup recovery during emergencies policy and other documentation during development.</a:t>
            </a:r>
          </a:p>
          <a:p>
            <a:pPr marL="0" indent="0" rtl="0">
              <a:buNone/>
            </a:pPr>
            <a:r>
              <a:rPr lang="en-US" sz="2200">
                <a:latin typeface="Calibri" panose="020F0502020204030204" pitchFamily="34" charset="0"/>
              </a:rPr>
              <a:t>SUE ‘Intergovernmental Financial Transactions Support Center’ coordinates its activities with the Tax Committee of the Republic of Tajikistan, the Customs Committee of the Republic of Tajikistan, the Pension Fund of the Republic of Tajikistan, SUE ‘One Stop Center’ at the Customs Committee of the Republic of Tajikistan, the Executive Office of the President of the Republic of Tajikistan, Directorates General for Protection of State Secrets of the Republic of Tajikistan, and other public bodies.</a:t>
            </a:r>
          </a:p>
          <a:p>
            <a:pPr marL="0" indent="0" rtl="0">
              <a:buNone/>
            </a:pPr>
            <a:r>
              <a:rPr lang="en-US" sz="2200">
                <a:latin typeface="Calibri" panose="020F0502020204030204" pitchFamily="34" charset="0"/>
              </a:rPr>
              <a:t>In 2016, it is planned to develop and implement HR management module, payroll module, and asset management module. </a:t>
            </a:r>
          </a:p>
          <a:p>
            <a:pPr marL="0" indent="0" rtl="0">
              <a:buNone/>
            </a:pPr>
            <a:r>
              <a:rPr lang="en-US" sz="2200">
                <a:latin typeface="Calibri" panose="020F0502020204030204" pitchFamily="34" charset="0"/>
              </a:rPr>
              <a:t>In 2017, it is planned to develop within PFMIS the external debt management and accounting module.</a:t>
            </a:r>
            <a:endParaRPr lang="ru-RU" sz="2200" dirty="0">
              <a:latin typeface="Calibri" panose="020F0502020204030204" pitchFamily="34" charset="0"/>
            </a:endParaRPr>
          </a:p>
          <a:p>
            <a:pPr marL="0" indent="0" rtl="0">
              <a:buNone/>
            </a:pPr>
            <a:r>
              <a:rPr lang="en-US" sz="2200">
                <a:latin typeface="Calibri" panose="020F0502020204030204" pitchFamily="34" charset="0"/>
              </a:rPr>
              <a:t>SUE ‘Intergovernmental Financial Transactions Support Center’ provides technical support to the headquarters of the MoF RT, including the Central Treasury and all 73 Financial Administrations, as well as all users of FMIS (budgetary organizations).</a:t>
            </a:r>
          </a:p>
          <a:p>
            <a:pPr marL="0" indent="0" rtl="0">
              <a:buNone/>
            </a:pPr>
            <a:r>
              <a:rPr lang="en-US" sz="2200">
                <a:latin typeface="Calibri" panose="020F0502020204030204" pitchFamily="34" charset="0"/>
              </a:rPr>
              <a:t>Information security is ensured by EDS and VPN connections, network equipment (firewalls and routers) and server hardware (servers’ clustering and mirroring).</a:t>
            </a:r>
            <a:endParaRPr lang="ru-RU" sz="2200" dirty="0">
              <a:latin typeface="Calibri" panose="020F0502020204030204" pitchFamily="34" charset="0"/>
            </a:endParaRPr>
          </a:p>
        </p:txBody>
      </p:sp>
    </p:spTree>
    <p:extLst>
      <p:ext uri="{BB962C8B-B14F-4D97-AF65-F5344CB8AC3E}">
        <p14:creationId xmlns:p14="http://schemas.microsoft.com/office/powerpoint/2010/main" val="36930816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a:spLocks noGrp="1"/>
          </p:cNvSpPr>
          <p:nvPr>
            <p:ph idx="1"/>
          </p:nvPr>
        </p:nvSpPr>
        <p:spPr>
          <a:xfrm>
            <a:off x="154458" y="83127"/>
            <a:ext cx="11897497" cy="1286414"/>
          </a:xfrm>
        </p:spPr>
        <p:txBody>
          <a:bodyPr rtlCol="0">
            <a:normAutofit/>
          </a:bodyPr>
          <a:lstStyle/>
          <a:p>
            <a:pPr lvl="0" rtl="0"/>
            <a:r>
              <a:rPr lang="en-US" sz="2800">
                <a:solidFill>
                  <a:schemeClr val="tx1"/>
                </a:solidFill>
              </a:rPr>
              <a:t> SUE ‘Intergovernmental Financial Transactions Support Center’ structure and the number of IT staff </a:t>
            </a:r>
            <a:endParaRPr lang="ru-RU" sz="2600" dirty="0">
              <a:solidFill>
                <a:schemeClr val="tx1"/>
              </a:solidFill>
            </a:endParaRPr>
          </a:p>
        </p:txBody>
      </p:sp>
      <p:sp>
        <p:nvSpPr>
          <p:cNvPr id="3" name="Content Placeholder 2"/>
          <p:cNvSpPr txBox="1">
            <a:spLocks/>
          </p:cNvSpPr>
          <p:nvPr/>
        </p:nvSpPr>
        <p:spPr>
          <a:xfrm>
            <a:off x="245542" y="1128156"/>
            <a:ext cx="11897497" cy="4963886"/>
          </a:xfrm>
          <a:prstGeom prst="rect">
            <a:avLst/>
          </a:prstGeom>
        </p:spPr>
        <p:txBody>
          <a:bodyPr vert="horz" lIns="91440" tIns="45720" rIns="91440" bIns="45720" rtlCol="0" anchor="ctr">
            <a:normAutofit lnSpcReduction="10000"/>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rtl="0">
              <a:spcBef>
                <a:spcPts val="0"/>
              </a:spcBef>
              <a:spcAft>
                <a:spcPts val="0"/>
              </a:spcAft>
              <a:buNone/>
            </a:pPr>
            <a:r>
              <a:rPr lang="en-US" sz="2200" b="1">
                <a:latin typeface="Calibri" panose="020F0502020204030204" pitchFamily="34" charset="0"/>
              </a:rPr>
              <a:t>Organizational structure:</a:t>
            </a:r>
          </a:p>
          <a:p>
            <a:pPr rtl="0">
              <a:spcBef>
                <a:spcPts val="300"/>
              </a:spcBef>
              <a:spcAft>
                <a:spcPts val="300"/>
              </a:spcAft>
              <a:buFont typeface="Wingdings" panose="05000000000000000000" pitchFamily="2" charset="2"/>
              <a:buChar char="§"/>
            </a:pPr>
            <a:r>
              <a:rPr lang="en-US" sz="2200">
                <a:latin typeface="Calibri" panose="020F0502020204030204" pitchFamily="34" charset="0"/>
              </a:rPr>
              <a:t>Telephone Support Department</a:t>
            </a:r>
          </a:p>
          <a:p>
            <a:pPr rtl="0">
              <a:spcBef>
                <a:spcPts val="300"/>
              </a:spcBef>
              <a:spcAft>
                <a:spcPts val="300"/>
              </a:spcAft>
              <a:buFont typeface="Wingdings" panose="05000000000000000000" pitchFamily="2" charset="2"/>
              <a:buChar char="§"/>
            </a:pPr>
            <a:r>
              <a:rPr lang="en-US" sz="2200">
                <a:latin typeface="Calibri" panose="020F0502020204030204" pitchFamily="34" charset="0"/>
              </a:rPr>
              <a:t>User Support Department</a:t>
            </a:r>
          </a:p>
          <a:p>
            <a:pPr rtl="0">
              <a:spcBef>
                <a:spcPts val="300"/>
              </a:spcBef>
              <a:spcAft>
                <a:spcPts val="300"/>
              </a:spcAft>
              <a:buFont typeface="Wingdings" panose="05000000000000000000" pitchFamily="2" charset="2"/>
              <a:buChar char="§"/>
            </a:pPr>
            <a:r>
              <a:rPr lang="en-US" sz="2200">
                <a:latin typeface="Calibri" panose="020F0502020204030204" pitchFamily="34" charset="0"/>
              </a:rPr>
              <a:t>Software Development and Implementation Department</a:t>
            </a:r>
          </a:p>
          <a:p>
            <a:pPr rtl="0">
              <a:spcBef>
                <a:spcPts val="300"/>
              </a:spcBef>
              <a:spcAft>
                <a:spcPts val="300"/>
              </a:spcAft>
              <a:buFont typeface="Wingdings" panose="05000000000000000000" pitchFamily="2" charset="2"/>
              <a:buChar char="§"/>
            </a:pPr>
            <a:r>
              <a:rPr lang="en-US" sz="2200">
                <a:latin typeface="Calibri" panose="020F0502020204030204" pitchFamily="34" charset="0"/>
              </a:rPr>
              <a:t>Networks and Servers Administration and System Support Department</a:t>
            </a:r>
          </a:p>
          <a:p>
            <a:pPr rtl="0">
              <a:spcBef>
                <a:spcPts val="300"/>
              </a:spcBef>
              <a:spcAft>
                <a:spcPts val="300"/>
              </a:spcAft>
              <a:buFont typeface="Wingdings" panose="05000000000000000000" pitchFamily="2" charset="2"/>
              <a:buChar char="§"/>
            </a:pPr>
            <a:r>
              <a:rPr lang="en-US" sz="2200">
                <a:latin typeface="Calibri" panose="020F0502020204030204" pitchFamily="34" charset="0"/>
              </a:rPr>
              <a:t>DPC Maintenance Department</a:t>
            </a:r>
          </a:p>
          <a:p>
            <a:pPr rtl="0">
              <a:spcBef>
                <a:spcPts val="300"/>
              </a:spcBef>
              <a:spcAft>
                <a:spcPts val="300"/>
              </a:spcAft>
              <a:buFont typeface="Wingdings" panose="05000000000000000000" pitchFamily="2" charset="2"/>
              <a:buChar char="§"/>
            </a:pPr>
            <a:r>
              <a:rPr lang="en-US" sz="2200">
                <a:latin typeface="Calibri" panose="020F0502020204030204" pitchFamily="34" charset="0"/>
              </a:rPr>
              <a:t>Information Security Department</a:t>
            </a:r>
            <a:endParaRPr lang="en-US" sz="2200" dirty="0">
              <a:latin typeface="Calibri" panose="020F0502020204030204" pitchFamily="34" charset="0"/>
            </a:endParaRPr>
          </a:p>
          <a:p>
            <a:pPr rtl="0">
              <a:spcBef>
                <a:spcPts val="0"/>
              </a:spcBef>
              <a:spcAft>
                <a:spcPts val="0"/>
              </a:spcAft>
              <a:buFont typeface="Wingdings" panose="05000000000000000000" pitchFamily="2" charset="2"/>
              <a:buChar char="§"/>
            </a:pPr>
            <a:endParaRPr lang="en-US" sz="2200" dirty="0">
              <a:latin typeface="Calibri" panose="020F0502020204030204" pitchFamily="34" charset="0"/>
            </a:endParaRPr>
          </a:p>
          <a:p>
            <a:pPr marL="0" indent="0" rtl="0">
              <a:buNone/>
            </a:pPr>
            <a:r>
              <a:rPr lang="en-US" sz="2200">
                <a:latin typeface="Calibri" panose="020F0502020204030204" pitchFamily="34" charset="0"/>
              </a:rPr>
              <a:t>All functions are centralized and implemented by SUE ‘Intergovernmental Financial Transactions Support Center’ of MoF RT.</a:t>
            </a:r>
          </a:p>
          <a:p>
            <a:pPr marL="0" indent="0" rtl="0">
              <a:buNone/>
            </a:pPr>
            <a:r>
              <a:rPr lang="en-US" sz="2200">
                <a:latin typeface="Calibri" panose="020F0502020204030204" pitchFamily="34" charset="0"/>
              </a:rPr>
              <a:t>According to the staffing table of SUE ‘Intergovernmental Financial Transactions Support Center’ of MoF RT - 107 employees, 81 of them are IT specialists (including 36 IT specialists who are based in regional branches).</a:t>
            </a:r>
            <a:endParaRPr lang="ru-RU" sz="2200" dirty="0">
              <a:latin typeface="Calibri" panose="020F0502020204030204" pitchFamily="34" charset="0"/>
            </a:endParaRPr>
          </a:p>
        </p:txBody>
      </p:sp>
    </p:spTree>
    <p:extLst>
      <p:ext uri="{BB962C8B-B14F-4D97-AF65-F5344CB8AC3E}">
        <p14:creationId xmlns:p14="http://schemas.microsoft.com/office/powerpoint/2010/main" val="42107224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a:spLocks noGrp="1"/>
          </p:cNvSpPr>
          <p:nvPr>
            <p:ph idx="1"/>
          </p:nvPr>
        </p:nvSpPr>
        <p:spPr>
          <a:xfrm>
            <a:off x="170935" y="0"/>
            <a:ext cx="11502082" cy="1666103"/>
          </a:xfrm>
        </p:spPr>
        <p:txBody>
          <a:bodyPr rtlCol="0"/>
          <a:lstStyle/>
          <a:p>
            <a:pPr rtl="0"/>
            <a:r>
              <a:rPr lang="en-US" sz="2600">
                <a:solidFill>
                  <a:schemeClr val="tx1"/>
                </a:solidFill>
              </a:rPr>
              <a:t>Budget financing</a:t>
            </a:r>
            <a:endParaRPr lang="ru-RU" noProof="0" dirty="0"/>
          </a:p>
        </p:txBody>
      </p:sp>
      <p:sp>
        <p:nvSpPr>
          <p:cNvPr id="3" name="Content Placeholder 2"/>
          <p:cNvSpPr txBox="1">
            <a:spLocks/>
          </p:cNvSpPr>
          <p:nvPr/>
        </p:nvSpPr>
        <p:spPr>
          <a:xfrm>
            <a:off x="236836" y="1828799"/>
            <a:ext cx="11897497" cy="1803401"/>
          </a:xfrm>
          <a:prstGeom prst="rect">
            <a:avLst/>
          </a:prstGeom>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rtl="0">
              <a:buNone/>
            </a:pPr>
            <a:endParaRPr lang="ru-RU" sz="2200" dirty="0">
              <a:latin typeface="Calibri" panose="020F0502020204030204" pitchFamily="34" charset="0"/>
            </a:endParaRPr>
          </a:p>
          <a:p>
            <a:pPr marL="0" indent="0" rtl="0">
              <a:buNone/>
            </a:pPr>
            <a:endParaRPr lang="ru-RU" sz="2200" dirty="0">
              <a:latin typeface="Calibri" panose="020F0502020204030204" pitchFamily="34" charset="0"/>
            </a:endParaRPr>
          </a:p>
          <a:p>
            <a:pPr marL="0" indent="0" rtl="0">
              <a:buNone/>
            </a:pPr>
            <a:endParaRPr lang="ru-RU" sz="2200" dirty="0" smtClean="0">
              <a:latin typeface="Calibri" panose="020F0502020204030204" pitchFamily="34" charset="0"/>
            </a:endParaRPr>
          </a:p>
          <a:p>
            <a:pPr marL="0" indent="0" rtl="0">
              <a:buNone/>
            </a:pPr>
            <a:endParaRPr lang="ru-RU" sz="2200" dirty="0">
              <a:latin typeface="Calibri" panose="020F0502020204030204" pitchFamily="34" charset="0"/>
            </a:endParaRPr>
          </a:p>
          <a:p>
            <a:pPr marL="0" indent="0" rtl="0">
              <a:buNone/>
            </a:pPr>
            <a:endParaRPr lang="ru-RU" sz="2200" dirty="0" smtClean="0">
              <a:latin typeface="Calibri" panose="020F0502020204030204" pitchFamily="34" charset="0"/>
            </a:endParaRPr>
          </a:p>
          <a:p>
            <a:pPr marL="0" indent="0" rtl="0">
              <a:buNone/>
            </a:pPr>
            <a:endParaRPr lang="ru-RU" sz="2200" dirty="0">
              <a:latin typeface="Calibri" panose="020F0502020204030204" pitchFamily="34" charset="0"/>
            </a:endParaRPr>
          </a:p>
        </p:txBody>
      </p:sp>
      <p:sp>
        <p:nvSpPr>
          <p:cNvPr id="4" name="Content Placeholder 2"/>
          <p:cNvSpPr txBox="1">
            <a:spLocks/>
          </p:cNvSpPr>
          <p:nvPr/>
        </p:nvSpPr>
        <p:spPr>
          <a:xfrm>
            <a:off x="236836" y="3175001"/>
            <a:ext cx="11502082" cy="615372"/>
          </a:xfrm>
          <a:prstGeom prst="rect">
            <a:avLst/>
          </a:prstGeom>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rtl="0"/>
            <a:r>
              <a:rPr lang="en-US" sz="2600">
                <a:solidFill>
                  <a:schemeClr val="tx1"/>
                </a:solidFill>
              </a:rPr>
              <a:t>Main difficulties</a:t>
            </a:r>
            <a:endParaRPr lang="ru-RU" dirty="0"/>
          </a:p>
        </p:txBody>
      </p:sp>
      <p:sp>
        <p:nvSpPr>
          <p:cNvPr id="5" name="Content Placeholder 2"/>
          <p:cNvSpPr txBox="1">
            <a:spLocks/>
          </p:cNvSpPr>
          <p:nvPr/>
        </p:nvSpPr>
        <p:spPr>
          <a:xfrm>
            <a:off x="236835" y="1110671"/>
            <a:ext cx="11897497" cy="1436255"/>
          </a:xfrm>
          <a:prstGeom prst="rect">
            <a:avLst/>
          </a:prstGeom>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rtl="0">
              <a:buNone/>
            </a:pPr>
            <a:r>
              <a:rPr lang="en-US" sz="2200">
                <a:latin typeface="Calibri" panose="020F0502020204030204" pitchFamily="34" charset="0"/>
              </a:rPr>
              <a:t>The annual operating budget for 2015 is USD 370,000</a:t>
            </a:r>
          </a:p>
          <a:p>
            <a:pPr marL="0" indent="0" rtl="0">
              <a:buNone/>
            </a:pPr>
            <a:r>
              <a:rPr lang="en-US" sz="2200">
                <a:latin typeface="Calibri" panose="020F0502020204030204" pitchFamily="34" charset="0"/>
              </a:rPr>
              <a:t>The planned operating budget for 2016 shall be USD 520,000</a:t>
            </a:r>
            <a:endParaRPr lang="ru-RU" sz="2200" dirty="0" smtClean="0">
              <a:latin typeface="Calibri" panose="020F0502020204030204" pitchFamily="34" charset="0"/>
            </a:endParaRPr>
          </a:p>
          <a:p>
            <a:pPr marL="0" indent="0" rtl="0">
              <a:buNone/>
            </a:pPr>
            <a:r>
              <a:rPr lang="en-US" sz="2200">
                <a:latin typeface="Calibri" panose="020F0502020204030204" pitchFamily="34" charset="0"/>
              </a:rPr>
              <a:t>Warranty support of equipment suppliers -  until April 2018</a:t>
            </a:r>
            <a:endParaRPr lang="ru-RU" sz="2200" dirty="0">
              <a:latin typeface="Calibri" panose="020F0502020204030204" pitchFamily="34" charset="0"/>
            </a:endParaRPr>
          </a:p>
        </p:txBody>
      </p:sp>
      <p:sp>
        <p:nvSpPr>
          <p:cNvPr id="6" name="Content Placeholder 2"/>
          <p:cNvSpPr txBox="1">
            <a:spLocks/>
          </p:cNvSpPr>
          <p:nvPr/>
        </p:nvSpPr>
        <p:spPr>
          <a:xfrm>
            <a:off x="236836" y="3776358"/>
            <a:ext cx="11897497" cy="2280063"/>
          </a:xfrm>
          <a:prstGeom prst="rect">
            <a:avLst/>
          </a:prstGeom>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rtl="0">
              <a:buNone/>
            </a:pPr>
            <a:r>
              <a:rPr lang="en-US" sz="2200">
                <a:latin typeface="Calibri" panose="020F0502020204030204" pitchFamily="34" charset="0"/>
              </a:rPr>
              <a:t>The only technical difficulty is unreliable communications in mountainous areas. To solve the problem, there was purchased, installed and run satellite equipment in five hard-to-reach Financial Offices.</a:t>
            </a:r>
          </a:p>
          <a:p>
            <a:pPr marL="0" indent="0" rtl="0">
              <a:buNone/>
            </a:pPr>
            <a:r>
              <a:rPr lang="en-US" sz="2200">
                <a:latin typeface="Calibri" panose="020F0502020204030204" pitchFamily="34" charset="0"/>
              </a:rPr>
              <a:t>Non-technical difficulty is lack of highly qualified specialists in the Republic of Tajikistan.</a:t>
            </a:r>
            <a:endParaRPr lang="ru-RU" sz="2200" dirty="0">
              <a:latin typeface="Calibri" panose="020F0502020204030204" pitchFamily="34" charset="0"/>
            </a:endParaRPr>
          </a:p>
        </p:txBody>
      </p:sp>
    </p:spTree>
    <p:extLst>
      <p:ext uri="{BB962C8B-B14F-4D97-AF65-F5344CB8AC3E}">
        <p14:creationId xmlns:p14="http://schemas.microsoft.com/office/powerpoint/2010/main" val="41666525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04477" y="1935677"/>
            <a:ext cx="10140308" cy="913765"/>
          </a:xfrm>
        </p:spPr>
        <p:txBody>
          <a:bodyPr rtlCol="0">
            <a:normAutofit/>
          </a:bodyPr>
          <a:lstStyle/>
          <a:p>
            <a:pPr rtl="0"/>
            <a:r>
              <a:rPr lang="en-US" sz="4200"/>
              <a:t>Thank you for attention!</a:t>
            </a:r>
            <a:endParaRPr lang="ru-RU" sz="4200" dirty="0"/>
          </a:p>
        </p:txBody>
      </p:sp>
    </p:spTree>
    <p:extLst>
      <p:ext uri="{BB962C8B-B14F-4D97-AF65-F5344CB8AC3E}">
        <p14:creationId xmlns:p14="http://schemas.microsoft.com/office/powerpoint/2010/main" val="210653122"/>
      </p:ext>
    </p:extLst>
  </p:cSld>
  <p:clrMapOvr>
    <a:masterClrMapping/>
  </p:clrMapOvr>
  <p:timing>
    <p:tnLst>
      <p:par>
        <p:cTn id="1" dur="indefinite" restart="never" nodeType="tmRoot"/>
      </p:par>
    </p:tnLst>
  </p:timing>
</p:sld>
</file>

<file path=ppt/theme/theme1.xml><?xml version="1.0" encoding="utf-8"?>
<a:theme xmlns:a="http://schemas.openxmlformats.org/drawingml/2006/main" name="Сектор">
  <a:themeElements>
    <a:clrScheme name="Сектор">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Сектор">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Сектор">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xmlns="" name="Slice" id="{0507925B-6AC9-4358-8E18-C330545D08F8}" vid="{13FEC7C6-62A9-40C4-99D2-581AACACAA2F}"/>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309</TotalTime>
  <Words>682</Words>
  <Application>Microsoft Office PowerPoint</Application>
  <PresentationFormat>Произвольный</PresentationFormat>
  <Paragraphs>56</Paragraphs>
  <Slides>7</Slides>
  <Notes>5</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Сектор</vt:lpstr>
      <vt:lpstr>Ministry of Finance of the Republic of Tajikistan </vt:lpstr>
      <vt:lpstr>Презентация PowerPoint</vt:lpstr>
      <vt:lpstr>Презентация PowerPoint</vt:lpstr>
      <vt:lpstr>Презентация PowerPoint</vt:lpstr>
      <vt:lpstr>Презентация PowerPoint</vt:lpstr>
      <vt:lpstr>Презентация PowerPoint</vt:lpstr>
      <vt:lpstr>Thank you for attention!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министерство финансов Республики таджикистан</dc:title>
  <dc:creator/>
  <dc:description>Translated by TechInput, LLC</dc:description>
  <cp:lastModifiedBy>Daria Voronina</cp:lastModifiedBy>
  <cp:revision>53</cp:revision>
  <dcterms:created xsi:type="dcterms:W3CDTF">2015-10-01T11:19:53Z</dcterms:created>
  <dcterms:modified xsi:type="dcterms:W3CDTF">2015-10-15T13:44:47Z</dcterms:modified>
</cp:coreProperties>
</file>