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336" r:id="rId2"/>
    <p:sldId id="399" r:id="rId3"/>
    <p:sldId id="367" r:id="rId4"/>
    <p:sldId id="401" r:id="rId5"/>
    <p:sldId id="411" r:id="rId6"/>
    <p:sldId id="394" r:id="rId7"/>
    <p:sldId id="405" r:id="rId8"/>
    <p:sldId id="407" r:id="rId9"/>
    <p:sldId id="349" r:id="rId10"/>
    <p:sldId id="381" r:id="rId11"/>
    <p:sldId id="423" r:id="rId12"/>
    <p:sldId id="421" r:id="rId13"/>
    <p:sldId id="432" r:id="rId14"/>
    <p:sldId id="425" r:id="rId15"/>
    <p:sldId id="374" r:id="rId16"/>
    <p:sldId id="430" r:id="rId17"/>
    <p:sldId id="390" r:id="rId18"/>
    <p:sldId id="428" r:id="rId19"/>
    <p:sldId id="384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1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21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698BB-326B-4314-AEC7-4541A99C480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02FE85-D8D6-4D2E-A9CC-5900DC7FB9C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150" i="1" u="sng" dirty="0" err="1" smtClean="0"/>
            <a:t>Septemb</a:t>
          </a:r>
          <a:r>
            <a:rPr lang="sr-Latn-RS" sz="2150" i="1" u="sng" dirty="0" smtClean="0"/>
            <a:t>a</a:t>
          </a:r>
          <a:r>
            <a:rPr lang="en-US" sz="2150" i="1" u="sng" dirty="0" smtClean="0"/>
            <a:t>r 2012</a:t>
          </a:r>
          <a:r>
            <a:rPr lang="sr-Latn-RS" sz="2150" i="1" u="sng" dirty="0" smtClean="0"/>
            <a:t>.</a:t>
          </a:r>
          <a:r>
            <a:rPr lang="en-US" sz="2150" dirty="0" smtClean="0"/>
            <a:t>:  </a:t>
          </a:r>
          <a:r>
            <a:rPr lang="sr-Latn-RS" sz="2150" dirty="0" smtClean="0"/>
            <a:t>4 strateška cilja </a:t>
          </a:r>
          <a:r>
            <a:rPr lang="en-US" sz="2150" dirty="0" smtClean="0"/>
            <a:t>PEMPAL</a:t>
          </a:r>
          <a:r>
            <a:rPr lang="sr-Latn-RS" sz="2150" dirty="0" smtClean="0"/>
            <a:t>-a</a:t>
          </a:r>
          <a:endParaRPr lang="en-US" sz="2150" dirty="0" smtClean="0"/>
        </a:p>
        <a:p>
          <a:pPr>
            <a:spcAft>
              <a:spcPts val="0"/>
            </a:spcAft>
          </a:pPr>
          <a:r>
            <a:rPr lang="en-US" sz="2150" dirty="0" smtClean="0"/>
            <a:t>                                 </a:t>
          </a:r>
          <a:r>
            <a:rPr lang="sr-Latn-RS" sz="2150" dirty="0" smtClean="0"/>
            <a:t>prilagođena osobenostima ZPT </a:t>
          </a:r>
          <a:r>
            <a:rPr lang="en-US" sz="2150" dirty="0" smtClean="0"/>
            <a:t> </a:t>
          </a:r>
        </a:p>
        <a:p>
          <a:pPr>
            <a:spcAft>
              <a:spcPts val="0"/>
            </a:spcAft>
          </a:pPr>
          <a:r>
            <a:rPr lang="en-US" sz="2150" i="1" u="sng" dirty="0" err="1" smtClean="0"/>
            <a:t>Novemb</a:t>
          </a:r>
          <a:r>
            <a:rPr lang="sr-Latn-RS" sz="2150" i="1" u="sng" dirty="0" smtClean="0"/>
            <a:t>a</a:t>
          </a:r>
          <a:r>
            <a:rPr lang="en-US" sz="2150" i="1" u="sng" dirty="0" smtClean="0"/>
            <a:t>r 2012</a:t>
          </a:r>
          <a:r>
            <a:rPr lang="sr-Latn-RS" sz="2150" i="1" u="sng" dirty="0" smtClean="0"/>
            <a:t>.</a:t>
          </a:r>
          <a:r>
            <a:rPr lang="en-US" sz="2150" dirty="0" smtClean="0"/>
            <a:t>:  </a:t>
          </a:r>
          <a:r>
            <a:rPr lang="sr-Latn-RS" sz="2150" dirty="0" smtClean="0"/>
            <a:t>Anekta ZPT za identifikovanje </a:t>
          </a:r>
        </a:p>
        <a:p>
          <a:pPr>
            <a:spcAft>
              <a:spcPts val="0"/>
            </a:spcAft>
          </a:pPr>
          <a:r>
            <a:rPr lang="sr-Latn-RS" sz="2150" dirty="0" smtClean="0"/>
            <a:t>                                 tematskih prioriteta članova </a:t>
          </a:r>
          <a:r>
            <a:rPr lang="en-US" sz="2150" dirty="0" smtClean="0"/>
            <a:t>     </a:t>
          </a:r>
          <a:endParaRPr lang="en-US" sz="2150" dirty="0"/>
        </a:p>
      </dgm:t>
    </dgm:pt>
    <dgm:pt modelId="{1441E5E7-00EB-4ED8-ADBF-3A6E660F3AB8}" type="parTrans" cxnId="{0FAF9E8B-EF81-4777-9881-51FDD91F6ACA}">
      <dgm:prSet/>
      <dgm:spPr/>
      <dgm:t>
        <a:bodyPr/>
        <a:lstStyle/>
        <a:p>
          <a:endParaRPr lang="en-US"/>
        </a:p>
      </dgm:t>
    </dgm:pt>
    <dgm:pt modelId="{87B8DBC3-C9CD-4A78-ABF1-D45F9E617EAF}" type="sibTrans" cxnId="{0FAF9E8B-EF81-4777-9881-51FDD91F6ACA}">
      <dgm:prSet/>
      <dgm:spPr/>
      <dgm:t>
        <a:bodyPr/>
        <a:lstStyle/>
        <a:p>
          <a:endParaRPr lang="en-US"/>
        </a:p>
      </dgm:t>
    </dgm:pt>
    <dgm:pt modelId="{FD361900-1565-46E9-98D0-BFAD7931332F}">
      <dgm:prSet phldrT="[Text]" custT="1"/>
      <dgm:spPr/>
      <dgm:t>
        <a:bodyPr/>
        <a:lstStyle/>
        <a:p>
          <a:pPr algn="ctr"/>
          <a:r>
            <a:rPr lang="en-US" sz="3800" b="1" u="none" dirty="0" smtClean="0">
              <a:solidFill>
                <a:srgbClr val="C00000"/>
              </a:solidFill>
            </a:rPr>
            <a:t>       </a:t>
          </a:r>
          <a:r>
            <a:rPr lang="sr-Latn-RS" sz="3800" b="1" u="sng" dirty="0" smtClean="0">
              <a:solidFill>
                <a:srgbClr val="C00000"/>
              </a:solidFill>
            </a:rPr>
            <a:t>Akcioni plan ZPT za   </a:t>
          </a:r>
        </a:p>
        <a:p>
          <a:pPr algn="ctr"/>
          <a:r>
            <a:rPr lang="sr-Latn-RS" sz="3800" b="1" i="1" u="none" dirty="0" smtClean="0">
              <a:solidFill>
                <a:srgbClr val="C00000"/>
              </a:solidFill>
            </a:rPr>
            <a:t>      </a:t>
          </a:r>
          <a:r>
            <a:rPr lang="sr-Latn-RS" sz="3800" b="1" u="sng" dirty="0" smtClean="0">
              <a:solidFill>
                <a:srgbClr val="C00000"/>
              </a:solidFill>
            </a:rPr>
            <a:t>period </a:t>
          </a:r>
          <a:r>
            <a:rPr lang="en-US" sz="3800" b="1" u="sng" dirty="0" smtClean="0">
              <a:solidFill>
                <a:srgbClr val="C00000"/>
              </a:solidFill>
            </a:rPr>
            <a:t>2013-2015</a:t>
          </a:r>
          <a:r>
            <a:rPr lang="sr-Latn-RS" sz="3800" b="1" u="sng" dirty="0" smtClean="0">
              <a:solidFill>
                <a:srgbClr val="C00000"/>
              </a:solidFill>
            </a:rPr>
            <a:t>. godine</a:t>
          </a:r>
          <a:endParaRPr lang="en-US" sz="3800" b="1" u="sng" dirty="0" smtClean="0">
            <a:solidFill>
              <a:srgbClr val="C00000"/>
            </a:solidFill>
          </a:endParaRPr>
        </a:p>
      </dgm:t>
    </dgm:pt>
    <dgm:pt modelId="{E2B3E31A-E800-4199-9CCA-A08ED254693E}" type="parTrans" cxnId="{307263B0-91C1-45E8-A1DD-CE69887FDB44}">
      <dgm:prSet/>
      <dgm:spPr/>
      <dgm:t>
        <a:bodyPr/>
        <a:lstStyle/>
        <a:p>
          <a:endParaRPr lang="en-US"/>
        </a:p>
      </dgm:t>
    </dgm:pt>
    <dgm:pt modelId="{12E6A433-61A5-4AED-8905-9D7213593E74}" type="sibTrans" cxnId="{307263B0-91C1-45E8-A1DD-CE69887FDB44}">
      <dgm:prSet/>
      <dgm:spPr/>
      <dgm:t>
        <a:bodyPr/>
        <a:lstStyle/>
        <a:p>
          <a:endParaRPr lang="en-US"/>
        </a:p>
      </dgm:t>
    </dgm:pt>
    <dgm:pt modelId="{D3D1A5C3-4790-4277-8BAB-3518272E910D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2100" i="1" u="sng" dirty="0" err="1" smtClean="0"/>
            <a:t>Februar</a:t>
          </a:r>
          <a:r>
            <a:rPr lang="en-US" sz="2100" i="1" u="sng" dirty="0" smtClean="0"/>
            <a:t> 2015</a:t>
          </a:r>
          <a:r>
            <a:rPr lang="sr-Latn-RS" sz="2100" i="1" u="sng" dirty="0" smtClean="0"/>
            <a:t>.</a:t>
          </a:r>
          <a:r>
            <a:rPr lang="en-US" sz="2100" u="none" dirty="0" smtClean="0"/>
            <a:t>:  </a:t>
          </a:r>
          <a:r>
            <a:rPr lang="sr-Latn-RS" sz="2100" u="none" dirty="0" smtClean="0"/>
            <a:t>Input ZPT na izveštaj o 		                              </a:t>
          </a:r>
        </a:p>
        <a:p>
          <a:pPr algn="l">
            <a:spcAft>
              <a:spcPts val="0"/>
            </a:spcAft>
          </a:pPr>
          <a:r>
            <a:rPr lang="sr-Latn-RS" sz="2100" u="none" dirty="0" smtClean="0"/>
            <a:t>                            srednjoročnom pregledu strategije </a:t>
          </a:r>
          <a:endParaRPr lang="en-US" sz="2100" u="none" dirty="0" smtClean="0"/>
        </a:p>
        <a:p>
          <a:pPr algn="l">
            <a:spcAft>
              <a:spcPts val="0"/>
            </a:spcAft>
          </a:pPr>
          <a:endParaRPr lang="en-US" sz="2100" u="none" dirty="0" smtClean="0"/>
        </a:p>
        <a:p>
          <a:pPr algn="l">
            <a:spcAft>
              <a:spcPts val="0"/>
            </a:spcAft>
          </a:pPr>
          <a:r>
            <a:rPr lang="en-US" sz="2100" i="1" u="sng" dirty="0" smtClean="0"/>
            <a:t>Jul 2015</a:t>
          </a:r>
          <a:r>
            <a:rPr lang="sr-Latn-RS" sz="2100" i="1" u="sng" dirty="0" smtClean="0"/>
            <a:t>.</a:t>
          </a:r>
          <a:r>
            <a:rPr lang="en-US" sz="2100" u="none" dirty="0" smtClean="0"/>
            <a:t>:</a:t>
          </a:r>
          <a:r>
            <a:rPr lang="sr-Latn-RS" sz="2100" u="none" dirty="0" smtClean="0"/>
            <a:t>      Izveštaj o implementaciji akcionog plana </a:t>
          </a:r>
          <a:endParaRPr lang="en-US" sz="2100" u="none" dirty="0"/>
        </a:p>
      </dgm:t>
    </dgm:pt>
    <dgm:pt modelId="{370A6E05-42B8-4C26-A2F4-E76D55E9C4B8}" type="parTrans" cxnId="{66E1198C-B1F3-44A9-892A-CD5A30E9896A}">
      <dgm:prSet/>
      <dgm:spPr/>
      <dgm:t>
        <a:bodyPr/>
        <a:lstStyle/>
        <a:p>
          <a:endParaRPr lang="en-US"/>
        </a:p>
      </dgm:t>
    </dgm:pt>
    <dgm:pt modelId="{EFF31528-3C7F-451E-AC2F-FE6A21B5ABE4}" type="sibTrans" cxnId="{66E1198C-B1F3-44A9-892A-CD5A30E9896A}">
      <dgm:prSet/>
      <dgm:spPr/>
      <dgm:t>
        <a:bodyPr/>
        <a:lstStyle/>
        <a:p>
          <a:endParaRPr lang="en-US"/>
        </a:p>
      </dgm:t>
    </dgm:pt>
    <dgm:pt modelId="{D2776917-7112-4298-933D-40B490BA5FF0}" type="pres">
      <dgm:prSet presAssocID="{ECE698BB-326B-4314-AEC7-4541A99C48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3B695-8DF5-4E3F-9B87-F290E863A640}" type="pres">
      <dgm:prSet presAssocID="{ECE698BB-326B-4314-AEC7-4541A99C4804}" presName="dummyMaxCanvas" presStyleCnt="0">
        <dgm:presLayoutVars/>
      </dgm:prSet>
      <dgm:spPr/>
    </dgm:pt>
    <dgm:pt modelId="{343D2000-53A0-42C0-9ADE-A40A5FA89B19}" type="pres">
      <dgm:prSet presAssocID="{ECE698BB-326B-4314-AEC7-4541A99C4804}" presName="ThreeNodes_1" presStyleLbl="node1" presStyleIdx="0" presStyleCnt="3" custScaleX="105879" custLinFactNeighborX="2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E9DE8-C7F3-49AA-B237-D15C7B613CA0}" type="pres">
      <dgm:prSet presAssocID="{ECE698BB-326B-4314-AEC7-4541A99C4804}" presName="ThreeNodes_2" presStyleLbl="node1" presStyleIdx="1" presStyleCnt="3" custScaleX="114410" custScaleY="121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0FEA-D886-4E4D-B9BD-73DB76F72C7B}" type="pres">
      <dgm:prSet presAssocID="{ECE698BB-326B-4314-AEC7-4541A99C4804}" presName="ThreeNodes_3" presStyleLbl="node1" presStyleIdx="2" presStyleCnt="3" custScaleX="109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C8C19-B4D5-463E-875E-4CCDE93150D6}" type="pres">
      <dgm:prSet presAssocID="{ECE698BB-326B-4314-AEC7-4541A99C480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752BD-9B1A-491B-9EEB-714ABF13219E}" type="pres">
      <dgm:prSet presAssocID="{ECE698BB-326B-4314-AEC7-4541A99C480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65205-53AF-4C80-8A20-77191195E84B}" type="pres">
      <dgm:prSet presAssocID="{ECE698BB-326B-4314-AEC7-4541A99C480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2E082-CC22-4509-9CC7-99E3863CB61F}" type="pres">
      <dgm:prSet presAssocID="{ECE698BB-326B-4314-AEC7-4541A99C480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0E42A-C409-4237-AEEA-D5E7AA21895E}" type="pres">
      <dgm:prSet presAssocID="{ECE698BB-326B-4314-AEC7-4541A99C480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5DE82-F66E-4395-9F36-99856789917D}" type="presOf" srcId="{7F02FE85-D8D6-4D2E-A9CC-5900DC7FB9C1}" destId="{343D2000-53A0-42C0-9ADE-A40A5FA89B19}" srcOrd="0" destOrd="0" presId="urn:microsoft.com/office/officeart/2005/8/layout/vProcess5"/>
    <dgm:cxn modelId="{66E1198C-B1F3-44A9-892A-CD5A30E9896A}" srcId="{ECE698BB-326B-4314-AEC7-4541A99C4804}" destId="{D3D1A5C3-4790-4277-8BAB-3518272E910D}" srcOrd="2" destOrd="0" parTransId="{370A6E05-42B8-4C26-A2F4-E76D55E9C4B8}" sibTransId="{EFF31528-3C7F-451E-AC2F-FE6A21B5ABE4}"/>
    <dgm:cxn modelId="{FC9CEF43-221E-4C7D-A2F6-F6BFFFD3B51E}" type="presOf" srcId="{7F02FE85-D8D6-4D2E-A9CC-5900DC7FB9C1}" destId="{88F65205-53AF-4C80-8A20-77191195E84B}" srcOrd="1" destOrd="0" presId="urn:microsoft.com/office/officeart/2005/8/layout/vProcess5"/>
    <dgm:cxn modelId="{307263B0-91C1-45E8-A1DD-CE69887FDB44}" srcId="{ECE698BB-326B-4314-AEC7-4541A99C4804}" destId="{FD361900-1565-46E9-98D0-BFAD7931332F}" srcOrd="1" destOrd="0" parTransId="{E2B3E31A-E800-4199-9CCA-A08ED254693E}" sibTransId="{12E6A433-61A5-4AED-8905-9D7213593E74}"/>
    <dgm:cxn modelId="{84757FD3-81D9-4582-BBCC-C61853FCE09A}" type="presOf" srcId="{12E6A433-61A5-4AED-8905-9D7213593E74}" destId="{A96752BD-9B1A-491B-9EEB-714ABF13219E}" srcOrd="0" destOrd="0" presId="urn:microsoft.com/office/officeart/2005/8/layout/vProcess5"/>
    <dgm:cxn modelId="{B5FBB686-0934-470D-892C-709C333A6F37}" type="presOf" srcId="{87B8DBC3-C9CD-4A78-ABF1-D45F9E617EAF}" destId="{78BC8C19-B4D5-463E-875E-4CCDE93150D6}" srcOrd="0" destOrd="0" presId="urn:microsoft.com/office/officeart/2005/8/layout/vProcess5"/>
    <dgm:cxn modelId="{0FAF9E8B-EF81-4777-9881-51FDD91F6ACA}" srcId="{ECE698BB-326B-4314-AEC7-4541A99C4804}" destId="{7F02FE85-D8D6-4D2E-A9CC-5900DC7FB9C1}" srcOrd="0" destOrd="0" parTransId="{1441E5E7-00EB-4ED8-ADBF-3A6E660F3AB8}" sibTransId="{87B8DBC3-C9CD-4A78-ABF1-D45F9E617EAF}"/>
    <dgm:cxn modelId="{986ACC3D-9538-4C5B-A0DD-689CA70A9013}" type="presOf" srcId="{D3D1A5C3-4790-4277-8BAB-3518272E910D}" destId="{9AE00FEA-D886-4E4D-B9BD-73DB76F72C7B}" srcOrd="0" destOrd="0" presId="urn:microsoft.com/office/officeart/2005/8/layout/vProcess5"/>
    <dgm:cxn modelId="{A8958A43-05A8-4E7D-9454-F395C2FA9AED}" type="presOf" srcId="{ECE698BB-326B-4314-AEC7-4541A99C4804}" destId="{D2776917-7112-4298-933D-40B490BA5FF0}" srcOrd="0" destOrd="0" presId="urn:microsoft.com/office/officeart/2005/8/layout/vProcess5"/>
    <dgm:cxn modelId="{0261BD28-27FE-4595-984C-4F1657C9BFFB}" type="presOf" srcId="{FD361900-1565-46E9-98D0-BFAD7931332F}" destId="{8DB2E082-CC22-4509-9CC7-99E3863CB61F}" srcOrd="1" destOrd="0" presId="urn:microsoft.com/office/officeart/2005/8/layout/vProcess5"/>
    <dgm:cxn modelId="{36999CAB-3F0A-4FB9-825D-3B3885DDFB40}" type="presOf" srcId="{FD361900-1565-46E9-98D0-BFAD7931332F}" destId="{DD7E9DE8-C7F3-49AA-B237-D15C7B613CA0}" srcOrd="0" destOrd="0" presId="urn:microsoft.com/office/officeart/2005/8/layout/vProcess5"/>
    <dgm:cxn modelId="{8E6D0CCC-4BE9-4F94-97B5-530428620EBB}" type="presOf" srcId="{D3D1A5C3-4790-4277-8BAB-3518272E910D}" destId="{6690E42A-C409-4237-AEEA-D5E7AA21895E}" srcOrd="1" destOrd="0" presId="urn:microsoft.com/office/officeart/2005/8/layout/vProcess5"/>
    <dgm:cxn modelId="{90CCD935-53E9-4070-9148-83F32393E266}" type="presParOf" srcId="{D2776917-7112-4298-933D-40B490BA5FF0}" destId="{A253B695-8DF5-4E3F-9B87-F290E863A640}" srcOrd="0" destOrd="0" presId="urn:microsoft.com/office/officeart/2005/8/layout/vProcess5"/>
    <dgm:cxn modelId="{53F2A72F-E420-48A1-A1FF-3A3643A56341}" type="presParOf" srcId="{D2776917-7112-4298-933D-40B490BA5FF0}" destId="{343D2000-53A0-42C0-9ADE-A40A5FA89B19}" srcOrd="1" destOrd="0" presId="urn:microsoft.com/office/officeart/2005/8/layout/vProcess5"/>
    <dgm:cxn modelId="{06B9E2EF-DCE6-4D63-9162-50BD41C90ED5}" type="presParOf" srcId="{D2776917-7112-4298-933D-40B490BA5FF0}" destId="{DD7E9DE8-C7F3-49AA-B237-D15C7B613CA0}" srcOrd="2" destOrd="0" presId="urn:microsoft.com/office/officeart/2005/8/layout/vProcess5"/>
    <dgm:cxn modelId="{98A1B47B-7362-4D88-9F36-9E4EEF93A350}" type="presParOf" srcId="{D2776917-7112-4298-933D-40B490BA5FF0}" destId="{9AE00FEA-D886-4E4D-B9BD-73DB76F72C7B}" srcOrd="3" destOrd="0" presId="urn:microsoft.com/office/officeart/2005/8/layout/vProcess5"/>
    <dgm:cxn modelId="{D7C03659-BC5B-4CDA-ACC3-8F070F2AFD2B}" type="presParOf" srcId="{D2776917-7112-4298-933D-40B490BA5FF0}" destId="{78BC8C19-B4D5-463E-875E-4CCDE93150D6}" srcOrd="4" destOrd="0" presId="urn:microsoft.com/office/officeart/2005/8/layout/vProcess5"/>
    <dgm:cxn modelId="{888ACAB3-2B05-4F86-ABCB-E7F0AB73152B}" type="presParOf" srcId="{D2776917-7112-4298-933D-40B490BA5FF0}" destId="{A96752BD-9B1A-491B-9EEB-714ABF13219E}" srcOrd="5" destOrd="0" presId="urn:microsoft.com/office/officeart/2005/8/layout/vProcess5"/>
    <dgm:cxn modelId="{372A153C-6113-4848-B1F2-7E4DD6B108F3}" type="presParOf" srcId="{D2776917-7112-4298-933D-40B490BA5FF0}" destId="{88F65205-53AF-4C80-8A20-77191195E84B}" srcOrd="6" destOrd="0" presId="urn:microsoft.com/office/officeart/2005/8/layout/vProcess5"/>
    <dgm:cxn modelId="{149EC2AE-87A8-4581-B819-F0BAD2A8BA2B}" type="presParOf" srcId="{D2776917-7112-4298-933D-40B490BA5FF0}" destId="{8DB2E082-CC22-4509-9CC7-99E3863CB61F}" srcOrd="7" destOrd="0" presId="urn:microsoft.com/office/officeart/2005/8/layout/vProcess5"/>
    <dgm:cxn modelId="{4525267F-C094-4DCB-AB07-FF4B200F8548}" type="presParOf" srcId="{D2776917-7112-4298-933D-40B490BA5FF0}" destId="{6690E42A-C409-4237-AEEA-D5E7AA2189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F383FB-98DA-46A7-B8BF-6EF57698C1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72684-2C0F-4F2D-AB9F-C0747748EBC8}">
      <dgm:prSet phldrT="[Text]" custT="1"/>
      <dgm:spPr/>
      <dgm:t>
        <a:bodyPr/>
        <a:lstStyle/>
        <a:p>
          <a:r>
            <a:rPr lang="sr-Latn-RS" sz="2400" dirty="0" smtClean="0">
              <a:solidFill>
                <a:schemeClr val="tx1"/>
              </a:solidFill>
            </a:rPr>
            <a:t>Šta je urađeno </a:t>
          </a:r>
          <a:endParaRPr lang="ru-RU" sz="2400" dirty="0">
            <a:solidFill>
              <a:schemeClr val="tx1"/>
            </a:solidFill>
          </a:endParaRPr>
        </a:p>
      </dgm:t>
    </dgm:pt>
    <dgm:pt modelId="{2A7819B9-47D5-4838-B864-4EE1391D957D}" type="parTrans" cxnId="{C77DDA44-7322-4D3C-B99F-641427EEEBE4}">
      <dgm:prSet/>
      <dgm:spPr/>
      <dgm:t>
        <a:bodyPr/>
        <a:lstStyle/>
        <a:p>
          <a:endParaRPr lang="ru-RU"/>
        </a:p>
      </dgm:t>
    </dgm:pt>
    <dgm:pt modelId="{727A87C9-0607-4378-9B61-796A7D68419A}" type="sibTrans" cxnId="{C77DDA44-7322-4D3C-B99F-641427EEEBE4}">
      <dgm:prSet/>
      <dgm:spPr/>
      <dgm:t>
        <a:bodyPr/>
        <a:lstStyle/>
        <a:p>
          <a:endParaRPr lang="ru-RU"/>
        </a:p>
      </dgm:t>
    </dgm:pt>
    <dgm:pt modelId="{21600CDE-2197-40AE-AC8E-1163D625630A}">
      <dgm:prSet phldrT="[Text]" custT="1"/>
      <dgm:spPr/>
      <dgm:t>
        <a:bodyPr/>
        <a:lstStyle/>
        <a:p>
          <a:r>
            <a:rPr lang="sr-Latn-RS" sz="2000" dirty="0" smtClean="0"/>
            <a:t>Analiza stanja u vezi sa integracijom kontnog plana sa budžetskom klasifikacijom u zemljama članicama koje učestvuju u radu radne grupe </a:t>
          </a:r>
          <a:endParaRPr lang="ru-RU" sz="2000" dirty="0"/>
        </a:p>
      </dgm:t>
    </dgm:pt>
    <dgm:pt modelId="{4A727D7F-0539-4A7E-AD80-2E95395F611F}" type="parTrans" cxnId="{782141D3-2C34-40C1-8B54-8A38017A2B86}">
      <dgm:prSet/>
      <dgm:spPr/>
      <dgm:t>
        <a:bodyPr/>
        <a:lstStyle/>
        <a:p>
          <a:endParaRPr lang="ru-RU"/>
        </a:p>
      </dgm:t>
    </dgm:pt>
    <dgm:pt modelId="{EDDB488D-7CC9-43EA-9439-9AE346ACB787}" type="sibTrans" cxnId="{782141D3-2C34-40C1-8B54-8A38017A2B86}">
      <dgm:prSet/>
      <dgm:spPr/>
      <dgm:t>
        <a:bodyPr/>
        <a:lstStyle/>
        <a:p>
          <a:endParaRPr lang="ru-RU"/>
        </a:p>
      </dgm:t>
    </dgm:pt>
    <dgm:pt modelId="{19BB5CAB-04F4-482E-83BF-80A1C121313C}">
      <dgm:prSet phldrT="[Text]" custT="1"/>
      <dgm:spPr/>
      <dgm:t>
        <a:bodyPr/>
        <a:lstStyle/>
        <a:p>
          <a:r>
            <a:rPr lang="sr-Latn-RS" sz="2400" dirty="0" smtClean="0">
              <a:solidFill>
                <a:schemeClr val="tx1"/>
              </a:solidFill>
            </a:rPr>
            <a:t>Razvijena dokumenta </a:t>
          </a:r>
          <a:endParaRPr lang="ru-RU" sz="2400" dirty="0">
            <a:solidFill>
              <a:schemeClr val="tx1"/>
            </a:solidFill>
          </a:endParaRPr>
        </a:p>
      </dgm:t>
    </dgm:pt>
    <dgm:pt modelId="{4966D91B-9A95-48A1-B6DC-C00CF41B58ED}" type="parTrans" cxnId="{C3C28A69-A6B6-499E-93C4-2AADF09A02BD}">
      <dgm:prSet/>
      <dgm:spPr/>
      <dgm:t>
        <a:bodyPr/>
        <a:lstStyle/>
        <a:p>
          <a:endParaRPr lang="ru-RU"/>
        </a:p>
      </dgm:t>
    </dgm:pt>
    <dgm:pt modelId="{CC6B5022-B684-4F97-B830-61F744457859}" type="sibTrans" cxnId="{C3C28A69-A6B6-499E-93C4-2AADF09A02BD}">
      <dgm:prSet/>
      <dgm:spPr/>
      <dgm:t>
        <a:bodyPr/>
        <a:lstStyle/>
        <a:p>
          <a:endParaRPr lang="ru-RU"/>
        </a:p>
      </dgm:t>
    </dgm:pt>
    <dgm:pt modelId="{285C09FB-71DF-4177-959D-CF15595AA6D2}">
      <dgm:prSet phldrT="[Text]" custT="1"/>
      <dgm:spPr/>
      <dgm:t>
        <a:bodyPr/>
        <a:lstStyle/>
        <a:p>
          <a:r>
            <a:rPr lang="sr-Latn-RS" sz="1700" dirty="0" smtClean="0"/>
            <a:t>Pregled ekonomskih klasifikacija </a:t>
          </a:r>
          <a:endParaRPr lang="ru-RU" sz="1700" dirty="0"/>
        </a:p>
      </dgm:t>
    </dgm:pt>
    <dgm:pt modelId="{362136F2-61A3-42E9-BA78-6C0F8E1DDB46}" type="parTrans" cxnId="{3C81B9B8-8720-4F7D-93E3-AD32FF3BAA76}">
      <dgm:prSet/>
      <dgm:spPr/>
      <dgm:t>
        <a:bodyPr/>
        <a:lstStyle/>
        <a:p>
          <a:endParaRPr lang="ru-RU"/>
        </a:p>
      </dgm:t>
    </dgm:pt>
    <dgm:pt modelId="{90ED7E53-14DE-4A95-ADEB-30516F6AB8D7}" type="sibTrans" cxnId="{3C81B9B8-8720-4F7D-93E3-AD32FF3BAA76}">
      <dgm:prSet/>
      <dgm:spPr/>
      <dgm:t>
        <a:bodyPr/>
        <a:lstStyle/>
        <a:p>
          <a:endParaRPr lang="ru-RU"/>
        </a:p>
      </dgm:t>
    </dgm:pt>
    <dgm:pt modelId="{7D452148-77C3-4787-8FB5-CEBDC3B5FF86}">
      <dgm:prSet phldrT="[Text]" custT="1"/>
      <dgm:spPr/>
      <dgm:t>
        <a:bodyPr/>
        <a:lstStyle/>
        <a:p>
          <a:r>
            <a:rPr lang="en-US" sz="2000" dirty="0" smtClean="0"/>
            <a:t>Met</a:t>
          </a:r>
          <a:r>
            <a:rPr lang="sr-Latn-RS" sz="2000" dirty="0" smtClean="0"/>
            <a:t>odološka podrška zainteresovanim zemljama u integrisanju kontnog plana sa budžetskom klasifikacijom zasnovano na međunarodnim standardima </a:t>
          </a:r>
          <a:endParaRPr lang="ru-RU" sz="2000" dirty="0"/>
        </a:p>
      </dgm:t>
    </dgm:pt>
    <dgm:pt modelId="{D189376C-A4FA-4901-8C16-E95226974EEC}" type="sibTrans" cxnId="{BAEBEE4C-E6B1-408E-B41E-4032B012DA51}">
      <dgm:prSet/>
      <dgm:spPr/>
      <dgm:t>
        <a:bodyPr/>
        <a:lstStyle/>
        <a:p>
          <a:endParaRPr lang="ru-RU"/>
        </a:p>
      </dgm:t>
    </dgm:pt>
    <dgm:pt modelId="{59469D48-B1FA-4381-93B2-17E1EB29E7E0}" type="parTrans" cxnId="{BAEBEE4C-E6B1-408E-B41E-4032B012DA51}">
      <dgm:prSet/>
      <dgm:spPr/>
      <dgm:t>
        <a:bodyPr/>
        <a:lstStyle/>
        <a:p>
          <a:endParaRPr lang="ru-RU"/>
        </a:p>
      </dgm:t>
    </dgm:pt>
    <dgm:pt modelId="{F1107588-0DB8-4940-AEA3-E933950A5D55}">
      <dgm:prSet phldrT="[Text]" custT="1"/>
      <dgm:spPr/>
      <dgm:t>
        <a:bodyPr/>
        <a:lstStyle/>
        <a:p>
          <a:r>
            <a:rPr lang="sr-Latn-RS" sz="2400" dirty="0" smtClean="0">
              <a:solidFill>
                <a:schemeClr val="tx1"/>
              </a:solidFill>
            </a:rPr>
            <a:t>Glavni cilj </a:t>
          </a:r>
          <a:endParaRPr lang="ru-RU" sz="2400" dirty="0">
            <a:solidFill>
              <a:schemeClr val="tx1"/>
            </a:solidFill>
          </a:endParaRPr>
        </a:p>
      </dgm:t>
    </dgm:pt>
    <dgm:pt modelId="{375270B2-5565-4482-93B9-3B3F78904364}" type="sibTrans" cxnId="{DEEA0356-99B3-43AF-988A-5BB4C0E9AEC4}">
      <dgm:prSet/>
      <dgm:spPr/>
      <dgm:t>
        <a:bodyPr/>
        <a:lstStyle/>
        <a:p>
          <a:endParaRPr lang="ru-RU"/>
        </a:p>
      </dgm:t>
    </dgm:pt>
    <dgm:pt modelId="{4587A8B9-F167-446F-9F5E-E6413689CA6F}" type="parTrans" cxnId="{DEEA0356-99B3-43AF-988A-5BB4C0E9AEC4}">
      <dgm:prSet/>
      <dgm:spPr/>
      <dgm:t>
        <a:bodyPr/>
        <a:lstStyle/>
        <a:p>
          <a:endParaRPr lang="ru-RU"/>
        </a:p>
      </dgm:t>
    </dgm:pt>
    <dgm:pt modelId="{F8AFA125-C781-4610-8859-15FA4EF89216}">
      <dgm:prSet phldrT="[Text]" custT="1"/>
      <dgm:spPr/>
      <dgm:t>
        <a:bodyPr/>
        <a:lstStyle/>
        <a:p>
          <a:r>
            <a:rPr lang="sr-Latn-RS" sz="1700" dirty="0" smtClean="0"/>
            <a:t>Komentari na kontni plan</a:t>
          </a:r>
          <a:endParaRPr lang="ru-RU" sz="1700" dirty="0"/>
        </a:p>
      </dgm:t>
    </dgm:pt>
    <dgm:pt modelId="{39B5317A-C33E-4586-B9AE-4BBF3BFCA0C6}" type="parTrans" cxnId="{90B4FF8C-49B9-4264-822A-724466709C04}">
      <dgm:prSet/>
      <dgm:spPr/>
      <dgm:t>
        <a:bodyPr/>
        <a:lstStyle/>
        <a:p>
          <a:endParaRPr lang="ru-RU"/>
        </a:p>
      </dgm:t>
    </dgm:pt>
    <dgm:pt modelId="{D7278353-EF72-49F4-AF1A-CC5C4047D95A}" type="sibTrans" cxnId="{90B4FF8C-49B9-4264-822A-724466709C04}">
      <dgm:prSet/>
      <dgm:spPr/>
      <dgm:t>
        <a:bodyPr/>
        <a:lstStyle/>
        <a:p>
          <a:endParaRPr lang="ru-RU"/>
        </a:p>
      </dgm:t>
    </dgm:pt>
    <dgm:pt modelId="{1B59F7AE-41E1-4C20-96C1-087635C79372}">
      <dgm:prSet phldrT="[Text]" custT="1"/>
      <dgm:spPr/>
      <dgm:t>
        <a:bodyPr/>
        <a:lstStyle/>
        <a:p>
          <a:r>
            <a:rPr lang="sr-Latn-RS" sz="1700" b="1" dirty="0" smtClean="0"/>
            <a:t>Rezime dokumenta </a:t>
          </a:r>
          <a:r>
            <a:rPr lang="sr-Latn-RS" sz="1700" dirty="0" smtClean="0"/>
            <a:t>o</a:t>
          </a:r>
          <a:r>
            <a:rPr lang="en-US" sz="1700" dirty="0" smtClean="0"/>
            <a:t> </a:t>
          </a:r>
          <a:r>
            <a:rPr lang="sr-Latn-RS" sz="1700" dirty="0" smtClean="0"/>
            <a:t>uspešnim pričama u vezi integracije budžetske klasifikacije i kontnog plana, uz primere iz zemalja članica ZPT </a:t>
          </a:r>
          <a:endParaRPr lang="ru-RU" sz="1700" dirty="0"/>
        </a:p>
      </dgm:t>
    </dgm:pt>
    <dgm:pt modelId="{D3988AD2-AC61-48C8-86A6-DEC45C52AF78}" type="parTrans" cxnId="{D42E7241-7360-4361-B20C-DB7B4EF338CE}">
      <dgm:prSet/>
      <dgm:spPr/>
      <dgm:t>
        <a:bodyPr/>
        <a:lstStyle/>
        <a:p>
          <a:endParaRPr lang="ru-RU"/>
        </a:p>
      </dgm:t>
    </dgm:pt>
    <dgm:pt modelId="{11A318EB-C16E-4B3E-9AF5-17FDCC47F539}" type="sibTrans" cxnId="{D42E7241-7360-4361-B20C-DB7B4EF338CE}">
      <dgm:prSet/>
      <dgm:spPr/>
      <dgm:t>
        <a:bodyPr/>
        <a:lstStyle/>
        <a:p>
          <a:endParaRPr lang="ru-RU"/>
        </a:p>
      </dgm:t>
    </dgm:pt>
    <dgm:pt modelId="{52FD0259-BEE3-4A51-AADC-C078B9B81339}">
      <dgm:prSet phldrT="[Text]" custT="1"/>
      <dgm:spPr/>
      <dgm:t>
        <a:bodyPr/>
        <a:lstStyle/>
        <a:p>
          <a:r>
            <a:rPr lang="sr-Latn-RS" sz="2000" dirty="0" smtClean="0"/>
            <a:t>Razmatranje i razvijanje predloga na nacrte budžetske klasifikacije i kontnog plana Ukrajine </a:t>
          </a:r>
          <a:endParaRPr lang="ru-RU" sz="2000" dirty="0"/>
        </a:p>
      </dgm:t>
    </dgm:pt>
    <dgm:pt modelId="{1C0D1E88-C362-46F6-B8C1-ED6AE33A1677}" type="parTrans" cxnId="{D401F348-8EDE-4D92-B64B-2616D35AF17F}">
      <dgm:prSet/>
      <dgm:spPr/>
    </dgm:pt>
    <dgm:pt modelId="{2A08DC01-B40D-49F3-AEC3-CD22E1488E81}" type="sibTrans" cxnId="{D401F348-8EDE-4D92-B64B-2616D35AF17F}">
      <dgm:prSet/>
      <dgm:spPr/>
    </dgm:pt>
    <dgm:pt modelId="{032C5F92-94A4-41DB-9002-8CF14648DD24}">
      <dgm:prSet phldrT="[Text]" custT="1"/>
      <dgm:spPr/>
      <dgm:t>
        <a:bodyPr/>
        <a:lstStyle/>
        <a:p>
          <a:r>
            <a:rPr lang="sr-Latn-RS" sz="1700" dirty="0" smtClean="0"/>
            <a:t>Prezentacije stručnjaka po pitanjima od interesovanja za zemlje članice radne grupe </a:t>
          </a:r>
          <a:endParaRPr lang="ru-RU" sz="1700" dirty="0"/>
        </a:p>
      </dgm:t>
    </dgm:pt>
    <dgm:pt modelId="{8DB86303-5116-4DA1-941A-C1D0D87232D4}" type="parTrans" cxnId="{181B3E40-5665-4B7B-ACDF-4BD06ADC49AD}">
      <dgm:prSet/>
      <dgm:spPr/>
    </dgm:pt>
    <dgm:pt modelId="{62673F47-DF0F-4099-825E-7429A6618802}" type="sibTrans" cxnId="{181B3E40-5665-4B7B-ACDF-4BD06ADC49AD}">
      <dgm:prSet/>
      <dgm:spPr/>
    </dgm:pt>
    <dgm:pt modelId="{62B862A3-F66D-47C3-BA29-21FAA56751D4}" type="pres">
      <dgm:prSet presAssocID="{E0F383FB-98DA-46A7-B8BF-6EF57698C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0B43C-7111-4565-B714-217CA34E72A6}" type="pres">
      <dgm:prSet presAssocID="{F1107588-0DB8-4940-AEA3-E933950A5D55}" presName="linNode" presStyleCnt="0"/>
      <dgm:spPr/>
    </dgm:pt>
    <dgm:pt modelId="{F5AB2C23-588E-4E28-8B05-28D11790E06D}" type="pres">
      <dgm:prSet presAssocID="{F1107588-0DB8-4940-AEA3-E933950A5D55}" presName="parentText" presStyleLbl="node1" presStyleIdx="0" presStyleCnt="3" custScaleX="115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C824-D22C-4D18-8F7D-7C20A6208BA3}" type="pres">
      <dgm:prSet presAssocID="{F1107588-0DB8-4940-AEA3-E933950A5D55}" presName="descendantText" presStyleLbl="alignAccFollowNode1" presStyleIdx="0" presStyleCnt="3" custScaleX="24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B2B2-E24D-441B-A386-F2052910F20F}" type="pres">
      <dgm:prSet presAssocID="{375270B2-5565-4482-93B9-3B3F78904364}" presName="sp" presStyleCnt="0"/>
      <dgm:spPr/>
    </dgm:pt>
    <dgm:pt modelId="{145349A0-45D6-481A-97B2-1F72294A497F}" type="pres">
      <dgm:prSet presAssocID="{1F872684-2C0F-4F2D-AB9F-C0747748EBC8}" presName="linNode" presStyleCnt="0"/>
      <dgm:spPr/>
    </dgm:pt>
    <dgm:pt modelId="{77D7CB7C-048F-4D09-AD48-BCE924145FE9}" type="pres">
      <dgm:prSet presAssocID="{1F872684-2C0F-4F2D-AB9F-C0747748EBC8}" presName="parentText" presStyleLbl="node1" presStyleIdx="1" presStyleCnt="3" custScaleX="64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52D9-66ED-4DE0-92DC-3A6E786BC2AD}" type="pres">
      <dgm:prSet presAssocID="{1F872684-2C0F-4F2D-AB9F-C0747748EBC8}" presName="descendantText" presStyleLbl="alignAccFollowNode1" presStyleIdx="1" presStyleCnt="3" custScaleX="128945" custLinFactNeighborX="14776" custLinFactNeighborY="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43724-0C13-4480-BD97-B116C6061BF9}" type="pres">
      <dgm:prSet presAssocID="{727A87C9-0607-4378-9B61-796A7D68419A}" presName="sp" presStyleCnt="0"/>
      <dgm:spPr/>
    </dgm:pt>
    <dgm:pt modelId="{A578CDA4-C8B2-47F5-B09C-468DFC72F882}" type="pres">
      <dgm:prSet presAssocID="{19BB5CAB-04F4-482E-83BF-80A1C121313C}" presName="linNode" presStyleCnt="0"/>
      <dgm:spPr/>
    </dgm:pt>
    <dgm:pt modelId="{684FAB47-75F5-424B-B780-C711AE278591}" type="pres">
      <dgm:prSet presAssocID="{19BB5CAB-04F4-482E-83BF-80A1C121313C}" presName="parentText" presStyleLbl="node1" presStyleIdx="2" presStyleCnt="3" custScaleX="63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80B38-84D7-4C36-991B-393FF2DC5CD2}" type="pres">
      <dgm:prSet presAssocID="{19BB5CAB-04F4-482E-83BF-80A1C121313C}" presName="descendantText" presStyleLbl="alignAccFollowNode1" presStyleIdx="2" presStyleCnt="3" custScaleX="123518" custScaleY="109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1B50D-CFE0-47E3-9861-2E01F8447907}" type="presOf" srcId="{19BB5CAB-04F4-482E-83BF-80A1C121313C}" destId="{684FAB47-75F5-424B-B780-C711AE278591}" srcOrd="0" destOrd="0" presId="urn:microsoft.com/office/officeart/2005/8/layout/vList5"/>
    <dgm:cxn modelId="{1309224E-953E-49F7-8DF1-9439B87466A2}" type="presOf" srcId="{1F872684-2C0F-4F2D-AB9F-C0747748EBC8}" destId="{77D7CB7C-048F-4D09-AD48-BCE924145FE9}" srcOrd="0" destOrd="0" presId="urn:microsoft.com/office/officeart/2005/8/layout/vList5"/>
    <dgm:cxn modelId="{C77DDA44-7322-4D3C-B99F-641427EEEBE4}" srcId="{E0F383FB-98DA-46A7-B8BF-6EF57698C10C}" destId="{1F872684-2C0F-4F2D-AB9F-C0747748EBC8}" srcOrd="1" destOrd="0" parTransId="{2A7819B9-47D5-4838-B864-4EE1391D957D}" sibTransId="{727A87C9-0607-4378-9B61-796A7D68419A}"/>
    <dgm:cxn modelId="{5C87D7C8-F629-4D35-8349-6E2354F15DB0}" type="presOf" srcId="{52FD0259-BEE3-4A51-AADC-C078B9B81339}" destId="{1A8952D9-66ED-4DE0-92DC-3A6E786BC2AD}" srcOrd="0" destOrd="1" presId="urn:microsoft.com/office/officeart/2005/8/layout/vList5"/>
    <dgm:cxn modelId="{D42E7241-7360-4361-B20C-DB7B4EF338CE}" srcId="{19BB5CAB-04F4-482E-83BF-80A1C121313C}" destId="{1B59F7AE-41E1-4C20-96C1-087635C79372}" srcOrd="3" destOrd="0" parTransId="{D3988AD2-AC61-48C8-86A6-DEC45C52AF78}" sibTransId="{11A318EB-C16E-4B3E-9AF5-17FDCC47F539}"/>
    <dgm:cxn modelId="{DEEA0356-99B3-43AF-988A-5BB4C0E9AEC4}" srcId="{E0F383FB-98DA-46A7-B8BF-6EF57698C10C}" destId="{F1107588-0DB8-4940-AEA3-E933950A5D55}" srcOrd="0" destOrd="0" parTransId="{4587A8B9-F167-446F-9F5E-E6413689CA6F}" sibTransId="{375270B2-5565-4482-93B9-3B3F78904364}"/>
    <dgm:cxn modelId="{9BB98257-EB03-45C5-84FA-6C2B799062FD}" type="presOf" srcId="{F8AFA125-C781-4610-8859-15FA4EF89216}" destId="{43480B38-84D7-4C36-991B-393FF2DC5CD2}" srcOrd="0" destOrd="1" presId="urn:microsoft.com/office/officeart/2005/8/layout/vList5"/>
    <dgm:cxn modelId="{F55825D7-0376-4C30-B0D4-F528F1231DF3}" type="presOf" srcId="{032C5F92-94A4-41DB-9002-8CF14648DD24}" destId="{43480B38-84D7-4C36-991B-393FF2DC5CD2}" srcOrd="0" destOrd="2" presId="urn:microsoft.com/office/officeart/2005/8/layout/vList5"/>
    <dgm:cxn modelId="{486ECCAF-FDB2-4BB1-B0C4-5F4DE8940C09}" type="presOf" srcId="{285C09FB-71DF-4177-959D-CF15595AA6D2}" destId="{43480B38-84D7-4C36-991B-393FF2DC5CD2}" srcOrd="0" destOrd="0" presId="urn:microsoft.com/office/officeart/2005/8/layout/vList5"/>
    <dgm:cxn modelId="{4B7487C5-747C-414F-8AF3-B8437040E43B}" type="presOf" srcId="{F1107588-0DB8-4940-AEA3-E933950A5D55}" destId="{F5AB2C23-588E-4E28-8B05-28D11790E06D}" srcOrd="0" destOrd="0" presId="urn:microsoft.com/office/officeart/2005/8/layout/vList5"/>
    <dgm:cxn modelId="{C0147662-6363-4301-A378-1AF187E55160}" type="presOf" srcId="{7D452148-77C3-4787-8FB5-CEBDC3B5FF86}" destId="{FA94C824-D22C-4D18-8F7D-7C20A6208BA3}" srcOrd="0" destOrd="0" presId="urn:microsoft.com/office/officeart/2005/8/layout/vList5"/>
    <dgm:cxn modelId="{D401F348-8EDE-4D92-B64B-2616D35AF17F}" srcId="{1F872684-2C0F-4F2D-AB9F-C0747748EBC8}" destId="{52FD0259-BEE3-4A51-AADC-C078B9B81339}" srcOrd="1" destOrd="0" parTransId="{1C0D1E88-C362-46F6-B8C1-ED6AE33A1677}" sibTransId="{2A08DC01-B40D-49F3-AEC3-CD22E1488E81}"/>
    <dgm:cxn modelId="{397807BC-73EE-43F7-B0FD-A6CF323E2D8C}" type="presOf" srcId="{21600CDE-2197-40AE-AC8E-1163D625630A}" destId="{1A8952D9-66ED-4DE0-92DC-3A6E786BC2AD}" srcOrd="0" destOrd="0" presId="urn:microsoft.com/office/officeart/2005/8/layout/vList5"/>
    <dgm:cxn modelId="{90B4FF8C-49B9-4264-822A-724466709C04}" srcId="{19BB5CAB-04F4-482E-83BF-80A1C121313C}" destId="{F8AFA125-C781-4610-8859-15FA4EF89216}" srcOrd="1" destOrd="0" parTransId="{39B5317A-C33E-4586-B9AE-4BBF3BFCA0C6}" sibTransId="{D7278353-EF72-49F4-AF1A-CC5C4047D95A}"/>
    <dgm:cxn modelId="{BAEBEE4C-E6B1-408E-B41E-4032B012DA51}" srcId="{F1107588-0DB8-4940-AEA3-E933950A5D55}" destId="{7D452148-77C3-4787-8FB5-CEBDC3B5FF86}" srcOrd="0" destOrd="0" parTransId="{59469D48-B1FA-4381-93B2-17E1EB29E7E0}" sibTransId="{D189376C-A4FA-4901-8C16-E95226974EEC}"/>
    <dgm:cxn modelId="{14C332E8-5041-4A6B-9071-7E9A74F8B35E}" type="presOf" srcId="{1B59F7AE-41E1-4C20-96C1-087635C79372}" destId="{43480B38-84D7-4C36-991B-393FF2DC5CD2}" srcOrd="0" destOrd="3" presId="urn:microsoft.com/office/officeart/2005/8/layout/vList5"/>
    <dgm:cxn modelId="{782141D3-2C34-40C1-8B54-8A38017A2B86}" srcId="{1F872684-2C0F-4F2D-AB9F-C0747748EBC8}" destId="{21600CDE-2197-40AE-AC8E-1163D625630A}" srcOrd="0" destOrd="0" parTransId="{4A727D7F-0539-4A7E-AD80-2E95395F611F}" sibTransId="{EDDB488D-7CC9-43EA-9439-9AE346ACB787}"/>
    <dgm:cxn modelId="{181B3E40-5665-4B7B-ACDF-4BD06ADC49AD}" srcId="{19BB5CAB-04F4-482E-83BF-80A1C121313C}" destId="{032C5F92-94A4-41DB-9002-8CF14648DD24}" srcOrd="2" destOrd="0" parTransId="{8DB86303-5116-4DA1-941A-C1D0D87232D4}" sibTransId="{62673F47-DF0F-4099-825E-7429A6618802}"/>
    <dgm:cxn modelId="{661BA239-E755-490F-B92B-36D897A7F326}" type="presOf" srcId="{E0F383FB-98DA-46A7-B8BF-6EF57698C10C}" destId="{62B862A3-F66D-47C3-BA29-21FAA56751D4}" srcOrd="0" destOrd="0" presId="urn:microsoft.com/office/officeart/2005/8/layout/vList5"/>
    <dgm:cxn modelId="{C3C28A69-A6B6-499E-93C4-2AADF09A02BD}" srcId="{E0F383FB-98DA-46A7-B8BF-6EF57698C10C}" destId="{19BB5CAB-04F4-482E-83BF-80A1C121313C}" srcOrd="2" destOrd="0" parTransId="{4966D91B-9A95-48A1-B6DC-C00CF41B58ED}" sibTransId="{CC6B5022-B684-4F97-B830-61F744457859}"/>
    <dgm:cxn modelId="{3C81B9B8-8720-4F7D-93E3-AD32FF3BAA76}" srcId="{19BB5CAB-04F4-482E-83BF-80A1C121313C}" destId="{285C09FB-71DF-4177-959D-CF15595AA6D2}" srcOrd="0" destOrd="0" parTransId="{362136F2-61A3-42E9-BA78-6C0F8E1DDB46}" sibTransId="{90ED7E53-14DE-4A95-ADEB-30516F6AB8D7}"/>
    <dgm:cxn modelId="{E1DB76BB-447B-4ACC-9A70-327824C22C2F}" type="presParOf" srcId="{62B862A3-F66D-47C3-BA29-21FAA56751D4}" destId="{C3C0B43C-7111-4565-B714-217CA34E72A6}" srcOrd="0" destOrd="0" presId="urn:microsoft.com/office/officeart/2005/8/layout/vList5"/>
    <dgm:cxn modelId="{EFA0CD1C-FA34-4853-80E1-9077D20599ED}" type="presParOf" srcId="{C3C0B43C-7111-4565-B714-217CA34E72A6}" destId="{F5AB2C23-588E-4E28-8B05-28D11790E06D}" srcOrd="0" destOrd="0" presId="urn:microsoft.com/office/officeart/2005/8/layout/vList5"/>
    <dgm:cxn modelId="{80E5BA2D-34F8-421B-9504-F6773DD36FF5}" type="presParOf" srcId="{C3C0B43C-7111-4565-B714-217CA34E72A6}" destId="{FA94C824-D22C-4D18-8F7D-7C20A6208BA3}" srcOrd="1" destOrd="0" presId="urn:microsoft.com/office/officeart/2005/8/layout/vList5"/>
    <dgm:cxn modelId="{9D94B1A5-DF3F-4E89-9B4A-99F1D4E170B0}" type="presParOf" srcId="{62B862A3-F66D-47C3-BA29-21FAA56751D4}" destId="{60BFB2B2-E24D-441B-A386-F2052910F20F}" srcOrd="1" destOrd="0" presId="urn:microsoft.com/office/officeart/2005/8/layout/vList5"/>
    <dgm:cxn modelId="{98072EC5-1B21-40D4-BFA1-A9D446C47791}" type="presParOf" srcId="{62B862A3-F66D-47C3-BA29-21FAA56751D4}" destId="{145349A0-45D6-481A-97B2-1F72294A497F}" srcOrd="2" destOrd="0" presId="urn:microsoft.com/office/officeart/2005/8/layout/vList5"/>
    <dgm:cxn modelId="{7CD28F3C-4415-4672-A78C-0DD812600ABC}" type="presParOf" srcId="{145349A0-45D6-481A-97B2-1F72294A497F}" destId="{77D7CB7C-048F-4D09-AD48-BCE924145FE9}" srcOrd="0" destOrd="0" presId="urn:microsoft.com/office/officeart/2005/8/layout/vList5"/>
    <dgm:cxn modelId="{D964A59E-91CE-4A14-B23D-CDCF8CD2488E}" type="presParOf" srcId="{145349A0-45D6-481A-97B2-1F72294A497F}" destId="{1A8952D9-66ED-4DE0-92DC-3A6E786BC2AD}" srcOrd="1" destOrd="0" presId="urn:microsoft.com/office/officeart/2005/8/layout/vList5"/>
    <dgm:cxn modelId="{AD04CB74-EEF9-4565-AA23-28781096DCD7}" type="presParOf" srcId="{62B862A3-F66D-47C3-BA29-21FAA56751D4}" destId="{F3143724-0C13-4480-BD97-B116C6061BF9}" srcOrd="3" destOrd="0" presId="urn:microsoft.com/office/officeart/2005/8/layout/vList5"/>
    <dgm:cxn modelId="{0EBC5881-37CE-476A-AAA8-C52430CC9000}" type="presParOf" srcId="{62B862A3-F66D-47C3-BA29-21FAA56751D4}" destId="{A578CDA4-C8B2-47F5-B09C-468DFC72F882}" srcOrd="4" destOrd="0" presId="urn:microsoft.com/office/officeart/2005/8/layout/vList5"/>
    <dgm:cxn modelId="{AC0E41D1-7C4C-41E4-9FFE-B00BE1078221}" type="presParOf" srcId="{A578CDA4-C8B2-47F5-B09C-468DFC72F882}" destId="{684FAB47-75F5-424B-B780-C711AE278591}" srcOrd="0" destOrd="0" presId="urn:microsoft.com/office/officeart/2005/8/layout/vList5"/>
    <dgm:cxn modelId="{EE6C7F1F-E88D-496F-AD31-8F018B7D0DD5}" type="presParOf" srcId="{A578CDA4-C8B2-47F5-B09C-468DFC72F882}" destId="{43480B38-84D7-4C36-991B-393FF2DC5C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48F1F-5F2E-4330-B637-295CF0FE21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FB903-60BF-4AA2-8182-AD2755B8227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73322D7-836E-4282-9780-2039C42F4C07}" type="parTrans" cxnId="{D77E1F48-D225-44E2-A535-B4E43979023A}">
      <dgm:prSet/>
      <dgm:spPr/>
      <dgm:t>
        <a:bodyPr/>
        <a:lstStyle/>
        <a:p>
          <a:endParaRPr lang="ru-RU"/>
        </a:p>
      </dgm:t>
    </dgm:pt>
    <dgm:pt modelId="{3251F497-5880-4785-B71C-8ED5F96935C9}" type="sibTrans" cxnId="{D77E1F48-D225-44E2-A535-B4E43979023A}">
      <dgm:prSet/>
      <dgm:spPr/>
      <dgm:t>
        <a:bodyPr/>
        <a:lstStyle/>
        <a:p>
          <a:endParaRPr lang="ru-RU"/>
        </a:p>
      </dgm:t>
    </dgm:pt>
    <dgm:pt modelId="{4998F6E1-4889-4E00-B34E-D137AFDB1CAC}" type="asst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96CFF8D-2466-4F36-8AFB-95928EA6522F}" type="parTrans" cxnId="{7B8ED22E-79DE-4F99-9C04-DA5DB6CA8BBD}">
      <dgm:prSet/>
      <dgm:spPr/>
      <dgm:t>
        <a:bodyPr/>
        <a:lstStyle/>
        <a:p>
          <a:endParaRPr lang="ru-RU"/>
        </a:p>
      </dgm:t>
    </dgm:pt>
    <dgm:pt modelId="{739C8B7A-C30A-4B1E-8A40-9BCB3233B5EE}" type="sibTrans" cxnId="{7B8ED22E-79DE-4F99-9C04-DA5DB6CA8BBD}">
      <dgm:prSet/>
      <dgm:spPr/>
      <dgm:t>
        <a:bodyPr/>
        <a:lstStyle/>
        <a:p>
          <a:endParaRPr lang="ru-RU"/>
        </a:p>
      </dgm:t>
    </dgm:pt>
    <dgm:pt modelId="{4785EB36-BB30-4C71-9C28-846C7A103DA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0994746-5C06-4B2F-AFBC-791D684273B7}" type="parTrans" cxnId="{2607AC57-0890-44BF-891D-08AB8D76FBC3}">
      <dgm:prSet/>
      <dgm:spPr/>
      <dgm:t>
        <a:bodyPr/>
        <a:lstStyle/>
        <a:p>
          <a:endParaRPr lang="ru-RU"/>
        </a:p>
      </dgm:t>
    </dgm:pt>
    <dgm:pt modelId="{12883636-7643-4D6E-AE44-2C524B1B7DAE}" type="sibTrans" cxnId="{2607AC57-0890-44BF-891D-08AB8D76FBC3}">
      <dgm:prSet/>
      <dgm:spPr/>
      <dgm:t>
        <a:bodyPr/>
        <a:lstStyle/>
        <a:p>
          <a:endParaRPr lang="ru-RU"/>
        </a:p>
      </dgm:t>
    </dgm:pt>
    <dgm:pt modelId="{2370A2D3-9896-41E9-9036-3041B583099E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BC1BA4A-6B60-4418-AE4B-537FE079024A}" type="parTrans" cxnId="{1224E5F1-9B56-48A3-9BB6-5C60148BC54C}">
      <dgm:prSet/>
      <dgm:spPr/>
      <dgm:t>
        <a:bodyPr/>
        <a:lstStyle/>
        <a:p>
          <a:endParaRPr lang="ru-RU"/>
        </a:p>
      </dgm:t>
    </dgm:pt>
    <dgm:pt modelId="{90501804-8F72-4707-A2E8-BB7F6CD7950A}" type="sibTrans" cxnId="{1224E5F1-9B56-48A3-9BB6-5C60148BC54C}">
      <dgm:prSet/>
      <dgm:spPr/>
      <dgm:t>
        <a:bodyPr/>
        <a:lstStyle/>
        <a:p>
          <a:endParaRPr lang="ru-RU"/>
        </a:p>
      </dgm:t>
    </dgm:pt>
    <dgm:pt modelId="{BCB00B78-1EBF-435D-AE28-A9DF7F64ED82}" type="asst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CCCB05-60A8-4941-938D-06EFE25D6822}" type="parTrans" cxnId="{65110E40-D3B3-4089-AB00-9D2D984264A9}">
      <dgm:prSet/>
      <dgm:spPr/>
      <dgm:t>
        <a:bodyPr/>
        <a:lstStyle/>
        <a:p>
          <a:endParaRPr lang="ru-RU"/>
        </a:p>
      </dgm:t>
    </dgm:pt>
    <dgm:pt modelId="{338C7C79-FC29-4A46-B045-218DC920CA28}" type="sibTrans" cxnId="{65110E40-D3B3-4089-AB00-9D2D984264A9}">
      <dgm:prSet/>
      <dgm:spPr/>
      <dgm:t>
        <a:bodyPr/>
        <a:lstStyle/>
        <a:p>
          <a:endParaRPr lang="ru-RU"/>
        </a:p>
      </dgm:t>
    </dgm:pt>
    <dgm:pt modelId="{CABD5030-ADA7-49A4-9165-635AD1CEED7F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429EFE-02DD-48E1-A14C-B85BEB0358BA}" type="parTrans" cxnId="{172770D0-9DE5-4092-90FE-F49BE94EB548}">
      <dgm:prSet/>
      <dgm:spPr/>
      <dgm:t>
        <a:bodyPr/>
        <a:lstStyle/>
        <a:p>
          <a:endParaRPr lang="ru-RU"/>
        </a:p>
      </dgm:t>
    </dgm:pt>
    <dgm:pt modelId="{FA892098-3F69-4F1F-8F8A-BE7639B82030}" type="sibTrans" cxnId="{172770D0-9DE5-4092-90FE-F49BE94EB548}">
      <dgm:prSet/>
      <dgm:spPr/>
      <dgm:t>
        <a:bodyPr/>
        <a:lstStyle/>
        <a:p>
          <a:endParaRPr lang="ru-RU"/>
        </a:p>
      </dgm:t>
    </dgm:pt>
    <dgm:pt modelId="{863A4B72-ACC3-4A81-B1F9-6807DF857A16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D92CBA-304C-435E-B6AA-98957A891CC4}" type="parTrans" cxnId="{570C8CAC-0227-428D-B654-74B38733EEF7}">
      <dgm:prSet/>
      <dgm:spPr/>
      <dgm:t>
        <a:bodyPr/>
        <a:lstStyle/>
        <a:p>
          <a:endParaRPr lang="ru-RU"/>
        </a:p>
      </dgm:t>
    </dgm:pt>
    <dgm:pt modelId="{6C20BDE4-7F30-4321-BD97-E66DEE9862DB}" type="sibTrans" cxnId="{570C8CAC-0227-428D-B654-74B38733EEF7}">
      <dgm:prSet/>
      <dgm:spPr/>
      <dgm:t>
        <a:bodyPr/>
        <a:lstStyle/>
        <a:p>
          <a:endParaRPr lang="ru-RU"/>
        </a:p>
      </dgm:t>
    </dgm:pt>
    <dgm:pt modelId="{D593111A-1241-49CE-9F80-7FA36420F02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CDD5E0-8CD7-432C-BAB5-736F68659D80}" type="parTrans" cxnId="{26975645-E391-4476-A1A6-3F98F8126728}">
      <dgm:prSet/>
      <dgm:spPr/>
      <dgm:t>
        <a:bodyPr/>
        <a:lstStyle/>
        <a:p>
          <a:endParaRPr lang="ru-RU"/>
        </a:p>
      </dgm:t>
    </dgm:pt>
    <dgm:pt modelId="{7D242997-E648-4629-A8CC-10F8CE52B774}" type="sibTrans" cxnId="{26975645-E391-4476-A1A6-3F98F8126728}">
      <dgm:prSet/>
      <dgm:spPr/>
      <dgm:t>
        <a:bodyPr/>
        <a:lstStyle/>
        <a:p>
          <a:endParaRPr lang="ru-RU"/>
        </a:p>
      </dgm:t>
    </dgm:pt>
    <dgm:pt modelId="{09753EB1-6D55-4BAF-AFFC-7C35025EA900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2DC705-85C7-4762-827B-01F774AB43A3}" type="sibTrans" cxnId="{BFA98986-BCEA-4B5C-B631-0F3BC3CF8D51}">
      <dgm:prSet/>
      <dgm:spPr/>
      <dgm:t>
        <a:bodyPr/>
        <a:lstStyle/>
        <a:p>
          <a:endParaRPr lang="ru-RU"/>
        </a:p>
      </dgm:t>
    </dgm:pt>
    <dgm:pt modelId="{F16B79B6-D50A-4C72-B42A-33D8D9DA7CEB}" type="parTrans" cxnId="{BFA98986-BCEA-4B5C-B631-0F3BC3CF8D51}">
      <dgm:prSet/>
      <dgm:spPr/>
      <dgm:t>
        <a:bodyPr/>
        <a:lstStyle/>
        <a:p>
          <a:endParaRPr lang="ru-RU"/>
        </a:p>
      </dgm:t>
    </dgm:pt>
    <dgm:pt modelId="{92D3F9C1-190D-4FCE-8BE1-70FCF3F0F026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F07710-0957-47D5-9EF3-B5572DC0CA5F}" type="parTrans" cxnId="{9A729103-0E9C-42BF-996D-98E5CC648D6C}">
      <dgm:prSet/>
      <dgm:spPr/>
      <dgm:t>
        <a:bodyPr/>
        <a:lstStyle/>
        <a:p>
          <a:endParaRPr lang="ru-RU"/>
        </a:p>
      </dgm:t>
    </dgm:pt>
    <dgm:pt modelId="{74FC1C6F-F20E-4C18-903A-EFAF965B26D3}" type="sibTrans" cxnId="{9A729103-0E9C-42BF-996D-98E5CC648D6C}">
      <dgm:prSet/>
      <dgm:spPr/>
      <dgm:t>
        <a:bodyPr/>
        <a:lstStyle/>
        <a:p>
          <a:endParaRPr lang="ru-RU"/>
        </a:p>
      </dgm:t>
    </dgm:pt>
    <dgm:pt modelId="{1BDBCDB4-69C1-43B8-A929-9A6ECE0CFF1C}">
      <dgm:prSet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5CE38E-4D79-4CF4-9E81-E20E525624A5}" type="parTrans" cxnId="{9C6089E1-486F-4CF8-866E-26F541CFDCFC}">
      <dgm:prSet/>
      <dgm:spPr/>
      <dgm:t>
        <a:bodyPr/>
        <a:lstStyle/>
        <a:p>
          <a:endParaRPr lang="ru-RU"/>
        </a:p>
      </dgm:t>
    </dgm:pt>
    <dgm:pt modelId="{2DB620E3-116A-47AB-8F57-D187723A3FA5}" type="sibTrans" cxnId="{9C6089E1-486F-4CF8-866E-26F541CFDCFC}">
      <dgm:prSet/>
      <dgm:spPr/>
      <dgm:t>
        <a:bodyPr/>
        <a:lstStyle/>
        <a:p>
          <a:endParaRPr lang="ru-RU"/>
        </a:p>
      </dgm:t>
    </dgm:pt>
    <dgm:pt modelId="{35459790-FFDF-4D61-9077-A33857FDF26D}">
      <dgm:prSet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0024AB-3F6F-4CA4-AE7D-02A25DA38448}" type="sibTrans" cxnId="{B6A29D27-4525-4002-AEE0-C37C6E01AE4D}">
      <dgm:prSet/>
      <dgm:spPr/>
      <dgm:t>
        <a:bodyPr/>
        <a:lstStyle/>
        <a:p>
          <a:endParaRPr lang="ru-RU"/>
        </a:p>
      </dgm:t>
    </dgm:pt>
    <dgm:pt modelId="{20FF22B0-10A0-412A-A1CC-8D181D8C5073}" type="parTrans" cxnId="{B6A29D27-4525-4002-AEE0-C37C6E01AE4D}">
      <dgm:prSet/>
      <dgm:spPr/>
      <dgm:t>
        <a:bodyPr/>
        <a:lstStyle/>
        <a:p>
          <a:endParaRPr lang="ru-RU"/>
        </a:p>
      </dgm:t>
    </dgm:pt>
    <dgm:pt modelId="{60AFA381-9B57-4324-ADDF-58DDE206E429}" type="pres">
      <dgm:prSet presAssocID="{7F348F1F-5F2E-4330-B637-295CF0FE21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CFF97F-CF49-4BBF-80FF-43CF72C9A847}" type="pres">
      <dgm:prSet presAssocID="{863A4B72-ACC3-4A81-B1F9-6807DF857A16}" presName="hierRoot1" presStyleCnt="0">
        <dgm:presLayoutVars>
          <dgm:hierBranch val="init"/>
        </dgm:presLayoutVars>
      </dgm:prSet>
      <dgm:spPr/>
    </dgm:pt>
    <dgm:pt modelId="{289C98EB-E8B7-4639-8DE5-FF240E118A99}" type="pres">
      <dgm:prSet presAssocID="{863A4B72-ACC3-4A81-B1F9-6807DF857A16}" presName="rootComposite1" presStyleCnt="0"/>
      <dgm:spPr/>
    </dgm:pt>
    <dgm:pt modelId="{F9429614-37CB-439C-83B3-523A0118DEFC}" type="pres">
      <dgm:prSet presAssocID="{863A4B72-ACC3-4A81-B1F9-6807DF857A16}" presName="rootText1" presStyleLbl="node0" presStyleIdx="0" presStyleCnt="5" custScaleX="62587" custScaleY="157312" custLinFactNeighborX="-65131" custLinFactNeighborY="-63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FF6A7-BA0A-4D44-A01F-49D0340C3114}" type="pres">
      <dgm:prSet presAssocID="{863A4B72-ACC3-4A81-B1F9-6807DF857A1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EC5B3F-CE6A-4E3C-99B7-EC96186D2789}" type="pres">
      <dgm:prSet presAssocID="{863A4B72-ACC3-4A81-B1F9-6807DF857A16}" presName="hierChild2" presStyleCnt="0"/>
      <dgm:spPr/>
    </dgm:pt>
    <dgm:pt modelId="{824BA892-F6F4-4A35-B77D-B8EA26D6366B}" type="pres">
      <dgm:prSet presAssocID="{863A4B72-ACC3-4A81-B1F9-6807DF857A16}" presName="hierChild3" presStyleCnt="0"/>
      <dgm:spPr/>
    </dgm:pt>
    <dgm:pt modelId="{6892F81E-0486-4ECA-A1CA-7260EE0C1B22}" type="pres">
      <dgm:prSet presAssocID="{92D3F9C1-190D-4FCE-8BE1-70FCF3F0F026}" presName="hierRoot1" presStyleCnt="0">
        <dgm:presLayoutVars>
          <dgm:hierBranch val="init"/>
        </dgm:presLayoutVars>
      </dgm:prSet>
      <dgm:spPr/>
    </dgm:pt>
    <dgm:pt modelId="{76E5A515-9250-4A62-8A15-3FE6C383C47F}" type="pres">
      <dgm:prSet presAssocID="{92D3F9C1-190D-4FCE-8BE1-70FCF3F0F026}" presName="rootComposite1" presStyleCnt="0"/>
      <dgm:spPr/>
    </dgm:pt>
    <dgm:pt modelId="{A4EB1E2E-2B6A-44EB-B28C-A6BC1B32BF5E}" type="pres">
      <dgm:prSet presAssocID="{92D3F9C1-190D-4FCE-8BE1-70FCF3F0F026}" presName="rootText1" presStyleLbl="node0" presStyleIdx="1" presStyleCnt="5" custScaleX="62453" custScaleY="155879" custLinFactNeighborX="-80006" custLinFactNeighborY="-63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FD3C3-52EC-435A-96AD-B76F346D8BC6}" type="pres">
      <dgm:prSet presAssocID="{92D3F9C1-190D-4FCE-8BE1-70FCF3F0F02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78AA43-CB06-4753-BBD8-B9C93CBA3B22}" type="pres">
      <dgm:prSet presAssocID="{92D3F9C1-190D-4FCE-8BE1-70FCF3F0F026}" presName="hierChild2" presStyleCnt="0"/>
      <dgm:spPr/>
    </dgm:pt>
    <dgm:pt modelId="{21E5E661-9B76-463A-B970-E966E476D6F3}" type="pres">
      <dgm:prSet presAssocID="{92D3F9C1-190D-4FCE-8BE1-70FCF3F0F026}" presName="hierChild3" presStyleCnt="0"/>
      <dgm:spPr/>
    </dgm:pt>
    <dgm:pt modelId="{BFBA403A-6444-43F3-A64D-B49EF2433B58}" type="pres">
      <dgm:prSet presAssocID="{0A6FB903-60BF-4AA2-8182-AD2755B82270}" presName="hierRoot1" presStyleCnt="0">
        <dgm:presLayoutVars>
          <dgm:hierBranch val="init"/>
        </dgm:presLayoutVars>
      </dgm:prSet>
      <dgm:spPr/>
    </dgm:pt>
    <dgm:pt modelId="{60CF4F36-3F5D-4CA8-925E-9C34168BE974}" type="pres">
      <dgm:prSet presAssocID="{0A6FB903-60BF-4AA2-8182-AD2755B82270}" presName="rootComposite1" presStyleCnt="0"/>
      <dgm:spPr/>
    </dgm:pt>
    <dgm:pt modelId="{E2F1B0BB-EDC6-4740-B6D7-0FEB1BB6EB83}" type="pres">
      <dgm:prSet presAssocID="{0A6FB903-60BF-4AA2-8182-AD2755B82270}" presName="rootText1" presStyleLbl="node0" presStyleIdx="2" presStyleCnt="5" custScaleX="74720" custScaleY="193338" custLinFactY="100000" custLinFactNeighborX="-6404" custLinFactNeighborY="111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81B8B7-D62E-4041-8CC6-D14D0AC81058}" type="pres">
      <dgm:prSet presAssocID="{0A6FB903-60BF-4AA2-8182-AD2755B822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64A062-6CC9-429A-A5C2-420F19FF5B13}" type="pres">
      <dgm:prSet presAssocID="{0A6FB903-60BF-4AA2-8182-AD2755B82270}" presName="hierChild2" presStyleCnt="0"/>
      <dgm:spPr/>
    </dgm:pt>
    <dgm:pt modelId="{C3F8B674-D896-40D5-8E24-45916A8F4925}" type="pres">
      <dgm:prSet presAssocID="{00994746-5C06-4B2F-AFBC-791D684273B7}" presName="Name37" presStyleLbl="parChTrans1D2" presStyleIdx="0" presStyleCnt="7"/>
      <dgm:spPr/>
      <dgm:t>
        <a:bodyPr/>
        <a:lstStyle/>
        <a:p>
          <a:endParaRPr lang="ru-RU"/>
        </a:p>
      </dgm:t>
    </dgm:pt>
    <dgm:pt modelId="{F7BE5471-759C-4F68-85FA-5D39F6679078}" type="pres">
      <dgm:prSet presAssocID="{4785EB36-BB30-4C71-9C28-846C7A103DAD}" presName="hierRoot2" presStyleCnt="0">
        <dgm:presLayoutVars>
          <dgm:hierBranch val="init"/>
        </dgm:presLayoutVars>
      </dgm:prSet>
      <dgm:spPr/>
    </dgm:pt>
    <dgm:pt modelId="{8792A1D4-5C7D-4001-9BA7-277D68BAED90}" type="pres">
      <dgm:prSet presAssocID="{4785EB36-BB30-4C71-9C28-846C7A103DAD}" presName="rootComposite" presStyleCnt="0"/>
      <dgm:spPr/>
    </dgm:pt>
    <dgm:pt modelId="{B29868FC-B99F-44D6-B059-EA67C904F1F9}" type="pres">
      <dgm:prSet presAssocID="{4785EB36-BB30-4C71-9C28-846C7A103DAD}" presName="rootText" presStyleLbl="node2" presStyleIdx="0" presStyleCnt="5" custScaleX="88476" custScaleY="216233" custLinFactNeighborX="-270" custLinFactNeighborY="32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A09BE-E7C1-49D8-9919-DA849717129D}" type="pres">
      <dgm:prSet presAssocID="{4785EB36-BB30-4C71-9C28-846C7A103DAD}" presName="rootConnector" presStyleLbl="node2" presStyleIdx="0" presStyleCnt="5"/>
      <dgm:spPr/>
      <dgm:t>
        <a:bodyPr/>
        <a:lstStyle/>
        <a:p>
          <a:endParaRPr lang="ru-RU"/>
        </a:p>
      </dgm:t>
    </dgm:pt>
    <dgm:pt modelId="{D19B7E64-B0A8-440F-A4B0-5C8367024288}" type="pres">
      <dgm:prSet presAssocID="{4785EB36-BB30-4C71-9C28-846C7A103DAD}" presName="hierChild4" presStyleCnt="0"/>
      <dgm:spPr/>
    </dgm:pt>
    <dgm:pt modelId="{17D0EAB0-B5F7-468D-8789-0D53B2B98662}" type="pres">
      <dgm:prSet presAssocID="{4785EB36-BB30-4C71-9C28-846C7A103DAD}" presName="hierChild5" presStyleCnt="0"/>
      <dgm:spPr/>
    </dgm:pt>
    <dgm:pt modelId="{9C92163C-FF19-4ACF-BF27-1C43123C0AAB}" type="pres">
      <dgm:prSet presAssocID="{6BC1BA4A-6B60-4418-AE4B-537FE079024A}" presName="Name37" presStyleLbl="parChTrans1D2" presStyleIdx="1" presStyleCnt="7"/>
      <dgm:spPr/>
      <dgm:t>
        <a:bodyPr/>
        <a:lstStyle/>
        <a:p>
          <a:endParaRPr lang="ru-RU"/>
        </a:p>
      </dgm:t>
    </dgm:pt>
    <dgm:pt modelId="{F5339ADF-A50F-49FA-9E22-30461763ABF7}" type="pres">
      <dgm:prSet presAssocID="{2370A2D3-9896-41E9-9036-3041B583099E}" presName="hierRoot2" presStyleCnt="0">
        <dgm:presLayoutVars>
          <dgm:hierBranch val="init"/>
        </dgm:presLayoutVars>
      </dgm:prSet>
      <dgm:spPr/>
    </dgm:pt>
    <dgm:pt modelId="{52136DC1-1B15-4B2C-AAB4-77410883E43E}" type="pres">
      <dgm:prSet presAssocID="{2370A2D3-9896-41E9-9036-3041B583099E}" presName="rootComposite" presStyleCnt="0"/>
      <dgm:spPr/>
    </dgm:pt>
    <dgm:pt modelId="{C99245B2-FB06-4C1C-8767-D99BDA532AC9}" type="pres">
      <dgm:prSet presAssocID="{2370A2D3-9896-41E9-9036-3041B583099E}" presName="rootText" presStyleLbl="node2" presStyleIdx="1" presStyleCnt="5" custScaleX="93040" custScaleY="212915" custLinFactNeighborX="-1855" custLinFactNeighborY="32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9174D9-889D-4AF2-B398-03A90971ED92}" type="pres">
      <dgm:prSet presAssocID="{2370A2D3-9896-41E9-9036-3041B583099E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BAC0CF-6576-4D9C-9E79-4DFD688F139C}" type="pres">
      <dgm:prSet presAssocID="{2370A2D3-9896-41E9-9036-3041B583099E}" presName="hierChild4" presStyleCnt="0"/>
      <dgm:spPr/>
    </dgm:pt>
    <dgm:pt modelId="{42C90FCA-2D29-4398-9533-B33C01433E8A}" type="pres">
      <dgm:prSet presAssocID="{2370A2D3-9896-41E9-9036-3041B583099E}" presName="hierChild5" presStyleCnt="0"/>
      <dgm:spPr/>
    </dgm:pt>
    <dgm:pt modelId="{82267313-698F-4E7F-8C2B-62F383E3F654}" type="pres">
      <dgm:prSet presAssocID="{8A429EFE-02DD-48E1-A14C-B85BEB0358BA}" presName="Name37" presStyleLbl="parChTrans1D2" presStyleIdx="2" presStyleCnt="7"/>
      <dgm:spPr/>
      <dgm:t>
        <a:bodyPr/>
        <a:lstStyle/>
        <a:p>
          <a:endParaRPr lang="ru-RU"/>
        </a:p>
      </dgm:t>
    </dgm:pt>
    <dgm:pt modelId="{07BB386A-FC2B-4B36-A18B-DF1BB37E8126}" type="pres">
      <dgm:prSet presAssocID="{CABD5030-ADA7-49A4-9165-635AD1CEED7F}" presName="hierRoot2" presStyleCnt="0">
        <dgm:presLayoutVars>
          <dgm:hierBranch val="init"/>
        </dgm:presLayoutVars>
      </dgm:prSet>
      <dgm:spPr/>
    </dgm:pt>
    <dgm:pt modelId="{D8673E37-187A-44BE-9E23-9CE0F2250C36}" type="pres">
      <dgm:prSet presAssocID="{CABD5030-ADA7-49A4-9165-635AD1CEED7F}" presName="rootComposite" presStyleCnt="0"/>
      <dgm:spPr/>
    </dgm:pt>
    <dgm:pt modelId="{AAB17CA1-086B-4F83-BB1C-10517E0ACD13}" type="pres">
      <dgm:prSet presAssocID="{CABD5030-ADA7-49A4-9165-635AD1CEED7F}" presName="rootText" presStyleLbl="node2" presStyleIdx="2" presStyleCnt="5" custScaleX="93853" custScaleY="219691" custLinFactNeighborX="-2866" custLinFactNeighborY="32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B72CB-EF54-4E2E-8DB7-0C35A3262CB3}" type="pres">
      <dgm:prSet presAssocID="{CABD5030-ADA7-49A4-9165-635AD1CEED7F}" presName="rootConnector" presStyleLbl="node2" presStyleIdx="2" presStyleCnt="5"/>
      <dgm:spPr/>
      <dgm:t>
        <a:bodyPr/>
        <a:lstStyle/>
        <a:p>
          <a:endParaRPr lang="ru-RU"/>
        </a:p>
      </dgm:t>
    </dgm:pt>
    <dgm:pt modelId="{AA837D11-420D-4F1E-81C2-59D63C5F1FBE}" type="pres">
      <dgm:prSet presAssocID="{CABD5030-ADA7-49A4-9165-635AD1CEED7F}" presName="hierChild4" presStyleCnt="0"/>
      <dgm:spPr/>
    </dgm:pt>
    <dgm:pt modelId="{F0E01442-997D-469D-A67F-729FED4AC73D}" type="pres">
      <dgm:prSet presAssocID="{CABD5030-ADA7-49A4-9165-635AD1CEED7F}" presName="hierChild5" presStyleCnt="0"/>
      <dgm:spPr/>
    </dgm:pt>
    <dgm:pt modelId="{BFE3C19E-2252-4388-A3D4-A03C8EF1FFBD}" type="pres">
      <dgm:prSet presAssocID="{F16B79B6-D50A-4C72-B42A-33D8D9DA7CEB}" presName="Name37" presStyleLbl="parChTrans1D2" presStyleIdx="3" presStyleCnt="7"/>
      <dgm:spPr/>
      <dgm:t>
        <a:bodyPr/>
        <a:lstStyle/>
        <a:p>
          <a:endParaRPr lang="ru-RU"/>
        </a:p>
      </dgm:t>
    </dgm:pt>
    <dgm:pt modelId="{B5D1640B-3D46-4BB9-89F8-1EC51CDEA54E}" type="pres">
      <dgm:prSet presAssocID="{09753EB1-6D55-4BAF-AFFC-7C35025EA900}" presName="hierRoot2" presStyleCnt="0">
        <dgm:presLayoutVars>
          <dgm:hierBranch val="init"/>
        </dgm:presLayoutVars>
      </dgm:prSet>
      <dgm:spPr/>
    </dgm:pt>
    <dgm:pt modelId="{A0F2FA43-EEDD-408A-9F7A-ED7BE9E112E9}" type="pres">
      <dgm:prSet presAssocID="{09753EB1-6D55-4BAF-AFFC-7C35025EA900}" presName="rootComposite" presStyleCnt="0"/>
      <dgm:spPr/>
    </dgm:pt>
    <dgm:pt modelId="{CA8C520F-0D19-40AC-8B1A-F0E4627AD635}" type="pres">
      <dgm:prSet presAssocID="{09753EB1-6D55-4BAF-AFFC-7C35025EA900}" presName="rootText" presStyleLbl="node2" presStyleIdx="3" presStyleCnt="5" custScaleX="97038" custScaleY="223885" custLinFactNeighborX="448" custLinFactNeighborY="3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ECE66-421D-4212-A5BE-7DD28E1D2349}" type="pres">
      <dgm:prSet presAssocID="{09753EB1-6D55-4BAF-AFFC-7C35025EA900}" presName="rootConnector" presStyleLbl="node2" presStyleIdx="3" presStyleCnt="5"/>
      <dgm:spPr/>
      <dgm:t>
        <a:bodyPr/>
        <a:lstStyle/>
        <a:p>
          <a:endParaRPr lang="ru-RU"/>
        </a:p>
      </dgm:t>
    </dgm:pt>
    <dgm:pt modelId="{38E45EE6-C69A-4665-93DD-674DE127F636}" type="pres">
      <dgm:prSet presAssocID="{09753EB1-6D55-4BAF-AFFC-7C35025EA900}" presName="hierChild4" presStyleCnt="0"/>
      <dgm:spPr/>
    </dgm:pt>
    <dgm:pt modelId="{6D8879EF-4F16-42D8-9FF8-30A997263A07}" type="pres">
      <dgm:prSet presAssocID="{09753EB1-6D55-4BAF-AFFC-7C35025EA900}" presName="hierChild5" presStyleCnt="0"/>
      <dgm:spPr/>
    </dgm:pt>
    <dgm:pt modelId="{B9EBA217-C35E-45C3-8924-5D1B7F7A579D}" type="pres">
      <dgm:prSet presAssocID="{20FF22B0-10A0-412A-A1CC-8D181D8C5073}" presName="Name37" presStyleLbl="parChTrans1D2" presStyleIdx="4" presStyleCnt="7"/>
      <dgm:spPr/>
      <dgm:t>
        <a:bodyPr/>
        <a:lstStyle/>
        <a:p>
          <a:endParaRPr lang="ru-RU"/>
        </a:p>
      </dgm:t>
    </dgm:pt>
    <dgm:pt modelId="{AD2EBF21-9B50-40EA-9051-F91C8FB110F9}" type="pres">
      <dgm:prSet presAssocID="{35459790-FFDF-4D61-9077-A33857FDF26D}" presName="hierRoot2" presStyleCnt="0">
        <dgm:presLayoutVars>
          <dgm:hierBranch val="init"/>
        </dgm:presLayoutVars>
      </dgm:prSet>
      <dgm:spPr/>
    </dgm:pt>
    <dgm:pt modelId="{825E2BA2-F4C0-4E11-9BB8-540FA455AF38}" type="pres">
      <dgm:prSet presAssocID="{35459790-FFDF-4D61-9077-A33857FDF26D}" presName="rootComposite" presStyleCnt="0"/>
      <dgm:spPr/>
    </dgm:pt>
    <dgm:pt modelId="{F73BD35A-9FFB-4E85-AC62-157719582344}" type="pres">
      <dgm:prSet presAssocID="{35459790-FFDF-4D61-9077-A33857FDF26D}" presName="rootText" presStyleLbl="node2" presStyleIdx="4" presStyleCnt="5" custScaleX="91931" custScaleY="229171" custLinFactNeighborX="576" custLinFactNeighborY="3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6A58E6-7864-4077-9F00-7F3A7AE94F93}" type="pres">
      <dgm:prSet presAssocID="{35459790-FFDF-4D61-9077-A33857FDF26D}" presName="rootConnector" presStyleLbl="node2" presStyleIdx="4" presStyleCnt="5"/>
      <dgm:spPr/>
      <dgm:t>
        <a:bodyPr/>
        <a:lstStyle/>
        <a:p>
          <a:endParaRPr lang="ru-RU"/>
        </a:p>
      </dgm:t>
    </dgm:pt>
    <dgm:pt modelId="{EF89852C-0611-4DC4-AB0B-34156BF51CC1}" type="pres">
      <dgm:prSet presAssocID="{35459790-FFDF-4D61-9077-A33857FDF26D}" presName="hierChild4" presStyleCnt="0"/>
      <dgm:spPr/>
    </dgm:pt>
    <dgm:pt modelId="{892D94B0-DB8B-4AB1-AB37-CF261AC974AE}" type="pres">
      <dgm:prSet presAssocID="{35459790-FFDF-4D61-9077-A33857FDF26D}" presName="hierChild5" presStyleCnt="0"/>
      <dgm:spPr/>
    </dgm:pt>
    <dgm:pt modelId="{37133AE4-6F4C-4818-BAB5-AD6BA3F74055}" type="pres">
      <dgm:prSet presAssocID="{0A6FB903-60BF-4AA2-8182-AD2755B82270}" presName="hierChild3" presStyleCnt="0"/>
      <dgm:spPr/>
    </dgm:pt>
    <dgm:pt modelId="{98D1B76E-8637-43AB-8EA3-8992CC88019A}" type="pres">
      <dgm:prSet presAssocID="{B96CFF8D-2466-4F36-8AFB-95928EA6522F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AF19AC0A-C662-4CAB-AC81-EF5E069F5F6A}" type="pres">
      <dgm:prSet presAssocID="{4998F6E1-4889-4E00-B34E-D137AFDB1CAC}" presName="hierRoot3" presStyleCnt="0">
        <dgm:presLayoutVars>
          <dgm:hierBranch val="init"/>
        </dgm:presLayoutVars>
      </dgm:prSet>
      <dgm:spPr/>
    </dgm:pt>
    <dgm:pt modelId="{BAA04D20-EF5C-4008-83B5-553021C0F690}" type="pres">
      <dgm:prSet presAssocID="{4998F6E1-4889-4E00-B34E-D137AFDB1CAC}" presName="rootComposite3" presStyleCnt="0"/>
      <dgm:spPr/>
    </dgm:pt>
    <dgm:pt modelId="{DE148F36-B274-4357-AADD-E47BB3CC1BB2}" type="pres">
      <dgm:prSet presAssocID="{4998F6E1-4889-4E00-B34E-D137AFDB1CAC}" presName="rootText3" presStyleLbl="asst1" presStyleIdx="0" presStyleCnt="2" custScaleX="77570" custScaleY="196233" custLinFactNeighborX="-68577" custLinFactNeighborY="-24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04245-F45E-4C56-A3C8-9F518D2ED599}" type="pres">
      <dgm:prSet presAssocID="{4998F6E1-4889-4E00-B34E-D137AFDB1CAC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E9C7668-8D40-428D-858C-CAEFAA31BEA4}" type="pres">
      <dgm:prSet presAssocID="{4998F6E1-4889-4E00-B34E-D137AFDB1CAC}" presName="hierChild6" presStyleCnt="0"/>
      <dgm:spPr/>
    </dgm:pt>
    <dgm:pt modelId="{3FE9979A-ECB3-4ADF-8BB3-F88674409561}" type="pres">
      <dgm:prSet presAssocID="{4998F6E1-4889-4E00-B34E-D137AFDB1CAC}" presName="hierChild7" presStyleCnt="0"/>
      <dgm:spPr/>
    </dgm:pt>
    <dgm:pt modelId="{C2640087-B033-4C74-816C-77A43FAC793B}" type="pres">
      <dgm:prSet presAssocID="{75CCCB05-60A8-4941-938D-06EFE25D6822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642D8E3C-9D1D-4C34-B97E-9C9843059A81}" type="pres">
      <dgm:prSet presAssocID="{BCB00B78-1EBF-435D-AE28-A9DF7F64ED82}" presName="hierRoot3" presStyleCnt="0">
        <dgm:presLayoutVars>
          <dgm:hierBranch val="init"/>
        </dgm:presLayoutVars>
      </dgm:prSet>
      <dgm:spPr/>
    </dgm:pt>
    <dgm:pt modelId="{D19DBBE8-D486-4204-B736-1043CF0ED533}" type="pres">
      <dgm:prSet presAssocID="{BCB00B78-1EBF-435D-AE28-A9DF7F64ED82}" presName="rootComposite3" presStyleCnt="0"/>
      <dgm:spPr/>
    </dgm:pt>
    <dgm:pt modelId="{E368B42D-9583-4D0E-98EB-B312863ECE2B}" type="pres">
      <dgm:prSet presAssocID="{BCB00B78-1EBF-435D-AE28-A9DF7F64ED82}" presName="rootText3" presStyleLbl="asst1" presStyleIdx="1" presStyleCnt="2" custScaleX="75855" custScaleY="194232" custLinFactNeighborX="41639" custLinFactNeighborY="-24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DD700B-90F7-4635-912A-0106890E8B9E}" type="pres">
      <dgm:prSet presAssocID="{BCB00B78-1EBF-435D-AE28-A9DF7F64ED8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E067D69D-E2A7-4D66-9D9B-7C1CEC4DDD5A}" type="pres">
      <dgm:prSet presAssocID="{BCB00B78-1EBF-435D-AE28-A9DF7F64ED82}" presName="hierChild6" presStyleCnt="0"/>
      <dgm:spPr/>
    </dgm:pt>
    <dgm:pt modelId="{75C438F4-D2CE-43E5-9484-60892E2BFEF5}" type="pres">
      <dgm:prSet presAssocID="{BCB00B78-1EBF-435D-AE28-A9DF7F64ED82}" presName="hierChild7" presStyleCnt="0"/>
      <dgm:spPr/>
    </dgm:pt>
    <dgm:pt modelId="{641BF6BC-32F1-4753-9FAC-9CBB749F94DF}" type="pres">
      <dgm:prSet presAssocID="{1BDBCDB4-69C1-43B8-A929-9A6ECE0CFF1C}" presName="hierRoot1" presStyleCnt="0">
        <dgm:presLayoutVars>
          <dgm:hierBranch val="init"/>
        </dgm:presLayoutVars>
      </dgm:prSet>
      <dgm:spPr/>
    </dgm:pt>
    <dgm:pt modelId="{C79171A4-F0B6-403E-95E8-CB3C77B06B1E}" type="pres">
      <dgm:prSet presAssocID="{1BDBCDB4-69C1-43B8-A929-9A6ECE0CFF1C}" presName="rootComposite1" presStyleCnt="0"/>
      <dgm:spPr/>
    </dgm:pt>
    <dgm:pt modelId="{5C2B6088-E257-4AFC-8963-67DE3E1325A5}" type="pres">
      <dgm:prSet presAssocID="{1BDBCDB4-69C1-43B8-A929-9A6ECE0CFF1C}" presName="rootText1" presStyleLbl="node0" presStyleIdx="3" presStyleCnt="5" custScaleX="57962" custScaleY="155514" custLinFactNeighborX="64747" custLinFactNeighborY="-63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3A952-1051-4E66-B03C-F50015D73C93}" type="pres">
      <dgm:prSet presAssocID="{1BDBCDB4-69C1-43B8-A929-9A6ECE0CFF1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4EFA90-92D9-4216-9022-BE546BAA2913}" type="pres">
      <dgm:prSet presAssocID="{1BDBCDB4-69C1-43B8-A929-9A6ECE0CFF1C}" presName="hierChild2" presStyleCnt="0"/>
      <dgm:spPr/>
    </dgm:pt>
    <dgm:pt modelId="{9B5516DF-1898-448F-AD2D-AE13ABC5DCB7}" type="pres">
      <dgm:prSet presAssocID="{1BDBCDB4-69C1-43B8-A929-9A6ECE0CFF1C}" presName="hierChild3" presStyleCnt="0"/>
      <dgm:spPr/>
    </dgm:pt>
    <dgm:pt modelId="{C97612EB-9940-424C-949A-2CA4B8BE18EE}" type="pres">
      <dgm:prSet presAssocID="{D593111A-1241-49CE-9F80-7FA36420F023}" presName="hierRoot1" presStyleCnt="0">
        <dgm:presLayoutVars>
          <dgm:hierBranch val="init"/>
        </dgm:presLayoutVars>
      </dgm:prSet>
      <dgm:spPr/>
    </dgm:pt>
    <dgm:pt modelId="{4C0F7DC8-6FEA-4956-A0A0-664C741DC56F}" type="pres">
      <dgm:prSet presAssocID="{D593111A-1241-49CE-9F80-7FA36420F023}" presName="rootComposite1" presStyleCnt="0"/>
      <dgm:spPr/>
    </dgm:pt>
    <dgm:pt modelId="{6949704D-B94B-4683-AA04-45B8A96E6F2B}" type="pres">
      <dgm:prSet presAssocID="{D593111A-1241-49CE-9F80-7FA36420F023}" presName="rootText1" presStyleLbl="node0" presStyleIdx="4" presStyleCnt="5" custScaleX="62040" custScaleY="166956" custLinFactNeighborX="59405" custLinFactNeighborY="-63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CB20B-4870-4940-AE46-AA69F0D97E82}" type="pres">
      <dgm:prSet presAssocID="{D593111A-1241-49CE-9F80-7FA36420F0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0E16173-E96A-4326-84EE-98CA1DAA0493}" type="pres">
      <dgm:prSet presAssocID="{D593111A-1241-49CE-9F80-7FA36420F023}" presName="hierChild2" presStyleCnt="0"/>
      <dgm:spPr/>
    </dgm:pt>
    <dgm:pt modelId="{10B7A15C-F3F1-49B5-90C7-D6BEA4B039E8}" type="pres">
      <dgm:prSet presAssocID="{D593111A-1241-49CE-9F80-7FA36420F023}" presName="hierChild3" presStyleCnt="0"/>
      <dgm:spPr/>
    </dgm:pt>
  </dgm:ptLst>
  <dgm:cxnLst>
    <dgm:cxn modelId="{010632E5-25BA-4A26-8DB1-627683CDB854}" type="presOf" srcId="{75CCCB05-60A8-4941-938D-06EFE25D6822}" destId="{C2640087-B033-4C74-816C-77A43FAC793B}" srcOrd="0" destOrd="0" presId="urn:microsoft.com/office/officeart/2005/8/layout/orgChart1"/>
    <dgm:cxn modelId="{106FBA81-0DEB-4564-A3BA-47F4BE3254B5}" type="presOf" srcId="{20FF22B0-10A0-412A-A1CC-8D181D8C5073}" destId="{B9EBA217-C35E-45C3-8924-5D1B7F7A579D}" srcOrd="0" destOrd="0" presId="urn:microsoft.com/office/officeart/2005/8/layout/orgChart1"/>
    <dgm:cxn modelId="{1224E5F1-9B56-48A3-9BB6-5C60148BC54C}" srcId="{0A6FB903-60BF-4AA2-8182-AD2755B82270}" destId="{2370A2D3-9896-41E9-9036-3041B583099E}" srcOrd="2" destOrd="0" parTransId="{6BC1BA4A-6B60-4418-AE4B-537FE079024A}" sibTransId="{90501804-8F72-4707-A2E8-BB7F6CD7950A}"/>
    <dgm:cxn modelId="{570C8CAC-0227-428D-B654-74B38733EEF7}" srcId="{7F348F1F-5F2E-4330-B637-295CF0FE215E}" destId="{863A4B72-ACC3-4A81-B1F9-6807DF857A16}" srcOrd="0" destOrd="0" parTransId="{19D92CBA-304C-435E-B6AA-98957A891CC4}" sibTransId="{6C20BDE4-7F30-4321-BD97-E66DEE9862DB}"/>
    <dgm:cxn modelId="{BFA98986-BCEA-4B5C-B631-0F3BC3CF8D51}" srcId="{0A6FB903-60BF-4AA2-8182-AD2755B82270}" destId="{09753EB1-6D55-4BAF-AFFC-7C35025EA900}" srcOrd="4" destOrd="0" parTransId="{F16B79B6-D50A-4C72-B42A-33D8D9DA7CEB}" sibTransId="{092DC705-85C7-4762-827B-01F774AB43A3}"/>
    <dgm:cxn modelId="{B6A29D27-4525-4002-AEE0-C37C6E01AE4D}" srcId="{0A6FB903-60BF-4AA2-8182-AD2755B82270}" destId="{35459790-FFDF-4D61-9077-A33857FDF26D}" srcOrd="5" destOrd="0" parTransId="{20FF22B0-10A0-412A-A1CC-8D181D8C5073}" sibTransId="{230024AB-3F6F-4CA4-AE7D-02A25DA38448}"/>
    <dgm:cxn modelId="{FDF81BAC-CF85-4D32-B3F0-EBC3DF3CCBF7}" type="presOf" srcId="{4785EB36-BB30-4C71-9C28-846C7A103DAD}" destId="{B29868FC-B99F-44D6-B059-EA67C904F1F9}" srcOrd="0" destOrd="0" presId="urn:microsoft.com/office/officeart/2005/8/layout/orgChart1"/>
    <dgm:cxn modelId="{BCD71686-06F7-4B7E-A4C0-BEB441914E47}" type="presOf" srcId="{B96CFF8D-2466-4F36-8AFB-95928EA6522F}" destId="{98D1B76E-8637-43AB-8EA3-8992CC88019A}" srcOrd="0" destOrd="0" presId="urn:microsoft.com/office/officeart/2005/8/layout/orgChart1"/>
    <dgm:cxn modelId="{4672261F-8D83-466F-B829-7F791C24A195}" type="presOf" srcId="{92D3F9C1-190D-4FCE-8BE1-70FCF3F0F026}" destId="{A4EB1E2E-2B6A-44EB-B28C-A6BC1B32BF5E}" srcOrd="0" destOrd="0" presId="urn:microsoft.com/office/officeart/2005/8/layout/orgChart1"/>
    <dgm:cxn modelId="{23558D95-2BB3-48CB-90F1-5226137A6ADB}" type="presOf" srcId="{2370A2D3-9896-41E9-9036-3041B583099E}" destId="{929174D9-889D-4AF2-B398-03A90971ED92}" srcOrd="1" destOrd="0" presId="urn:microsoft.com/office/officeart/2005/8/layout/orgChart1"/>
    <dgm:cxn modelId="{C61B9122-BC39-4C9B-904A-5B30912921FF}" type="presOf" srcId="{09753EB1-6D55-4BAF-AFFC-7C35025EA900}" destId="{CA8C520F-0D19-40AC-8B1A-F0E4627AD635}" srcOrd="0" destOrd="0" presId="urn:microsoft.com/office/officeart/2005/8/layout/orgChart1"/>
    <dgm:cxn modelId="{2EB96FBF-0A1D-455F-B3E2-EF35B51310A8}" type="presOf" srcId="{8A429EFE-02DD-48E1-A14C-B85BEB0358BA}" destId="{82267313-698F-4E7F-8C2B-62F383E3F654}" srcOrd="0" destOrd="0" presId="urn:microsoft.com/office/officeart/2005/8/layout/orgChart1"/>
    <dgm:cxn modelId="{1DF08E16-3574-4927-875B-1E78FAB2850D}" type="presOf" srcId="{35459790-FFDF-4D61-9077-A33857FDF26D}" destId="{6D6A58E6-7864-4077-9F00-7F3A7AE94F93}" srcOrd="1" destOrd="0" presId="urn:microsoft.com/office/officeart/2005/8/layout/orgChart1"/>
    <dgm:cxn modelId="{A30DDC03-F42B-45F0-9DBF-B486884825DF}" type="presOf" srcId="{D593111A-1241-49CE-9F80-7FA36420F023}" destId="{934CB20B-4870-4940-AE46-AA69F0D97E82}" srcOrd="1" destOrd="0" presId="urn:microsoft.com/office/officeart/2005/8/layout/orgChart1"/>
    <dgm:cxn modelId="{9C474376-6288-4BCB-A418-87D0A19ABF6A}" type="presOf" srcId="{0A6FB903-60BF-4AA2-8182-AD2755B82270}" destId="{E2F1B0BB-EDC6-4740-B6D7-0FEB1BB6EB83}" srcOrd="0" destOrd="0" presId="urn:microsoft.com/office/officeart/2005/8/layout/orgChart1"/>
    <dgm:cxn modelId="{9A729103-0E9C-42BF-996D-98E5CC648D6C}" srcId="{7F348F1F-5F2E-4330-B637-295CF0FE215E}" destId="{92D3F9C1-190D-4FCE-8BE1-70FCF3F0F026}" srcOrd="1" destOrd="0" parTransId="{7EF07710-0957-47D5-9EF3-B5572DC0CA5F}" sibTransId="{74FC1C6F-F20E-4C18-903A-EFAF965B26D3}"/>
    <dgm:cxn modelId="{70C25A15-B5A1-4D4D-B253-2B3305C6807A}" type="presOf" srcId="{4785EB36-BB30-4C71-9C28-846C7A103DAD}" destId="{AD1A09BE-E7C1-49D8-9919-DA849717129D}" srcOrd="1" destOrd="0" presId="urn:microsoft.com/office/officeart/2005/8/layout/orgChart1"/>
    <dgm:cxn modelId="{13A3C37C-C3AA-46E3-9B04-92E7D312DAF2}" type="presOf" srcId="{4998F6E1-4889-4E00-B34E-D137AFDB1CAC}" destId="{59C04245-F45E-4C56-A3C8-9F518D2ED599}" srcOrd="1" destOrd="0" presId="urn:microsoft.com/office/officeart/2005/8/layout/orgChart1"/>
    <dgm:cxn modelId="{9E6AEBE1-F2A8-49B6-B8C7-868893582BE5}" type="presOf" srcId="{00994746-5C06-4B2F-AFBC-791D684273B7}" destId="{C3F8B674-D896-40D5-8E24-45916A8F4925}" srcOrd="0" destOrd="0" presId="urn:microsoft.com/office/officeart/2005/8/layout/orgChart1"/>
    <dgm:cxn modelId="{7B93C52C-99C0-42A7-91E4-D462214892B0}" type="presOf" srcId="{6BC1BA4A-6B60-4418-AE4B-537FE079024A}" destId="{9C92163C-FF19-4ACF-BF27-1C43123C0AAB}" srcOrd="0" destOrd="0" presId="urn:microsoft.com/office/officeart/2005/8/layout/orgChart1"/>
    <dgm:cxn modelId="{9C6089E1-486F-4CF8-866E-26F541CFDCFC}" srcId="{7F348F1F-5F2E-4330-B637-295CF0FE215E}" destId="{1BDBCDB4-69C1-43B8-A929-9A6ECE0CFF1C}" srcOrd="3" destOrd="0" parTransId="{AF5CE38E-4D79-4CF4-9E81-E20E525624A5}" sibTransId="{2DB620E3-116A-47AB-8F57-D187723A3FA5}"/>
    <dgm:cxn modelId="{F407DA5F-BC3E-4949-BF5F-F86E01B9B8B5}" type="presOf" srcId="{BCB00B78-1EBF-435D-AE28-A9DF7F64ED82}" destId="{E368B42D-9583-4D0E-98EB-B312863ECE2B}" srcOrd="0" destOrd="0" presId="urn:microsoft.com/office/officeart/2005/8/layout/orgChart1"/>
    <dgm:cxn modelId="{D77E1F48-D225-44E2-A535-B4E43979023A}" srcId="{7F348F1F-5F2E-4330-B637-295CF0FE215E}" destId="{0A6FB903-60BF-4AA2-8182-AD2755B82270}" srcOrd="2" destOrd="0" parTransId="{973322D7-836E-4282-9780-2039C42F4C07}" sibTransId="{3251F497-5880-4785-B71C-8ED5F96935C9}"/>
    <dgm:cxn modelId="{26975645-E391-4476-A1A6-3F98F8126728}" srcId="{7F348F1F-5F2E-4330-B637-295CF0FE215E}" destId="{D593111A-1241-49CE-9F80-7FA36420F023}" srcOrd="4" destOrd="0" parTransId="{52CDD5E0-8CD7-432C-BAB5-736F68659D80}" sibTransId="{7D242997-E648-4629-A8CC-10F8CE52B774}"/>
    <dgm:cxn modelId="{7B8ED22E-79DE-4F99-9C04-DA5DB6CA8BBD}" srcId="{0A6FB903-60BF-4AA2-8182-AD2755B82270}" destId="{4998F6E1-4889-4E00-B34E-D137AFDB1CAC}" srcOrd="0" destOrd="0" parTransId="{B96CFF8D-2466-4F36-8AFB-95928EA6522F}" sibTransId="{739C8B7A-C30A-4B1E-8A40-9BCB3233B5EE}"/>
    <dgm:cxn modelId="{9E784C45-2DF8-4D96-B205-EB56CCB6D350}" type="presOf" srcId="{CABD5030-ADA7-49A4-9165-635AD1CEED7F}" destId="{22AB72CB-EF54-4E2E-8DB7-0C35A3262CB3}" srcOrd="1" destOrd="0" presId="urn:microsoft.com/office/officeart/2005/8/layout/orgChart1"/>
    <dgm:cxn modelId="{7EBA506D-BD0F-4633-96F1-02B1A3A82227}" type="presOf" srcId="{CABD5030-ADA7-49A4-9165-635AD1CEED7F}" destId="{AAB17CA1-086B-4F83-BB1C-10517E0ACD13}" srcOrd="0" destOrd="0" presId="urn:microsoft.com/office/officeart/2005/8/layout/orgChart1"/>
    <dgm:cxn modelId="{DE7C6E6D-8AA9-4186-8B57-EBE0DAC500A2}" type="presOf" srcId="{7F348F1F-5F2E-4330-B637-295CF0FE215E}" destId="{60AFA381-9B57-4324-ADDF-58DDE206E429}" srcOrd="0" destOrd="0" presId="urn:microsoft.com/office/officeart/2005/8/layout/orgChart1"/>
    <dgm:cxn modelId="{C74E841B-87CC-47CF-B1FF-DF1A4313B5A9}" type="presOf" srcId="{1BDBCDB4-69C1-43B8-A929-9A6ECE0CFF1C}" destId="{4D53A952-1051-4E66-B03C-F50015D73C93}" srcOrd="1" destOrd="0" presId="urn:microsoft.com/office/officeart/2005/8/layout/orgChart1"/>
    <dgm:cxn modelId="{4470DAEB-60E2-4620-B120-78A043188A8B}" type="presOf" srcId="{92D3F9C1-190D-4FCE-8BE1-70FCF3F0F026}" destId="{589FD3C3-52EC-435A-96AD-B76F346D8BC6}" srcOrd="1" destOrd="0" presId="urn:microsoft.com/office/officeart/2005/8/layout/orgChart1"/>
    <dgm:cxn modelId="{7BB2F5C1-E169-4F46-A7F3-784BAC03CD3C}" type="presOf" srcId="{2370A2D3-9896-41E9-9036-3041B583099E}" destId="{C99245B2-FB06-4C1C-8767-D99BDA532AC9}" srcOrd="0" destOrd="0" presId="urn:microsoft.com/office/officeart/2005/8/layout/orgChart1"/>
    <dgm:cxn modelId="{AC79469E-282C-4CD6-AA97-7A59CD5A449D}" type="presOf" srcId="{35459790-FFDF-4D61-9077-A33857FDF26D}" destId="{F73BD35A-9FFB-4E85-AC62-157719582344}" srcOrd="0" destOrd="0" presId="urn:microsoft.com/office/officeart/2005/8/layout/orgChart1"/>
    <dgm:cxn modelId="{65110E40-D3B3-4089-AB00-9D2D984264A9}" srcId="{0A6FB903-60BF-4AA2-8182-AD2755B82270}" destId="{BCB00B78-1EBF-435D-AE28-A9DF7F64ED82}" srcOrd="6" destOrd="0" parTransId="{75CCCB05-60A8-4941-938D-06EFE25D6822}" sibTransId="{338C7C79-FC29-4A46-B045-218DC920CA28}"/>
    <dgm:cxn modelId="{07B12E6D-8B53-434E-AF10-EFFB5D7361CE}" type="presOf" srcId="{863A4B72-ACC3-4A81-B1F9-6807DF857A16}" destId="{F9429614-37CB-439C-83B3-523A0118DEFC}" srcOrd="0" destOrd="0" presId="urn:microsoft.com/office/officeart/2005/8/layout/orgChart1"/>
    <dgm:cxn modelId="{3E090EF0-A31D-4A86-A010-51D9F40E59A3}" type="presOf" srcId="{D593111A-1241-49CE-9F80-7FA36420F023}" destId="{6949704D-B94B-4683-AA04-45B8A96E6F2B}" srcOrd="0" destOrd="0" presId="urn:microsoft.com/office/officeart/2005/8/layout/orgChart1"/>
    <dgm:cxn modelId="{33CA9E28-14DB-44C1-94FE-44E92FAB046C}" type="presOf" srcId="{1BDBCDB4-69C1-43B8-A929-9A6ECE0CFF1C}" destId="{5C2B6088-E257-4AFC-8963-67DE3E1325A5}" srcOrd="0" destOrd="0" presId="urn:microsoft.com/office/officeart/2005/8/layout/orgChart1"/>
    <dgm:cxn modelId="{0FD9E7B4-8A58-481C-B2A2-7B184C2CC4FB}" type="presOf" srcId="{F16B79B6-D50A-4C72-B42A-33D8D9DA7CEB}" destId="{BFE3C19E-2252-4388-A3D4-A03C8EF1FFBD}" srcOrd="0" destOrd="0" presId="urn:microsoft.com/office/officeart/2005/8/layout/orgChart1"/>
    <dgm:cxn modelId="{172770D0-9DE5-4092-90FE-F49BE94EB548}" srcId="{0A6FB903-60BF-4AA2-8182-AD2755B82270}" destId="{CABD5030-ADA7-49A4-9165-635AD1CEED7F}" srcOrd="3" destOrd="0" parTransId="{8A429EFE-02DD-48E1-A14C-B85BEB0358BA}" sibTransId="{FA892098-3F69-4F1F-8F8A-BE7639B82030}"/>
    <dgm:cxn modelId="{A21EE13F-23E8-4889-B41D-F16DA460FA0A}" type="presOf" srcId="{09753EB1-6D55-4BAF-AFFC-7C35025EA900}" destId="{F62ECE66-421D-4212-A5BE-7DD28E1D2349}" srcOrd="1" destOrd="0" presId="urn:microsoft.com/office/officeart/2005/8/layout/orgChart1"/>
    <dgm:cxn modelId="{2607AC57-0890-44BF-891D-08AB8D76FBC3}" srcId="{0A6FB903-60BF-4AA2-8182-AD2755B82270}" destId="{4785EB36-BB30-4C71-9C28-846C7A103DAD}" srcOrd="1" destOrd="0" parTransId="{00994746-5C06-4B2F-AFBC-791D684273B7}" sibTransId="{12883636-7643-4D6E-AE44-2C524B1B7DAE}"/>
    <dgm:cxn modelId="{E738F9EC-E80D-4993-97FF-2D7F825517E4}" type="presOf" srcId="{4998F6E1-4889-4E00-B34E-D137AFDB1CAC}" destId="{DE148F36-B274-4357-AADD-E47BB3CC1BB2}" srcOrd="0" destOrd="0" presId="urn:microsoft.com/office/officeart/2005/8/layout/orgChart1"/>
    <dgm:cxn modelId="{1E105531-5978-465A-8A64-2CA2C2097AEA}" type="presOf" srcId="{0A6FB903-60BF-4AA2-8182-AD2755B82270}" destId="{DF81B8B7-D62E-4041-8CC6-D14D0AC81058}" srcOrd="1" destOrd="0" presId="urn:microsoft.com/office/officeart/2005/8/layout/orgChart1"/>
    <dgm:cxn modelId="{15545EDE-CE14-4441-BC28-10D37496E698}" type="presOf" srcId="{863A4B72-ACC3-4A81-B1F9-6807DF857A16}" destId="{528FF6A7-BA0A-4D44-A01F-49D0340C3114}" srcOrd="1" destOrd="0" presId="urn:microsoft.com/office/officeart/2005/8/layout/orgChart1"/>
    <dgm:cxn modelId="{A56DDAF7-4ACD-4553-9163-774CA22C4A38}" type="presOf" srcId="{BCB00B78-1EBF-435D-AE28-A9DF7F64ED82}" destId="{5EDD700B-90F7-4635-912A-0106890E8B9E}" srcOrd="1" destOrd="0" presId="urn:microsoft.com/office/officeart/2005/8/layout/orgChart1"/>
    <dgm:cxn modelId="{52949725-D3CB-43E5-A719-1D150820ABB2}" type="presParOf" srcId="{60AFA381-9B57-4324-ADDF-58DDE206E429}" destId="{F4CFF97F-CF49-4BBF-80FF-43CF72C9A847}" srcOrd="0" destOrd="0" presId="urn:microsoft.com/office/officeart/2005/8/layout/orgChart1"/>
    <dgm:cxn modelId="{A83144EA-E869-4D44-BDB5-AEC710D0EF8A}" type="presParOf" srcId="{F4CFF97F-CF49-4BBF-80FF-43CF72C9A847}" destId="{289C98EB-E8B7-4639-8DE5-FF240E118A99}" srcOrd="0" destOrd="0" presId="urn:microsoft.com/office/officeart/2005/8/layout/orgChart1"/>
    <dgm:cxn modelId="{0FFF804F-5F05-4A65-B5EC-FCA3B103FFCF}" type="presParOf" srcId="{289C98EB-E8B7-4639-8DE5-FF240E118A99}" destId="{F9429614-37CB-439C-83B3-523A0118DEFC}" srcOrd="0" destOrd="0" presId="urn:microsoft.com/office/officeart/2005/8/layout/orgChart1"/>
    <dgm:cxn modelId="{35BAB75D-2B72-4C62-8D70-47DC19681C75}" type="presParOf" srcId="{289C98EB-E8B7-4639-8DE5-FF240E118A99}" destId="{528FF6A7-BA0A-4D44-A01F-49D0340C3114}" srcOrd="1" destOrd="0" presId="urn:microsoft.com/office/officeart/2005/8/layout/orgChart1"/>
    <dgm:cxn modelId="{E19664D1-D372-44B8-8DAB-ADB9FD48E667}" type="presParOf" srcId="{F4CFF97F-CF49-4BBF-80FF-43CF72C9A847}" destId="{6CEC5B3F-CE6A-4E3C-99B7-EC96186D2789}" srcOrd="1" destOrd="0" presId="urn:microsoft.com/office/officeart/2005/8/layout/orgChart1"/>
    <dgm:cxn modelId="{E94C737B-947E-41BF-AA7E-148C7F44EED1}" type="presParOf" srcId="{F4CFF97F-CF49-4BBF-80FF-43CF72C9A847}" destId="{824BA892-F6F4-4A35-B77D-B8EA26D6366B}" srcOrd="2" destOrd="0" presId="urn:microsoft.com/office/officeart/2005/8/layout/orgChart1"/>
    <dgm:cxn modelId="{27F2BB7F-949E-4AB2-B6CA-4A918A44F975}" type="presParOf" srcId="{60AFA381-9B57-4324-ADDF-58DDE206E429}" destId="{6892F81E-0486-4ECA-A1CA-7260EE0C1B22}" srcOrd="1" destOrd="0" presId="urn:microsoft.com/office/officeart/2005/8/layout/orgChart1"/>
    <dgm:cxn modelId="{D4FA5CD4-2874-4362-B2D3-A180AE409B74}" type="presParOf" srcId="{6892F81E-0486-4ECA-A1CA-7260EE0C1B22}" destId="{76E5A515-9250-4A62-8A15-3FE6C383C47F}" srcOrd="0" destOrd="0" presId="urn:microsoft.com/office/officeart/2005/8/layout/orgChart1"/>
    <dgm:cxn modelId="{2C0615B4-F540-45E2-BE86-195F4EC7A0DF}" type="presParOf" srcId="{76E5A515-9250-4A62-8A15-3FE6C383C47F}" destId="{A4EB1E2E-2B6A-44EB-B28C-A6BC1B32BF5E}" srcOrd="0" destOrd="0" presId="urn:microsoft.com/office/officeart/2005/8/layout/orgChart1"/>
    <dgm:cxn modelId="{1B927230-C950-481B-91DB-3DCCF4806648}" type="presParOf" srcId="{76E5A515-9250-4A62-8A15-3FE6C383C47F}" destId="{589FD3C3-52EC-435A-96AD-B76F346D8BC6}" srcOrd="1" destOrd="0" presId="urn:microsoft.com/office/officeart/2005/8/layout/orgChart1"/>
    <dgm:cxn modelId="{FD6204A2-80ED-468C-9080-1E9019FF23E2}" type="presParOf" srcId="{6892F81E-0486-4ECA-A1CA-7260EE0C1B22}" destId="{B578AA43-CB06-4753-BBD8-B9C93CBA3B22}" srcOrd="1" destOrd="0" presId="urn:microsoft.com/office/officeart/2005/8/layout/orgChart1"/>
    <dgm:cxn modelId="{0C2F1895-8600-46C7-9913-7313C0E0754A}" type="presParOf" srcId="{6892F81E-0486-4ECA-A1CA-7260EE0C1B22}" destId="{21E5E661-9B76-463A-B970-E966E476D6F3}" srcOrd="2" destOrd="0" presId="urn:microsoft.com/office/officeart/2005/8/layout/orgChart1"/>
    <dgm:cxn modelId="{B22DBE35-F560-4C72-B7A7-D55214C90E2B}" type="presParOf" srcId="{60AFA381-9B57-4324-ADDF-58DDE206E429}" destId="{BFBA403A-6444-43F3-A64D-B49EF2433B58}" srcOrd="2" destOrd="0" presId="urn:microsoft.com/office/officeart/2005/8/layout/orgChart1"/>
    <dgm:cxn modelId="{3F1D122C-3A17-4007-8AD1-9E22FB108670}" type="presParOf" srcId="{BFBA403A-6444-43F3-A64D-B49EF2433B58}" destId="{60CF4F36-3F5D-4CA8-925E-9C34168BE974}" srcOrd="0" destOrd="0" presId="urn:microsoft.com/office/officeart/2005/8/layout/orgChart1"/>
    <dgm:cxn modelId="{3747CB14-B814-48C3-9CCB-374FD60082F2}" type="presParOf" srcId="{60CF4F36-3F5D-4CA8-925E-9C34168BE974}" destId="{E2F1B0BB-EDC6-4740-B6D7-0FEB1BB6EB83}" srcOrd="0" destOrd="0" presId="urn:microsoft.com/office/officeart/2005/8/layout/orgChart1"/>
    <dgm:cxn modelId="{ED7C59AA-6CC8-403B-B1C6-AB9806BDCDD7}" type="presParOf" srcId="{60CF4F36-3F5D-4CA8-925E-9C34168BE974}" destId="{DF81B8B7-D62E-4041-8CC6-D14D0AC81058}" srcOrd="1" destOrd="0" presId="urn:microsoft.com/office/officeart/2005/8/layout/orgChart1"/>
    <dgm:cxn modelId="{B7E0AE0B-A7E8-4800-B2C8-6AE0C73FFEB8}" type="presParOf" srcId="{BFBA403A-6444-43F3-A64D-B49EF2433B58}" destId="{7864A062-6CC9-429A-A5C2-420F19FF5B13}" srcOrd="1" destOrd="0" presId="urn:microsoft.com/office/officeart/2005/8/layout/orgChart1"/>
    <dgm:cxn modelId="{B9A6B232-2702-40B3-A17F-79EFB0F6984E}" type="presParOf" srcId="{7864A062-6CC9-429A-A5C2-420F19FF5B13}" destId="{C3F8B674-D896-40D5-8E24-45916A8F4925}" srcOrd="0" destOrd="0" presId="urn:microsoft.com/office/officeart/2005/8/layout/orgChart1"/>
    <dgm:cxn modelId="{1C37061F-74C9-401A-AFE5-5FF32CD572D7}" type="presParOf" srcId="{7864A062-6CC9-429A-A5C2-420F19FF5B13}" destId="{F7BE5471-759C-4F68-85FA-5D39F6679078}" srcOrd="1" destOrd="0" presId="urn:microsoft.com/office/officeart/2005/8/layout/orgChart1"/>
    <dgm:cxn modelId="{90DDA301-AB5E-4196-BB67-086F8A73E993}" type="presParOf" srcId="{F7BE5471-759C-4F68-85FA-5D39F6679078}" destId="{8792A1D4-5C7D-4001-9BA7-277D68BAED90}" srcOrd="0" destOrd="0" presId="urn:microsoft.com/office/officeart/2005/8/layout/orgChart1"/>
    <dgm:cxn modelId="{44C93ABE-10E1-41B6-BF96-5FA6D2516CC9}" type="presParOf" srcId="{8792A1D4-5C7D-4001-9BA7-277D68BAED90}" destId="{B29868FC-B99F-44D6-B059-EA67C904F1F9}" srcOrd="0" destOrd="0" presId="urn:microsoft.com/office/officeart/2005/8/layout/orgChart1"/>
    <dgm:cxn modelId="{6D685058-5821-4E41-B262-A176F574E1F9}" type="presParOf" srcId="{8792A1D4-5C7D-4001-9BA7-277D68BAED90}" destId="{AD1A09BE-E7C1-49D8-9919-DA849717129D}" srcOrd="1" destOrd="0" presId="urn:microsoft.com/office/officeart/2005/8/layout/orgChart1"/>
    <dgm:cxn modelId="{1DD3802D-EB1F-4CCB-9EDB-255A3431F2FE}" type="presParOf" srcId="{F7BE5471-759C-4F68-85FA-5D39F6679078}" destId="{D19B7E64-B0A8-440F-A4B0-5C8367024288}" srcOrd="1" destOrd="0" presId="urn:microsoft.com/office/officeart/2005/8/layout/orgChart1"/>
    <dgm:cxn modelId="{32E8BA97-1F1A-4DCE-9E6D-554E4D5A4A1A}" type="presParOf" srcId="{F7BE5471-759C-4F68-85FA-5D39F6679078}" destId="{17D0EAB0-B5F7-468D-8789-0D53B2B98662}" srcOrd="2" destOrd="0" presId="urn:microsoft.com/office/officeart/2005/8/layout/orgChart1"/>
    <dgm:cxn modelId="{8426EAD2-F143-4B15-BA19-200E94E58565}" type="presParOf" srcId="{7864A062-6CC9-429A-A5C2-420F19FF5B13}" destId="{9C92163C-FF19-4ACF-BF27-1C43123C0AAB}" srcOrd="2" destOrd="0" presId="urn:microsoft.com/office/officeart/2005/8/layout/orgChart1"/>
    <dgm:cxn modelId="{40E68303-C3B7-4C84-BFAF-FD3931E364D7}" type="presParOf" srcId="{7864A062-6CC9-429A-A5C2-420F19FF5B13}" destId="{F5339ADF-A50F-49FA-9E22-30461763ABF7}" srcOrd="3" destOrd="0" presId="urn:microsoft.com/office/officeart/2005/8/layout/orgChart1"/>
    <dgm:cxn modelId="{C9A418D0-3339-4BF6-95B0-6763CA92831D}" type="presParOf" srcId="{F5339ADF-A50F-49FA-9E22-30461763ABF7}" destId="{52136DC1-1B15-4B2C-AAB4-77410883E43E}" srcOrd="0" destOrd="0" presId="urn:microsoft.com/office/officeart/2005/8/layout/orgChart1"/>
    <dgm:cxn modelId="{764F2879-FE34-4A31-810B-D8CE86102A2C}" type="presParOf" srcId="{52136DC1-1B15-4B2C-AAB4-77410883E43E}" destId="{C99245B2-FB06-4C1C-8767-D99BDA532AC9}" srcOrd="0" destOrd="0" presId="urn:microsoft.com/office/officeart/2005/8/layout/orgChart1"/>
    <dgm:cxn modelId="{5A96A1FA-7C47-4218-A951-8251D286404F}" type="presParOf" srcId="{52136DC1-1B15-4B2C-AAB4-77410883E43E}" destId="{929174D9-889D-4AF2-B398-03A90971ED92}" srcOrd="1" destOrd="0" presId="urn:microsoft.com/office/officeart/2005/8/layout/orgChart1"/>
    <dgm:cxn modelId="{24474D1E-A62E-4C11-B7B9-15786B104138}" type="presParOf" srcId="{F5339ADF-A50F-49FA-9E22-30461763ABF7}" destId="{FCBAC0CF-6576-4D9C-9E79-4DFD688F139C}" srcOrd="1" destOrd="0" presId="urn:microsoft.com/office/officeart/2005/8/layout/orgChart1"/>
    <dgm:cxn modelId="{8EE7DB75-7A2D-4F22-A2DB-A6E3A59C312F}" type="presParOf" srcId="{F5339ADF-A50F-49FA-9E22-30461763ABF7}" destId="{42C90FCA-2D29-4398-9533-B33C01433E8A}" srcOrd="2" destOrd="0" presId="urn:microsoft.com/office/officeart/2005/8/layout/orgChart1"/>
    <dgm:cxn modelId="{3DC57C73-596D-42D9-B789-68E216D93155}" type="presParOf" srcId="{7864A062-6CC9-429A-A5C2-420F19FF5B13}" destId="{82267313-698F-4E7F-8C2B-62F383E3F654}" srcOrd="4" destOrd="0" presId="urn:microsoft.com/office/officeart/2005/8/layout/orgChart1"/>
    <dgm:cxn modelId="{F7CDE181-969E-4F24-8779-5D9FDC3B9C3B}" type="presParOf" srcId="{7864A062-6CC9-429A-A5C2-420F19FF5B13}" destId="{07BB386A-FC2B-4B36-A18B-DF1BB37E8126}" srcOrd="5" destOrd="0" presId="urn:microsoft.com/office/officeart/2005/8/layout/orgChart1"/>
    <dgm:cxn modelId="{1F9A6A84-DD92-4F16-9ECD-43BA9B5CACC2}" type="presParOf" srcId="{07BB386A-FC2B-4B36-A18B-DF1BB37E8126}" destId="{D8673E37-187A-44BE-9E23-9CE0F2250C36}" srcOrd="0" destOrd="0" presId="urn:microsoft.com/office/officeart/2005/8/layout/orgChart1"/>
    <dgm:cxn modelId="{093B8D49-AFA9-464C-B378-C021713E1EDD}" type="presParOf" srcId="{D8673E37-187A-44BE-9E23-9CE0F2250C36}" destId="{AAB17CA1-086B-4F83-BB1C-10517E0ACD13}" srcOrd="0" destOrd="0" presId="urn:microsoft.com/office/officeart/2005/8/layout/orgChart1"/>
    <dgm:cxn modelId="{4BBE4AC5-6751-4375-B0E0-62439E371F28}" type="presParOf" srcId="{D8673E37-187A-44BE-9E23-9CE0F2250C36}" destId="{22AB72CB-EF54-4E2E-8DB7-0C35A3262CB3}" srcOrd="1" destOrd="0" presId="urn:microsoft.com/office/officeart/2005/8/layout/orgChart1"/>
    <dgm:cxn modelId="{29536340-ADCE-42E9-A688-E8287A2835B2}" type="presParOf" srcId="{07BB386A-FC2B-4B36-A18B-DF1BB37E8126}" destId="{AA837D11-420D-4F1E-81C2-59D63C5F1FBE}" srcOrd="1" destOrd="0" presId="urn:microsoft.com/office/officeart/2005/8/layout/orgChart1"/>
    <dgm:cxn modelId="{853E90A8-A6E0-4D84-8BF8-D7297956801E}" type="presParOf" srcId="{07BB386A-FC2B-4B36-A18B-DF1BB37E8126}" destId="{F0E01442-997D-469D-A67F-729FED4AC73D}" srcOrd="2" destOrd="0" presId="urn:microsoft.com/office/officeart/2005/8/layout/orgChart1"/>
    <dgm:cxn modelId="{3F7A26D6-D7C0-4E0C-90EB-5ACF34E20969}" type="presParOf" srcId="{7864A062-6CC9-429A-A5C2-420F19FF5B13}" destId="{BFE3C19E-2252-4388-A3D4-A03C8EF1FFBD}" srcOrd="6" destOrd="0" presId="urn:microsoft.com/office/officeart/2005/8/layout/orgChart1"/>
    <dgm:cxn modelId="{943D33F4-19FD-4DDD-B97C-CAF9F4D5E7BD}" type="presParOf" srcId="{7864A062-6CC9-429A-A5C2-420F19FF5B13}" destId="{B5D1640B-3D46-4BB9-89F8-1EC51CDEA54E}" srcOrd="7" destOrd="0" presId="urn:microsoft.com/office/officeart/2005/8/layout/orgChart1"/>
    <dgm:cxn modelId="{3BCBC702-EE48-44E6-80DD-7516184E0CB4}" type="presParOf" srcId="{B5D1640B-3D46-4BB9-89F8-1EC51CDEA54E}" destId="{A0F2FA43-EEDD-408A-9F7A-ED7BE9E112E9}" srcOrd="0" destOrd="0" presId="urn:microsoft.com/office/officeart/2005/8/layout/orgChart1"/>
    <dgm:cxn modelId="{68B0FB8E-DAD1-4DE2-B0B0-8643D76F8869}" type="presParOf" srcId="{A0F2FA43-EEDD-408A-9F7A-ED7BE9E112E9}" destId="{CA8C520F-0D19-40AC-8B1A-F0E4627AD635}" srcOrd="0" destOrd="0" presId="urn:microsoft.com/office/officeart/2005/8/layout/orgChart1"/>
    <dgm:cxn modelId="{DAAC6220-9C42-4B0C-BB0A-3455F0340DB4}" type="presParOf" srcId="{A0F2FA43-EEDD-408A-9F7A-ED7BE9E112E9}" destId="{F62ECE66-421D-4212-A5BE-7DD28E1D2349}" srcOrd="1" destOrd="0" presId="urn:microsoft.com/office/officeart/2005/8/layout/orgChart1"/>
    <dgm:cxn modelId="{614B13B7-CF35-428A-A279-1ACBBE49A2F1}" type="presParOf" srcId="{B5D1640B-3D46-4BB9-89F8-1EC51CDEA54E}" destId="{38E45EE6-C69A-4665-93DD-674DE127F636}" srcOrd="1" destOrd="0" presId="urn:microsoft.com/office/officeart/2005/8/layout/orgChart1"/>
    <dgm:cxn modelId="{01A44A5F-D31A-4B73-87DB-8C39A97F3E23}" type="presParOf" srcId="{B5D1640B-3D46-4BB9-89F8-1EC51CDEA54E}" destId="{6D8879EF-4F16-42D8-9FF8-30A997263A07}" srcOrd="2" destOrd="0" presId="urn:microsoft.com/office/officeart/2005/8/layout/orgChart1"/>
    <dgm:cxn modelId="{27EAC804-AF74-49C2-B10F-55717000BD19}" type="presParOf" srcId="{7864A062-6CC9-429A-A5C2-420F19FF5B13}" destId="{B9EBA217-C35E-45C3-8924-5D1B7F7A579D}" srcOrd="8" destOrd="0" presId="urn:microsoft.com/office/officeart/2005/8/layout/orgChart1"/>
    <dgm:cxn modelId="{21C50B32-5C10-44AD-B8B3-CB2DBEB856B0}" type="presParOf" srcId="{7864A062-6CC9-429A-A5C2-420F19FF5B13}" destId="{AD2EBF21-9B50-40EA-9051-F91C8FB110F9}" srcOrd="9" destOrd="0" presId="urn:microsoft.com/office/officeart/2005/8/layout/orgChart1"/>
    <dgm:cxn modelId="{034E6BD5-52C9-467A-AF11-71AF6BDCD28A}" type="presParOf" srcId="{AD2EBF21-9B50-40EA-9051-F91C8FB110F9}" destId="{825E2BA2-F4C0-4E11-9BB8-540FA455AF38}" srcOrd="0" destOrd="0" presId="urn:microsoft.com/office/officeart/2005/8/layout/orgChart1"/>
    <dgm:cxn modelId="{8BA41B87-8061-47C3-ABFB-7832704079AE}" type="presParOf" srcId="{825E2BA2-F4C0-4E11-9BB8-540FA455AF38}" destId="{F73BD35A-9FFB-4E85-AC62-157719582344}" srcOrd="0" destOrd="0" presId="urn:microsoft.com/office/officeart/2005/8/layout/orgChart1"/>
    <dgm:cxn modelId="{B61BB781-DFF9-44F2-A314-C61D4E63A7EF}" type="presParOf" srcId="{825E2BA2-F4C0-4E11-9BB8-540FA455AF38}" destId="{6D6A58E6-7864-4077-9F00-7F3A7AE94F93}" srcOrd="1" destOrd="0" presId="urn:microsoft.com/office/officeart/2005/8/layout/orgChart1"/>
    <dgm:cxn modelId="{8E042FFF-F3C9-4511-B54F-E5AE826ED4B5}" type="presParOf" srcId="{AD2EBF21-9B50-40EA-9051-F91C8FB110F9}" destId="{EF89852C-0611-4DC4-AB0B-34156BF51CC1}" srcOrd="1" destOrd="0" presId="urn:microsoft.com/office/officeart/2005/8/layout/orgChart1"/>
    <dgm:cxn modelId="{969DE7F8-ACD5-4416-9C6D-E50983DBEDBB}" type="presParOf" srcId="{AD2EBF21-9B50-40EA-9051-F91C8FB110F9}" destId="{892D94B0-DB8B-4AB1-AB37-CF261AC974AE}" srcOrd="2" destOrd="0" presId="urn:microsoft.com/office/officeart/2005/8/layout/orgChart1"/>
    <dgm:cxn modelId="{86142151-6DE2-436A-989C-65D23B306241}" type="presParOf" srcId="{BFBA403A-6444-43F3-A64D-B49EF2433B58}" destId="{37133AE4-6F4C-4818-BAB5-AD6BA3F74055}" srcOrd="2" destOrd="0" presId="urn:microsoft.com/office/officeart/2005/8/layout/orgChart1"/>
    <dgm:cxn modelId="{FFCD5CFD-2D47-41F5-86C5-B909E1FDCEB7}" type="presParOf" srcId="{37133AE4-6F4C-4818-BAB5-AD6BA3F74055}" destId="{98D1B76E-8637-43AB-8EA3-8992CC88019A}" srcOrd="0" destOrd="0" presId="urn:microsoft.com/office/officeart/2005/8/layout/orgChart1"/>
    <dgm:cxn modelId="{148C0B24-077A-4A0B-A1F9-3A0C6294282E}" type="presParOf" srcId="{37133AE4-6F4C-4818-BAB5-AD6BA3F74055}" destId="{AF19AC0A-C662-4CAB-AC81-EF5E069F5F6A}" srcOrd="1" destOrd="0" presId="urn:microsoft.com/office/officeart/2005/8/layout/orgChart1"/>
    <dgm:cxn modelId="{8A574B43-03E4-40F3-BF80-C64347AFDC6F}" type="presParOf" srcId="{AF19AC0A-C662-4CAB-AC81-EF5E069F5F6A}" destId="{BAA04D20-EF5C-4008-83B5-553021C0F690}" srcOrd="0" destOrd="0" presId="urn:microsoft.com/office/officeart/2005/8/layout/orgChart1"/>
    <dgm:cxn modelId="{B94DD7D9-E694-4504-B39A-5093AEF5819B}" type="presParOf" srcId="{BAA04D20-EF5C-4008-83B5-553021C0F690}" destId="{DE148F36-B274-4357-AADD-E47BB3CC1BB2}" srcOrd="0" destOrd="0" presId="urn:microsoft.com/office/officeart/2005/8/layout/orgChart1"/>
    <dgm:cxn modelId="{9656199E-0C5D-4ECB-8C12-FAD4EF4AA40B}" type="presParOf" srcId="{BAA04D20-EF5C-4008-83B5-553021C0F690}" destId="{59C04245-F45E-4C56-A3C8-9F518D2ED599}" srcOrd="1" destOrd="0" presId="urn:microsoft.com/office/officeart/2005/8/layout/orgChart1"/>
    <dgm:cxn modelId="{39B3CCA3-8E09-4CC2-ABFF-30ED0173FD3C}" type="presParOf" srcId="{AF19AC0A-C662-4CAB-AC81-EF5E069F5F6A}" destId="{3E9C7668-8D40-428D-858C-CAEFAA31BEA4}" srcOrd="1" destOrd="0" presId="urn:microsoft.com/office/officeart/2005/8/layout/orgChart1"/>
    <dgm:cxn modelId="{7B55D8AD-2375-4C25-ACB2-71CC94898915}" type="presParOf" srcId="{AF19AC0A-C662-4CAB-AC81-EF5E069F5F6A}" destId="{3FE9979A-ECB3-4ADF-8BB3-F88674409561}" srcOrd="2" destOrd="0" presId="urn:microsoft.com/office/officeart/2005/8/layout/orgChart1"/>
    <dgm:cxn modelId="{F979A161-CB30-4684-BBAD-7816BF96A860}" type="presParOf" srcId="{37133AE4-6F4C-4818-BAB5-AD6BA3F74055}" destId="{C2640087-B033-4C74-816C-77A43FAC793B}" srcOrd="2" destOrd="0" presId="urn:microsoft.com/office/officeart/2005/8/layout/orgChart1"/>
    <dgm:cxn modelId="{26A4C958-7EE1-4B93-916A-85059146DAFF}" type="presParOf" srcId="{37133AE4-6F4C-4818-BAB5-AD6BA3F74055}" destId="{642D8E3C-9D1D-4C34-B97E-9C9843059A81}" srcOrd="3" destOrd="0" presId="urn:microsoft.com/office/officeart/2005/8/layout/orgChart1"/>
    <dgm:cxn modelId="{8519D220-EE99-4D5D-95FB-A07299EA004F}" type="presParOf" srcId="{642D8E3C-9D1D-4C34-B97E-9C9843059A81}" destId="{D19DBBE8-D486-4204-B736-1043CF0ED533}" srcOrd="0" destOrd="0" presId="urn:microsoft.com/office/officeart/2005/8/layout/orgChart1"/>
    <dgm:cxn modelId="{DFD04179-C164-48A9-8699-135CB286536A}" type="presParOf" srcId="{D19DBBE8-D486-4204-B736-1043CF0ED533}" destId="{E368B42D-9583-4D0E-98EB-B312863ECE2B}" srcOrd="0" destOrd="0" presId="urn:microsoft.com/office/officeart/2005/8/layout/orgChart1"/>
    <dgm:cxn modelId="{ABB15A2C-6F37-4E49-9742-92967977CCDE}" type="presParOf" srcId="{D19DBBE8-D486-4204-B736-1043CF0ED533}" destId="{5EDD700B-90F7-4635-912A-0106890E8B9E}" srcOrd="1" destOrd="0" presId="urn:microsoft.com/office/officeart/2005/8/layout/orgChart1"/>
    <dgm:cxn modelId="{37172B18-823E-4C4F-8C81-7967E111BF6C}" type="presParOf" srcId="{642D8E3C-9D1D-4C34-B97E-9C9843059A81}" destId="{E067D69D-E2A7-4D66-9D9B-7C1CEC4DDD5A}" srcOrd="1" destOrd="0" presId="urn:microsoft.com/office/officeart/2005/8/layout/orgChart1"/>
    <dgm:cxn modelId="{46A8DC78-4E95-4071-9241-A2167AE14E4A}" type="presParOf" srcId="{642D8E3C-9D1D-4C34-B97E-9C9843059A81}" destId="{75C438F4-D2CE-43E5-9484-60892E2BFEF5}" srcOrd="2" destOrd="0" presId="urn:microsoft.com/office/officeart/2005/8/layout/orgChart1"/>
    <dgm:cxn modelId="{6DACF601-8C9C-49B1-BF2E-DA526DEF2334}" type="presParOf" srcId="{60AFA381-9B57-4324-ADDF-58DDE206E429}" destId="{641BF6BC-32F1-4753-9FAC-9CBB749F94DF}" srcOrd="3" destOrd="0" presId="urn:microsoft.com/office/officeart/2005/8/layout/orgChart1"/>
    <dgm:cxn modelId="{7ABA33B7-3EBD-4BE4-8354-025AEC08DDDF}" type="presParOf" srcId="{641BF6BC-32F1-4753-9FAC-9CBB749F94DF}" destId="{C79171A4-F0B6-403E-95E8-CB3C77B06B1E}" srcOrd="0" destOrd="0" presId="urn:microsoft.com/office/officeart/2005/8/layout/orgChart1"/>
    <dgm:cxn modelId="{CD611F6E-1898-4E5A-9455-2915DE25560B}" type="presParOf" srcId="{C79171A4-F0B6-403E-95E8-CB3C77B06B1E}" destId="{5C2B6088-E257-4AFC-8963-67DE3E1325A5}" srcOrd="0" destOrd="0" presId="urn:microsoft.com/office/officeart/2005/8/layout/orgChart1"/>
    <dgm:cxn modelId="{A02890B1-E0F2-49C4-997F-2C36448A7F6B}" type="presParOf" srcId="{C79171A4-F0B6-403E-95E8-CB3C77B06B1E}" destId="{4D53A952-1051-4E66-B03C-F50015D73C93}" srcOrd="1" destOrd="0" presId="urn:microsoft.com/office/officeart/2005/8/layout/orgChart1"/>
    <dgm:cxn modelId="{D215BE3A-3A1B-42DB-B789-78C038E23ACB}" type="presParOf" srcId="{641BF6BC-32F1-4753-9FAC-9CBB749F94DF}" destId="{114EFA90-92D9-4216-9022-BE546BAA2913}" srcOrd="1" destOrd="0" presId="urn:microsoft.com/office/officeart/2005/8/layout/orgChart1"/>
    <dgm:cxn modelId="{3F4AC225-80D9-4A56-B340-F66B7B0359FE}" type="presParOf" srcId="{641BF6BC-32F1-4753-9FAC-9CBB749F94DF}" destId="{9B5516DF-1898-448F-AD2D-AE13ABC5DCB7}" srcOrd="2" destOrd="0" presId="urn:microsoft.com/office/officeart/2005/8/layout/orgChart1"/>
    <dgm:cxn modelId="{0FF63BAB-85D8-44DA-BD43-6E7897CB6F94}" type="presParOf" srcId="{60AFA381-9B57-4324-ADDF-58DDE206E429}" destId="{C97612EB-9940-424C-949A-2CA4B8BE18EE}" srcOrd="4" destOrd="0" presId="urn:microsoft.com/office/officeart/2005/8/layout/orgChart1"/>
    <dgm:cxn modelId="{5CCAC9EA-EEAD-416A-A3D6-561031A0CDFC}" type="presParOf" srcId="{C97612EB-9940-424C-949A-2CA4B8BE18EE}" destId="{4C0F7DC8-6FEA-4956-A0A0-664C741DC56F}" srcOrd="0" destOrd="0" presId="urn:microsoft.com/office/officeart/2005/8/layout/orgChart1"/>
    <dgm:cxn modelId="{FFE72C9D-0514-477C-A922-1B6794BB318E}" type="presParOf" srcId="{4C0F7DC8-6FEA-4956-A0A0-664C741DC56F}" destId="{6949704D-B94B-4683-AA04-45B8A96E6F2B}" srcOrd="0" destOrd="0" presId="urn:microsoft.com/office/officeart/2005/8/layout/orgChart1"/>
    <dgm:cxn modelId="{19088A53-EA1F-4928-BBF5-81F4C41E13D0}" type="presParOf" srcId="{4C0F7DC8-6FEA-4956-A0A0-664C741DC56F}" destId="{934CB20B-4870-4940-AE46-AA69F0D97E82}" srcOrd="1" destOrd="0" presId="urn:microsoft.com/office/officeart/2005/8/layout/orgChart1"/>
    <dgm:cxn modelId="{2F27B054-557C-4302-96EC-E5E61AA43F5C}" type="presParOf" srcId="{C97612EB-9940-424C-949A-2CA4B8BE18EE}" destId="{40E16173-E96A-4326-84EE-98CA1DAA0493}" srcOrd="1" destOrd="0" presId="urn:microsoft.com/office/officeart/2005/8/layout/orgChart1"/>
    <dgm:cxn modelId="{3EE84FE8-7B89-469F-BC68-EC35C36F0635}" type="presParOf" srcId="{C97612EB-9940-424C-949A-2CA4B8BE18EE}" destId="{10B7A15C-F3F1-49B5-90C7-D6BEA4B039E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69242-F888-43C9-87FB-2AFBE828F4E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5A49F-C396-4229-A744-652CAC9BB6E5}">
      <dgm:prSet phldrT="[Text]"/>
      <dgm:spPr/>
      <dgm:t>
        <a:bodyPr/>
        <a:lstStyle/>
        <a:p>
          <a:r>
            <a:rPr lang="sr-Latn-RS" dirty="0" smtClean="0"/>
            <a:t>Prikupljanje podataka </a:t>
          </a:r>
          <a:endParaRPr lang="en-US" dirty="0"/>
        </a:p>
      </dgm:t>
    </dgm:pt>
    <dgm:pt modelId="{3F7520C0-C9D2-4E73-938B-48357E0B165C}" type="parTrans" cxnId="{26F6270B-4DE7-4B06-9787-EA6C2B13919E}">
      <dgm:prSet/>
      <dgm:spPr/>
      <dgm:t>
        <a:bodyPr/>
        <a:lstStyle/>
        <a:p>
          <a:endParaRPr lang="en-US"/>
        </a:p>
      </dgm:t>
    </dgm:pt>
    <dgm:pt modelId="{FA2413E8-D3BF-41DB-9CB2-5F44780FD9E7}" type="sibTrans" cxnId="{26F6270B-4DE7-4B06-9787-EA6C2B13919E}">
      <dgm:prSet/>
      <dgm:spPr/>
      <dgm:t>
        <a:bodyPr/>
        <a:lstStyle/>
        <a:p>
          <a:endParaRPr lang="en-US"/>
        </a:p>
      </dgm:t>
    </dgm:pt>
    <dgm:pt modelId="{92B09BAF-C0C2-4B68-B645-02785640D0E0}">
      <dgm:prSet phldrT="[Text]"/>
      <dgm:spPr/>
      <dgm:t>
        <a:bodyPr/>
        <a:lstStyle/>
        <a:p>
          <a:r>
            <a:rPr lang="sr-Latn-RS" dirty="0" smtClean="0"/>
            <a:t>(Usmeni) intervju članova Izvršnog odbora </a:t>
          </a:r>
          <a:endParaRPr lang="en-US" dirty="0"/>
        </a:p>
      </dgm:t>
    </dgm:pt>
    <dgm:pt modelId="{009B37DA-AD3B-4C2E-8972-AB1B184467B9}" type="parTrans" cxnId="{9A42EC46-0B7F-43DA-9F45-4223EB32E83A}">
      <dgm:prSet/>
      <dgm:spPr/>
      <dgm:t>
        <a:bodyPr/>
        <a:lstStyle/>
        <a:p>
          <a:endParaRPr lang="en-US"/>
        </a:p>
      </dgm:t>
    </dgm:pt>
    <dgm:pt modelId="{73A681EA-FB6B-4058-8940-EDEE77E87511}" type="sibTrans" cxnId="{9A42EC46-0B7F-43DA-9F45-4223EB32E83A}">
      <dgm:prSet/>
      <dgm:spPr/>
      <dgm:t>
        <a:bodyPr/>
        <a:lstStyle/>
        <a:p>
          <a:endParaRPr lang="en-US"/>
        </a:p>
      </dgm:t>
    </dgm:pt>
    <dgm:pt modelId="{C6144F36-5F3B-493B-83B6-7F451A878B27}">
      <dgm:prSet phldrT="[Text]"/>
      <dgm:spPr/>
      <dgm:t>
        <a:bodyPr/>
        <a:lstStyle/>
        <a:p>
          <a:r>
            <a:rPr lang="sr-Latn-RS" dirty="0" smtClean="0"/>
            <a:t>Pisani odgovori dobijeni od članova Izvršnog odbora </a:t>
          </a:r>
          <a:endParaRPr lang="en-US" dirty="0"/>
        </a:p>
      </dgm:t>
    </dgm:pt>
    <dgm:pt modelId="{F166ACF9-3354-4C35-A209-2EA2BD3AFBDD}" type="parTrans" cxnId="{02AA90E7-7E2B-41AA-B78B-007456A5C616}">
      <dgm:prSet/>
      <dgm:spPr/>
      <dgm:t>
        <a:bodyPr/>
        <a:lstStyle/>
        <a:p>
          <a:endParaRPr lang="en-US"/>
        </a:p>
      </dgm:t>
    </dgm:pt>
    <dgm:pt modelId="{F287D785-1515-4DD2-ACCF-1C09575E969F}" type="sibTrans" cxnId="{02AA90E7-7E2B-41AA-B78B-007456A5C616}">
      <dgm:prSet/>
      <dgm:spPr/>
      <dgm:t>
        <a:bodyPr/>
        <a:lstStyle/>
        <a:p>
          <a:endParaRPr lang="en-US"/>
        </a:p>
      </dgm:t>
    </dgm:pt>
    <dgm:pt modelId="{A657CCFB-7101-4184-BFDC-3F9393105B55}">
      <dgm:prSet phldrT="[Text]"/>
      <dgm:spPr/>
      <dgm:t>
        <a:bodyPr/>
        <a:lstStyle/>
        <a:p>
          <a:r>
            <a:rPr lang="sr-Latn-RS" dirty="0" smtClean="0"/>
            <a:t>Obrada prikupljenih podataka </a:t>
          </a:r>
          <a:endParaRPr lang="en-US" dirty="0"/>
        </a:p>
      </dgm:t>
    </dgm:pt>
    <dgm:pt modelId="{C68A9EBD-96AB-4B2A-AED4-F52A131AAEBA}" type="parTrans" cxnId="{B7180B67-FC32-47C7-A005-C83A7043E037}">
      <dgm:prSet/>
      <dgm:spPr/>
      <dgm:t>
        <a:bodyPr/>
        <a:lstStyle/>
        <a:p>
          <a:endParaRPr lang="en-US"/>
        </a:p>
      </dgm:t>
    </dgm:pt>
    <dgm:pt modelId="{B78F1C6D-6FB6-45F8-960B-4044E683EE93}" type="sibTrans" cxnId="{B7180B67-FC32-47C7-A005-C83A7043E037}">
      <dgm:prSet/>
      <dgm:spPr/>
      <dgm:t>
        <a:bodyPr/>
        <a:lstStyle/>
        <a:p>
          <a:endParaRPr lang="en-US"/>
        </a:p>
      </dgm:t>
    </dgm:pt>
    <dgm:pt modelId="{0AF908FC-0603-431F-BF52-7D0E8262DB4C}">
      <dgm:prSet phldrT="[Text]"/>
      <dgm:spPr/>
      <dgm:t>
        <a:bodyPr/>
        <a:lstStyle/>
        <a:p>
          <a:r>
            <a:rPr lang="en-US" dirty="0" smtClean="0"/>
            <a:t>Res</a:t>
          </a:r>
          <a:r>
            <a:rPr lang="sr-Latn-RS" dirty="0" smtClean="0"/>
            <a:t>ursni tim je sažmeo podatke ZPT </a:t>
          </a:r>
          <a:endParaRPr lang="en-US" dirty="0"/>
        </a:p>
      </dgm:t>
    </dgm:pt>
    <dgm:pt modelId="{2CF2E70D-EA3E-417A-92E6-9614D3EDCEE7}" type="parTrans" cxnId="{1FFC502E-73AF-44DB-B5F0-4FE7466EBB2F}">
      <dgm:prSet/>
      <dgm:spPr/>
      <dgm:t>
        <a:bodyPr/>
        <a:lstStyle/>
        <a:p>
          <a:endParaRPr lang="en-US"/>
        </a:p>
      </dgm:t>
    </dgm:pt>
    <dgm:pt modelId="{42B3D9DA-3E1E-4B43-BBA3-0CC7FB09EFC5}" type="sibTrans" cxnId="{1FFC502E-73AF-44DB-B5F0-4FE7466EBB2F}">
      <dgm:prSet/>
      <dgm:spPr/>
      <dgm:t>
        <a:bodyPr/>
        <a:lstStyle/>
        <a:p>
          <a:endParaRPr lang="en-US"/>
        </a:p>
      </dgm:t>
    </dgm:pt>
    <dgm:pt modelId="{E4092E71-972F-4785-974E-0F1017E35FD1}">
      <dgm:prSet phldrT="[Text]"/>
      <dgm:spPr/>
      <dgm:t>
        <a:bodyPr/>
        <a:lstStyle/>
        <a:p>
          <a:r>
            <a:rPr lang="sr-Latn-RS" dirty="0" smtClean="0"/>
            <a:t>Izvršni odbor je odobrio odgovor ZPT </a:t>
          </a:r>
          <a:endParaRPr lang="en-US" dirty="0"/>
        </a:p>
      </dgm:t>
    </dgm:pt>
    <dgm:pt modelId="{5F52F770-B370-4EB6-9310-88B4202FBE03}" type="parTrans" cxnId="{ED8B2B81-A316-41B4-B346-C35102B328FF}">
      <dgm:prSet/>
      <dgm:spPr/>
      <dgm:t>
        <a:bodyPr/>
        <a:lstStyle/>
        <a:p>
          <a:endParaRPr lang="en-US"/>
        </a:p>
      </dgm:t>
    </dgm:pt>
    <dgm:pt modelId="{2D2F69F1-BDF6-440A-B6B4-80EAE9F0BED7}" type="sibTrans" cxnId="{ED8B2B81-A316-41B4-B346-C35102B328FF}">
      <dgm:prSet/>
      <dgm:spPr/>
      <dgm:t>
        <a:bodyPr/>
        <a:lstStyle/>
        <a:p>
          <a:endParaRPr lang="en-US"/>
        </a:p>
      </dgm:t>
    </dgm:pt>
    <dgm:pt modelId="{74B125FD-3600-4931-9862-63460D125608}">
      <dgm:prSet phldrT="[Text]"/>
      <dgm:spPr/>
      <dgm:t>
        <a:bodyPr/>
        <a:lstStyle/>
        <a:p>
          <a:r>
            <a:rPr lang="sr-Latn-RS" dirty="0" smtClean="0"/>
            <a:t>Podaci koji se odnose na ZPT su prosleđeni PEMPAL Organizacionom odboru sastanka posvećenom temi srednjoročnog pregleda strategije </a:t>
          </a:r>
        </a:p>
      </dgm:t>
    </dgm:pt>
    <dgm:pt modelId="{7A2ADB61-3640-4FE5-BDDC-B5F4DAAAB468}" type="parTrans" cxnId="{DF2A5834-EA8B-4A45-A26C-185AF73B0F14}">
      <dgm:prSet/>
      <dgm:spPr/>
      <dgm:t>
        <a:bodyPr/>
        <a:lstStyle/>
        <a:p>
          <a:endParaRPr lang="en-US"/>
        </a:p>
      </dgm:t>
    </dgm:pt>
    <dgm:pt modelId="{725B29E2-9B30-4016-B142-84B73A7BD587}" type="sibTrans" cxnId="{DF2A5834-EA8B-4A45-A26C-185AF73B0F14}">
      <dgm:prSet/>
      <dgm:spPr/>
      <dgm:t>
        <a:bodyPr/>
        <a:lstStyle/>
        <a:p>
          <a:endParaRPr lang="en-US"/>
        </a:p>
      </dgm:t>
    </dgm:pt>
    <dgm:pt modelId="{087164B2-5F9D-4CDE-89C9-56F2647DCC2A}" type="pres">
      <dgm:prSet presAssocID="{71769242-F888-43C9-87FB-2AFBE828F4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AEF57E-5AC8-4A7D-8E05-BB6C61EE41F2}" type="pres">
      <dgm:prSet presAssocID="{74B125FD-3600-4931-9862-63460D125608}" presName="boxAndChildren" presStyleCnt="0"/>
      <dgm:spPr/>
    </dgm:pt>
    <dgm:pt modelId="{04D3121D-357E-4A45-A4F2-FA35EDE4754C}" type="pres">
      <dgm:prSet presAssocID="{74B125FD-3600-4931-9862-63460D125608}" presName="parentTextBox" presStyleLbl="node1" presStyleIdx="0" presStyleCnt="3"/>
      <dgm:spPr/>
      <dgm:t>
        <a:bodyPr/>
        <a:lstStyle/>
        <a:p>
          <a:endParaRPr lang="en-US"/>
        </a:p>
      </dgm:t>
    </dgm:pt>
    <dgm:pt modelId="{F37D636D-9576-437D-948C-372EE54B64F8}" type="pres">
      <dgm:prSet presAssocID="{B78F1C6D-6FB6-45F8-960B-4044E683EE93}" presName="sp" presStyleCnt="0"/>
      <dgm:spPr/>
    </dgm:pt>
    <dgm:pt modelId="{EE3DD27B-048A-4ACC-A308-35AA32C855CA}" type="pres">
      <dgm:prSet presAssocID="{A657CCFB-7101-4184-BFDC-3F9393105B55}" presName="arrowAndChildren" presStyleCnt="0"/>
      <dgm:spPr/>
    </dgm:pt>
    <dgm:pt modelId="{5D8C6A7D-79B9-4542-975D-49CF9E862327}" type="pres">
      <dgm:prSet presAssocID="{A657CCFB-7101-4184-BFDC-3F9393105B55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1741466-A18E-4AA2-8272-3042DBC04311}" type="pres">
      <dgm:prSet presAssocID="{A657CCFB-7101-4184-BFDC-3F9393105B55}" presName="arrow" presStyleLbl="node1" presStyleIdx="1" presStyleCnt="3"/>
      <dgm:spPr/>
      <dgm:t>
        <a:bodyPr/>
        <a:lstStyle/>
        <a:p>
          <a:endParaRPr lang="en-US"/>
        </a:p>
      </dgm:t>
    </dgm:pt>
    <dgm:pt modelId="{33BD9427-0523-4545-906D-00D9E8B4C45D}" type="pres">
      <dgm:prSet presAssocID="{A657CCFB-7101-4184-BFDC-3F9393105B55}" presName="descendantArrow" presStyleCnt="0"/>
      <dgm:spPr/>
    </dgm:pt>
    <dgm:pt modelId="{E58BA21D-61FA-4F53-BAB8-C3639CD268A2}" type="pres">
      <dgm:prSet presAssocID="{0AF908FC-0603-431F-BF52-7D0E8262DB4C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A7842-9E6F-4FC1-817C-495FC1A13C0C}" type="pres">
      <dgm:prSet presAssocID="{E4092E71-972F-4785-974E-0F1017E35FD1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F9616-B5EE-42FD-AC53-99939605EE44}" type="pres">
      <dgm:prSet presAssocID="{FA2413E8-D3BF-41DB-9CB2-5F44780FD9E7}" presName="sp" presStyleCnt="0"/>
      <dgm:spPr/>
    </dgm:pt>
    <dgm:pt modelId="{820CB608-F797-4B11-AE45-5CFFC599C8AD}" type="pres">
      <dgm:prSet presAssocID="{DD55A49F-C396-4229-A744-652CAC9BB6E5}" presName="arrowAndChildren" presStyleCnt="0"/>
      <dgm:spPr/>
    </dgm:pt>
    <dgm:pt modelId="{D9634620-3750-4C74-9685-E630C6ED61F0}" type="pres">
      <dgm:prSet presAssocID="{DD55A49F-C396-4229-A744-652CAC9BB6E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ACF05CF-F238-4339-9AE0-12CDB058F14C}" type="pres">
      <dgm:prSet presAssocID="{DD55A49F-C396-4229-A744-652CAC9BB6E5}" presName="arrow" presStyleLbl="node1" presStyleIdx="2" presStyleCnt="3" custLinFactNeighborX="126" custLinFactNeighborY="-15131"/>
      <dgm:spPr/>
      <dgm:t>
        <a:bodyPr/>
        <a:lstStyle/>
        <a:p>
          <a:endParaRPr lang="en-US"/>
        </a:p>
      </dgm:t>
    </dgm:pt>
    <dgm:pt modelId="{16BD3B66-5259-4655-91E4-5F5FE51D6B6C}" type="pres">
      <dgm:prSet presAssocID="{DD55A49F-C396-4229-A744-652CAC9BB6E5}" presName="descendantArrow" presStyleCnt="0"/>
      <dgm:spPr/>
    </dgm:pt>
    <dgm:pt modelId="{D228E9CC-9EDD-42D0-AEE7-789A0AF07A28}" type="pres">
      <dgm:prSet presAssocID="{92B09BAF-C0C2-4B68-B645-02785640D0E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0D832-DB4F-49C5-8F8E-58D6BB9D6196}" type="pres">
      <dgm:prSet presAssocID="{C6144F36-5F3B-493B-83B6-7F451A878B27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EB945-7B49-4EF4-98D4-A479B6B6A533}" type="presOf" srcId="{C6144F36-5F3B-493B-83B6-7F451A878B27}" destId="{2AE0D832-DB4F-49C5-8F8E-58D6BB9D6196}" srcOrd="0" destOrd="0" presId="urn:microsoft.com/office/officeart/2005/8/layout/process4"/>
    <dgm:cxn modelId="{1FFC502E-73AF-44DB-B5F0-4FE7466EBB2F}" srcId="{A657CCFB-7101-4184-BFDC-3F9393105B55}" destId="{0AF908FC-0603-431F-BF52-7D0E8262DB4C}" srcOrd="0" destOrd="0" parTransId="{2CF2E70D-EA3E-417A-92E6-9614D3EDCEE7}" sibTransId="{42B3D9DA-3E1E-4B43-BBA3-0CC7FB09EFC5}"/>
    <dgm:cxn modelId="{9E0F651E-21DE-4F8D-AB73-0D023C8CBFFA}" type="presOf" srcId="{A657CCFB-7101-4184-BFDC-3F9393105B55}" destId="{81741466-A18E-4AA2-8272-3042DBC04311}" srcOrd="1" destOrd="0" presId="urn:microsoft.com/office/officeart/2005/8/layout/process4"/>
    <dgm:cxn modelId="{02AA90E7-7E2B-41AA-B78B-007456A5C616}" srcId="{DD55A49F-C396-4229-A744-652CAC9BB6E5}" destId="{C6144F36-5F3B-493B-83B6-7F451A878B27}" srcOrd="1" destOrd="0" parTransId="{F166ACF9-3354-4C35-A209-2EA2BD3AFBDD}" sibTransId="{F287D785-1515-4DD2-ACCF-1C09575E969F}"/>
    <dgm:cxn modelId="{8A1C5042-4C78-4421-8C72-D1E04DB7E2FD}" type="presOf" srcId="{A657CCFB-7101-4184-BFDC-3F9393105B55}" destId="{5D8C6A7D-79B9-4542-975D-49CF9E862327}" srcOrd="0" destOrd="0" presId="urn:microsoft.com/office/officeart/2005/8/layout/process4"/>
    <dgm:cxn modelId="{41C857BC-A9A8-4755-B5F4-FD6B0BECF092}" type="presOf" srcId="{71769242-F888-43C9-87FB-2AFBE828F4E7}" destId="{087164B2-5F9D-4CDE-89C9-56F2647DCC2A}" srcOrd="0" destOrd="0" presId="urn:microsoft.com/office/officeart/2005/8/layout/process4"/>
    <dgm:cxn modelId="{D49D54CC-D4F8-4148-8AF8-FB9F5DBCAE78}" type="presOf" srcId="{DD55A49F-C396-4229-A744-652CAC9BB6E5}" destId="{D9634620-3750-4C74-9685-E630C6ED61F0}" srcOrd="0" destOrd="0" presId="urn:microsoft.com/office/officeart/2005/8/layout/process4"/>
    <dgm:cxn modelId="{FE50ECA3-021D-4898-A6FB-17263F47FB1A}" type="presOf" srcId="{E4092E71-972F-4785-974E-0F1017E35FD1}" destId="{12FA7842-9E6F-4FC1-817C-495FC1A13C0C}" srcOrd="0" destOrd="0" presId="urn:microsoft.com/office/officeart/2005/8/layout/process4"/>
    <dgm:cxn modelId="{B7180B67-FC32-47C7-A005-C83A7043E037}" srcId="{71769242-F888-43C9-87FB-2AFBE828F4E7}" destId="{A657CCFB-7101-4184-BFDC-3F9393105B55}" srcOrd="1" destOrd="0" parTransId="{C68A9EBD-96AB-4B2A-AED4-F52A131AAEBA}" sibTransId="{B78F1C6D-6FB6-45F8-960B-4044E683EE93}"/>
    <dgm:cxn modelId="{E223A105-3860-4A5C-B6EE-FB7A40C4251D}" type="presOf" srcId="{74B125FD-3600-4931-9862-63460D125608}" destId="{04D3121D-357E-4A45-A4F2-FA35EDE4754C}" srcOrd="0" destOrd="0" presId="urn:microsoft.com/office/officeart/2005/8/layout/process4"/>
    <dgm:cxn modelId="{ED8B2B81-A316-41B4-B346-C35102B328FF}" srcId="{A657CCFB-7101-4184-BFDC-3F9393105B55}" destId="{E4092E71-972F-4785-974E-0F1017E35FD1}" srcOrd="1" destOrd="0" parTransId="{5F52F770-B370-4EB6-9310-88B4202FBE03}" sibTransId="{2D2F69F1-BDF6-440A-B6B4-80EAE9F0BED7}"/>
    <dgm:cxn modelId="{C8091C5B-9B95-47A1-A338-9E293A153BC1}" type="presOf" srcId="{DD55A49F-C396-4229-A744-652CAC9BB6E5}" destId="{AACF05CF-F238-4339-9AE0-12CDB058F14C}" srcOrd="1" destOrd="0" presId="urn:microsoft.com/office/officeart/2005/8/layout/process4"/>
    <dgm:cxn modelId="{4164E143-03D5-43E9-959E-2E486D739557}" type="presOf" srcId="{0AF908FC-0603-431F-BF52-7D0E8262DB4C}" destId="{E58BA21D-61FA-4F53-BAB8-C3639CD268A2}" srcOrd="0" destOrd="0" presId="urn:microsoft.com/office/officeart/2005/8/layout/process4"/>
    <dgm:cxn modelId="{F7680224-BCDF-433C-BF44-958B52C5698A}" type="presOf" srcId="{92B09BAF-C0C2-4B68-B645-02785640D0E0}" destId="{D228E9CC-9EDD-42D0-AEE7-789A0AF07A28}" srcOrd="0" destOrd="0" presId="urn:microsoft.com/office/officeart/2005/8/layout/process4"/>
    <dgm:cxn modelId="{26F6270B-4DE7-4B06-9787-EA6C2B13919E}" srcId="{71769242-F888-43C9-87FB-2AFBE828F4E7}" destId="{DD55A49F-C396-4229-A744-652CAC9BB6E5}" srcOrd="0" destOrd="0" parTransId="{3F7520C0-C9D2-4E73-938B-48357E0B165C}" sibTransId="{FA2413E8-D3BF-41DB-9CB2-5F44780FD9E7}"/>
    <dgm:cxn modelId="{9A42EC46-0B7F-43DA-9F45-4223EB32E83A}" srcId="{DD55A49F-C396-4229-A744-652CAC9BB6E5}" destId="{92B09BAF-C0C2-4B68-B645-02785640D0E0}" srcOrd="0" destOrd="0" parTransId="{009B37DA-AD3B-4C2E-8972-AB1B184467B9}" sibTransId="{73A681EA-FB6B-4058-8940-EDEE77E87511}"/>
    <dgm:cxn modelId="{DF2A5834-EA8B-4A45-A26C-185AF73B0F14}" srcId="{71769242-F888-43C9-87FB-2AFBE828F4E7}" destId="{74B125FD-3600-4931-9862-63460D125608}" srcOrd="2" destOrd="0" parTransId="{7A2ADB61-3640-4FE5-BDDC-B5F4DAAAB468}" sibTransId="{725B29E2-9B30-4016-B142-84B73A7BD587}"/>
    <dgm:cxn modelId="{1C469D80-B9CC-4D57-BE74-709144822B2F}" type="presParOf" srcId="{087164B2-5F9D-4CDE-89C9-56F2647DCC2A}" destId="{DCAEF57E-5AC8-4A7D-8E05-BB6C61EE41F2}" srcOrd="0" destOrd="0" presId="urn:microsoft.com/office/officeart/2005/8/layout/process4"/>
    <dgm:cxn modelId="{7E90D983-EE02-40D2-995E-4870F327A3EF}" type="presParOf" srcId="{DCAEF57E-5AC8-4A7D-8E05-BB6C61EE41F2}" destId="{04D3121D-357E-4A45-A4F2-FA35EDE4754C}" srcOrd="0" destOrd="0" presId="urn:microsoft.com/office/officeart/2005/8/layout/process4"/>
    <dgm:cxn modelId="{B6BDDFB0-F064-4801-AC31-20B0734ED7EE}" type="presParOf" srcId="{087164B2-5F9D-4CDE-89C9-56F2647DCC2A}" destId="{F37D636D-9576-437D-948C-372EE54B64F8}" srcOrd="1" destOrd="0" presId="urn:microsoft.com/office/officeart/2005/8/layout/process4"/>
    <dgm:cxn modelId="{E1E14142-E418-436F-8A26-E91FD727CDFF}" type="presParOf" srcId="{087164B2-5F9D-4CDE-89C9-56F2647DCC2A}" destId="{EE3DD27B-048A-4ACC-A308-35AA32C855CA}" srcOrd="2" destOrd="0" presId="urn:microsoft.com/office/officeart/2005/8/layout/process4"/>
    <dgm:cxn modelId="{7D2934C0-6D8E-4F40-9547-EC13E6B52CE5}" type="presParOf" srcId="{EE3DD27B-048A-4ACC-A308-35AA32C855CA}" destId="{5D8C6A7D-79B9-4542-975D-49CF9E862327}" srcOrd="0" destOrd="0" presId="urn:microsoft.com/office/officeart/2005/8/layout/process4"/>
    <dgm:cxn modelId="{20F9F4FB-F15B-4048-9B21-5402970AF056}" type="presParOf" srcId="{EE3DD27B-048A-4ACC-A308-35AA32C855CA}" destId="{81741466-A18E-4AA2-8272-3042DBC04311}" srcOrd="1" destOrd="0" presId="urn:microsoft.com/office/officeart/2005/8/layout/process4"/>
    <dgm:cxn modelId="{698EAAD9-BD3D-4522-BB1E-3C3BC418F52E}" type="presParOf" srcId="{EE3DD27B-048A-4ACC-A308-35AA32C855CA}" destId="{33BD9427-0523-4545-906D-00D9E8B4C45D}" srcOrd="2" destOrd="0" presId="urn:microsoft.com/office/officeart/2005/8/layout/process4"/>
    <dgm:cxn modelId="{C4DC1122-F6A3-4DC7-99A8-325AC0D585D3}" type="presParOf" srcId="{33BD9427-0523-4545-906D-00D9E8B4C45D}" destId="{E58BA21D-61FA-4F53-BAB8-C3639CD268A2}" srcOrd="0" destOrd="0" presId="urn:microsoft.com/office/officeart/2005/8/layout/process4"/>
    <dgm:cxn modelId="{5122ED83-35FB-4FDF-AD06-220D9C05EB9D}" type="presParOf" srcId="{33BD9427-0523-4545-906D-00D9E8B4C45D}" destId="{12FA7842-9E6F-4FC1-817C-495FC1A13C0C}" srcOrd="1" destOrd="0" presId="urn:microsoft.com/office/officeart/2005/8/layout/process4"/>
    <dgm:cxn modelId="{6370586C-D0E6-4CC3-9694-8A512D3A8DB6}" type="presParOf" srcId="{087164B2-5F9D-4CDE-89C9-56F2647DCC2A}" destId="{6FEF9616-B5EE-42FD-AC53-99939605EE44}" srcOrd="3" destOrd="0" presId="urn:microsoft.com/office/officeart/2005/8/layout/process4"/>
    <dgm:cxn modelId="{DF9E6CAE-DB5B-4A9A-832E-14EC3D454010}" type="presParOf" srcId="{087164B2-5F9D-4CDE-89C9-56F2647DCC2A}" destId="{820CB608-F797-4B11-AE45-5CFFC599C8AD}" srcOrd="4" destOrd="0" presId="urn:microsoft.com/office/officeart/2005/8/layout/process4"/>
    <dgm:cxn modelId="{183DC4B8-D452-4455-AF1F-4BA13E26A1FE}" type="presParOf" srcId="{820CB608-F797-4B11-AE45-5CFFC599C8AD}" destId="{D9634620-3750-4C74-9685-E630C6ED61F0}" srcOrd="0" destOrd="0" presId="urn:microsoft.com/office/officeart/2005/8/layout/process4"/>
    <dgm:cxn modelId="{35AFF6FE-BAE5-4480-ABEB-861DCE843119}" type="presParOf" srcId="{820CB608-F797-4B11-AE45-5CFFC599C8AD}" destId="{AACF05CF-F238-4339-9AE0-12CDB058F14C}" srcOrd="1" destOrd="0" presId="urn:microsoft.com/office/officeart/2005/8/layout/process4"/>
    <dgm:cxn modelId="{BF1E29F5-872F-4C8F-BB53-ED2F33761B7B}" type="presParOf" srcId="{820CB608-F797-4B11-AE45-5CFFC599C8AD}" destId="{16BD3B66-5259-4655-91E4-5F5FE51D6B6C}" srcOrd="2" destOrd="0" presId="urn:microsoft.com/office/officeart/2005/8/layout/process4"/>
    <dgm:cxn modelId="{751DE269-AC02-419E-A94B-CD894E210933}" type="presParOf" srcId="{16BD3B66-5259-4655-91E4-5F5FE51D6B6C}" destId="{D228E9CC-9EDD-42D0-AEE7-789A0AF07A28}" srcOrd="0" destOrd="0" presId="urn:microsoft.com/office/officeart/2005/8/layout/process4"/>
    <dgm:cxn modelId="{82884322-C0D3-4B13-BDC1-0E717CD6EF92}" type="presParOf" srcId="{16BD3B66-5259-4655-91E4-5F5FE51D6B6C}" destId="{2AE0D832-DB4F-49C5-8F8E-58D6BB9D619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64008-C43E-4E53-AADC-558F4894904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C930100-A0DA-47B9-AC16-BEC205F5F686}">
      <dgm:prSet custT="1"/>
      <dgm:spPr/>
      <dgm:t>
        <a:bodyPr/>
        <a:lstStyle/>
        <a:p>
          <a:pPr algn="l"/>
          <a:r>
            <a:rPr lang="en-US" sz="2400" u="sng" dirty="0" smtClean="0">
              <a:solidFill>
                <a:srgbClr val="FF0000"/>
              </a:solidFill>
            </a:rPr>
            <a:t>An</a:t>
          </a:r>
          <a:r>
            <a:rPr lang="sr-Latn-RS" sz="2400" u="sng" dirty="0" smtClean="0">
              <a:solidFill>
                <a:srgbClr val="FF0000"/>
              </a:solidFill>
            </a:rPr>
            <a:t>eks</a:t>
          </a:r>
          <a:r>
            <a:rPr lang="en-US" sz="2400" u="sng" dirty="0" smtClean="0">
              <a:solidFill>
                <a:srgbClr val="FF0000"/>
              </a:solidFill>
            </a:rPr>
            <a:t> </a:t>
          </a:r>
          <a:r>
            <a:rPr lang="ru-RU" sz="2400" u="sng" dirty="0" smtClean="0">
              <a:solidFill>
                <a:srgbClr val="FF0000"/>
              </a:solidFill>
            </a:rPr>
            <a:t>3</a:t>
          </a:r>
          <a:r>
            <a:rPr lang="ru-RU" sz="2400" dirty="0" smtClean="0"/>
            <a:t>: </a:t>
          </a:r>
          <a:endParaRPr lang="en-US" sz="2400" dirty="0" smtClean="0"/>
        </a:p>
        <a:p>
          <a:pPr algn="l"/>
          <a:r>
            <a:rPr lang="sr-Latn-RS" sz="2400" dirty="0" smtClean="0"/>
            <a:t>Indikatori učinaka </a:t>
          </a:r>
          <a:endParaRPr lang="en-US" sz="2400" dirty="0"/>
        </a:p>
      </dgm:t>
    </dgm:pt>
    <dgm:pt modelId="{5BA42A73-089F-47EC-BFBC-CA287380D973}" type="parTrans" cxnId="{5D293AB5-428F-4BF2-959B-3FBA4F9E2215}">
      <dgm:prSet/>
      <dgm:spPr/>
      <dgm:t>
        <a:bodyPr/>
        <a:lstStyle/>
        <a:p>
          <a:endParaRPr lang="en-US"/>
        </a:p>
      </dgm:t>
    </dgm:pt>
    <dgm:pt modelId="{C356C9A6-5685-446F-9F86-404B6918FBE2}" type="sibTrans" cxnId="{5D293AB5-428F-4BF2-959B-3FBA4F9E2215}">
      <dgm:prSet/>
      <dgm:spPr/>
      <dgm:t>
        <a:bodyPr/>
        <a:lstStyle/>
        <a:p>
          <a:endParaRPr lang="en-US"/>
        </a:p>
      </dgm:t>
    </dgm:pt>
    <dgm:pt modelId="{F59FEDE7-5C81-4443-8D6F-8B85DBA6DD63}">
      <dgm:prSet custT="1"/>
      <dgm:spPr/>
      <dgm:t>
        <a:bodyPr/>
        <a:lstStyle/>
        <a:p>
          <a:pPr algn="l"/>
          <a:r>
            <a:rPr lang="en-US" sz="2400" u="sng" dirty="0" smtClean="0">
              <a:solidFill>
                <a:srgbClr val="FF0000"/>
              </a:solidFill>
            </a:rPr>
            <a:t>An</a:t>
          </a:r>
          <a:r>
            <a:rPr lang="sr-Latn-RS" sz="2400" u="sng" dirty="0" smtClean="0">
              <a:solidFill>
                <a:srgbClr val="FF0000"/>
              </a:solidFill>
            </a:rPr>
            <a:t>eks</a:t>
          </a:r>
          <a:r>
            <a:rPr lang="en-US" sz="2400" u="sng" dirty="0" smtClean="0">
              <a:solidFill>
                <a:srgbClr val="FF0000"/>
              </a:solidFill>
            </a:rPr>
            <a:t> </a:t>
          </a:r>
          <a:r>
            <a:rPr lang="ru-RU" sz="2400" u="sng" dirty="0" smtClean="0">
              <a:solidFill>
                <a:srgbClr val="FF0000"/>
              </a:solidFill>
            </a:rPr>
            <a:t>2</a:t>
          </a:r>
          <a:r>
            <a:rPr lang="ru-RU" sz="2400" dirty="0" smtClean="0">
              <a:solidFill>
                <a:srgbClr val="FF0000"/>
              </a:solidFill>
            </a:rPr>
            <a:t>: </a:t>
          </a:r>
        </a:p>
        <a:p>
          <a:pPr algn="l"/>
          <a:r>
            <a:rPr lang="en-US" sz="2400" dirty="0" smtClean="0"/>
            <a:t>Re</a:t>
          </a:r>
          <a:r>
            <a:rPr lang="sr-Latn-RS" sz="2400" dirty="0" smtClean="0"/>
            <a:t>zultati rada tematskih grupa </a:t>
          </a:r>
          <a:endParaRPr lang="en-US" sz="2400" dirty="0"/>
        </a:p>
      </dgm:t>
    </dgm:pt>
    <dgm:pt modelId="{45357192-0861-49FB-BB62-47662FE6BFB5}" type="parTrans" cxnId="{9D9ABFB3-7D4D-49F7-A34B-CD2F36FF544C}">
      <dgm:prSet/>
      <dgm:spPr/>
      <dgm:t>
        <a:bodyPr/>
        <a:lstStyle/>
        <a:p>
          <a:endParaRPr lang="en-US"/>
        </a:p>
      </dgm:t>
    </dgm:pt>
    <dgm:pt modelId="{5BD8B143-1A4B-45F6-A2C0-78EF1EAA11D9}" type="sibTrans" cxnId="{9D9ABFB3-7D4D-49F7-A34B-CD2F36FF544C}">
      <dgm:prSet/>
      <dgm:spPr/>
      <dgm:t>
        <a:bodyPr/>
        <a:lstStyle/>
        <a:p>
          <a:endParaRPr lang="en-US"/>
        </a:p>
      </dgm:t>
    </dgm:pt>
    <dgm:pt modelId="{A04FFE4E-7538-4809-9933-42DFBC6F1ACA}">
      <dgm:prSet custT="1"/>
      <dgm:spPr/>
      <dgm:t>
        <a:bodyPr/>
        <a:lstStyle/>
        <a:p>
          <a:pPr algn="l"/>
          <a:r>
            <a:rPr lang="en-US" sz="2400" i="0" u="sng" dirty="0" smtClean="0">
              <a:solidFill>
                <a:srgbClr val="FF0000"/>
              </a:solidFill>
            </a:rPr>
            <a:t>An</a:t>
          </a:r>
          <a:r>
            <a:rPr lang="sr-Latn-RS" sz="2400" i="0" u="sng" dirty="0" smtClean="0">
              <a:solidFill>
                <a:srgbClr val="FF0000"/>
              </a:solidFill>
            </a:rPr>
            <a:t>eks</a:t>
          </a:r>
          <a:r>
            <a:rPr lang="en-US" sz="2400" i="0" u="sng" dirty="0" smtClean="0">
              <a:solidFill>
                <a:srgbClr val="FF0000"/>
              </a:solidFill>
            </a:rPr>
            <a:t> </a:t>
          </a:r>
          <a:r>
            <a:rPr lang="ru-RU" sz="2400" i="0" u="sng" dirty="0" smtClean="0">
              <a:solidFill>
                <a:srgbClr val="FF0000"/>
              </a:solidFill>
            </a:rPr>
            <a:t>1</a:t>
          </a:r>
          <a:r>
            <a:rPr lang="ru-RU" sz="2400" i="0" dirty="0" smtClean="0">
              <a:solidFill>
                <a:srgbClr val="FF0000"/>
              </a:solidFill>
            </a:rPr>
            <a:t>: </a:t>
          </a:r>
          <a:endParaRPr lang="en-US" sz="2400" i="0" dirty="0" smtClean="0">
            <a:solidFill>
              <a:srgbClr val="FF0000"/>
            </a:solidFill>
          </a:endParaRPr>
        </a:p>
        <a:p>
          <a:pPr algn="l"/>
          <a:r>
            <a:rPr lang="sr-Latn-RS" sz="2400" i="0" dirty="0" smtClean="0"/>
            <a:t>Implementacija Akcionog plana ZPT </a:t>
          </a:r>
          <a:endParaRPr lang="ru-RU" sz="2400" i="0" dirty="0" smtClean="0"/>
        </a:p>
      </dgm:t>
    </dgm:pt>
    <dgm:pt modelId="{ED5FF0AB-3D89-4626-9394-AC2AF8779485}" type="parTrans" cxnId="{5A0DFCF3-84BF-4FA0-BFFF-8B3CA8197123}">
      <dgm:prSet/>
      <dgm:spPr/>
      <dgm:t>
        <a:bodyPr/>
        <a:lstStyle/>
        <a:p>
          <a:endParaRPr lang="en-US"/>
        </a:p>
      </dgm:t>
    </dgm:pt>
    <dgm:pt modelId="{A1E1CC13-E1F8-4E16-B12E-A9FAD9224720}" type="sibTrans" cxnId="{5A0DFCF3-84BF-4FA0-BFFF-8B3CA8197123}">
      <dgm:prSet/>
      <dgm:spPr/>
      <dgm:t>
        <a:bodyPr/>
        <a:lstStyle/>
        <a:p>
          <a:endParaRPr lang="en-US"/>
        </a:p>
      </dgm:t>
    </dgm:pt>
    <dgm:pt modelId="{13E3112A-C035-4454-AABC-796F3F6BAFE6}" type="pres">
      <dgm:prSet presAssocID="{EBC64008-C43E-4E53-AADC-558F4894904F}" presName="compositeShape" presStyleCnt="0">
        <dgm:presLayoutVars>
          <dgm:dir/>
          <dgm:resizeHandles/>
        </dgm:presLayoutVars>
      </dgm:prSet>
      <dgm:spPr/>
    </dgm:pt>
    <dgm:pt modelId="{EECBE016-DEF8-42B0-80F3-5E7C0A525872}" type="pres">
      <dgm:prSet presAssocID="{EBC64008-C43E-4E53-AADC-558F4894904F}" presName="pyramid" presStyleLbl="node1" presStyleIdx="0" presStyleCnt="1"/>
      <dgm:spPr/>
    </dgm:pt>
    <dgm:pt modelId="{2B145715-9F95-41C3-AB4A-99AE5814C9E9}" type="pres">
      <dgm:prSet presAssocID="{EBC64008-C43E-4E53-AADC-558F4894904F}" presName="theList" presStyleCnt="0"/>
      <dgm:spPr/>
    </dgm:pt>
    <dgm:pt modelId="{24ED9C8F-1DBF-48C5-ADD8-4C95413B6E2C}" type="pres">
      <dgm:prSet presAssocID="{CC930100-A0DA-47B9-AC16-BEC205F5F686}" presName="aNode" presStyleLbl="fgAcc1" presStyleIdx="0" presStyleCnt="3" custScaleX="122065" custScaleY="213610" custLinFactNeighborX="497" custLinFactNeighborY="2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63C5-9891-4CFC-B2CE-913FDAA11D5E}" type="pres">
      <dgm:prSet presAssocID="{CC930100-A0DA-47B9-AC16-BEC205F5F686}" presName="aSpace" presStyleCnt="0"/>
      <dgm:spPr/>
    </dgm:pt>
    <dgm:pt modelId="{743F7BD0-EFBF-4C4A-9FF3-7D9085462B39}" type="pres">
      <dgm:prSet presAssocID="{F59FEDE7-5C81-4443-8D6F-8B85DBA6DD63}" presName="aNode" presStyleLbl="fgAcc1" presStyleIdx="1" presStyleCnt="3" custScaleX="122186" custScaleY="234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954A7-2BCD-4387-905C-0B7D2BBBFBDA}" type="pres">
      <dgm:prSet presAssocID="{F59FEDE7-5C81-4443-8D6F-8B85DBA6DD63}" presName="aSpace" presStyleCnt="0"/>
      <dgm:spPr/>
    </dgm:pt>
    <dgm:pt modelId="{570742E5-89D2-4585-8CB9-700F04558374}" type="pres">
      <dgm:prSet presAssocID="{A04FFE4E-7538-4809-9933-42DFBC6F1ACA}" presName="aNode" presStyleLbl="fgAcc1" presStyleIdx="2" presStyleCnt="3" custScaleX="123059" custScaleY="21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440D5-3DE0-47DE-98AB-5730BE840B1B}" type="pres">
      <dgm:prSet presAssocID="{A04FFE4E-7538-4809-9933-42DFBC6F1ACA}" presName="aSpace" presStyleCnt="0"/>
      <dgm:spPr/>
    </dgm:pt>
  </dgm:ptLst>
  <dgm:cxnLst>
    <dgm:cxn modelId="{5A0DFCF3-84BF-4FA0-BFFF-8B3CA8197123}" srcId="{EBC64008-C43E-4E53-AADC-558F4894904F}" destId="{A04FFE4E-7538-4809-9933-42DFBC6F1ACA}" srcOrd="2" destOrd="0" parTransId="{ED5FF0AB-3D89-4626-9394-AC2AF8779485}" sibTransId="{A1E1CC13-E1F8-4E16-B12E-A9FAD9224720}"/>
    <dgm:cxn modelId="{9D9ABFB3-7D4D-49F7-A34B-CD2F36FF544C}" srcId="{EBC64008-C43E-4E53-AADC-558F4894904F}" destId="{F59FEDE7-5C81-4443-8D6F-8B85DBA6DD63}" srcOrd="1" destOrd="0" parTransId="{45357192-0861-49FB-BB62-47662FE6BFB5}" sibTransId="{5BD8B143-1A4B-45F6-A2C0-78EF1EAA11D9}"/>
    <dgm:cxn modelId="{2BE1F2BC-3D50-4C41-A7E3-22DB107A918C}" type="presOf" srcId="{EBC64008-C43E-4E53-AADC-558F4894904F}" destId="{13E3112A-C035-4454-AABC-796F3F6BAFE6}" srcOrd="0" destOrd="0" presId="urn:microsoft.com/office/officeart/2005/8/layout/pyramid2"/>
    <dgm:cxn modelId="{D1465B53-E969-4FC9-8C80-D2094C645243}" type="presOf" srcId="{A04FFE4E-7538-4809-9933-42DFBC6F1ACA}" destId="{570742E5-89D2-4585-8CB9-700F04558374}" srcOrd="0" destOrd="0" presId="urn:microsoft.com/office/officeart/2005/8/layout/pyramid2"/>
    <dgm:cxn modelId="{5D293AB5-428F-4BF2-959B-3FBA4F9E2215}" srcId="{EBC64008-C43E-4E53-AADC-558F4894904F}" destId="{CC930100-A0DA-47B9-AC16-BEC205F5F686}" srcOrd="0" destOrd="0" parTransId="{5BA42A73-089F-47EC-BFBC-CA287380D973}" sibTransId="{C356C9A6-5685-446F-9F86-404B6918FBE2}"/>
    <dgm:cxn modelId="{8FBD9106-B70D-4DA2-9699-F08A4DF017A6}" type="presOf" srcId="{F59FEDE7-5C81-4443-8D6F-8B85DBA6DD63}" destId="{743F7BD0-EFBF-4C4A-9FF3-7D9085462B39}" srcOrd="0" destOrd="0" presId="urn:microsoft.com/office/officeart/2005/8/layout/pyramid2"/>
    <dgm:cxn modelId="{FCEF3A3B-54B0-4550-B1FB-F8A0F3D1B625}" type="presOf" srcId="{CC930100-A0DA-47B9-AC16-BEC205F5F686}" destId="{24ED9C8F-1DBF-48C5-ADD8-4C95413B6E2C}" srcOrd="0" destOrd="0" presId="urn:microsoft.com/office/officeart/2005/8/layout/pyramid2"/>
    <dgm:cxn modelId="{5F0C6089-5ACB-4440-A48C-04116C2A64EC}" type="presParOf" srcId="{13E3112A-C035-4454-AABC-796F3F6BAFE6}" destId="{EECBE016-DEF8-42B0-80F3-5E7C0A525872}" srcOrd="0" destOrd="0" presId="urn:microsoft.com/office/officeart/2005/8/layout/pyramid2"/>
    <dgm:cxn modelId="{4C825E49-D6D3-47BC-8331-B40A6F0CCA87}" type="presParOf" srcId="{13E3112A-C035-4454-AABC-796F3F6BAFE6}" destId="{2B145715-9F95-41C3-AB4A-99AE5814C9E9}" srcOrd="1" destOrd="0" presId="urn:microsoft.com/office/officeart/2005/8/layout/pyramid2"/>
    <dgm:cxn modelId="{3CF3DB5F-CB21-48C0-804C-132E17CE2DB0}" type="presParOf" srcId="{2B145715-9F95-41C3-AB4A-99AE5814C9E9}" destId="{24ED9C8F-1DBF-48C5-ADD8-4C95413B6E2C}" srcOrd="0" destOrd="0" presId="urn:microsoft.com/office/officeart/2005/8/layout/pyramid2"/>
    <dgm:cxn modelId="{3DB354E9-FE98-4178-8D23-BFEB32F04C97}" type="presParOf" srcId="{2B145715-9F95-41C3-AB4A-99AE5814C9E9}" destId="{320C63C5-9891-4CFC-B2CE-913FDAA11D5E}" srcOrd="1" destOrd="0" presId="urn:microsoft.com/office/officeart/2005/8/layout/pyramid2"/>
    <dgm:cxn modelId="{275171B1-6693-4A98-B326-AFB2043986AE}" type="presParOf" srcId="{2B145715-9F95-41C3-AB4A-99AE5814C9E9}" destId="{743F7BD0-EFBF-4C4A-9FF3-7D9085462B39}" srcOrd="2" destOrd="0" presId="urn:microsoft.com/office/officeart/2005/8/layout/pyramid2"/>
    <dgm:cxn modelId="{FED22EB6-53CE-4DCF-98E1-DC5BCCF22629}" type="presParOf" srcId="{2B145715-9F95-41C3-AB4A-99AE5814C9E9}" destId="{63C954A7-2BCD-4387-905C-0B7D2BBBFBDA}" srcOrd="3" destOrd="0" presId="urn:microsoft.com/office/officeart/2005/8/layout/pyramid2"/>
    <dgm:cxn modelId="{FA6BFEA6-1B27-4102-87DB-E4DDD8653BD5}" type="presParOf" srcId="{2B145715-9F95-41C3-AB4A-99AE5814C9E9}" destId="{570742E5-89D2-4585-8CB9-700F04558374}" srcOrd="4" destOrd="0" presId="urn:microsoft.com/office/officeart/2005/8/layout/pyramid2"/>
    <dgm:cxn modelId="{8C627B95-BDC4-4816-9F0C-4E9C1A7CDAF3}" type="presParOf" srcId="{2B145715-9F95-41C3-AB4A-99AE5814C9E9}" destId="{778440D5-3DE0-47DE-98AB-5730BE840B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/>
      <dgm:spPr/>
      <dgm:t>
        <a:bodyPr/>
        <a:lstStyle/>
        <a:p>
          <a:r>
            <a:rPr lang="sr-Latn-RS" dirty="0" smtClean="0"/>
            <a:t>R</a:t>
          </a:r>
          <a:r>
            <a:rPr lang="en-US" dirty="0" smtClean="0"/>
            <a:t>/</a:t>
          </a:r>
          <a:r>
            <a:rPr lang="sr-Latn-RS" dirty="0" smtClean="0"/>
            <a:t>I</a:t>
          </a:r>
          <a:endParaRPr lang="en-US" dirty="0"/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/>
      <dgm:spPr/>
      <dgm:t>
        <a:bodyPr/>
        <a:lstStyle/>
        <a:p>
          <a:r>
            <a:rPr lang="sr-Latn-RS" sz="3200" dirty="0" smtClean="0"/>
            <a:t>Računovodstvo i izveštavanje u javnom sektoru </a:t>
          </a:r>
          <a:endParaRPr lang="en-US" sz="3200" dirty="0"/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/>
      <dgm:spPr/>
      <dgm:t>
        <a:bodyPr/>
        <a:lstStyle/>
        <a:p>
          <a:r>
            <a:rPr lang="en-US" dirty="0" smtClean="0"/>
            <a:t>IT</a:t>
          </a:r>
          <a:endParaRPr lang="en-US" dirty="0"/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/>
      <dgm:spPr/>
      <dgm:t>
        <a:bodyPr/>
        <a:lstStyle/>
        <a:p>
          <a:r>
            <a:rPr lang="en-US" altLang="en-US" sz="3200" dirty="0" smtClean="0">
              <a:latin typeface="Calibri" pitchFamily="34" charset="0"/>
              <a:cs typeface="Times New Roman" pitchFamily="18" charset="0"/>
            </a:rPr>
            <a:t>U</a:t>
          </a:r>
          <a:r>
            <a:rPr lang="sr-Latn-RS" altLang="en-US" sz="3200" dirty="0" smtClean="0">
              <a:latin typeface="Calibri" pitchFamily="34" charset="0"/>
              <a:cs typeface="Times New Roman" pitchFamily="18" charset="0"/>
            </a:rPr>
            <a:t>potreba IT tehnologija u trezorskom poslovanju</a:t>
          </a:r>
          <a:endParaRPr lang="en-US" sz="3200" dirty="0"/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/>
      <dgm:spPr/>
      <dgm:t>
        <a:bodyPr/>
        <a:lstStyle/>
        <a:p>
          <a:r>
            <a:rPr lang="sr-Latn-RS" dirty="0" smtClean="0"/>
            <a:t>Kontrola </a:t>
          </a:r>
          <a:endParaRPr lang="en-US" dirty="0"/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/>
      <dgm:spPr/>
      <dgm:t>
        <a:bodyPr/>
        <a:lstStyle/>
        <a:p>
          <a:r>
            <a:rPr lang="en-US" altLang="en-US" sz="3200" dirty="0" smtClean="0">
              <a:latin typeface="Calibri" pitchFamily="34" charset="0"/>
              <a:cs typeface="Times New Roman" pitchFamily="18" charset="0"/>
            </a:rPr>
            <a:t>Tre</a:t>
          </a:r>
          <a:r>
            <a:rPr lang="sr-Latn-RS" altLang="en-US" sz="3200" dirty="0" smtClean="0">
              <a:latin typeface="Calibri" pitchFamily="34" charset="0"/>
              <a:cs typeface="Times New Roman" pitchFamily="18" charset="0"/>
            </a:rPr>
            <a:t>zorska kontrola </a:t>
          </a:r>
          <a:endParaRPr lang="en-US" sz="3200" dirty="0"/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/>
      <dgm:spPr/>
      <dgm:t>
        <a:bodyPr/>
        <a:lstStyle/>
        <a:p>
          <a:r>
            <a:rPr lang="sr-Latn-RS" dirty="0" smtClean="0"/>
            <a:t>Gotovina </a:t>
          </a:r>
          <a:endParaRPr lang="en-US" dirty="0"/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D4F2005C-3895-4A37-8002-21561E079FB9}">
      <dgm:prSet custT="1"/>
      <dgm:spPr/>
      <dgm:t>
        <a:bodyPr/>
        <a:lstStyle/>
        <a:p>
          <a:r>
            <a:rPr lang="sr-Latn-RS" altLang="en-US" sz="3200" dirty="0" smtClean="0">
              <a:latin typeface="Calibri" pitchFamily="34" charset="0"/>
              <a:cs typeface="Times New Roman" pitchFamily="18" charset="0"/>
            </a:rPr>
            <a:t>Upravljanje gotovinom </a:t>
          </a:r>
          <a:endParaRPr lang="en-US" sz="3200" dirty="0"/>
        </a:p>
      </dgm:t>
    </dgm:pt>
    <dgm:pt modelId="{6B353016-1701-4526-B8CE-642873FD3D3A}" type="parTrans" cxnId="{CB6A60A1-559A-4A5D-A856-30481B135ADD}">
      <dgm:prSet/>
      <dgm:spPr/>
      <dgm:t>
        <a:bodyPr/>
        <a:lstStyle/>
        <a:p>
          <a:endParaRPr lang="en-US"/>
        </a:p>
      </dgm:t>
    </dgm:pt>
    <dgm:pt modelId="{89F1DFE8-E0B8-4771-AD37-5F4646C77DDD}" type="sibTrans" cxnId="{CB6A60A1-559A-4A5D-A856-30481B135ADD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A68EF-E433-4B7B-A91A-C380F6BBD70E}" type="pres">
      <dgm:prSet presAssocID="{1FF944BB-62A4-4AD8-9BE7-D7A104BD4CCB}" presName="descendantText" presStyleLbl="alignAcc1" presStyleIdx="2" presStyleCnt="4" custLinFactNeighborX="1603" custLinFactNeighborY="-8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734FC-AC1F-4007-BF49-F1BE428C4A6F}" type="pres">
      <dgm:prSet presAssocID="{1268AC14-3BFC-4C7E-BDF4-84CC478330F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283F3A-A6BB-41D8-87AD-3691AF7DF788}" type="presOf" srcId="{CE302EAE-08CC-4BD1-B9D0-1218C68DCE3A}" destId="{B0F9D4E4-1C13-4639-ADC1-BE3A556FB140}" srcOrd="0" destOrd="0" presId="urn:microsoft.com/office/officeart/2005/8/layout/chevron2"/>
    <dgm:cxn modelId="{4DB8E9DB-C545-4F36-8AC8-A869ABB50F63}" type="presOf" srcId="{1FF944BB-62A4-4AD8-9BE7-D7A104BD4CCB}" destId="{0EB62167-D0C8-4CFB-B44D-EECB3E96FFA0}" srcOrd="0" destOrd="0" presId="urn:microsoft.com/office/officeart/2005/8/layout/chevron2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7D6147F6-896D-4148-BD26-EFBCE68FBF5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0" destOrd="0" parTransId="{E85510A7-0F69-4569-B09C-349D9B735025}" sibTransId="{06B8D264-5977-4A6B-A303-DB76900C2DD9}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B6A60A1-559A-4A5D-A856-30481B135ADD}" srcId="{1268AC14-3BFC-4C7E-BDF4-84CC478330F3}" destId="{D4F2005C-3895-4A37-8002-21561E079FB9}" srcOrd="0" destOrd="0" parTransId="{6B353016-1701-4526-B8CE-642873FD3D3A}" sibTransId="{89F1DFE8-E0B8-4771-AD37-5F4646C77DDD}"/>
    <dgm:cxn modelId="{83DB6D6C-34D5-4D4B-8C0D-76DC229F225E}" type="presOf" srcId="{89752519-47B1-4579-AE50-3CDBD31287E5}" destId="{D3BA68EF-E433-4B7B-A91A-C380F6BBD70E}" srcOrd="0" destOrd="0" presId="urn:microsoft.com/office/officeart/2005/8/layout/chevron2"/>
    <dgm:cxn modelId="{4FB7F395-E02B-46C6-8D0E-320095005182}" type="presOf" srcId="{AE5DF3DF-D103-45DF-B9FE-2DECE6C0D4E8}" destId="{7667F4A1-7D81-4749-9BCD-6344E248E1C3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FFDF91AE-A40B-4BD6-BD12-1617A3CC911C}" type="presOf" srcId="{1268AC14-3BFC-4C7E-BDF4-84CC478330F3}" destId="{C295F131-C83E-45E8-8CF0-CBE051E9B18B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F495C1E4-68B7-4AAF-8DCC-8A15D779E96E}" type="presOf" srcId="{09E5FD1A-489B-47A3-9C64-4BF4601F0C19}" destId="{0D1AD79B-C67C-495B-98B2-886ADCEF7513}" srcOrd="0" destOrd="0" presId="urn:microsoft.com/office/officeart/2005/8/layout/chevron2"/>
    <dgm:cxn modelId="{653147BE-1EE9-441F-AD8D-E21C051C2493}" type="presOf" srcId="{23273CCD-C4D3-4045-89FF-9C8583B8048F}" destId="{6494DFB4-2A22-4D68-92AC-876C31F8DDCF}" srcOrd="0" destOrd="0" presId="urn:microsoft.com/office/officeart/2005/8/layout/chevron2"/>
    <dgm:cxn modelId="{78C3F8C8-9523-40E0-A2F1-C47E4ADCAB99}" type="presOf" srcId="{D4F2005C-3895-4A37-8002-21561E079FB9}" destId="{430734FC-AC1F-4007-BF49-F1BE428C4A6F}" srcOrd="0" destOrd="0" presId="urn:microsoft.com/office/officeart/2005/8/layout/chevron2"/>
    <dgm:cxn modelId="{00926C75-6088-4D16-B954-A4A2BBF2CA4B}" type="presParOf" srcId="{B0F9D4E4-1C13-4639-ADC1-BE3A556FB140}" destId="{FE5AC21A-F911-4348-8B4D-D5B4DDAEADF5}" srcOrd="0" destOrd="0" presId="urn:microsoft.com/office/officeart/2005/8/layout/chevron2"/>
    <dgm:cxn modelId="{64044072-489E-4F29-B7D1-9FEAAAB5ABFE}" type="presParOf" srcId="{FE5AC21A-F911-4348-8B4D-D5B4DDAEADF5}" destId="{7667F4A1-7D81-4749-9BCD-6344E248E1C3}" srcOrd="0" destOrd="0" presId="urn:microsoft.com/office/officeart/2005/8/layout/chevron2"/>
    <dgm:cxn modelId="{62EB162D-E829-49F8-961D-780B589D5C5B}" type="presParOf" srcId="{FE5AC21A-F911-4348-8B4D-D5B4DDAEADF5}" destId="{0D1AD79B-C67C-495B-98B2-886ADCEF7513}" srcOrd="1" destOrd="0" presId="urn:microsoft.com/office/officeart/2005/8/layout/chevron2"/>
    <dgm:cxn modelId="{ADC90117-2DEB-4C1E-8BE9-58EFB68BEB6A}" type="presParOf" srcId="{B0F9D4E4-1C13-4639-ADC1-BE3A556FB140}" destId="{70C5437B-4B73-4019-850B-B46ABAD39E27}" srcOrd="1" destOrd="0" presId="urn:microsoft.com/office/officeart/2005/8/layout/chevron2"/>
    <dgm:cxn modelId="{F5E93F67-CA6F-4C9A-AAB5-73541011CC56}" type="presParOf" srcId="{B0F9D4E4-1C13-4639-ADC1-BE3A556FB140}" destId="{5E022856-8BA8-40AB-B536-A6359C63F878}" srcOrd="2" destOrd="0" presId="urn:microsoft.com/office/officeart/2005/8/layout/chevron2"/>
    <dgm:cxn modelId="{29299856-BAA5-4877-BE95-79FBF592C55B}" type="presParOf" srcId="{5E022856-8BA8-40AB-B536-A6359C63F878}" destId="{6494DFB4-2A22-4D68-92AC-876C31F8DDCF}" srcOrd="0" destOrd="0" presId="urn:microsoft.com/office/officeart/2005/8/layout/chevron2"/>
    <dgm:cxn modelId="{1E10459A-655F-4A61-A3B9-F8ABA02D30BF}" type="presParOf" srcId="{5E022856-8BA8-40AB-B536-A6359C63F878}" destId="{F2ECB573-55E0-4987-9A32-E394E5AA07AA}" srcOrd="1" destOrd="0" presId="urn:microsoft.com/office/officeart/2005/8/layout/chevron2"/>
    <dgm:cxn modelId="{416F0D94-BC26-4217-9445-0CDE666E2305}" type="presParOf" srcId="{B0F9D4E4-1C13-4639-ADC1-BE3A556FB140}" destId="{CADFC75F-51A6-40A9-952F-42555047A21D}" srcOrd="3" destOrd="0" presId="urn:microsoft.com/office/officeart/2005/8/layout/chevron2"/>
    <dgm:cxn modelId="{482EECC5-9CDB-41A6-8345-FDA587FBF089}" type="presParOf" srcId="{B0F9D4E4-1C13-4639-ADC1-BE3A556FB140}" destId="{53710ADA-05CF-4CF3-A759-00EFB5D49460}" srcOrd="4" destOrd="0" presId="urn:microsoft.com/office/officeart/2005/8/layout/chevron2"/>
    <dgm:cxn modelId="{BE561696-7F41-474F-B3E0-E52671472EF1}" type="presParOf" srcId="{53710ADA-05CF-4CF3-A759-00EFB5D49460}" destId="{0EB62167-D0C8-4CFB-B44D-EECB3E96FFA0}" srcOrd="0" destOrd="0" presId="urn:microsoft.com/office/officeart/2005/8/layout/chevron2"/>
    <dgm:cxn modelId="{E6C81499-7CAD-4620-A746-6C9C87CD55F0}" type="presParOf" srcId="{53710ADA-05CF-4CF3-A759-00EFB5D49460}" destId="{D3BA68EF-E433-4B7B-A91A-C380F6BBD70E}" srcOrd="1" destOrd="0" presId="urn:microsoft.com/office/officeart/2005/8/layout/chevron2"/>
    <dgm:cxn modelId="{D6D0C210-6DD8-4A8A-AF38-BEAC9FAEBD84}" type="presParOf" srcId="{B0F9D4E4-1C13-4639-ADC1-BE3A556FB140}" destId="{760BC779-0E20-4FEB-8CFE-09D1424AC916}" srcOrd="5" destOrd="0" presId="urn:microsoft.com/office/officeart/2005/8/layout/chevron2"/>
    <dgm:cxn modelId="{B53B693E-2EA5-4D34-8E12-34632AAC30D6}" type="presParOf" srcId="{B0F9D4E4-1C13-4639-ADC1-BE3A556FB140}" destId="{0C2E0904-502C-494B-8125-76AA436BD15A}" srcOrd="6" destOrd="0" presId="urn:microsoft.com/office/officeart/2005/8/layout/chevron2"/>
    <dgm:cxn modelId="{010A287D-43DA-47FA-A1CF-EA52242B2DC5}" type="presParOf" srcId="{0C2E0904-502C-494B-8125-76AA436BD15A}" destId="{C295F131-C83E-45E8-8CF0-CBE051E9B18B}" srcOrd="0" destOrd="0" presId="urn:microsoft.com/office/officeart/2005/8/layout/chevron2"/>
    <dgm:cxn modelId="{ECE9BB3A-BFA1-432B-B548-0CD6D3BEF2E2}" type="presParOf" srcId="{0C2E0904-502C-494B-8125-76AA436BD15A}" destId="{430734FC-AC1F-4007-BF49-F1BE428C4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Plenarne radionice ZPT </a:t>
          </a:r>
          <a:endParaRPr lang="en-US" dirty="0">
            <a:solidFill>
              <a:schemeClr val="tx1"/>
            </a:solidFill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r>
            <a: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4</a:t>
          </a:r>
          <a:r>
            <a:rPr kumimoji="0" lang="en-US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Plenarna sastnaka ZPT na kojima je  učestvovalo približno 2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40 </a:t>
          </a:r>
          <a:r>
            <a: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učesnika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(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Baku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Ki</a:t>
          </a:r>
          <a:r>
            <a:rPr kumimoji="0" lang="sr-Latn-R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j</a:t>
          </a:r>
          <a:r>
            <a:rPr kumimoji="0" lang="en-US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ev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Tbilisi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Tirana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)</a:t>
          </a:r>
          <a:endParaRPr lang="en-US" sz="2000" dirty="0"/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Radionice malog formata </a:t>
          </a:r>
          <a:endParaRPr lang="en-US" dirty="0">
            <a:solidFill>
              <a:schemeClr val="tx1"/>
            </a:solidFill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84E7E831-9C66-440F-BC5B-97BBAD916BD5}">
      <dgm:prSet phldrT="[Text]" custT="1"/>
      <dgm:spPr/>
      <dgm:t>
        <a:bodyPr/>
        <a:lstStyle/>
        <a:p>
          <a:r>
            <a:rPr lang="ru-RU" sz="2000" b="1" u="sng" dirty="0" smtClean="0"/>
            <a:t>3</a:t>
          </a:r>
          <a:r>
            <a:rPr lang="ru-RU" sz="2000" dirty="0" smtClean="0"/>
            <a:t> </a:t>
          </a:r>
          <a:r>
            <a:rPr lang="sr-Latn-RS" sz="2000" dirty="0" smtClean="0"/>
            <a:t>radionice malog formata </a:t>
          </a:r>
          <a:r>
            <a:rPr lang="ru-RU" sz="2000" b="1" dirty="0" smtClean="0"/>
            <a:t>(</a:t>
          </a:r>
          <a:r>
            <a:rPr lang="en-US" sz="2000" b="1" dirty="0" err="1" smtClean="0"/>
            <a:t>Skop</a:t>
          </a:r>
          <a:r>
            <a:rPr lang="sr-Latn-RS" sz="2000" b="1" dirty="0" smtClean="0"/>
            <a:t>l</a:t>
          </a:r>
          <a:r>
            <a:rPr lang="en-US" sz="2000" b="1" dirty="0" smtClean="0"/>
            <a:t>je</a:t>
          </a:r>
          <a:r>
            <a:rPr lang="ru-RU" sz="2000" b="1" dirty="0" smtClean="0"/>
            <a:t>, </a:t>
          </a:r>
          <a:r>
            <a:rPr lang="en-US" sz="2000" b="1" dirty="0" smtClean="0"/>
            <a:t>Minsk</a:t>
          </a:r>
          <a:r>
            <a:rPr lang="ru-RU" sz="2000" b="1" dirty="0" smtClean="0"/>
            <a:t>, </a:t>
          </a:r>
          <a:r>
            <a:rPr lang="en-US" sz="2000" b="1" dirty="0" smtClean="0"/>
            <a:t>Podgorica</a:t>
          </a:r>
          <a:r>
            <a:rPr lang="ru-RU" sz="2000" b="1" dirty="0" smtClean="0"/>
            <a:t>)</a:t>
          </a:r>
          <a:r>
            <a:rPr lang="ru-RU" sz="2000" dirty="0" smtClean="0"/>
            <a:t> </a:t>
          </a:r>
          <a:r>
            <a:rPr lang="sr-Latn-RS" sz="2000" dirty="0" smtClean="0"/>
            <a:t>uz učestvovanje približno </a:t>
          </a:r>
          <a:r>
            <a:rPr lang="ru-RU" sz="2000" dirty="0" smtClean="0"/>
            <a:t>100 </a:t>
          </a:r>
          <a:r>
            <a:rPr lang="sr-Latn-RS" sz="2000" dirty="0" smtClean="0"/>
            <a:t>članova ZPT </a:t>
          </a:r>
          <a:endParaRPr lang="en-US" sz="2000" dirty="0"/>
        </a:p>
      </dgm:t>
    </dgm:pt>
    <dgm:pt modelId="{8C82A372-B4B4-4449-8322-521A7AF9F1C6}" type="parTrans" cxnId="{CA6D06F4-5F7C-4B69-A8D1-18DD54C03469}">
      <dgm:prSet/>
      <dgm:spPr/>
      <dgm:t>
        <a:bodyPr/>
        <a:lstStyle/>
        <a:p>
          <a:endParaRPr lang="en-US"/>
        </a:p>
      </dgm:t>
    </dgm:pt>
    <dgm:pt modelId="{7CABF471-0F5C-4C8A-8E42-503E79C2E84B}" type="sibTrans" cxnId="{CA6D06F4-5F7C-4B69-A8D1-18DD54C03469}">
      <dgm:prSet/>
      <dgm:spPr/>
      <dgm:t>
        <a:bodyPr/>
        <a:lstStyle/>
        <a:p>
          <a:endParaRPr lang="en-US"/>
        </a:p>
      </dgm:t>
    </dgm:pt>
    <dgm:pt modelId="{6879AB0B-D350-4441-BADD-3AE98F469AF6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Stud</a:t>
          </a:r>
          <a:r>
            <a:rPr lang="sr-Latn-RS" sz="2800" dirty="0" smtClean="0">
              <a:solidFill>
                <a:schemeClr val="tx1"/>
              </a:solidFill>
            </a:rPr>
            <a:t>ijske posete </a:t>
          </a:r>
          <a:endParaRPr lang="en-US" sz="2800" dirty="0">
            <a:solidFill>
              <a:schemeClr val="tx1"/>
            </a:solidFill>
          </a:endParaRPr>
        </a:p>
      </dgm:t>
    </dgm:pt>
    <dgm:pt modelId="{91DEA50D-8A3A-457A-AF74-BE4AC8770424}" type="parTrans" cxnId="{D0455010-1D59-4179-9557-2ED449A9D102}">
      <dgm:prSet/>
      <dgm:spPr/>
      <dgm:t>
        <a:bodyPr/>
        <a:lstStyle/>
        <a:p>
          <a:endParaRPr lang="en-US"/>
        </a:p>
      </dgm:t>
    </dgm:pt>
    <dgm:pt modelId="{EFBE3B48-12EE-46D3-B636-17153129F218}" type="sibTrans" cxnId="{D0455010-1D59-4179-9557-2ED449A9D102}">
      <dgm:prSet/>
      <dgm:spPr/>
      <dgm:t>
        <a:bodyPr/>
        <a:lstStyle/>
        <a:p>
          <a:endParaRPr lang="en-US"/>
        </a:p>
      </dgm:t>
    </dgm:pt>
    <dgm:pt modelId="{668C1C41-C53C-4EC1-BB2D-33C476A91357}">
      <dgm:prSet phldrT="[Text]" custT="1"/>
      <dgm:spPr/>
      <dgm:t>
        <a:bodyPr/>
        <a:lstStyle/>
        <a:p>
          <a:r>
            <a:rPr lang="ru-RU" sz="2000" b="1" u="sng" dirty="0" smtClean="0"/>
            <a:t>5</a:t>
          </a:r>
          <a:r>
            <a:rPr lang="ru-RU" sz="2000" dirty="0" smtClean="0"/>
            <a:t> </a:t>
          </a:r>
          <a:r>
            <a:rPr lang="en-US" sz="2000" dirty="0" smtClean="0"/>
            <a:t>stud</a:t>
          </a:r>
          <a:r>
            <a:rPr lang="sr-Latn-RS" sz="2000" dirty="0" smtClean="0"/>
            <a:t>ijskih poseta </a:t>
          </a:r>
          <a:r>
            <a:rPr lang="ru-RU" sz="2000" b="1" dirty="0" smtClean="0"/>
            <a:t>(</a:t>
          </a:r>
          <a:r>
            <a:rPr lang="en-US" sz="2000" b="1" dirty="0" err="1" smtClean="0"/>
            <a:t>Talin</a:t>
          </a:r>
          <a:r>
            <a:rPr lang="ru-RU" sz="2000" b="1" dirty="0" smtClean="0"/>
            <a:t>, </a:t>
          </a:r>
          <a:r>
            <a:rPr lang="en-US" sz="2000" b="1" dirty="0" smtClean="0"/>
            <a:t>London</a:t>
          </a:r>
          <a:r>
            <a:rPr lang="ru-RU" sz="2000" b="1" dirty="0" smtClean="0"/>
            <a:t>, </a:t>
          </a:r>
          <a:r>
            <a:rPr lang="en-US" sz="2000" b="1" dirty="0" smtClean="0"/>
            <a:t>Ankara</a:t>
          </a:r>
          <a:r>
            <a:rPr lang="ru-RU" sz="2000" b="1" dirty="0" smtClean="0"/>
            <a:t>, </a:t>
          </a:r>
          <a:r>
            <a:rPr lang="sr-Latn-RS" sz="2000" b="1" dirty="0" smtClean="0"/>
            <a:t>Beč, </a:t>
          </a:r>
          <a:r>
            <a:rPr lang="en-US" sz="2000" b="1" dirty="0" err="1" smtClean="0"/>
            <a:t>Seul</a:t>
          </a:r>
          <a:r>
            <a:rPr lang="ru-RU" sz="2000" b="1" dirty="0" smtClean="0"/>
            <a:t>)</a:t>
          </a:r>
          <a:r>
            <a:rPr lang="ru-RU" sz="2000" dirty="0" smtClean="0"/>
            <a:t> </a:t>
          </a:r>
          <a:r>
            <a:rPr lang="sr-Latn-RS" sz="2000" dirty="0" smtClean="0"/>
            <a:t>uz učestvovanje približno 80</a:t>
          </a:r>
          <a:r>
            <a:rPr lang="ru-RU" sz="2000" dirty="0" smtClean="0"/>
            <a:t> </a:t>
          </a:r>
          <a:r>
            <a:rPr lang="sr-Latn-RS" sz="2000" dirty="0" smtClean="0"/>
            <a:t>članova ZPT </a:t>
          </a:r>
          <a:endParaRPr lang="en-US" sz="2000" dirty="0"/>
        </a:p>
      </dgm:t>
    </dgm:pt>
    <dgm:pt modelId="{315B5022-0ED9-4402-8D5C-FA40D70438A2}" type="parTrans" cxnId="{357EE96F-9ABB-4EEE-B40A-68D08C4020F8}">
      <dgm:prSet/>
      <dgm:spPr/>
      <dgm:t>
        <a:bodyPr/>
        <a:lstStyle/>
        <a:p>
          <a:endParaRPr lang="en-US"/>
        </a:p>
      </dgm:t>
    </dgm:pt>
    <dgm:pt modelId="{1CDDDA18-36D7-4ECF-B0D2-DCCBD4DE8971}" type="sibTrans" cxnId="{357EE96F-9ABB-4EEE-B40A-68D08C4020F8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83449-E04B-496F-BA7D-ED80AAAEE3A0}" type="pres">
      <dgm:prSet presAssocID="{E7A4A1C3-3566-4A57-821B-D183F89A985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8FF0F-EA50-4B9D-AE55-13F14B96B741}" type="pres">
      <dgm:prSet presAssocID="{39395AC3-44F2-43CA-94C4-C53867CC5DDA}" presName="descendantText" presStyleLbl="alignAccFollowNode1" presStyleIdx="1" presStyleCnt="3" custScaleY="103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061AC-AD72-44E5-B3B1-DE33DD930CDB}" type="pres">
      <dgm:prSet presAssocID="{4B9715A4-187C-4144-A591-23D53F93CB69}" presName="sp" presStyleCnt="0"/>
      <dgm:spPr/>
    </dgm:pt>
    <dgm:pt modelId="{1A75C090-31D6-4320-83F2-52DF6B4C3DA3}" type="pres">
      <dgm:prSet presAssocID="{6879AB0B-D350-4441-BADD-3AE98F469AF6}" presName="linNode" presStyleCnt="0"/>
      <dgm:spPr/>
    </dgm:pt>
    <dgm:pt modelId="{AB073BBF-F179-4677-B744-3A7C86FBDD23}" type="pres">
      <dgm:prSet presAssocID="{6879AB0B-D350-4441-BADD-3AE98F469AF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4C564-1556-4969-B643-3D964ADDD843}" type="pres">
      <dgm:prSet presAssocID="{6879AB0B-D350-4441-BADD-3AE98F469AF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86563-CE8C-441A-A2E8-6702306F4FC9}" type="presOf" srcId="{FDCE1500-8D86-438C-A805-E7746FA404D2}" destId="{A8983449-E04B-496F-BA7D-ED80AAAEE3A0}" srcOrd="0" destOrd="0" presId="urn:microsoft.com/office/officeart/2005/8/layout/vList5"/>
    <dgm:cxn modelId="{B8BD2A1F-D1F8-4C2F-82B3-AF993ED0F391}" type="presOf" srcId="{5B956844-44B2-43E1-96B2-6A09842E2AC0}" destId="{32897CB2-C440-48C5-B1CB-556F4AF0CCBC}" srcOrd="0" destOrd="0" presId="urn:microsoft.com/office/officeart/2005/8/layout/vList5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42A221D9-FA08-4017-8E59-CB079E2E3484}" type="presOf" srcId="{84E7E831-9C66-440F-BC5B-97BBAD916BD5}" destId="{39E8FF0F-EA50-4B9D-AE55-13F14B96B741}" srcOrd="0" destOrd="0" presId="urn:microsoft.com/office/officeart/2005/8/layout/vList5"/>
    <dgm:cxn modelId="{45F7E44D-D7A8-4149-B4B7-671153D5F773}" type="presOf" srcId="{668C1C41-C53C-4EC1-BB2D-33C476A91357}" destId="{1174C564-1556-4969-B643-3D964ADDD843}" srcOrd="0" destOrd="0" presId="urn:microsoft.com/office/officeart/2005/8/layout/vList5"/>
    <dgm:cxn modelId="{D0455010-1D59-4179-9557-2ED449A9D102}" srcId="{5B956844-44B2-43E1-96B2-6A09842E2AC0}" destId="{6879AB0B-D350-4441-BADD-3AE98F469AF6}" srcOrd="2" destOrd="0" parTransId="{91DEA50D-8A3A-457A-AF74-BE4AC8770424}" sibTransId="{EFBE3B48-12EE-46D3-B636-17153129F218}"/>
    <dgm:cxn modelId="{9B024B97-1542-46A0-A2A3-6A72314A14E6}" type="presOf" srcId="{E7A4A1C3-3566-4A57-821B-D183F89A9857}" destId="{C314A7ED-A91B-4096-B6ED-5D171C4158DD}" srcOrd="0" destOrd="0" presId="urn:microsoft.com/office/officeart/2005/8/layout/vList5"/>
    <dgm:cxn modelId="{5BE790C3-718F-49C8-B8C4-DC6FD1D65061}" type="presOf" srcId="{6879AB0B-D350-4441-BADD-3AE98F469AF6}" destId="{AB073BBF-F179-4677-B744-3A7C86FBDD23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357EE96F-9ABB-4EEE-B40A-68D08C4020F8}" srcId="{6879AB0B-D350-4441-BADD-3AE98F469AF6}" destId="{668C1C41-C53C-4EC1-BB2D-33C476A91357}" srcOrd="0" destOrd="0" parTransId="{315B5022-0ED9-4402-8D5C-FA40D70438A2}" sibTransId="{1CDDDA18-36D7-4ECF-B0D2-DCCBD4DE8971}"/>
    <dgm:cxn modelId="{075DFD32-1110-4A44-BD04-509ED30C7022}" type="presOf" srcId="{39395AC3-44F2-43CA-94C4-C53867CC5DDA}" destId="{F5260018-36B2-4B62-B3D4-6808BD49C051}" srcOrd="0" destOrd="0" presId="urn:microsoft.com/office/officeart/2005/8/layout/vList5"/>
    <dgm:cxn modelId="{CA6D06F4-5F7C-4B69-A8D1-18DD54C03469}" srcId="{39395AC3-44F2-43CA-94C4-C53867CC5DDA}" destId="{84E7E831-9C66-440F-BC5B-97BBAD916BD5}" srcOrd="0" destOrd="0" parTransId="{8C82A372-B4B4-4449-8322-521A7AF9F1C6}" sibTransId="{7CABF471-0F5C-4C8A-8E42-503E79C2E84B}"/>
    <dgm:cxn modelId="{21A50355-4D16-4F20-8637-F303A763A51B}" type="presParOf" srcId="{32897CB2-C440-48C5-B1CB-556F4AF0CCBC}" destId="{C1CE3735-1557-45CB-B596-A3DE630DCF3C}" srcOrd="0" destOrd="0" presId="urn:microsoft.com/office/officeart/2005/8/layout/vList5"/>
    <dgm:cxn modelId="{884B6399-411A-4A8B-8651-CD358DC5197E}" type="presParOf" srcId="{C1CE3735-1557-45CB-B596-A3DE630DCF3C}" destId="{C314A7ED-A91B-4096-B6ED-5D171C4158DD}" srcOrd="0" destOrd="0" presId="urn:microsoft.com/office/officeart/2005/8/layout/vList5"/>
    <dgm:cxn modelId="{2C1847BB-A3EA-45B7-A89D-E89A3AE273B9}" type="presParOf" srcId="{C1CE3735-1557-45CB-B596-A3DE630DCF3C}" destId="{A8983449-E04B-496F-BA7D-ED80AAAEE3A0}" srcOrd="1" destOrd="0" presId="urn:microsoft.com/office/officeart/2005/8/layout/vList5"/>
    <dgm:cxn modelId="{63EB9BC8-3C09-40AE-AD63-48A2E983F56F}" type="presParOf" srcId="{32897CB2-C440-48C5-B1CB-556F4AF0CCBC}" destId="{CA0773E2-E065-4D7D-A3AA-16903DF04719}" srcOrd="1" destOrd="0" presId="urn:microsoft.com/office/officeart/2005/8/layout/vList5"/>
    <dgm:cxn modelId="{D393C9F6-F30A-4FD8-8EFC-7708FD2A191E}" type="presParOf" srcId="{32897CB2-C440-48C5-B1CB-556F4AF0CCBC}" destId="{D951A707-2B84-4836-B7E7-499B54B47FBD}" srcOrd="2" destOrd="0" presId="urn:microsoft.com/office/officeart/2005/8/layout/vList5"/>
    <dgm:cxn modelId="{AE859BAD-D146-4B7A-BB37-D73ABD062FAF}" type="presParOf" srcId="{D951A707-2B84-4836-B7E7-499B54B47FBD}" destId="{F5260018-36B2-4B62-B3D4-6808BD49C051}" srcOrd="0" destOrd="0" presId="urn:microsoft.com/office/officeart/2005/8/layout/vList5"/>
    <dgm:cxn modelId="{539EF0FC-A8BD-4059-AD04-EB6EDFC6417E}" type="presParOf" srcId="{D951A707-2B84-4836-B7E7-499B54B47FBD}" destId="{39E8FF0F-EA50-4B9D-AE55-13F14B96B741}" srcOrd="1" destOrd="0" presId="urn:microsoft.com/office/officeart/2005/8/layout/vList5"/>
    <dgm:cxn modelId="{EEF94BA2-087A-4709-8BA1-729B63E484FF}" type="presParOf" srcId="{32897CB2-C440-48C5-B1CB-556F4AF0CCBC}" destId="{D4A061AC-AD72-44E5-B3B1-DE33DD930CDB}" srcOrd="3" destOrd="0" presId="urn:microsoft.com/office/officeart/2005/8/layout/vList5"/>
    <dgm:cxn modelId="{5F5D54B6-2D1C-4BE2-B841-0F3EE233B66D}" type="presParOf" srcId="{32897CB2-C440-48C5-B1CB-556F4AF0CCBC}" destId="{1A75C090-31D6-4320-83F2-52DF6B4C3DA3}" srcOrd="4" destOrd="0" presId="urn:microsoft.com/office/officeart/2005/8/layout/vList5"/>
    <dgm:cxn modelId="{7B0EC45F-9CBF-4B38-BBA9-2DFA147638E4}" type="presParOf" srcId="{1A75C090-31D6-4320-83F2-52DF6B4C3DA3}" destId="{AB073BBF-F179-4677-B744-3A7C86FBDD23}" srcOrd="0" destOrd="0" presId="urn:microsoft.com/office/officeart/2005/8/layout/vList5"/>
    <dgm:cxn modelId="{1C3BFB8A-F96B-456E-A434-77F6D12883FA}" type="presParOf" srcId="{1A75C090-31D6-4320-83F2-52DF6B4C3DA3}" destId="{1174C564-1556-4969-B643-3D964ADDD8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</a:t>
          </a:r>
          <a:r>
            <a:rPr lang="sr-Latn-RS" dirty="0" smtClean="0">
              <a:solidFill>
                <a:schemeClr val="tx1"/>
              </a:solidFill>
            </a:rPr>
            <a:t>ematske video konferencije </a:t>
          </a:r>
          <a:endParaRPr lang="en-US" dirty="0">
            <a:solidFill>
              <a:schemeClr val="tx1"/>
            </a:solidFill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r>
            <a:rPr lang="ru-RU" sz="2000" b="1" u="sng" dirty="0" smtClean="0"/>
            <a:t>1</a:t>
          </a:r>
          <a:r>
            <a:rPr lang="en-US" sz="2000" b="1" u="sng" dirty="0" smtClean="0"/>
            <a:t>5</a:t>
          </a:r>
          <a:r>
            <a:rPr lang="ru-RU" sz="2000" dirty="0" smtClean="0"/>
            <a:t> </a:t>
          </a:r>
          <a:r>
            <a:rPr lang="en-US" sz="2000" dirty="0" smtClean="0"/>
            <a:t>t</a:t>
          </a:r>
          <a:r>
            <a:rPr lang="sr-Latn-RS" sz="2000" dirty="0" smtClean="0"/>
            <a:t>ematskih video konferencija koje su održane uz učešće približno </a:t>
          </a:r>
          <a:r>
            <a:rPr lang="ru-RU" sz="2000" dirty="0" smtClean="0"/>
            <a:t>2</a:t>
          </a:r>
          <a:r>
            <a:rPr lang="en-US" sz="2000" dirty="0" smtClean="0"/>
            <a:t>7</a:t>
          </a:r>
          <a:r>
            <a:rPr lang="ru-RU" sz="2000" dirty="0" smtClean="0"/>
            <a:t>0 </a:t>
          </a:r>
          <a:r>
            <a:rPr lang="sr-Latn-RS" sz="2000" dirty="0" smtClean="0"/>
            <a:t>članova ZPT </a:t>
          </a:r>
          <a:endParaRPr lang="en-US" sz="2000" dirty="0"/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Plenarni sastanci mreže </a:t>
          </a:r>
          <a:r>
            <a:rPr lang="en-US" dirty="0" smtClean="0">
              <a:solidFill>
                <a:schemeClr val="tx1"/>
              </a:solidFill>
            </a:rPr>
            <a:t>PEMPAL</a:t>
          </a:r>
          <a:r>
            <a:rPr lang="sr-Latn-RS" dirty="0" smtClean="0">
              <a:solidFill>
                <a:schemeClr val="tx1"/>
              </a:solidFill>
            </a:rPr>
            <a:t>-a </a:t>
          </a:r>
          <a:endParaRPr lang="en-US" dirty="0">
            <a:solidFill>
              <a:schemeClr val="tx1"/>
            </a:solidFill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84E7E831-9C66-440F-BC5B-97BBAD916BD5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1 </a:t>
          </a:r>
          <a:r>
            <a:rPr lang="en-US" b="0" u="none" dirty="0" smtClean="0">
              <a:solidFill>
                <a:schemeClr val="tx1"/>
              </a:solidFill>
            </a:rPr>
            <a:t>P</a:t>
          </a:r>
          <a:r>
            <a:rPr lang="sr-Latn-RS" b="0" u="none" dirty="0" smtClean="0">
              <a:solidFill>
                <a:schemeClr val="tx1"/>
              </a:solidFill>
            </a:rPr>
            <a:t>lenarni sastanak mreže P</a:t>
          </a:r>
          <a:r>
            <a:rPr lang="en-US" b="0" u="none" dirty="0" smtClean="0">
              <a:solidFill>
                <a:schemeClr val="tx1"/>
              </a:solidFill>
            </a:rPr>
            <a:t>EMPAL</a:t>
          </a:r>
          <a:r>
            <a:rPr lang="sr-Latn-RS" b="0" u="none" dirty="0" smtClean="0">
              <a:solidFill>
                <a:schemeClr val="tx1"/>
              </a:solidFill>
            </a:rPr>
            <a:t>-a uz učestvovanje 35 predstavnika ZPT </a:t>
          </a:r>
          <a:r>
            <a:rPr lang="ru-RU" b="1" u="none" dirty="0" smtClean="0">
              <a:solidFill>
                <a:schemeClr val="tx1"/>
              </a:solidFill>
            </a:rPr>
            <a:t>(</a:t>
          </a:r>
          <a:r>
            <a:rPr lang="en-US" b="1" u="none" dirty="0" err="1" smtClean="0">
              <a:solidFill>
                <a:schemeClr val="tx1"/>
              </a:solidFill>
            </a:rPr>
            <a:t>Mos</a:t>
          </a:r>
          <a:r>
            <a:rPr lang="sr-Latn-RS" b="1" u="none" smtClean="0">
              <a:solidFill>
                <a:schemeClr val="tx1"/>
              </a:solidFill>
            </a:rPr>
            <a:t>kva</a:t>
          </a:r>
          <a:r>
            <a:rPr lang="ru-RU" b="1" u="none" smtClean="0">
              <a:solidFill>
                <a:schemeClr val="tx1"/>
              </a:solidFill>
            </a:rPr>
            <a:t>)</a:t>
          </a:r>
          <a:endParaRPr lang="en-US" dirty="0"/>
        </a:p>
      </dgm:t>
    </dgm:pt>
    <dgm:pt modelId="{8C82A372-B4B4-4449-8322-521A7AF9F1C6}" type="parTrans" cxnId="{CA6D06F4-5F7C-4B69-A8D1-18DD54C03469}">
      <dgm:prSet/>
      <dgm:spPr/>
      <dgm:t>
        <a:bodyPr/>
        <a:lstStyle/>
        <a:p>
          <a:endParaRPr lang="en-US"/>
        </a:p>
      </dgm:t>
    </dgm:pt>
    <dgm:pt modelId="{7CABF471-0F5C-4C8A-8E42-503E79C2E84B}" type="sibTrans" cxnId="{CA6D06F4-5F7C-4B69-A8D1-18DD54C03469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83449-E04B-496F-BA7D-ED80AAAEE3A0}" type="pres">
      <dgm:prSet presAssocID="{E7A4A1C3-3566-4A57-821B-D183F89A98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8FF0F-EA50-4B9D-AE55-13F14B96B741}" type="pres">
      <dgm:prSet presAssocID="{39395AC3-44F2-43CA-94C4-C53867CC5DD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80054149-22B2-4845-821F-98B03387C93D}" type="presOf" srcId="{84E7E831-9C66-440F-BC5B-97BBAD916BD5}" destId="{39E8FF0F-EA50-4B9D-AE55-13F14B96B741}" srcOrd="0" destOrd="0" presId="urn:microsoft.com/office/officeart/2005/8/layout/vList5"/>
    <dgm:cxn modelId="{8ECBFFF9-FC0F-40D8-B644-43E13E9D0B1B}" type="presOf" srcId="{5B956844-44B2-43E1-96B2-6A09842E2AC0}" destId="{32897CB2-C440-48C5-B1CB-556F4AF0CCBC}" srcOrd="0" destOrd="0" presId="urn:microsoft.com/office/officeart/2005/8/layout/vList5"/>
    <dgm:cxn modelId="{A7A28B7D-1A4D-490E-9970-908D4F4F9E78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703E8B00-2119-4B11-95F1-90B0A6BF95B6}" type="presOf" srcId="{FDCE1500-8D86-438C-A805-E7746FA404D2}" destId="{A8983449-E04B-496F-BA7D-ED80AAAEE3A0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D5B34A82-2D99-4A45-B9AA-4E4AC23805EF}" type="presOf" srcId="{39395AC3-44F2-43CA-94C4-C53867CC5DDA}" destId="{F5260018-36B2-4B62-B3D4-6808BD49C051}" srcOrd="0" destOrd="0" presId="urn:microsoft.com/office/officeart/2005/8/layout/vList5"/>
    <dgm:cxn modelId="{CA6D06F4-5F7C-4B69-A8D1-18DD54C03469}" srcId="{39395AC3-44F2-43CA-94C4-C53867CC5DDA}" destId="{84E7E831-9C66-440F-BC5B-97BBAD916BD5}" srcOrd="0" destOrd="0" parTransId="{8C82A372-B4B4-4449-8322-521A7AF9F1C6}" sibTransId="{7CABF471-0F5C-4C8A-8E42-503E79C2E84B}"/>
    <dgm:cxn modelId="{AA393794-6323-4654-9E0E-6B741E26BD15}" type="presParOf" srcId="{32897CB2-C440-48C5-B1CB-556F4AF0CCBC}" destId="{C1CE3735-1557-45CB-B596-A3DE630DCF3C}" srcOrd="0" destOrd="0" presId="urn:microsoft.com/office/officeart/2005/8/layout/vList5"/>
    <dgm:cxn modelId="{849BABCB-77E1-4B43-B1E7-632FD071D37C}" type="presParOf" srcId="{C1CE3735-1557-45CB-B596-A3DE630DCF3C}" destId="{C314A7ED-A91B-4096-B6ED-5D171C4158DD}" srcOrd="0" destOrd="0" presId="urn:microsoft.com/office/officeart/2005/8/layout/vList5"/>
    <dgm:cxn modelId="{8D48804D-A78C-447A-B678-1C5E02DB6F3D}" type="presParOf" srcId="{C1CE3735-1557-45CB-B596-A3DE630DCF3C}" destId="{A8983449-E04B-496F-BA7D-ED80AAAEE3A0}" srcOrd="1" destOrd="0" presId="urn:microsoft.com/office/officeart/2005/8/layout/vList5"/>
    <dgm:cxn modelId="{4DFFE3B4-AE6C-4292-B8E2-1E718FC643A0}" type="presParOf" srcId="{32897CB2-C440-48C5-B1CB-556F4AF0CCBC}" destId="{CA0773E2-E065-4D7D-A3AA-16903DF04719}" srcOrd="1" destOrd="0" presId="urn:microsoft.com/office/officeart/2005/8/layout/vList5"/>
    <dgm:cxn modelId="{3C066B6C-D740-41B4-B7AE-67DB89360AAC}" type="presParOf" srcId="{32897CB2-C440-48C5-B1CB-556F4AF0CCBC}" destId="{D951A707-2B84-4836-B7E7-499B54B47FBD}" srcOrd="2" destOrd="0" presId="urn:microsoft.com/office/officeart/2005/8/layout/vList5"/>
    <dgm:cxn modelId="{276969EF-2768-4791-B565-1452D694FDD9}" type="presParOf" srcId="{D951A707-2B84-4836-B7E7-499B54B47FBD}" destId="{F5260018-36B2-4B62-B3D4-6808BD49C051}" srcOrd="0" destOrd="0" presId="urn:microsoft.com/office/officeart/2005/8/layout/vList5"/>
    <dgm:cxn modelId="{F9DF50EB-450C-4AF2-813A-0C76AB01F243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2E5440-16CB-4E08-A5A2-4C3115A0F591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E09E09B9-E058-4B87-8D36-1C3F34349E26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-  </a:t>
          </a:r>
          <a:r>
            <a:rPr lang="sr-Latn-R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Pregled iskustava kolega u vezi razvijenog nacrta Kontnog plana 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(</a:t>
          </a:r>
          <a:r>
            <a:rPr lang="en-US" sz="2400" b="1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Ta</a:t>
          </a:r>
          <a:r>
            <a:rPr lang="sr-Latn-RS" sz="2400" b="1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džikistan, Ukrajina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)</a:t>
          </a:r>
          <a:r>
            <a:rPr lang="ru-RU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. </a:t>
          </a:r>
          <a:endParaRPr lang="ru-RU" sz="2400" b="1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gm:t>
    </dgm:pt>
    <dgm:pt modelId="{D6728767-B1DF-4A17-A82C-119923E52C02}" type="parTrans" cxnId="{ECE7EED9-DDDE-4004-AF9C-4815AA102B57}">
      <dgm:prSet/>
      <dgm:spPr/>
      <dgm:t>
        <a:bodyPr/>
        <a:lstStyle/>
        <a:p>
          <a:endParaRPr lang="en-US"/>
        </a:p>
      </dgm:t>
    </dgm:pt>
    <dgm:pt modelId="{F049B5ED-BE9B-4FEB-882E-54903F09DB7E}" type="sibTrans" cxnId="{ECE7EED9-DDDE-4004-AF9C-4815AA102B57}">
      <dgm:prSet/>
      <dgm:spPr/>
      <dgm:t>
        <a:bodyPr/>
        <a:lstStyle/>
        <a:p>
          <a:endParaRPr lang="en-US"/>
        </a:p>
      </dgm:t>
    </dgm:pt>
    <dgm:pt modelId="{A87E7448-3004-4574-9AB8-7C3136700C48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- 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 </a:t>
          </a:r>
          <a:r>
            <a:rPr lang="sr-Latn-R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Uspostavljeni kontakti sa Ministarstvima finansija Velike Britanije, Francuske, Južne Koreje, Estonije, kao i sa 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IFAC, CIPFA </a:t>
          </a:r>
          <a:r>
            <a:rPr lang="sr-Latn-R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i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 IPSASB </a:t>
          </a:r>
          <a:endParaRPr lang="ru-RU" sz="2400" b="1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gm:t>
    </dgm:pt>
    <dgm:pt modelId="{057D5DCF-F174-4FE4-8DE7-361C56C2BF83}" type="parTrans" cxnId="{357AF999-3E68-4A42-BBD3-473929CEA8AE}">
      <dgm:prSet/>
      <dgm:spPr/>
      <dgm:t>
        <a:bodyPr/>
        <a:lstStyle/>
        <a:p>
          <a:endParaRPr lang="en-US"/>
        </a:p>
      </dgm:t>
    </dgm:pt>
    <dgm:pt modelId="{78B48296-B1FC-46FB-AAA5-E100D6D340C0}" type="sibTrans" cxnId="{357AF999-3E68-4A42-BBD3-473929CEA8AE}">
      <dgm:prSet/>
      <dgm:spPr/>
      <dgm:t>
        <a:bodyPr/>
        <a:lstStyle/>
        <a:p>
          <a:endParaRPr lang="en-US"/>
        </a:p>
      </dgm:t>
    </dgm:pt>
    <dgm:pt modelId="{7B341CD7-B705-4AE3-92C5-90055365257D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-  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A</a:t>
          </a:r>
          <a:r>
            <a:rPr lang="sr-Latn-R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pliciranje za finansiranje tehničke pomoći u oblasti upravljanja javnim finansijama zasnovano na informacijama dobijenim u okviru mreže 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PEMPAL</a:t>
          </a:r>
          <a:r>
            <a:rPr lang="sr-Latn-R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-a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 (</a:t>
          </a:r>
          <a:r>
            <a:rPr lang="en-US" sz="2400" b="1" i="1" dirty="0" err="1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Kazahstan</a:t>
          </a:r>
          <a:r>
            <a:rPr lang="ru-RU" sz="2400" b="1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, </a:t>
          </a:r>
          <a:r>
            <a:rPr lang="en-US" sz="2400" b="1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Bel</a:t>
          </a:r>
          <a:r>
            <a:rPr lang="sr-Latn-RS" sz="2400" b="1" i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orusija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)</a:t>
          </a:r>
          <a:endParaRPr lang="ru-RU" sz="2400" b="1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gm:t>
    </dgm:pt>
    <dgm:pt modelId="{E7AB2DF2-20A5-435C-A5D2-BF43C7CDAB11}" type="parTrans" cxnId="{72A2452B-E675-45CF-8A6E-EE1DFB6D7493}">
      <dgm:prSet/>
      <dgm:spPr/>
      <dgm:t>
        <a:bodyPr/>
        <a:lstStyle/>
        <a:p>
          <a:endParaRPr lang="en-US"/>
        </a:p>
      </dgm:t>
    </dgm:pt>
    <dgm:pt modelId="{EF5F40E1-2AEA-4184-A342-054867061CBA}" type="sibTrans" cxnId="{72A2452B-E675-45CF-8A6E-EE1DFB6D7493}">
      <dgm:prSet/>
      <dgm:spPr/>
      <dgm:t>
        <a:bodyPr/>
        <a:lstStyle/>
        <a:p>
          <a:endParaRPr lang="en-US"/>
        </a:p>
      </dgm:t>
    </dgm:pt>
    <dgm:pt modelId="{594B5EB3-74C4-4BC8-905B-2BAE88E134EA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-  </a:t>
          </a:r>
          <a:r>
            <a:rPr lang="sr-Latn-RS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Prikupljanje materijala u vezi trezorskih aktivnosti u Virtuelnoj biblioteci </a:t>
          </a:r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PEMPAL</a:t>
          </a:r>
          <a:r>
            <a:rPr lang="sr-Latn-RS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-a </a:t>
          </a:r>
          <a:endParaRPr lang="en-US" sz="2400" dirty="0">
            <a:solidFill>
              <a:schemeClr val="tx1"/>
            </a:solidFill>
          </a:endParaRPr>
        </a:p>
      </dgm:t>
    </dgm:pt>
    <dgm:pt modelId="{22B5041C-DFCC-4ECA-A7DC-CD414B825B95}" type="parTrans" cxnId="{61E4030F-525B-4D7E-B421-1955CB86B74E}">
      <dgm:prSet/>
      <dgm:spPr/>
      <dgm:t>
        <a:bodyPr/>
        <a:lstStyle/>
        <a:p>
          <a:endParaRPr lang="en-US"/>
        </a:p>
      </dgm:t>
    </dgm:pt>
    <dgm:pt modelId="{CF7BCEF6-9C71-47D8-B089-62921F3337BC}" type="sibTrans" cxnId="{61E4030F-525B-4D7E-B421-1955CB86B74E}">
      <dgm:prSet/>
      <dgm:spPr/>
      <dgm:t>
        <a:bodyPr/>
        <a:lstStyle/>
        <a:p>
          <a:endParaRPr lang="en-US"/>
        </a:p>
      </dgm:t>
    </dgm:pt>
    <dgm:pt modelId="{98017953-32BA-4D2F-A995-FE449DC1814A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-  </a:t>
          </a:r>
          <a:r>
            <a:rPr lang="sr-Latn-RS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Razvijena s</a:t>
          </a:r>
          <a:r>
            <a:rPr lang="en-US" sz="2400" b="1" dirty="0" err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tru</a:t>
          </a:r>
          <a:r>
            <a:rPr lang="sr-Latn-RS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ktura Praktičnih smernica konsolidovanog finansijskog izveštavanja </a:t>
          </a:r>
        </a:p>
      </dgm:t>
    </dgm:pt>
    <dgm:pt modelId="{5FB8535B-B040-44EB-BDCD-842B4C0DDB3B}" type="parTrans" cxnId="{6748FEA5-0246-4FF2-AAF9-9783AF0345C0}">
      <dgm:prSet/>
      <dgm:spPr/>
      <dgm:t>
        <a:bodyPr/>
        <a:lstStyle/>
        <a:p>
          <a:endParaRPr lang="en-US"/>
        </a:p>
      </dgm:t>
    </dgm:pt>
    <dgm:pt modelId="{D199B5EB-24A8-4030-9455-ADF50A7A2DA5}" type="sibTrans" cxnId="{6748FEA5-0246-4FF2-AAF9-9783AF0345C0}">
      <dgm:prSet/>
      <dgm:spPr/>
      <dgm:t>
        <a:bodyPr/>
        <a:lstStyle/>
        <a:p>
          <a:endParaRPr lang="en-US"/>
        </a:p>
      </dgm:t>
    </dgm:pt>
    <dgm:pt modelId="{7CA6DE33-1D48-448C-8BA4-7FF865D0B3AC}" type="pres">
      <dgm:prSet presAssocID="{5D2E5440-16CB-4E08-A5A2-4C3115A0F591}" presName="Name0" presStyleCnt="0">
        <dgm:presLayoutVars>
          <dgm:resizeHandles/>
        </dgm:presLayoutVars>
      </dgm:prSet>
      <dgm:spPr/>
    </dgm:pt>
    <dgm:pt modelId="{06A3DC39-7303-4083-A70B-56E891EA4993}" type="pres">
      <dgm:prSet presAssocID="{E09E09B9-E058-4B87-8D36-1C3F34349E26}" presName="text" presStyleLbl="node1" presStyleIdx="0" presStyleCnt="5" custScaleX="154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783DE-45FA-4AB6-B220-E0A44B17D077}" type="pres">
      <dgm:prSet presAssocID="{F049B5ED-BE9B-4FEB-882E-54903F09DB7E}" presName="space" presStyleCnt="0"/>
      <dgm:spPr/>
    </dgm:pt>
    <dgm:pt modelId="{A38645E5-9DF5-412B-9136-B5A133F442BD}" type="pres">
      <dgm:prSet presAssocID="{98017953-32BA-4D2F-A995-FE449DC1814A}" presName="text" presStyleLbl="node1" presStyleIdx="1" presStyleCnt="5" custScaleX="147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8907A-A05F-47D4-8E78-01DC632852A0}" type="pres">
      <dgm:prSet presAssocID="{D199B5EB-24A8-4030-9455-ADF50A7A2DA5}" presName="space" presStyleCnt="0"/>
      <dgm:spPr/>
    </dgm:pt>
    <dgm:pt modelId="{8A23DCFF-68EF-45BC-8B81-D438CBF64975}" type="pres">
      <dgm:prSet presAssocID="{A87E7448-3004-4574-9AB8-7C3136700C48}" presName="text" presStyleLbl="node1" presStyleIdx="2" presStyleCnt="5" custScaleX="114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857BB-E801-4D16-9B0C-7830D1ACEAEE}" type="pres">
      <dgm:prSet presAssocID="{78B48296-B1FC-46FB-AAA5-E100D6D340C0}" presName="space" presStyleCnt="0"/>
      <dgm:spPr/>
    </dgm:pt>
    <dgm:pt modelId="{285FC82F-A689-4270-9D0E-0EB83122CA24}" type="pres">
      <dgm:prSet presAssocID="{594B5EB3-74C4-4BC8-905B-2BAE88E134EA}" presName="text" presStyleLbl="node1" presStyleIdx="3" presStyleCnt="5" custScaleX="16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2F85-2987-47B2-A5E9-38B87117AD5C}" type="pres">
      <dgm:prSet presAssocID="{CF7BCEF6-9C71-47D8-B089-62921F3337BC}" presName="space" presStyleCnt="0"/>
      <dgm:spPr/>
    </dgm:pt>
    <dgm:pt modelId="{9F5BC38E-AA2C-42D9-A1F1-B448E5C10EDF}" type="pres">
      <dgm:prSet presAssocID="{7B341CD7-B705-4AE3-92C5-90055365257D}" presName="text" presStyleLbl="node1" presStyleIdx="4" presStyleCnt="5" custScaleX="101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00097-5D38-4EC2-BD59-B16EC4F46F6B}" type="presOf" srcId="{7B341CD7-B705-4AE3-92C5-90055365257D}" destId="{9F5BC38E-AA2C-42D9-A1F1-B448E5C10EDF}" srcOrd="0" destOrd="0" presId="urn:diagrams.loki3.com/VaryingWidthList+Icon"/>
    <dgm:cxn modelId="{18CECBA7-B188-4927-8F46-9775AD50BB6C}" type="presOf" srcId="{5D2E5440-16CB-4E08-A5A2-4C3115A0F591}" destId="{7CA6DE33-1D48-448C-8BA4-7FF865D0B3AC}" srcOrd="0" destOrd="0" presId="urn:diagrams.loki3.com/VaryingWidthList+Icon"/>
    <dgm:cxn modelId="{C3469DB6-8637-4D56-A274-03FCA5A4688A}" type="presOf" srcId="{E09E09B9-E058-4B87-8D36-1C3F34349E26}" destId="{06A3DC39-7303-4083-A70B-56E891EA4993}" srcOrd="0" destOrd="0" presId="urn:diagrams.loki3.com/VaryingWidthList+Icon"/>
    <dgm:cxn modelId="{95E6FD8F-C11A-4338-B3A0-1212297D29A5}" type="presOf" srcId="{594B5EB3-74C4-4BC8-905B-2BAE88E134EA}" destId="{285FC82F-A689-4270-9D0E-0EB83122CA24}" srcOrd="0" destOrd="0" presId="urn:diagrams.loki3.com/VaryingWidthList+Icon"/>
    <dgm:cxn modelId="{4E785CD5-5602-4560-95DC-4D4DE9661EE7}" type="presOf" srcId="{98017953-32BA-4D2F-A995-FE449DC1814A}" destId="{A38645E5-9DF5-412B-9136-B5A133F442BD}" srcOrd="0" destOrd="0" presId="urn:diagrams.loki3.com/VaryingWidthList+Icon"/>
    <dgm:cxn modelId="{61E4030F-525B-4D7E-B421-1955CB86B74E}" srcId="{5D2E5440-16CB-4E08-A5A2-4C3115A0F591}" destId="{594B5EB3-74C4-4BC8-905B-2BAE88E134EA}" srcOrd="3" destOrd="0" parTransId="{22B5041C-DFCC-4ECA-A7DC-CD414B825B95}" sibTransId="{CF7BCEF6-9C71-47D8-B089-62921F3337BC}"/>
    <dgm:cxn modelId="{357AF999-3E68-4A42-BBD3-473929CEA8AE}" srcId="{5D2E5440-16CB-4E08-A5A2-4C3115A0F591}" destId="{A87E7448-3004-4574-9AB8-7C3136700C48}" srcOrd="2" destOrd="0" parTransId="{057D5DCF-F174-4FE4-8DE7-361C56C2BF83}" sibTransId="{78B48296-B1FC-46FB-AAA5-E100D6D340C0}"/>
    <dgm:cxn modelId="{6748FEA5-0246-4FF2-AAF9-9783AF0345C0}" srcId="{5D2E5440-16CB-4E08-A5A2-4C3115A0F591}" destId="{98017953-32BA-4D2F-A995-FE449DC1814A}" srcOrd="1" destOrd="0" parTransId="{5FB8535B-B040-44EB-BDCD-842B4C0DDB3B}" sibTransId="{D199B5EB-24A8-4030-9455-ADF50A7A2DA5}"/>
    <dgm:cxn modelId="{ECE7EED9-DDDE-4004-AF9C-4815AA102B57}" srcId="{5D2E5440-16CB-4E08-A5A2-4C3115A0F591}" destId="{E09E09B9-E058-4B87-8D36-1C3F34349E26}" srcOrd="0" destOrd="0" parTransId="{D6728767-B1DF-4A17-A82C-119923E52C02}" sibTransId="{F049B5ED-BE9B-4FEB-882E-54903F09DB7E}"/>
    <dgm:cxn modelId="{72A2452B-E675-45CF-8A6E-EE1DFB6D7493}" srcId="{5D2E5440-16CB-4E08-A5A2-4C3115A0F591}" destId="{7B341CD7-B705-4AE3-92C5-90055365257D}" srcOrd="4" destOrd="0" parTransId="{E7AB2DF2-20A5-435C-A5D2-BF43C7CDAB11}" sibTransId="{EF5F40E1-2AEA-4184-A342-054867061CBA}"/>
    <dgm:cxn modelId="{C6D1A6A7-1EBE-40A5-ACFF-77760D08E53A}" type="presOf" srcId="{A87E7448-3004-4574-9AB8-7C3136700C48}" destId="{8A23DCFF-68EF-45BC-8B81-D438CBF64975}" srcOrd="0" destOrd="0" presId="urn:diagrams.loki3.com/VaryingWidthList+Icon"/>
    <dgm:cxn modelId="{D6BF58BD-EFC9-428C-8D7F-23999A405B32}" type="presParOf" srcId="{7CA6DE33-1D48-448C-8BA4-7FF865D0B3AC}" destId="{06A3DC39-7303-4083-A70B-56E891EA4993}" srcOrd="0" destOrd="0" presId="urn:diagrams.loki3.com/VaryingWidthList+Icon"/>
    <dgm:cxn modelId="{68F64AC5-57CB-4DFF-8F1E-34D52C385026}" type="presParOf" srcId="{7CA6DE33-1D48-448C-8BA4-7FF865D0B3AC}" destId="{BAB783DE-45FA-4AB6-B220-E0A44B17D077}" srcOrd="1" destOrd="0" presId="urn:diagrams.loki3.com/VaryingWidthList+Icon"/>
    <dgm:cxn modelId="{0715E535-D73F-4ACC-B6F9-27290CE930E8}" type="presParOf" srcId="{7CA6DE33-1D48-448C-8BA4-7FF865D0B3AC}" destId="{A38645E5-9DF5-412B-9136-B5A133F442BD}" srcOrd="2" destOrd="0" presId="urn:diagrams.loki3.com/VaryingWidthList+Icon"/>
    <dgm:cxn modelId="{615A6C71-17E8-4B35-B63E-C4A38618FE38}" type="presParOf" srcId="{7CA6DE33-1D48-448C-8BA4-7FF865D0B3AC}" destId="{8538907A-A05F-47D4-8E78-01DC632852A0}" srcOrd="3" destOrd="0" presId="urn:diagrams.loki3.com/VaryingWidthList+Icon"/>
    <dgm:cxn modelId="{166EBAF8-AB52-4857-AAF3-25DB5E483927}" type="presParOf" srcId="{7CA6DE33-1D48-448C-8BA4-7FF865D0B3AC}" destId="{8A23DCFF-68EF-45BC-8B81-D438CBF64975}" srcOrd="4" destOrd="0" presId="urn:diagrams.loki3.com/VaryingWidthList+Icon"/>
    <dgm:cxn modelId="{EAD0CFBC-9BB9-40CD-8D4A-B6A1B5BE8074}" type="presParOf" srcId="{7CA6DE33-1D48-448C-8BA4-7FF865D0B3AC}" destId="{E26857BB-E801-4D16-9B0C-7830D1ACEAEE}" srcOrd="5" destOrd="0" presId="urn:diagrams.loki3.com/VaryingWidthList+Icon"/>
    <dgm:cxn modelId="{7F3E097D-F32C-4027-B4D8-E97B1B8797DD}" type="presParOf" srcId="{7CA6DE33-1D48-448C-8BA4-7FF865D0B3AC}" destId="{285FC82F-A689-4270-9D0E-0EB83122CA24}" srcOrd="6" destOrd="0" presId="urn:diagrams.loki3.com/VaryingWidthList+Icon"/>
    <dgm:cxn modelId="{7A3E8DFE-56D0-414B-9E0B-24A3BF9F1DE7}" type="presParOf" srcId="{7CA6DE33-1D48-448C-8BA4-7FF865D0B3AC}" destId="{089D2F85-2987-47B2-A5E9-38B87117AD5C}" srcOrd="7" destOrd="0" presId="urn:diagrams.loki3.com/VaryingWidthList+Icon"/>
    <dgm:cxn modelId="{E0940FF2-B233-4088-8F90-E8065254A380}" type="presParOf" srcId="{7CA6DE33-1D48-448C-8BA4-7FF865D0B3AC}" destId="{9F5BC38E-AA2C-42D9-A1F1-B448E5C10EDF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D7F25B-808E-4A06-850E-1995003F35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8AC3C1-07F6-48B2-952B-06FC5D474BE3}">
      <dgm:prSet custT="1"/>
      <dgm:spPr/>
      <dgm:t>
        <a:bodyPr/>
        <a:lstStyle/>
        <a:p>
          <a:r>
            <a:rPr lang="en-US" sz="2800" b="1" i="1" u="none" dirty="0" smtClean="0">
              <a:solidFill>
                <a:schemeClr val="tx1"/>
              </a:solidFill>
            </a:rPr>
            <a:t>T</a:t>
          </a:r>
          <a:r>
            <a:rPr lang="sr-Latn-RS" sz="2800" b="1" i="1" u="none" dirty="0" smtClean="0">
              <a:solidFill>
                <a:schemeClr val="tx1"/>
              </a:solidFill>
            </a:rPr>
            <a:t>ematska grupa </a:t>
          </a:r>
          <a:r>
            <a:rPr lang="sr-Latn-RS" sz="2800" b="0" i="1" u="none" dirty="0" smtClean="0">
              <a:solidFill>
                <a:schemeClr val="tx1"/>
              </a:solidFill>
            </a:rPr>
            <a:t>na</a:t>
          </a:r>
          <a:r>
            <a:rPr lang="sr-Latn-RS" sz="2800" dirty="0" smtClean="0">
              <a:solidFill>
                <a:schemeClr val="tx1"/>
              </a:solidFill>
            </a:rPr>
            <a:t> temu intergacije budžetske klasifikacije i kontnog plana </a:t>
          </a:r>
          <a:r>
            <a:rPr lang="ru-RU" sz="2800" dirty="0" smtClean="0">
              <a:solidFill>
                <a:schemeClr val="bg1"/>
              </a:solidFill>
            </a:rPr>
            <a:t>(5 </a:t>
          </a:r>
          <a:r>
            <a:rPr lang="sr-Latn-RS" sz="2800" dirty="0" smtClean="0">
              <a:solidFill>
                <a:schemeClr val="bg1"/>
              </a:solidFill>
            </a:rPr>
            <a:t>zemalja</a:t>
          </a:r>
          <a:r>
            <a:rPr lang="ru-RU" sz="2800" dirty="0" smtClean="0">
              <a:solidFill>
                <a:schemeClr val="bg1"/>
              </a:solidFill>
            </a:rPr>
            <a:t>). </a:t>
          </a:r>
          <a:endParaRPr lang="ru-RU" sz="2800" dirty="0">
            <a:solidFill>
              <a:schemeClr val="bg1"/>
            </a:solidFill>
          </a:endParaRPr>
        </a:p>
      </dgm:t>
    </dgm:pt>
    <dgm:pt modelId="{F521D89F-1931-4EB0-B176-2624A17AA2CD}" type="parTrans" cxnId="{AE489488-74C1-4662-82B7-DF952A787659}">
      <dgm:prSet/>
      <dgm:spPr/>
      <dgm:t>
        <a:bodyPr/>
        <a:lstStyle/>
        <a:p>
          <a:endParaRPr lang="en-US"/>
        </a:p>
      </dgm:t>
    </dgm:pt>
    <dgm:pt modelId="{0F02DF87-DA99-49EE-AC38-635A0075F3A0}" type="sibTrans" cxnId="{AE489488-74C1-4662-82B7-DF952A787659}">
      <dgm:prSet/>
      <dgm:spPr/>
      <dgm:t>
        <a:bodyPr/>
        <a:lstStyle/>
        <a:p>
          <a:endParaRPr lang="en-US"/>
        </a:p>
      </dgm:t>
    </dgm:pt>
    <dgm:pt modelId="{8CE61DD1-40BF-4ABD-9AFA-9745FA08552F}">
      <dgm:prSet custT="1"/>
      <dgm:spPr/>
      <dgm:t>
        <a:bodyPr/>
        <a:lstStyle/>
        <a:p>
          <a:r>
            <a:rPr lang="en-US" sz="2600" b="1" i="1" u="none" dirty="0" smtClean="0">
              <a:solidFill>
                <a:schemeClr val="tx1"/>
              </a:solidFill>
            </a:rPr>
            <a:t>T</a:t>
          </a:r>
          <a:r>
            <a:rPr lang="sr-Latn-RS" sz="2600" b="1" i="1" u="none" dirty="0" smtClean="0">
              <a:solidFill>
                <a:schemeClr val="tx1"/>
              </a:solidFill>
            </a:rPr>
            <a:t>ematske grupe </a:t>
          </a:r>
          <a:r>
            <a:rPr lang="en-US" sz="2600" dirty="0" smtClean="0">
              <a:solidFill>
                <a:schemeClr val="tx1"/>
              </a:solidFill>
            </a:rPr>
            <a:t>n</a:t>
          </a:r>
          <a:r>
            <a:rPr lang="sr-Latn-RS" sz="2600" dirty="0" smtClean="0">
              <a:solidFill>
                <a:schemeClr val="tx1"/>
              </a:solidFill>
            </a:rPr>
            <a:t>a temu računovodstva u javnom sektoru i izveštavanja koje su fokusirane na: </a:t>
          </a:r>
          <a:endParaRPr lang="ru-RU" sz="2600" dirty="0">
            <a:solidFill>
              <a:schemeClr val="tx1"/>
            </a:solidFill>
          </a:endParaRPr>
        </a:p>
      </dgm:t>
    </dgm:pt>
    <dgm:pt modelId="{3F96FF9D-8AFB-410C-9B63-48F5CF4E7CE2}" type="parTrans" cxnId="{AB9B6537-0BB2-4D4A-992C-C3D5AB24902B}">
      <dgm:prSet/>
      <dgm:spPr/>
      <dgm:t>
        <a:bodyPr/>
        <a:lstStyle/>
        <a:p>
          <a:endParaRPr lang="en-US"/>
        </a:p>
      </dgm:t>
    </dgm:pt>
    <dgm:pt modelId="{E5F3DC83-4424-42D1-8C54-E76C345BBDDF}" type="sibTrans" cxnId="{AB9B6537-0BB2-4D4A-992C-C3D5AB24902B}">
      <dgm:prSet/>
      <dgm:spPr/>
      <dgm:t>
        <a:bodyPr/>
        <a:lstStyle/>
        <a:p>
          <a:endParaRPr lang="en-US"/>
        </a:p>
      </dgm:t>
    </dgm:pt>
    <dgm:pt modelId="{7BD78098-B39F-4167-AC47-9F7F6A167E99}">
      <dgm:prSet custT="1"/>
      <dgm:spPr/>
      <dgm:t>
        <a:bodyPr/>
        <a:lstStyle/>
        <a:p>
          <a:r>
            <a:rPr lang="sr-Latn-RS" sz="2400" dirty="0" smtClean="0">
              <a:solidFill>
                <a:schemeClr val="tx1"/>
              </a:solidFill>
            </a:rPr>
            <a:t>Računovodstvo javnih sredstava </a:t>
          </a:r>
          <a:r>
            <a:rPr lang="ru-RU" sz="2400" dirty="0" smtClean="0">
              <a:solidFill>
                <a:schemeClr val="bg1"/>
              </a:solidFill>
            </a:rPr>
            <a:t>(10 </a:t>
          </a:r>
          <a:r>
            <a:rPr lang="sr-Latn-RS" sz="2400" dirty="0" smtClean="0">
              <a:solidFill>
                <a:schemeClr val="bg1"/>
              </a:solidFill>
            </a:rPr>
            <a:t>zemalja</a:t>
          </a:r>
          <a:r>
            <a:rPr lang="ru-RU" sz="2400" dirty="0" smtClean="0">
              <a:solidFill>
                <a:schemeClr val="bg1"/>
              </a:solidFill>
            </a:rPr>
            <a:t>)</a:t>
          </a:r>
          <a:endParaRPr lang="ru-RU" sz="2400" dirty="0">
            <a:solidFill>
              <a:schemeClr val="bg1"/>
            </a:solidFill>
          </a:endParaRPr>
        </a:p>
      </dgm:t>
    </dgm:pt>
    <dgm:pt modelId="{156D97E2-7175-41AC-A349-9B852B0348EF}" type="parTrans" cxnId="{16B79D32-E940-4C9E-B299-AD7F501B2609}">
      <dgm:prSet/>
      <dgm:spPr/>
      <dgm:t>
        <a:bodyPr/>
        <a:lstStyle/>
        <a:p>
          <a:endParaRPr lang="en-US"/>
        </a:p>
      </dgm:t>
    </dgm:pt>
    <dgm:pt modelId="{2640AFE1-A1EA-4B90-BDD1-C3726607929F}" type="sibTrans" cxnId="{16B79D32-E940-4C9E-B299-AD7F501B2609}">
      <dgm:prSet/>
      <dgm:spPr/>
      <dgm:t>
        <a:bodyPr/>
        <a:lstStyle/>
        <a:p>
          <a:endParaRPr lang="en-US"/>
        </a:p>
      </dgm:t>
    </dgm:pt>
    <dgm:pt modelId="{9C16AAD5-9070-42D0-96D9-A442D4FAE176}">
      <dgm:prSet custT="1"/>
      <dgm:spPr/>
      <dgm:t>
        <a:bodyPr/>
        <a:lstStyle/>
        <a:p>
          <a:r>
            <a:rPr lang="sr-Latn-RS" sz="2400" dirty="0" smtClean="0">
              <a:solidFill>
                <a:schemeClr val="tx1"/>
              </a:solidFill>
            </a:rPr>
            <a:t>Konsolidaciju finansijskog izveštavanja </a:t>
          </a:r>
          <a:r>
            <a:rPr lang="ru-RU" sz="2400" dirty="0" smtClean="0">
              <a:solidFill>
                <a:schemeClr val="bg1"/>
              </a:solidFill>
            </a:rPr>
            <a:t>(7 </a:t>
          </a:r>
          <a:r>
            <a:rPr lang="sr-Latn-RS" sz="2400" dirty="0" smtClean="0">
              <a:solidFill>
                <a:schemeClr val="bg1"/>
              </a:solidFill>
            </a:rPr>
            <a:t>zemalja</a:t>
          </a:r>
          <a:r>
            <a:rPr lang="ru-RU" sz="2400" dirty="0" smtClean="0">
              <a:solidFill>
                <a:schemeClr val="bg1"/>
              </a:solidFill>
            </a:rPr>
            <a:t>)</a:t>
          </a:r>
          <a:endParaRPr lang="ru-RU" sz="2400" dirty="0">
            <a:solidFill>
              <a:schemeClr val="bg1"/>
            </a:solidFill>
          </a:endParaRPr>
        </a:p>
      </dgm:t>
    </dgm:pt>
    <dgm:pt modelId="{106185AC-AA76-4A66-A7A2-B982CA52B514}" type="parTrans" cxnId="{A685A35B-4EA1-4B90-96FA-175537C66684}">
      <dgm:prSet/>
      <dgm:spPr/>
      <dgm:t>
        <a:bodyPr/>
        <a:lstStyle/>
        <a:p>
          <a:endParaRPr lang="en-US"/>
        </a:p>
      </dgm:t>
    </dgm:pt>
    <dgm:pt modelId="{6681F542-4C07-429C-A2AE-32BDA5E85270}" type="sibTrans" cxnId="{A685A35B-4EA1-4B90-96FA-175537C66684}">
      <dgm:prSet/>
      <dgm:spPr/>
      <dgm:t>
        <a:bodyPr/>
        <a:lstStyle/>
        <a:p>
          <a:endParaRPr lang="en-US"/>
        </a:p>
      </dgm:t>
    </dgm:pt>
    <dgm:pt modelId="{F0D3A139-FDC9-4E42-8632-E4B02281A200}">
      <dgm:prSet/>
      <dgm:spPr/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T</a:t>
          </a:r>
          <a:r>
            <a:rPr lang="sr-Latn-RS" b="1" i="1" dirty="0" smtClean="0">
              <a:solidFill>
                <a:schemeClr val="tx1"/>
              </a:solidFill>
            </a:rPr>
            <a:t>ematska grupa </a:t>
          </a:r>
          <a:r>
            <a:rPr lang="en-US" dirty="0" smtClean="0">
              <a:solidFill>
                <a:schemeClr val="tx1"/>
              </a:solidFill>
            </a:rPr>
            <a:t>n</a:t>
          </a:r>
          <a:r>
            <a:rPr lang="sr-Latn-RS" dirty="0" smtClean="0">
              <a:solidFill>
                <a:schemeClr val="tx1"/>
              </a:solidFill>
            </a:rPr>
            <a:t>a temu upravljanja gotovinom 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(9 </a:t>
          </a:r>
          <a:r>
            <a:rPr lang="sr-Latn-RS" dirty="0" smtClean="0">
              <a:solidFill>
                <a:schemeClr val="bg1"/>
              </a:solidFill>
            </a:rPr>
            <a:t>zemalja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D12413B9-850B-4847-96F9-BE14B8B3C947}" type="parTrans" cxnId="{FAC920C4-722B-4EE0-AA4D-D28794162E6E}">
      <dgm:prSet/>
      <dgm:spPr/>
      <dgm:t>
        <a:bodyPr/>
        <a:lstStyle/>
        <a:p>
          <a:endParaRPr lang="en-US"/>
        </a:p>
      </dgm:t>
    </dgm:pt>
    <dgm:pt modelId="{81825B2E-7CC8-4D16-9682-6E49B9EBA1C5}" type="sibTrans" cxnId="{FAC920C4-722B-4EE0-AA4D-D28794162E6E}">
      <dgm:prSet/>
      <dgm:spPr/>
      <dgm:t>
        <a:bodyPr/>
        <a:lstStyle/>
        <a:p>
          <a:endParaRPr lang="en-US"/>
        </a:p>
      </dgm:t>
    </dgm:pt>
    <dgm:pt modelId="{798F19E4-07CB-4224-B05E-0385580AC066}">
      <dgm:prSet/>
      <dgm:spPr/>
      <dgm:t>
        <a:bodyPr/>
        <a:lstStyle/>
        <a:p>
          <a:r>
            <a:rPr lang="en-US" b="1" i="1" dirty="0" smtClean="0">
              <a:solidFill>
                <a:prstClr val="black"/>
              </a:solidFill>
            </a:rPr>
            <a:t>T</a:t>
          </a:r>
          <a:r>
            <a:rPr lang="sr-Latn-RS" b="1" i="1" dirty="0" smtClean="0">
              <a:solidFill>
                <a:prstClr val="black"/>
              </a:solidFill>
            </a:rPr>
            <a:t>ematska grupa </a:t>
          </a:r>
          <a:r>
            <a:rPr lang="en-US" dirty="0" smtClean="0">
              <a:solidFill>
                <a:prstClr val="black"/>
              </a:solidFill>
            </a:rPr>
            <a:t>n</a:t>
          </a:r>
          <a:r>
            <a:rPr lang="sr-Latn-RS" dirty="0" smtClean="0">
              <a:solidFill>
                <a:prstClr val="black"/>
              </a:solidFill>
            </a:rPr>
            <a:t>a temu upotrebe IT u trezorskom poslovanju </a:t>
          </a:r>
          <a:r>
            <a:rPr lang="ru-RU" dirty="0" smtClean="0">
              <a:solidFill>
                <a:schemeClr val="bg1"/>
              </a:solidFill>
            </a:rPr>
            <a:t>(10 </a:t>
          </a:r>
          <a:r>
            <a:rPr lang="sr-Latn-RS" dirty="0" smtClean="0">
              <a:solidFill>
                <a:schemeClr val="bg1"/>
              </a:solidFill>
            </a:rPr>
            <a:t>zemalja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ru-RU" dirty="0">
            <a:solidFill>
              <a:schemeClr val="bg1"/>
            </a:solidFill>
          </a:endParaRPr>
        </a:p>
      </dgm:t>
    </dgm:pt>
    <dgm:pt modelId="{3096F1C7-6AF9-43F6-AAA9-F760BD05813D}" type="sibTrans" cxnId="{95B301E6-399C-4D76-AAB2-2D26C40EB250}">
      <dgm:prSet/>
      <dgm:spPr/>
      <dgm:t>
        <a:bodyPr/>
        <a:lstStyle/>
        <a:p>
          <a:endParaRPr lang="en-US"/>
        </a:p>
      </dgm:t>
    </dgm:pt>
    <dgm:pt modelId="{A35E2EC9-5B51-44EC-8A81-1F83ECB3DD69}" type="parTrans" cxnId="{95B301E6-399C-4D76-AAB2-2D26C40EB250}">
      <dgm:prSet/>
      <dgm:spPr/>
      <dgm:t>
        <a:bodyPr/>
        <a:lstStyle/>
        <a:p>
          <a:endParaRPr lang="en-US"/>
        </a:p>
      </dgm:t>
    </dgm:pt>
    <dgm:pt modelId="{3E501D80-CB77-4C24-B3BE-707E3F331AC3}">
      <dgm:prSet custT="1"/>
      <dgm:spPr/>
      <dgm:t>
        <a:bodyPr/>
        <a:lstStyle/>
        <a:p>
          <a:r>
            <a:rPr lang="sr-Latn-RS" sz="2400" dirty="0" smtClean="0">
              <a:solidFill>
                <a:schemeClr val="tx1"/>
              </a:solidFill>
            </a:rPr>
            <a:t>Računovodstvene standarde </a:t>
          </a:r>
          <a:r>
            <a:rPr lang="ru-RU" sz="2400" dirty="0" smtClean="0">
              <a:solidFill>
                <a:schemeClr val="bg1"/>
              </a:solidFill>
            </a:rPr>
            <a:t>(6 </a:t>
          </a:r>
          <a:r>
            <a:rPr lang="sr-Latn-RS" sz="2400" dirty="0" smtClean="0">
              <a:solidFill>
                <a:schemeClr val="bg1"/>
              </a:solidFill>
            </a:rPr>
            <a:t>zemalja</a:t>
          </a:r>
          <a:r>
            <a:rPr lang="ru-RU" sz="2400" dirty="0" smtClean="0">
              <a:solidFill>
                <a:schemeClr val="bg1"/>
              </a:solidFill>
            </a:rPr>
            <a:t>)</a:t>
          </a:r>
          <a:endParaRPr lang="ru-RU" sz="2400" dirty="0">
            <a:solidFill>
              <a:schemeClr val="bg1"/>
            </a:solidFill>
          </a:endParaRPr>
        </a:p>
      </dgm:t>
    </dgm:pt>
    <dgm:pt modelId="{2345EC2F-A9EA-44C4-ACAF-0A287EEAAFFA}" type="sibTrans" cxnId="{C1CAD80C-C26A-41BD-BC3C-712DAD462A7B}">
      <dgm:prSet/>
      <dgm:spPr/>
      <dgm:t>
        <a:bodyPr/>
        <a:lstStyle/>
        <a:p>
          <a:endParaRPr lang="en-US"/>
        </a:p>
      </dgm:t>
    </dgm:pt>
    <dgm:pt modelId="{B7B560D8-1755-411D-A2ED-F14232C1BF12}" type="parTrans" cxnId="{C1CAD80C-C26A-41BD-BC3C-712DAD462A7B}">
      <dgm:prSet/>
      <dgm:spPr/>
      <dgm:t>
        <a:bodyPr/>
        <a:lstStyle/>
        <a:p>
          <a:endParaRPr lang="en-US"/>
        </a:p>
      </dgm:t>
    </dgm:pt>
    <dgm:pt modelId="{961FF568-82F9-47F2-A522-92B9D75FAD7B}" type="pres">
      <dgm:prSet presAssocID="{D5D7F25B-808E-4A06-850E-1995003F35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A39BC4-FF19-432A-9574-B89C0FFFFF8F}" type="pres">
      <dgm:prSet presAssocID="{D5D7F25B-808E-4A06-850E-1995003F3523}" presName="Name1" presStyleCnt="0"/>
      <dgm:spPr/>
    </dgm:pt>
    <dgm:pt modelId="{61264B61-4CFB-4177-9902-40FD3C7B8A43}" type="pres">
      <dgm:prSet presAssocID="{D5D7F25B-808E-4A06-850E-1995003F3523}" presName="cycle" presStyleCnt="0"/>
      <dgm:spPr/>
    </dgm:pt>
    <dgm:pt modelId="{122D0BEA-86E3-4E86-B231-077828308373}" type="pres">
      <dgm:prSet presAssocID="{D5D7F25B-808E-4A06-850E-1995003F3523}" presName="srcNode" presStyleLbl="node1" presStyleIdx="0" presStyleCnt="4"/>
      <dgm:spPr/>
    </dgm:pt>
    <dgm:pt modelId="{09DE91D1-C6A2-423B-A178-9D105BD649ED}" type="pres">
      <dgm:prSet presAssocID="{D5D7F25B-808E-4A06-850E-1995003F3523}" presName="conn" presStyleLbl="parChTrans1D2" presStyleIdx="0" presStyleCnt="1"/>
      <dgm:spPr/>
      <dgm:t>
        <a:bodyPr/>
        <a:lstStyle/>
        <a:p>
          <a:endParaRPr lang="en-US"/>
        </a:p>
      </dgm:t>
    </dgm:pt>
    <dgm:pt modelId="{3BF3E8C2-96AD-465A-9B32-56070A244AAB}" type="pres">
      <dgm:prSet presAssocID="{D5D7F25B-808E-4A06-850E-1995003F3523}" presName="extraNode" presStyleLbl="node1" presStyleIdx="0" presStyleCnt="4"/>
      <dgm:spPr/>
    </dgm:pt>
    <dgm:pt modelId="{703859D8-82C1-46DB-9988-F9355C4E768A}" type="pres">
      <dgm:prSet presAssocID="{D5D7F25B-808E-4A06-850E-1995003F3523}" presName="dstNode" presStyleLbl="node1" presStyleIdx="0" presStyleCnt="4"/>
      <dgm:spPr/>
    </dgm:pt>
    <dgm:pt modelId="{34BB0BCE-4185-4D80-A46F-C83E4E8F2618}" type="pres">
      <dgm:prSet presAssocID="{E98AC3C1-07F6-48B2-952B-06FC5D474BE3}" presName="text_1" presStyleLbl="node1" presStyleIdx="0" presStyleCnt="4" custScaleY="128388" custLinFactNeighborX="795" custLinFactNeighborY="-41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C836E-A531-4E3F-B3C1-E864F8AA2864}" type="pres">
      <dgm:prSet presAssocID="{E98AC3C1-07F6-48B2-952B-06FC5D474BE3}" presName="accent_1" presStyleCnt="0"/>
      <dgm:spPr/>
    </dgm:pt>
    <dgm:pt modelId="{DBF7F9AF-339B-4B88-8091-5F611B224A46}" type="pres">
      <dgm:prSet presAssocID="{E98AC3C1-07F6-48B2-952B-06FC5D474BE3}" presName="accentRepeatNode" presStyleLbl="solidFgAcc1" presStyleIdx="0" presStyleCnt="4" custLinFactNeighborX="-15631" custLinFactNeighborY="-22952"/>
      <dgm:spPr/>
      <dgm:t>
        <a:bodyPr/>
        <a:lstStyle/>
        <a:p>
          <a:endParaRPr lang="en-US"/>
        </a:p>
      </dgm:t>
    </dgm:pt>
    <dgm:pt modelId="{D1AD9D2A-2810-4D6F-8AFC-F641EC147AE6}" type="pres">
      <dgm:prSet presAssocID="{8CE61DD1-40BF-4ABD-9AFA-9745FA08552F}" presName="text_2" presStyleLbl="node1" presStyleIdx="1" presStyleCnt="4" custScaleY="273084" custLinFactNeighborX="1129" custLinFactNeighborY="1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57A3B-C26B-427A-ADA5-9E54C45FDB92}" type="pres">
      <dgm:prSet presAssocID="{8CE61DD1-40BF-4ABD-9AFA-9745FA08552F}" presName="accent_2" presStyleCnt="0"/>
      <dgm:spPr/>
    </dgm:pt>
    <dgm:pt modelId="{28649950-0684-4483-9111-57B82BDF9A2A}" type="pres">
      <dgm:prSet presAssocID="{8CE61DD1-40BF-4ABD-9AFA-9745FA08552F}" presName="accentRepeatNode" presStyleLbl="solidFgAcc1" presStyleIdx="1" presStyleCnt="4" custLinFactNeighborX="-12306" custLinFactNeighborY="4601"/>
      <dgm:spPr/>
    </dgm:pt>
    <dgm:pt modelId="{D41A911B-80D0-4EA3-8D11-554406FD04F1}" type="pres">
      <dgm:prSet presAssocID="{798F19E4-07CB-4224-B05E-0385580AC066}" presName="text_3" presStyleLbl="node1" presStyleIdx="2" presStyleCnt="4" custLinFactNeighborX="916" custLinFactNeighborY="62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5129F-CAEF-4E9B-B077-DBB2FE4200EA}" type="pres">
      <dgm:prSet presAssocID="{798F19E4-07CB-4224-B05E-0385580AC066}" presName="accent_3" presStyleCnt="0"/>
      <dgm:spPr/>
    </dgm:pt>
    <dgm:pt modelId="{3F75383A-2384-47BB-BDBC-8F12B2B378ED}" type="pres">
      <dgm:prSet presAssocID="{798F19E4-07CB-4224-B05E-0385580AC066}" presName="accentRepeatNode" presStyleLbl="solidFgAcc1" presStyleIdx="2" presStyleCnt="4" custLinFactNeighborX="-5278" custLinFactNeighborY="39181"/>
      <dgm:spPr/>
    </dgm:pt>
    <dgm:pt modelId="{550E332E-5118-462C-8DA7-E82DF41B755D}" type="pres">
      <dgm:prSet presAssocID="{F0D3A139-FDC9-4E42-8632-E4B02281A200}" presName="text_4" presStyleLbl="node1" presStyleIdx="3" presStyleCnt="4" custLinFactNeighborX="844" custLinFactNeighborY="35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384C4-4DAA-4102-9018-6C251DF3184E}" type="pres">
      <dgm:prSet presAssocID="{F0D3A139-FDC9-4E42-8632-E4B02281A200}" presName="accent_4" presStyleCnt="0"/>
      <dgm:spPr/>
    </dgm:pt>
    <dgm:pt modelId="{5AF7E48D-6520-4D97-B6CE-26940C6B27F6}" type="pres">
      <dgm:prSet presAssocID="{F0D3A139-FDC9-4E42-8632-E4B02281A200}" presName="accentRepeatNode" presStyleLbl="solidFgAcc1" presStyleIdx="3" presStyleCnt="4" custLinFactNeighborX="-15631" custLinFactNeighborY="17542"/>
      <dgm:spPr/>
    </dgm:pt>
  </dgm:ptLst>
  <dgm:cxnLst>
    <dgm:cxn modelId="{A685A35B-4EA1-4B90-96FA-175537C66684}" srcId="{8CE61DD1-40BF-4ABD-9AFA-9745FA08552F}" destId="{9C16AAD5-9070-42D0-96D9-A442D4FAE176}" srcOrd="2" destOrd="0" parTransId="{106185AC-AA76-4A66-A7A2-B982CA52B514}" sibTransId="{6681F542-4C07-429C-A2AE-32BDA5E85270}"/>
    <dgm:cxn modelId="{3C73BA5C-8FAB-49A6-9E20-1899417EB33A}" type="presOf" srcId="{8CE61DD1-40BF-4ABD-9AFA-9745FA08552F}" destId="{D1AD9D2A-2810-4D6F-8AFC-F641EC147AE6}" srcOrd="0" destOrd="0" presId="urn:microsoft.com/office/officeart/2008/layout/VerticalCurvedList"/>
    <dgm:cxn modelId="{C1CAD80C-C26A-41BD-BC3C-712DAD462A7B}" srcId="{8CE61DD1-40BF-4ABD-9AFA-9745FA08552F}" destId="{3E501D80-CB77-4C24-B3BE-707E3F331AC3}" srcOrd="0" destOrd="0" parTransId="{B7B560D8-1755-411D-A2ED-F14232C1BF12}" sibTransId="{2345EC2F-A9EA-44C4-ACAF-0A287EEAAFFA}"/>
    <dgm:cxn modelId="{AB9B6537-0BB2-4D4A-992C-C3D5AB24902B}" srcId="{D5D7F25B-808E-4A06-850E-1995003F3523}" destId="{8CE61DD1-40BF-4ABD-9AFA-9745FA08552F}" srcOrd="1" destOrd="0" parTransId="{3F96FF9D-8AFB-410C-9B63-48F5CF4E7CE2}" sibTransId="{E5F3DC83-4424-42D1-8C54-E76C345BBDDF}"/>
    <dgm:cxn modelId="{95B301E6-399C-4D76-AAB2-2D26C40EB250}" srcId="{D5D7F25B-808E-4A06-850E-1995003F3523}" destId="{798F19E4-07CB-4224-B05E-0385580AC066}" srcOrd="2" destOrd="0" parTransId="{A35E2EC9-5B51-44EC-8A81-1F83ECB3DD69}" sibTransId="{3096F1C7-6AF9-43F6-AAA9-F760BD05813D}"/>
    <dgm:cxn modelId="{FAC920C4-722B-4EE0-AA4D-D28794162E6E}" srcId="{D5D7F25B-808E-4A06-850E-1995003F3523}" destId="{F0D3A139-FDC9-4E42-8632-E4B02281A200}" srcOrd="3" destOrd="0" parTransId="{D12413B9-850B-4847-96F9-BE14B8B3C947}" sibTransId="{81825B2E-7CC8-4D16-9682-6E49B9EBA1C5}"/>
    <dgm:cxn modelId="{C095B112-9AB2-43F5-A761-9184356E92E7}" type="presOf" srcId="{D5D7F25B-808E-4A06-850E-1995003F3523}" destId="{961FF568-82F9-47F2-A522-92B9D75FAD7B}" srcOrd="0" destOrd="0" presId="urn:microsoft.com/office/officeart/2008/layout/VerticalCurvedList"/>
    <dgm:cxn modelId="{A72A500A-2C01-4065-B4E7-85354A553119}" type="presOf" srcId="{7BD78098-B39F-4167-AC47-9F7F6A167E99}" destId="{D1AD9D2A-2810-4D6F-8AFC-F641EC147AE6}" srcOrd="0" destOrd="2" presId="urn:microsoft.com/office/officeart/2008/layout/VerticalCurvedList"/>
    <dgm:cxn modelId="{18EE6F7E-C79D-4871-B660-997D1D79F4BC}" type="presOf" srcId="{0F02DF87-DA99-49EE-AC38-635A0075F3A0}" destId="{09DE91D1-C6A2-423B-A178-9D105BD649ED}" srcOrd="0" destOrd="0" presId="urn:microsoft.com/office/officeart/2008/layout/VerticalCurvedList"/>
    <dgm:cxn modelId="{7F39A9C8-A156-4300-B0A6-524988FA51C1}" type="presOf" srcId="{3E501D80-CB77-4C24-B3BE-707E3F331AC3}" destId="{D1AD9D2A-2810-4D6F-8AFC-F641EC147AE6}" srcOrd="0" destOrd="1" presId="urn:microsoft.com/office/officeart/2008/layout/VerticalCurvedList"/>
    <dgm:cxn modelId="{BF1238AD-88BC-43D9-B288-DE1A588D7B9B}" type="presOf" srcId="{798F19E4-07CB-4224-B05E-0385580AC066}" destId="{D41A911B-80D0-4EA3-8D11-554406FD04F1}" srcOrd="0" destOrd="0" presId="urn:microsoft.com/office/officeart/2008/layout/VerticalCurvedList"/>
    <dgm:cxn modelId="{AE489488-74C1-4662-82B7-DF952A787659}" srcId="{D5D7F25B-808E-4A06-850E-1995003F3523}" destId="{E98AC3C1-07F6-48B2-952B-06FC5D474BE3}" srcOrd="0" destOrd="0" parTransId="{F521D89F-1931-4EB0-B176-2624A17AA2CD}" sibTransId="{0F02DF87-DA99-49EE-AC38-635A0075F3A0}"/>
    <dgm:cxn modelId="{CC5E1AD9-6FB6-45F0-B8F6-5364D25DC6EC}" type="presOf" srcId="{9C16AAD5-9070-42D0-96D9-A442D4FAE176}" destId="{D1AD9D2A-2810-4D6F-8AFC-F641EC147AE6}" srcOrd="0" destOrd="3" presId="urn:microsoft.com/office/officeart/2008/layout/VerticalCurvedList"/>
    <dgm:cxn modelId="{0D899E1D-4654-41EA-9676-29EB0161D62C}" type="presOf" srcId="{E98AC3C1-07F6-48B2-952B-06FC5D474BE3}" destId="{34BB0BCE-4185-4D80-A46F-C83E4E8F2618}" srcOrd="0" destOrd="0" presId="urn:microsoft.com/office/officeart/2008/layout/VerticalCurvedList"/>
    <dgm:cxn modelId="{16B79D32-E940-4C9E-B299-AD7F501B2609}" srcId="{8CE61DD1-40BF-4ABD-9AFA-9745FA08552F}" destId="{7BD78098-B39F-4167-AC47-9F7F6A167E99}" srcOrd="1" destOrd="0" parTransId="{156D97E2-7175-41AC-A349-9B852B0348EF}" sibTransId="{2640AFE1-A1EA-4B90-BDD1-C3726607929F}"/>
    <dgm:cxn modelId="{D8563872-9AF1-4AAA-8377-6AF1D6E20201}" type="presOf" srcId="{F0D3A139-FDC9-4E42-8632-E4B02281A200}" destId="{550E332E-5118-462C-8DA7-E82DF41B755D}" srcOrd="0" destOrd="0" presId="urn:microsoft.com/office/officeart/2008/layout/VerticalCurvedList"/>
    <dgm:cxn modelId="{479E03BA-5DC2-48C7-9D7A-6764D76EAFE7}" type="presParOf" srcId="{961FF568-82F9-47F2-A522-92B9D75FAD7B}" destId="{B2A39BC4-FF19-432A-9574-B89C0FFFFF8F}" srcOrd="0" destOrd="0" presId="urn:microsoft.com/office/officeart/2008/layout/VerticalCurvedList"/>
    <dgm:cxn modelId="{59CA7D12-ED96-45CD-AB42-0335E28427C4}" type="presParOf" srcId="{B2A39BC4-FF19-432A-9574-B89C0FFFFF8F}" destId="{61264B61-4CFB-4177-9902-40FD3C7B8A43}" srcOrd="0" destOrd="0" presId="urn:microsoft.com/office/officeart/2008/layout/VerticalCurvedList"/>
    <dgm:cxn modelId="{048486B9-AA91-49BB-84E2-0768E1BBCF08}" type="presParOf" srcId="{61264B61-4CFB-4177-9902-40FD3C7B8A43}" destId="{122D0BEA-86E3-4E86-B231-077828308373}" srcOrd="0" destOrd="0" presId="urn:microsoft.com/office/officeart/2008/layout/VerticalCurvedList"/>
    <dgm:cxn modelId="{53F0C084-71AD-4FB2-8282-1348CFBCBA71}" type="presParOf" srcId="{61264B61-4CFB-4177-9902-40FD3C7B8A43}" destId="{09DE91D1-C6A2-423B-A178-9D105BD649ED}" srcOrd="1" destOrd="0" presId="urn:microsoft.com/office/officeart/2008/layout/VerticalCurvedList"/>
    <dgm:cxn modelId="{E7C467FB-669A-4C9D-B32A-38B4D263D41B}" type="presParOf" srcId="{61264B61-4CFB-4177-9902-40FD3C7B8A43}" destId="{3BF3E8C2-96AD-465A-9B32-56070A244AAB}" srcOrd="2" destOrd="0" presId="urn:microsoft.com/office/officeart/2008/layout/VerticalCurvedList"/>
    <dgm:cxn modelId="{361B42A6-5997-4F38-915B-632BBD4F505A}" type="presParOf" srcId="{61264B61-4CFB-4177-9902-40FD3C7B8A43}" destId="{703859D8-82C1-46DB-9988-F9355C4E768A}" srcOrd="3" destOrd="0" presId="urn:microsoft.com/office/officeart/2008/layout/VerticalCurvedList"/>
    <dgm:cxn modelId="{45EC9917-327D-4DA7-992E-0EF9EDD3C764}" type="presParOf" srcId="{B2A39BC4-FF19-432A-9574-B89C0FFFFF8F}" destId="{34BB0BCE-4185-4D80-A46F-C83E4E8F2618}" srcOrd="1" destOrd="0" presId="urn:microsoft.com/office/officeart/2008/layout/VerticalCurvedList"/>
    <dgm:cxn modelId="{0808089A-C5CD-4CDC-ABFB-8F51D7804C33}" type="presParOf" srcId="{B2A39BC4-FF19-432A-9574-B89C0FFFFF8F}" destId="{E6FC836E-A531-4E3F-B3C1-E864F8AA2864}" srcOrd="2" destOrd="0" presId="urn:microsoft.com/office/officeart/2008/layout/VerticalCurvedList"/>
    <dgm:cxn modelId="{227CEB73-E9BD-4FB3-B158-0848E8D3F63B}" type="presParOf" srcId="{E6FC836E-A531-4E3F-B3C1-E864F8AA2864}" destId="{DBF7F9AF-339B-4B88-8091-5F611B224A46}" srcOrd="0" destOrd="0" presId="urn:microsoft.com/office/officeart/2008/layout/VerticalCurvedList"/>
    <dgm:cxn modelId="{A7D31D7C-180D-4290-94C9-5A983C5598F8}" type="presParOf" srcId="{B2A39BC4-FF19-432A-9574-B89C0FFFFF8F}" destId="{D1AD9D2A-2810-4D6F-8AFC-F641EC147AE6}" srcOrd="3" destOrd="0" presId="urn:microsoft.com/office/officeart/2008/layout/VerticalCurvedList"/>
    <dgm:cxn modelId="{D73BC816-906E-464B-AF09-FD8100F540AF}" type="presParOf" srcId="{B2A39BC4-FF19-432A-9574-B89C0FFFFF8F}" destId="{D5357A3B-C26B-427A-ADA5-9E54C45FDB92}" srcOrd="4" destOrd="0" presId="urn:microsoft.com/office/officeart/2008/layout/VerticalCurvedList"/>
    <dgm:cxn modelId="{CE8C61B7-05D8-4F7B-86FD-AC44F2B6B59A}" type="presParOf" srcId="{D5357A3B-C26B-427A-ADA5-9E54C45FDB92}" destId="{28649950-0684-4483-9111-57B82BDF9A2A}" srcOrd="0" destOrd="0" presId="urn:microsoft.com/office/officeart/2008/layout/VerticalCurvedList"/>
    <dgm:cxn modelId="{8CA2D6E5-86D8-428B-B00D-CAEC699CD3DF}" type="presParOf" srcId="{B2A39BC4-FF19-432A-9574-B89C0FFFFF8F}" destId="{D41A911B-80D0-4EA3-8D11-554406FD04F1}" srcOrd="5" destOrd="0" presId="urn:microsoft.com/office/officeart/2008/layout/VerticalCurvedList"/>
    <dgm:cxn modelId="{BCDDD3E8-65E9-4509-82A2-B66EC9FF0942}" type="presParOf" srcId="{B2A39BC4-FF19-432A-9574-B89C0FFFFF8F}" destId="{D495129F-CAEF-4E9B-B077-DBB2FE4200EA}" srcOrd="6" destOrd="0" presId="urn:microsoft.com/office/officeart/2008/layout/VerticalCurvedList"/>
    <dgm:cxn modelId="{01A36DD0-116F-4C3E-A1E3-6154FE57E99E}" type="presParOf" srcId="{D495129F-CAEF-4E9B-B077-DBB2FE4200EA}" destId="{3F75383A-2384-47BB-BDBC-8F12B2B378ED}" srcOrd="0" destOrd="0" presId="urn:microsoft.com/office/officeart/2008/layout/VerticalCurvedList"/>
    <dgm:cxn modelId="{CDD08CE7-2060-4400-A38A-2476CFDADF27}" type="presParOf" srcId="{B2A39BC4-FF19-432A-9574-B89C0FFFFF8F}" destId="{550E332E-5118-462C-8DA7-E82DF41B755D}" srcOrd="7" destOrd="0" presId="urn:microsoft.com/office/officeart/2008/layout/VerticalCurvedList"/>
    <dgm:cxn modelId="{139158E9-2681-47BD-B618-9F239E76E6C2}" type="presParOf" srcId="{B2A39BC4-FF19-432A-9574-B89C0FFFFF8F}" destId="{71A384C4-4DAA-4102-9018-6C251DF3184E}" srcOrd="8" destOrd="0" presId="urn:microsoft.com/office/officeart/2008/layout/VerticalCurvedList"/>
    <dgm:cxn modelId="{99EA71D7-8B14-40BD-B004-0D11EE387B74}" type="presParOf" srcId="{71A384C4-4DAA-4102-9018-6C251DF3184E}" destId="{5AF7E48D-6520-4D97-B6CE-26940C6B27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CC6384-6474-4BB5-ABA6-BC251231EC75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6A9207-0D3E-4359-80EB-8567572FD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89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54B5FA-77B1-4FF3-80D3-694ED8031A3B}" type="datetimeFigureOut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0C1E56-1E06-44F3-93C4-0622B72A0B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173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SzPct val="100000"/>
            </a:pPr>
            <a:fld id="{F7CB168E-3F37-48F1-98A8-155D24FC41CB}" type="slidenum">
              <a:rPr lang="ru-RU" altLang="ru-RU">
                <a:solidFill>
                  <a:srgbClr val="000000"/>
                </a:solidFill>
              </a:rPr>
              <a:pPr eaLnBrk="0" hangingPunct="0">
                <a:buSzPct val="100000"/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SzPct val="100000"/>
            </a:pPr>
            <a:fld id="{DEFEEC70-AF3A-4371-8051-FD20DC7E5962}" type="slidenum">
              <a:rPr lang="ru-RU" altLang="ru-RU">
                <a:solidFill>
                  <a:srgbClr val="000000"/>
                </a:solidFill>
              </a:rPr>
              <a:pPr eaLnBrk="0" hangingPunct="0">
                <a:buSzPct val="100000"/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1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SzPct val="100000"/>
            </a:pPr>
            <a:fld id="{E25E356D-233D-4AAB-80DA-320811A29596}" type="slidenum">
              <a:rPr lang="ru-RU" altLang="ru-RU">
                <a:solidFill>
                  <a:srgbClr val="000000"/>
                </a:solidFill>
              </a:rPr>
              <a:pPr eaLnBrk="0" hangingPunct="0">
                <a:buSzPct val="100000"/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7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FF786B2-129D-4133-945F-1E970A753616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0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RS" altLang="ru-RU" smtClean="0">
                <a:solidFill>
                  <a:srgbClr val="000000"/>
                </a:solidFill>
              </a:rPr>
              <a:t>Kratka informacija o tome kako je plan razvijen.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SzPct val="100000"/>
            </a:pPr>
            <a:fld id="{1F56A2B7-FC01-435E-8E2A-C562C90221BC}" type="slidenum">
              <a:rPr lang="ru-RU" altLang="ru-RU">
                <a:solidFill>
                  <a:srgbClr val="000000"/>
                </a:solidFill>
              </a:rPr>
              <a:pPr eaLnBrk="0" hangingPunct="0">
                <a:buSzPct val="100000"/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6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SzPct val="100000"/>
            </a:pPr>
            <a:fld id="{6FB814E6-3B33-4FD7-BE09-21A1D109D3F9}" type="slidenum">
              <a:rPr lang="ru-RU" altLang="ru-RU">
                <a:solidFill>
                  <a:srgbClr val="000000"/>
                </a:solidFill>
              </a:rPr>
              <a:pPr eaLnBrk="0" hangingPunct="0">
                <a:buSzPct val="100000"/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4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46F9-46F6-4B86-A504-63DFEC8B270A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F0B51-5E59-4A7F-B490-1F5993AB23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3006872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0ACA-07CB-4C73-9D69-19C23606390B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A22C-07BC-410F-82D2-E9E42B4362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6440134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1905-D4AF-4D0A-ABF5-837A8767D25D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4B476-853E-41BD-BB75-A20CB8EAFA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7339604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5FAD-0F19-41F1-A57B-EDE9F2F3017C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FDEB1-7CF8-4E0A-BC27-00C7E8411F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824105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3D94-DB7B-4249-9888-7360C0A06BF1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24182-A4AB-4E5F-BAC0-B4425CFDB0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7058164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4EFA-7CB6-4316-A716-62F2AA6EBF58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8E972-7751-479F-89DB-0376FCE6935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815881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2FAE-A4A7-46D0-8A81-CB0779E1656A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A707-3B54-4BEF-8ABC-77E5AEBC1A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8763016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57F9-3156-4662-8BE8-2BE5BD54BE1C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E7BE6-D82A-45B4-89AA-22457B2F071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4059882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805D-F97B-47E5-A90C-9ACCAA67713E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AA1F7-E562-4184-B278-3A6B304BE6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4142989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AD1C-BA0D-4FF6-842A-2045D847C41C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54F38-C73E-4A38-B18D-D14ED503B42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2545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47DA-EEDC-4FEA-B9C2-C20F01EB0370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F376-3E29-432A-93AC-83605CDAD3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50808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ru-R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ru-R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8B8CA-07CC-4763-9F69-BBE521AEE40E}" type="datetime1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9D6F541-DF86-4F9C-A758-E781F3AD126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bs-Latn-BA" sz="4400" b="1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51175" y="3051175"/>
            <a:ext cx="6858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8623121F-9420-4D36-94D8-439F163263F9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371600" y="6211888"/>
            <a:ext cx="7593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1800" b="1">
                <a:solidFill>
                  <a:srgbClr val="0070C0"/>
                </a:solidFill>
                <a:latin typeface="Arial" charset="0"/>
              </a:rPr>
              <a:t>Beč, Austrija </a:t>
            </a:r>
            <a:r>
              <a:rPr lang="ru-RU" altLang="ru-RU" sz="1800" b="1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1800" b="1">
                <a:solidFill>
                  <a:srgbClr val="0070C0"/>
                </a:solidFill>
                <a:latin typeface="Arial" charset="0"/>
              </a:rPr>
              <a:t>16-17</a:t>
            </a:r>
            <a:r>
              <a:rPr lang="sr-Latn-RS" altLang="ru-RU" sz="1800" b="1">
                <a:solidFill>
                  <a:srgbClr val="0070C0"/>
                </a:solidFill>
                <a:latin typeface="Arial" charset="0"/>
              </a:rPr>
              <a:t>. jul</a:t>
            </a:r>
            <a:r>
              <a:rPr lang="ru-RU" altLang="ru-RU" sz="1800" b="1">
                <a:solidFill>
                  <a:srgbClr val="0070C0"/>
                </a:solidFill>
                <a:latin typeface="Arial" charset="0"/>
              </a:rPr>
              <a:t> 2015</a:t>
            </a:r>
            <a:r>
              <a:rPr lang="sr-Latn-RS" altLang="ru-RU" sz="1800" b="1">
                <a:solidFill>
                  <a:srgbClr val="0070C0"/>
                </a:solidFill>
                <a:latin typeface="Arial" charset="0"/>
              </a:rPr>
              <a:t>. godine</a:t>
            </a:r>
            <a:endParaRPr lang="ru-RU" altLang="ru-RU" sz="18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21163"/>
            <a:ext cx="131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89275" y="2060575"/>
            <a:ext cx="3879850" cy="1881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ru-RU" sz="30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sr-Latn-RS" altLang="ru-RU" sz="3000" dirty="0" smtClean="0">
                <a:solidFill>
                  <a:srgbClr val="FFFFFF"/>
                </a:solidFill>
                <a:cs typeface="Arial" pitchFamily="34" charset="0"/>
              </a:rPr>
              <a:t>Pregled srednjoročne strategije </a:t>
            </a:r>
            <a:r>
              <a:rPr lang="en-US" altLang="ru-RU" sz="3000" dirty="0" smtClean="0">
                <a:solidFill>
                  <a:srgbClr val="FFFFFF"/>
                </a:solidFill>
                <a:cs typeface="Arial" pitchFamily="34" charset="0"/>
              </a:rPr>
              <a:t>PEMPAL</a:t>
            </a:r>
            <a:r>
              <a:rPr lang="sr-Latn-RS" altLang="ru-RU" sz="3000" dirty="0" smtClean="0">
                <a:solidFill>
                  <a:srgbClr val="FFFFFF"/>
                </a:solidFill>
                <a:cs typeface="Arial" pitchFamily="34" charset="0"/>
              </a:rPr>
              <a:t>-a</a:t>
            </a:r>
            <a:r>
              <a:rPr lang="en-US" altLang="ru-RU" sz="3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sr-Latn-RS" altLang="ru-RU" sz="3000" b="1" dirty="0">
                <a:solidFill>
                  <a:srgbClr val="C00000"/>
                </a:solidFill>
                <a:cs typeface="Arial" pitchFamily="34" charset="0"/>
              </a:rPr>
              <a:t>R</a:t>
            </a:r>
            <a:r>
              <a:rPr lang="sr-Latn-RS" altLang="ru-RU" sz="3000" b="1" dirty="0" smtClean="0">
                <a:solidFill>
                  <a:srgbClr val="C00000"/>
                </a:solidFill>
                <a:cs typeface="Arial" pitchFamily="34" charset="0"/>
              </a:rPr>
              <a:t>ezultati i ostala pitanja ZPT </a:t>
            </a:r>
            <a:endParaRPr lang="en-US" altLang="ru-RU" sz="3000" b="1" dirty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ru-RU" sz="30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ru-RU" altLang="ru-RU" sz="3600" b="1" u="sng" smtClean="0">
                <a:solidFill>
                  <a:srgbClr val="FF0000"/>
                </a:solidFill>
              </a:rPr>
              <a:t>O</a:t>
            </a:r>
            <a:r>
              <a:rPr lang="sr-Latn-RS" altLang="ru-RU" sz="3600" b="1" u="sng" smtClean="0">
                <a:solidFill>
                  <a:srgbClr val="FF0000"/>
                </a:solidFill>
              </a:rPr>
              <a:t>stali indikatori </a:t>
            </a:r>
            <a:r>
              <a:rPr lang="ru-RU" altLang="ru-RU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12788" y="692150"/>
            <a:ext cx="8351837" cy="6265863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Latn-RS" altLang="ru-RU" sz="2800" dirty="0" smtClean="0">
                <a:solidFill>
                  <a:srgbClr val="000000"/>
                </a:solidFill>
              </a:rPr>
              <a:t>Broj učensika na događajima ZPT </a:t>
            </a:r>
            <a:r>
              <a:rPr lang="en-US" altLang="ru-RU" sz="2800" dirty="0" smtClean="0">
                <a:solidFill>
                  <a:srgbClr val="000000"/>
                </a:solidFill>
              </a:rPr>
              <a:t>– </a:t>
            </a:r>
            <a:r>
              <a:rPr lang="sr-Latn-RS" altLang="ru-RU" sz="2800" dirty="0" smtClean="0">
                <a:solidFill>
                  <a:srgbClr val="000000"/>
                </a:solidFill>
              </a:rPr>
              <a:t>preko </a:t>
            </a:r>
            <a:r>
              <a:rPr lang="en-US" altLang="ru-RU" sz="2800" i="1" dirty="0" smtClean="0">
                <a:solidFill>
                  <a:srgbClr val="FF0000"/>
                </a:solidFill>
              </a:rPr>
              <a:t>810 </a:t>
            </a:r>
            <a:r>
              <a:rPr lang="sr-Latn-RS" altLang="ru-RU" sz="2800" i="1" dirty="0">
                <a:solidFill>
                  <a:srgbClr val="FF0000"/>
                </a:solidFill>
              </a:rPr>
              <a:t>č</a:t>
            </a:r>
            <a:r>
              <a:rPr lang="sr-Latn-RS" altLang="ru-RU" sz="2800" i="1" dirty="0" smtClean="0">
                <a:solidFill>
                  <a:srgbClr val="FF0000"/>
                </a:solidFill>
              </a:rPr>
              <a:t>lanova ZPT </a:t>
            </a:r>
            <a:endParaRPr lang="en-US" altLang="ru-RU" sz="2800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Latn-RS" altLang="ru-RU" sz="2800" dirty="0" smtClean="0">
                <a:solidFill>
                  <a:srgbClr val="000000"/>
                </a:solidFill>
              </a:rPr>
              <a:t>Visok nivo uključenosti viših rukovodioca iz trezora u aktivnostima ZPT: Izvršni odbor se sastoji od </a:t>
            </a:r>
            <a:r>
              <a:rPr lang="en-US" altLang="ru-RU" sz="2800" dirty="0" smtClean="0">
                <a:solidFill>
                  <a:srgbClr val="FF0000"/>
                </a:solidFill>
              </a:rPr>
              <a:t>7 </a:t>
            </a:r>
            <a:r>
              <a:rPr lang="sr-Latn-RS" altLang="ru-RU" sz="2800" dirty="0" smtClean="0">
                <a:solidFill>
                  <a:srgbClr val="FF0000"/>
                </a:solidFill>
              </a:rPr>
              <a:t>zamenika direktora trezora </a:t>
            </a:r>
            <a:r>
              <a:rPr lang="sr-Latn-RS" altLang="ru-RU" sz="2800" dirty="0" smtClean="0"/>
              <a:t>i</a:t>
            </a:r>
            <a:r>
              <a:rPr lang="en-US" altLang="ru-RU" sz="2800" dirty="0" smtClean="0">
                <a:solidFill>
                  <a:srgbClr val="FF0000"/>
                </a:solidFill>
              </a:rPr>
              <a:t> 2 </a:t>
            </a:r>
            <a:r>
              <a:rPr lang="sr-Latn-RS" altLang="ru-RU" sz="2800" dirty="0" smtClean="0">
                <a:solidFill>
                  <a:srgbClr val="FF0000"/>
                </a:solidFill>
              </a:rPr>
              <a:t>rukovodiloca sektora </a:t>
            </a:r>
            <a:endParaRPr lang="en-US" altLang="ru-RU" sz="2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ru-RU" sz="2800" dirty="0" smtClean="0">
                <a:solidFill>
                  <a:srgbClr val="000000"/>
                </a:solidFill>
              </a:rPr>
              <a:t> </a:t>
            </a:r>
            <a:r>
              <a:rPr lang="en-US" altLang="ru-RU" sz="2800" i="1" dirty="0" smtClean="0">
                <a:solidFill>
                  <a:srgbClr val="FF0000"/>
                </a:solidFill>
              </a:rPr>
              <a:t>24 </a:t>
            </a:r>
            <a:r>
              <a:rPr lang="sr-Latn-RS" altLang="ru-RU" sz="2800" i="1" dirty="0" smtClean="0">
                <a:solidFill>
                  <a:srgbClr val="FF0000"/>
                </a:solidFill>
              </a:rPr>
              <a:t>viša zvaničnika </a:t>
            </a:r>
            <a:r>
              <a:rPr lang="sr-Latn-RS" altLang="ru-RU" sz="2800" dirty="0" smtClean="0">
                <a:solidFill>
                  <a:srgbClr val="000000"/>
                </a:solidFill>
              </a:rPr>
              <a:t>iz ministarstava finansija i nacionalnih trezora je učestvovalo na događajima ZPT </a:t>
            </a:r>
            <a:endParaRPr lang="en-US" altLang="ru-RU" sz="2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Latn-RS" altLang="ru-RU" sz="2800" dirty="0" smtClean="0">
                <a:solidFill>
                  <a:srgbClr val="000000"/>
                </a:solidFill>
              </a:rPr>
              <a:t>Značajan broj finansijskih, kao i tematskih doprinosa zemalja članica za potrebe održavanja događaja ZPT: </a:t>
            </a:r>
          </a:p>
          <a:p>
            <a:pPr marL="731520" lvl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ru-RU" sz="2000" dirty="0" smtClean="0">
                <a:solidFill>
                  <a:srgbClr val="000000"/>
                </a:solidFill>
              </a:rPr>
              <a:t>  </a:t>
            </a:r>
            <a:r>
              <a:rPr lang="en-US" altLang="ru-RU" sz="2000" i="1" u="sng" dirty="0" smtClean="0">
                <a:solidFill>
                  <a:srgbClr val="FF0000"/>
                </a:solidFill>
              </a:rPr>
              <a:t>11 </a:t>
            </a:r>
            <a:r>
              <a:rPr lang="sr-Latn-RS" altLang="ru-RU" sz="2000" i="1" u="sng" dirty="0" smtClean="0">
                <a:solidFill>
                  <a:srgbClr val="FF0000"/>
                </a:solidFill>
              </a:rPr>
              <a:t>zemalja članica</a:t>
            </a:r>
            <a:r>
              <a:rPr lang="sr-Latn-RS" altLang="ru-RU" sz="2000" dirty="0" smtClean="0">
                <a:solidFill>
                  <a:srgbClr val="FF0000"/>
                </a:solidFill>
              </a:rPr>
              <a:t>  </a:t>
            </a:r>
            <a:r>
              <a:rPr lang="sr-Latn-RS" altLang="ru-RU" sz="2000" dirty="0" smtClean="0">
                <a:solidFill>
                  <a:srgbClr val="000000"/>
                </a:solidFill>
              </a:rPr>
              <a:t>je bilo domaćin događaja ZPT </a:t>
            </a:r>
            <a:r>
              <a:rPr lang="en-US" altLang="ru-RU" sz="2000" dirty="0" smtClean="0">
                <a:solidFill>
                  <a:srgbClr val="000000"/>
                </a:solidFill>
              </a:rPr>
              <a:t>(8 </a:t>
            </a:r>
            <a:r>
              <a:rPr lang="sr-Latn-RS" altLang="ru-RU" sz="2000" dirty="0" smtClean="0">
                <a:solidFill>
                  <a:srgbClr val="000000"/>
                </a:solidFill>
              </a:rPr>
              <a:t>u FG </a:t>
            </a:r>
            <a:r>
              <a:rPr lang="en-US" altLang="ru-RU" sz="2000" dirty="0" smtClean="0">
                <a:solidFill>
                  <a:srgbClr val="000000"/>
                </a:solidFill>
              </a:rPr>
              <a:t>2013-2015</a:t>
            </a:r>
            <a:r>
              <a:rPr lang="sr-Latn-RS" altLang="ru-RU" sz="2000" dirty="0" smtClean="0">
                <a:solidFill>
                  <a:srgbClr val="000000"/>
                </a:solidFill>
              </a:rPr>
              <a:t>.</a:t>
            </a:r>
            <a:r>
              <a:rPr lang="en-US" altLang="ru-RU" sz="2000" dirty="0" smtClean="0">
                <a:solidFill>
                  <a:srgbClr val="000000"/>
                </a:solidFill>
              </a:rPr>
              <a:t>)    </a:t>
            </a:r>
            <a:endParaRPr lang="en-US" altLang="ru-RU" sz="2000" dirty="0">
              <a:solidFill>
                <a:srgbClr val="000000"/>
              </a:solidFill>
            </a:endParaRPr>
          </a:p>
          <a:p>
            <a:pPr marL="731520" lvl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ru-RU" sz="2000" dirty="0" smtClean="0"/>
              <a:t>  </a:t>
            </a:r>
            <a:r>
              <a:rPr lang="en-US" altLang="ru-RU" sz="2000" i="1" u="sng" dirty="0" smtClean="0">
                <a:solidFill>
                  <a:srgbClr val="FF0000"/>
                </a:solidFill>
              </a:rPr>
              <a:t>54</a:t>
            </a:r>
            <a:r>
              <a:rPr lang="en-US" altLang="ru-RU" sz="2000" i="1" u="sng" dirty="0" smtClean="0"/>
              <a:t> </a:t>
            </a:r>
            <a:r>
              <a:rPr lang="sr-Latn-RS" altLang="ru-RU" sz="2000" i="1" u="sng" dirty="0" smtClean="0">
                <a:solidFill>
                  <a:srgbClr val="FF0000"/>
                </a:solidFill>
              </a:rPr>
              <a:t>člana </a:t>
            </a:r>
            <a:r>
              <a:rPr lang="en-US" altLang="ru-RU" sz="2000" i="1" u="sng" dirty="0" smtClean="0">
                <a:solidFill>
                  <a:srgbClr val="FF0000"/>
                </a:solidFill>
              </a:rPr>
              <a:t>(</a:t>
            </a:r>
            <a:r>
              <a:rPr lang="sr-Latn-RS" altLang="ru-RU" sz="2000" i="1" u="sng" dirty="0" smtClean="0">
                <a:solidFill>
                  <a:srgbClr val="FF0000"/>
                </a:solidFill>
              </a:rPr>
              <a:t>približno </a:t>
            </a:r>
            <a:r>
              <a:rPr lang="en-US" altLang="ru-RU" sz="2000" i="1" u="sng" dirty="0" smtClean="0">
                <a:solidFill>
                  <a:srgbClr val="FF0000"/>
                </a:solidFill>
              </a:rPr>
              <a:t>10% </a:t>
            </a:r>
            <a:r>
              <a:rPr lang="sr-Latn-RS" altLang="ru-RU" sz="2000" dirty="0" smtClean="0"/>
              <a:t>od svih učesnika</a:t>
            </a:r>
            <a:r>
              <a:rPr lang="en-US" altLang="ru-RU" sz="2000" dirty="0" smtClean="0"/>
              <a:t>) </a:t>
            </a:r>
            <a:r>
              <a:rPr lang="sr-Latn-RS" altLang="ru-RU" sz="2000" dirty="0" smtClean="0"/>
              <a:t>je prisustvovalo neposredno održavanim događajima kao samostalne platiše </a:t>
            </a:r>
            <a:r>
              <a:rPr lang="en-US" altLang="ru-RU" sz="2000" dirty="0" smtClean="0"/>
              <a:t>(</a:t>
            </a:r>
            <a:r>
              <a:rPr lang="sr-Latn-RS" altLang="ru-RU" sz="2000" dirty="0" smtClean="0"/>
              <a:t>o trošku svojih zemalja</a:t>
            </a:r>
            <a:r>
              <a:rPr lang="en-US" altLang="ru-RU" sz="2000" dirty="0" smtClean="0"/>
              <a:t>) </a:t>
            </a:r>
          </a:p>
          <a:p>
            <a:pPr marL="731520" lvl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ru-RU" sz="2000" dirty="0" smtClean="0"/>
              <a:t>  </a:t>
            </a:r>
            <a:r>
              <a:rPr lang="en-US" altLang="ru-RU" sz="2000" i="1" u="sng" dirty="0" smtClean="0">
                <a:solidFill>
                  <a:srgbClr val="FF0000"/>
                </a:solidFill>
              </a:rPr>
              <a:t>70 pre</a:t>
            </a:r>
            <a:r>
              <a:rPr lang="sr-Latn-RS" altLang="ru-RU" sz="2000" i="1" u="sng" dirty="0" smtClean="0">
                <a:solidFill>
                  <a:srgbClr val="FF0000"/>
                </a:solidFill>
              </a:rPr>
              <a:t>zentacija </a:t>
            </a:r>
            <a:r>
              <a:rPr lang="sr-Latn-RS" altLang="ru-RU" sz="2000" i="1" u="sng" dirty="0" smtClean="0"/>
              <a:t>i</a:t>
            </a:r>
            <a:r>
              <a:rPr lang="en-US" altLang="ru-RU" sz="2000" i="1" u="sng" dirty="0" smtClean="0"/>
              <a:t> </a:t>
            </a:r>
            <a:r>
              <a:rPr lang="en-US" altLang="ru-RU" sz="2000" i="1" u="sng" dirty="0" smtClean="0">
                <a:solidFill>
                  <a:srgbClr val="FF0000"/>
                </a:solidFill>
              </a:rPr>
              <a:t>4 </a:t>
            </a:r>
            <a:r>
              <a:rPr lang="sr-Latn-RS" altLang="ru-RU" sz="2000" i="1" u="sng" dirty="0" smtClean="0">
                <a:solidFill>
                  <a:srgbClr val="FF0000"/>
                </a:solidFill>
              </a:rPr>
              <a:t>demostracije informacionih sistema za upravljanje finansijama u realnom vremenu </a:t>
            </a:r>
            <a:r>
              <a:rPr lang="sr-Latn-RS" altLang="ru-RU" sz="2000" dirty="0" smtClean="0">
                <a:solidFill>
                  <a:srgbClr val="000000"/>
                </a:solidFill>
              </a:rPr>
              <a:t>su izvršene od strane predstavnika zemalja članica na događajima ZPT </a:t>
            </a:r>
            <a:endParaRPr lang="en-US" altLang="ru-RU" sz="20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ru-RU" sz="2800" dirty="0" smtClean="0">
                <a:solidFill>
                  <a:srgbClr val="000000"/>
                </a:solidFill>
              </a:rPr>
              <a:t>     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altLang="ru-RU" sz="2800" dirty="0" smtClean="0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ACBFB273-5483-4CDB-A76A-4ECF9DCC29B6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536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750" y="0"/>
            <a:ext cx="692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b="1" u="sng">
                <a:solidFill>
                  <a:srgbClr val="FF0000"/>
                </a:solidFill>
                <a:cs typeface="Times New Roman" pitchFamily="18" charset="0"/>
              </a:rPr>
              <a:t>Primeri krajnjih rezultata </a:t>
            </a:r>
            <a:endParaRPr lang="ru-RU" altLang="ru-RU" b="1" u="sng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357313" y="3495675"/>
            <a:ext cx="692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000" b="1">
              <a:cs typeface="Times New Roman" pitchFamily="18" charset="0"/>
            </a:endParaRPr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827088" y="1052513"/>
            <a:ext cx="7777162" cy="122396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sr-Latn-RS" altLang="ru-RU" smtClean="0">
                <a:solidFill>
                  <a:srgbClr val="000000"/>
                </a:solidFill>
                <a:cs typeface="Times New Roman" pitchFamily="18" charset="0"/>
              </a:rPr>
              <a:t>Identifikovani i demonstrirani su uspesi u implementaciji informcionih sistema trezora </a:t>
            </a:r>
            <a:r>
              <a:rPr lang="ru-RU" altLang="ru-RU" b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sr-Latn-RS" altLang="ru-RU" b="0" i="1" smtClean="0">
                <a:solidFill>
                  <a:srgbClr val="000000"/>
                </a:solidFill>
                <a:cs typeface="Times New Roman" pitchFamily="18" charset="0"/>
              </a:rPr>
              <a:t>dnevni red događaja održanih u Gruziji, Rusiji, Azerbejdžanu su uključivali on-line demonstraciju IT sistema trezora). </a:t>
            </a:r>
            <a:r>
              <a:rPr lang="sr-Latn-RS" altLang="ru-RU" smtClean="0">
                <a:solidFill>
                  <a:srgbClr val="000000"/>
                </a:solidFill>
                <a:cs typeface="Times New Roman" pitchFamily="18" charset="0"/>
              </a:rPr>
              <a:t>Kolege iz Belorusije su imali koristi od saveta dobijenih od kolega po pitanju njihovog koncepta informacionog sistema za upravljanje finansijama. </a:t>
            </a:r>
            <a:endParaRPr lang="ru-RU" altLang="ru-RU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3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4172E4E1-BE0A-4057-AEE5-A5AC07841819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16391" name="Group 82"/>
          <p:cNvGrpSpPr>
            <a:grpSpLocks/>
          </p:cNvGrpSpPr>
          <p:nvPr/>
        </p:nvGrpSpPr>
        <p:grpSpPr bwMode="auto">
          <a:xfrm>
            <a:off x="1290638" y="2370138"/>
            <a:ext cx="7067550" cy="4198937"/>
            <a:chOff x="0" y="1219200"/>
            <a:chExt cx="9022743" cy="5486400"/>
          </a:xfrm>
        </p:grpSpPr>
        <p:grpSp>
          <p:nvGrpSpPr>
            <p:cNvPr id="16392" name="Group 4"/>
            <p:cNvGrpSpPr>
              <a:grpSpLocks/>
            </p:cNvGrpSpPr>
            <p:nvPr/>
          </p:nvGrpSpPr>
          <p:grpSpPr bwMode="auto">
            <a:xfrm>
              <a:off x="0" y="1219200"/>
              <a:ext cx="9022743" cy="5486400"/>
              <a:chOff x="76200" y="1219200"/>
              <a:chExt cx="9022743" cy="5486400"/>
            </a:xfrm>
          </p:grpSpPr>
          <p:grpSp>
            <p:nvGrpSpPr>
              <p:cNvPr id="16397" name="Group 18"/>
              <p:cNvGrpSpPr>
                <a:grpSpLocks/>
              </p:cNvGrpSpPr>
              <p:nvPr/>
            </p:nvGrpSpPr>
            <p:grpSpPr bwMode="auto">
              <a:xfrm>
                <a:off x="76200" y="1219200"/>
                <a:ext cx="6781800" cy="990600"/>
                <a:chOff x="152400" y="1295400"/>
                <a:chExt cx="6781800" cy="990600"/>
              </a:xfrm>
            </p:grpSpPr>
            <p:sp>
              <p:nvSpPr>
                <p:cNvPr id="75" name="Rectangle 5"/>
                <p:cNvSpPr/>
                <p:nvPr/>
              </p:nvSpPr>
              <p:spPr>
                <a:xfrm>
                  <a:off x="152400" y="1295400"/>
                  <a:ext cx="533400" cy="990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en-US" sz="1100" dirty="0">
                      <a:latin typeface="+mj-lt"/>
                    </a:rPr>
                    <a:t>NBG</a:t>
                  </a:r>
                </a:p>
              </p:txBody>
            </p:sp>
            <p:sp>
              <p:nvSpPr>
                <p:cNvPr id="76" name="Rectangle 77"/>
                <p:cNvSpPr/>
                <p:nvPr/>
              </p:nvSpPr>
              <p:spPr>
                <a:xfrm>
                  <a:off x="685800" y="1295400"/>
                  <a:ext cx="533400" cy="990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sr-Latn-RS" sz="1100" dirty="0">
                      <a:latin typeface="+mj-lt"/>
                    </a:rPr>
                    <a:t>UPRAVLJANJE DUGOM 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77" name="Rectangle 78"/>
                <p:cNvSpPr/>
                <p:nvPr/>
              </p:nvSpPr>
              <p:spPr>
                <a:xfrm>
                  <a:off x="1219200" y="1295400"/>
                  <a:ext cx="533400" cy="990600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sr-Latn-RS" sz="1100" dirty="0">
                      <a:latin typeface="+mj-lt"/>
                    </a:rPr>
                    <a:t>UPRAVLJANEJ BUDŽETOM 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78" name="Rectangle 79"/>
                <p:cNvSpPr/>
                <p:nvPr/>
              </p:nvSpPr>
              <p:spPr>
                <a:xfrm>
                  <a:off x="1752600" y="1295400"/>
                  <a:ext cx="2590800" cy="5334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sr-Latn-RS" sz="1400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DRŽAVNI TREZOR </a:t>
                  </a:r>
                  <a:endParaRPr lang="en-US" sz="1400" dirty="0">
                    <a:solidFill>
                      <a:schemeClr val="tx1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79" name="Rectangle 80"/>
                <p:cNvSpPr/>
                <p:nvPr/>
              </p:nvSpPr>
              <p:spPr>
                <a:xfrm>
                  <a:off x="4343400" y="1295400"/>
                  <a:ext cx="2590800" cy="5334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BUD</a:t>
                  </a:r>
                  <a:r>
                    <a:rPr lang="sr-Latn-RS" sz="1400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ŽETSKA ORGANIZACIJA </a:t>
                  </a:r>
                  <a:endParaRPr lang="en-US" sz="1400" dirty="0">
                    <a:solidFill>
                      <a:schemeClr val="tx1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80" name="Rectangle 81"/>
                <p:cNvSpPr/>
                <p:nvPr/>
              </p:nvSpPr>
              <p:spPr>
                <a:xfrm>
                  <a:off x="1753471" y="1791146"/>
                  <a:ext cx="1295043" cy="495748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sr-Latn-RS" sz="1000" dirty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IZVEŠTAVANJE PREMA GLAVNOJ KNJIZI TREZORA 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81" name="Rectangle 82"/>
                <p:cNvSpPr/>
                <p:nvPr/>
              </p:nvSpPr>
              <p:spPr>
                <a:xfrm>
                  <a:off x="4343557" y="1828483"/>
                  <a:ext cx="1295043" cy="458411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sr-Latn-RS" sz="1000" dirty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FUNKCIONALNI PROCES 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82" name="Rectangle 83"/>
                <p:cNvSpPr/>
                <p:nvPr/>
              </p:nvSpPr>
              <p:spPr>
                <a:xfrm>
                  <a:off x="5638600" y="1828483"/>
                  <a:ext cx="1295044" cy="458411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sr-Latn-RS" sz="1000" dirty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INICIJALNA DOKUMENTA 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83" name="Rectangle 84"/>
                <p:cNvSpPr/>
                <p:nvPr/>
              </p:nvSpPr>
              <p:spPr>
                <a:xfrm>
                  <a:off x="3048513" y="1828483"/>
                  <a:ext cx="1295044" cy="458411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sr-Latn-RS" sz="1000" dirty="0">
                      <a:solidFill>
                        <a:srgbClr val="000000"/>
                      </a:solidFill>
                      <a:latin typeface="+mj-lt"/>
                      <a:cs typeface="Arial" charset="0"/>
                    </a:rPr>
                    <a:t>FUNKCIONALNI PROCES</a:t>
                  </a:r>
                  <a:endParaRPr lang="en-US" sz="1000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</p:grpSp>
          <p:grpSp>
            <p:nvGrpSpPr>
              <p:cNvPr id="16398" name="Group 245"/>
              <p:cNvGrpSpPr>
                <a:grpSpLocks/>
              </p:cNvGrpSpPr>
              <p:nvPr/>
            </p:nvGrpSpPr>
            <p:grpSpPr bwMode="auto">
              <a:xfrm>
                <a:off x="76200" y="2438400"/>
                <a:ext cx="9022743" cy="4267200"/>
                <a:chOff x="76200" y="2438400"/>
                <a:chExt cx="9022743" cy="4267200"/>
              </a:xfrm>
            </p:grpSpPr>
            <p:sp>
              <p:nvSpPr>
                <p:cNvPr id="17" name="Rectangle 18"/>
                <p:cNvSpPr/>
                <p:nvPr/>
              </p:nvSpPr>
              <p:spPr>
                <a:xfrm>
                  <a:off x="1677271" y="2438861"/>
                  <a:ext cx="5257187" cy="365690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  <a:tileRect/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16400" name="Group 220"/>
                <p:cNvGrpSpPr>
                  <a:grpSpLocks/>
                </p:cNvGrpSpPr>
                <p:nvPr/>
              </p:nvGrpSpPr>
              <p:grpSpPr bwMode="auto">
                <a:xfrm>
                  <a:off x="76200" y="2508250"/>
                  <a:ext cx="9022743" cy="4197350"/>
                  <a:chOff x="76200" y="2508250"/>
                  <a:chExt cx="9022743" cy="4197350"/>
                </a:xfrm>
              </p:grpSpPr>
              <p:sp>
                <p:nvSpPr>
                  <p:cNvPr id="19" name="Rectangle 20"/>
                  <p:cNvSpPr/>
                  <p:nvPr/>
                </p:nvSpPr>
                <p:spPr>
                  <a:xfrm>
                    <a:off x="3048000" y="2667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800" b="1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POTVRĐIVANJE UGOVORA / PREUZETIH OBAVEZA </a:t>
                    </a:r>
                    <a:endParaRPr lang="en-US" sz="800" b="1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0" name="Rectangle 21"/>
                  <p:cNvSpPr/>
                  <p:nvPr/>
                </p:nvSpPr>
                <p:spPr>
                  <a:xfrm>
                    <a:off x="3048000" y="3429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POTVRĐIVANJE FAKTURA </a:t>
                    </a:r>
                    <a:r>
                      <a:rPr lang="en-U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/</a:t>
                    </a: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 NALOGA ZA PLAĆANJE </a:t>
                    </a:r>
                    <a:endParaRPr lang="en-US" altLang="en-US" sz="900" smtClea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Rectangle 22"/>
                  <p:cNvSpPr/>
                  <p:nvPr/>
                </p:nvSpPr>
                <p:spPr>
                  <a:xfrm>
                    <a:off x="3048000" y="4351338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PRIHODI  / </a:t>
                    </a:r>
                    <a:r>
                      <a:rPr lang="en-U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 </a:t>
                    </a: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RAČUNOVODSTVO </a:t>
                    </a:r>
                    <a:r>
                      <a:rPr lang="en-U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 / REFUN</a:t>
                    </a: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IRANJE </a:t>
                    </a:r>
                    <a:endParaRPr lang="en-US" altLang="en-US" sz="900" smtClea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Rectangle 23"/>
                  <p:cNvSpPr/>
                  <p:nvPr/>
                </p:nvSpPr>
                <p:spPr>
                  <a:xfrm>
                    <a:off x="4343400" y="2667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800" b="1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NABAVKE </a:t>
                    </a:r>
                    <a:r>
                      <a:rPr lang="en-US" sz="800" b="1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 / </a:t>
                    </a:r>
                    <a:r>
                      <a:rPr lang="sr-Latn-RS" sz="800" b="1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OBAVEZE </a:t>
                    </a:r>
                    <a:endParaRPr lang="en-US" sz="800" b="1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3" name="Rectangle 24"/>
                  <p:cNvSpPr/>
                  <p:nvPr/>
                </p:nvSpPr>
                <p:spPr>
                  <a:xfrm>
                    <a:off x="4338638" y="34290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DUŽNICI</a:t>
                    </a:r>
                    <a:r>
                      <a:rPr lang="en-U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 / </a:t>
                    </a: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POVERIOCI </a:t>
                    </a:r>
                    <a:r>
                      <a:rPr lang="en-U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/ P</a:t>
                    </a:r>
                    <a:r>
                      <a:rPr lang="sr-Latn-RS" altLang="en-US" sz="9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LAĆANJA </a:t>
                    </a:r>
                    <a:endParaRPr lang="en-US" altLang="en-US" sz="900" smtClea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Rectangle 25"/>
                  <p:cNvSpPr/>
                  <p:nvPr/>
                </p:nvSpPr>
                <p:spPr>
                  <a:xfrm>
                    <a:off x="4338638" y="4343400"/>
                    <a:ext cx="1143000" cy="6096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en-US" altLang="en-US" sz="800" b="1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N</a:t>
                    </a:r>
                    <a:r>
                      <a:rPr lang="sr-Latn-RS" altLang="en-US" sz="800" b="1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ENOVĆANE OPERACIJE, IZUZEV SREDSTAVA I ZALIHA </a:t>
                    </a:r>
                    <a:endParaRPr lang="en-US" altLang="en-US" sz="800" b="1" smtClea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Rectangle 26"/>
                  <p:cNvSpPr/>
                  <p:nvPr/>
                </p:nvSpPr>
                <p:spPr>
                  <a:xfrm>
                    <a:off x="4343400" y="5257800"/>
                    <a:ext cx="1143000" cy="5334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sr-Latn-RS" sz="800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MOODUL ZA UPRAVLJANJE SREDSTVIMA I ZALIHAMA </a:t>
                    </a:r>
                    <a:endParaRPr lang="en-US" sz="9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6" name="Rectangle 27"/>
                  <p:cNvSpPr/>
                  <p:nvPr/>
                </p:nvSpPr>
                <p:spPr>
                  <a:xfrm>
                    <a:off x="4332211" y="6172517"/>
                    <a:ext cx="1078189" cy="533083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800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UPRAVLJANJE LJUDSKIM RESUSIMA 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7" name="Rectangle 28"/>
                  <p:cNvSpPr/>
                  <p:nvPr/>
                </p:nvSpPr>
                <p:spPr>
                  <a:xfrm>
                    <a:off x="5704267" y="6172517"/>
                    <a:ext cx="1284910" cy="533083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sr-Latn-RS" sz="800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PLATE ZAPOSLENIH 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28" name="Rectangle 29"/>
                  <p:cNvSpPr/>
                  <p:nvPr/>
                </p:nvSpPr>
                <p:spPr>
                  <a:xfrm>
                    <a:off x="1142229" y="2536350"/>
                    <a:ext cx="535041" cy="582866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sr-Latn-RS" altLang="en-US" sz="80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BUDŽETSKE APROPRIJACIJE </a:t>
                    </a:r>
                    <a:endParaRPr lang="en-US" altLang="en-US" sz="800" smtClea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Rectangle 30"/>
                  <p:cNvSpPr/>
                  <p:nvPr/>
                </p:nvSpPr>
                <p:spPr>
                  <a:xfrm>
                    <a:off x="8488914" y="2897270"/>
                    <a:ext cx="610029" cy="684504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800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SISTEM E-TENDERA 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30" name="Flowchart: Punched Tape 31"/>
                  <p:cNvSpPr/>
                  <p:nvPr/>
                </p:nvSpPr>
                <p:spPr>
                  <a:xfrm>
                    <a:off x="5791200" y="25146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1000" dirty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UGOVOR</a:t>
                    </a:r>
                    <a:endParaRPr lang="en-US" sz="10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31" name="Flowchart: Punched Tape 32"/>
                  <p:cNvSpPr/>
                  <p:nvPr/>
                </p:nvSpPr>
                <p:spPr>
                  <a:xfrm>
                    <a:off x="5791200" y="31242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800" dirty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UREDBE, OSTALA DOKUMENTACIJA </a:t>
                    </a:r>
                    <a:endParaRPr lang="en-US" sz="8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32" name="Flowchart: Punched Tape 33"/>
                  <p:cNvSpPr/>
                  <p:nvPr/>
                </p:nvSpPr>
                <p:spPr>
                  <a:xfrm>
                    <a:off x="5791200" y="37338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1000" dirty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FAKTURA </a:t>
                    </a:r>
                    <a:endParaRPr lang="en-US" sz="10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33" name="Flowchart: Punched Tape 34"/>
                  <p:cNvSpPr/>
                  <p:nvPr/>
                </p:nvSpPr>
                <p:spPr>
                  <a:xfrm>
                    <a:off x="5791200" y="4343400"/>
                    <a:ext cx="990600" cy="685800"/>
                  </a:xfrm>
                  <a:prstGeom prst="flowChartPunchedTap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N</a:t>
                    </a:r>
                    <a:r>
                      <a:rPr lang="sr-Latn-RS" sz="800" dirty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EMONETARNI DOGAĐAJI </a:t>
                    </a:r>
                    <a:endParaRPr lang="en-US" sz="8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34" name="Flowchart: Stored Data 35"/>
                  <p:cNvSpPr/>
                  <p:nvPr/>
                </p:nvSpPr>
                <p:spPr>
                  <a:xfrm>
                    <a:off x="1904258" y="2696068"/>
                    <a:ext cx="1068055" cy="580791"/>
                  </a:xfrm>
                  <a:prstGeom prst="flowChartOnlineStorage">
                    <a:avLst/>
                  </a:prstGeom>
                  <a:solidFill>
                    <a:srgbClr val="CCCCFF"/>
                  </a:solidFill>
                  <a:ln w="19050">
                    <a:solidFill>
                      <a:srgbClr val="0066CC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800" dirty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IZVEŠTAVANJE </a:t>
                    </a:r>
                    <a:endParaRPr lang="en-US" sz="8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35" name="Elbow Connector 36"/>
                  <p:cNvCxnSpPr>
                    <a:stCxn id="28" idx="0"/>
                    <a:endCxn id="29" idx="0"/>
                  </p:cNvCxnSpPr>
                  <p:nvPr/>
                </p:nvCxnSpPr>
                <p:spPr>
                  <a:xfrm rot="16200000" flipH="1">
                    <a:off x="4921885" y="-975785"/>
                    <a:ext cx="360920" cy="7385192"/>
                  </a:xfrm>
                  <a:prstGeom prst="bentConnector3">
                    <a:avLst>
                      <a:gd name="adj1" fmla="val -59016"/>
                    </a:avLst>
                  </a:prstGeom>
                  <a:ln w="19050">
                    <a:solidFill>
                      <a:srgbClr val="FFC00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Elbow Connector 38"/>
                  <p:cNvCxnSpPr>
                    <a:stCxn id="28" idx="3"/>
                  </p:cNvCxnSpPr>
                  <p:nvPr/>
                </p:nvCxnSpPr>
                <p:spPr>
                  <a:xfrm flipV="1">
                    <a:off x="1677271" y="2696068"/>
                    <a:ext cx="3238622" cy="145198"/>
                  </a:xfrm>
                  <a:prstGeom prst="bentConnector4">
                    <a:avLst>
                      <a:gd name="adj1" fmla="val 41176"/>
                      <a:gd name="adj2" fmla="val 365217"/>
                    </a:avLst>
                  </a:prstGeom>
                  <a:ln w="19050">
                    <a:solidFill>
                      <a:srgbClr val="FF000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Elbow Connector 38"/>
                  <p:cNvCxnSpPr>
                    <a:stCxn id="29" idx="1"/>
                  </p:cNvCxnSpPr>
                  <p:nvPr/>
                </p:nvCxnSpPr>
                <p:spPr>
                  <a:xfrm rot="10800000">
                    <a:off x="6285922" y="2611023"/>
                    <a:ext cx="2202992" cy="628500"/>
                  </a:xfrm>
                  <a:prstGeom prst="bentConnector4">
                    <a:avLst>
                      <a:gd name="adj1" fmla="val 38758"/>
                      <a:gd name="adj2" fmla="val 134884"/>
                    </a:avLst>
                  </a:prstGeom>
                  <a:ln w="12700">
                    <a:solidFill>
                      <a:srgbClr val="FF0000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39"/>
                  <p:cNvSpPr/>
                  <p:nvPr/>
                </p:nvSpPr>
                <p:spPr>
                  <a:xfrm>
                    <a:off x="609214" y="5867602"/>
                    <a:ext cx="533015" cy="304916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sr-Latn-RS" sz="1000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DUG</a:t>
                    </a:r>
                    <a:endParaRPr lang="en-US" sz="10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39" name="Shape 29"/>
                  <p:cNvCxnSpPr/>
                  <p:nvPr/>
                </p:nvCxnSpPr>
                <p:spPr>
                  <a:xfrm rot="16200000" flipH="1">
                    <a:off x="5478811" y="3101164"/>
                    <a:ext cx="219871" cy="3939850"/>
                  </a:xfrm>
                  <a:prstGeom prst="bentConnector2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Rectangle 41"/>
                  <p:cNvSpPr/>
                  <p:nvPr/>
                </p:nvSpPr>
                <p:spPr>
                  <a:xfrm>
                    <a:off x="7558672" y="5010935"/>
                    <a:ext cx="533014" cy="342251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sr-Latn-RS" sz="800" dirty="0">
                        <a:solidFill>
                          <a:srgbClr val="000000"/>
                        </a:solidFill>
                        <a:latin typeface="+mj-lt"/>
                        <a:cs typeface="BPG Algeti Compact" pitchFamily="2" charset="0"/>
                      </a:rPr>
                      <a:t>POREZI </a:t>
                    </a:r>
                    <a:endParaRPr lang="en-US" sz="800" dirty="0">
                      <a:solidFill>
                        <a:srgbClr val="000000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41" name="Shape 66"/>
                  <p:cNvCxnSpPr>
                    <a:stCxn id="38" idx="3"/>
                  </p:cNvCxnSpPr>
                  <p:nvPr/>
                </p:nvCxnSpPr>
                <p:spPr>
                  <a:xfrm flipV="1">
                    <a:off x="1142229" y="2872379"/>
                    <a:ext cx="5640227" cy="3146643"/>
                  </a:xfrm>
                  <a:prstGeom prst="bentConnector3">
                    <a:avLst>
                      <a:gd name="adj1" fmla="val 104054"/>
                    </a:avLst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Elbow Connector 43"/>
                  <p:cNvCxnSpPr/>
                  <p:nvPr/>
                </p:nvCxnSpPr>
                <p:spPr>
                  <a:xfrm rot="10800000" flipV="1">
                    <a:off x="5485386" y="2872379"/>
                    <a:ext cx="306028" cy="99564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Elbow Connector 44"/>
                  <p:cNvCxnSpPr/>
                  <p:nvPr/>
                </p:nvCxnSpPr>
                <p:spPr>
                  <a:xfrm rot="10800000">
                    <a:off x="5485386" y="2971943"/>
                    <a:ext cx="306028" cy="495747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Elbow Connector 45"/>
                  <p:cNvCxnSpPr/>
                  <p:nvPr/>
                </p:nvCxnSpPr>
                <p:spPr>
                  <a:xfrm rot="10800000">
                    <a:off x="5481333" y="3735269"/>
                    <a:ext cx="310081" cy="342253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Elbow Connector 46"/>
                  <p:cNvCxnSpPr/>
                  <p:nvPr/>
                </p:nvCxnSpPr>
                <p:spPr>
                  <a:xfrm rot="10800000">
                    <a:off x="5481333" y="4647940"/>
                    <a:ext cx="310081" cy="39411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Elbow Connector 106"/>
                  <p:cNvCxnSpPr/>
                  <p:nvPr/>
                </p:nvCxnSpPr>
                <p:spPr>
                  <a:xfrm rot="5400000">
                    <a:off x="4757354" y="4192785"/>
                    <a:ext cx="304916" cy="12160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Elbow Connector 38"/>
                  <p:cNvCxnSpPr>
                    <a:endCxn id="34" idx="3"/>
                  </p:cNvCxnSpPr>
                  <p:nvPr/>
                </p:nvCxnSpPr>
                <p:spPr>
                  <a:xfrm rot="10800000">
                    <a:off x="2793966" y="2971943"/>
                    <a:ext cx="253335" cy="14520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Elbow Connector 49"/>
                  <p:cNvCxnSpPr>
                    <a:stCxn id="49" idx="1"/>
                    <a:endCxn id="34" idx="1"/>
                  </p:cNvCxnSpPr>
                  <p:nvPr/>
                </p:nvCxnSpPr>
                <p:spPr>
                  <a:xfrm rot="10800000" flipH="1">
                    <a:off x="1829270" y="2971943"/>
                    <a:ext cx="74987" cy="1142914"/>
                  </a:xfrm>
                  <a:prstGeom prst="bentConnector3">
                    <a:avLst>
                      <a:gd name="adj1" fmla="val -136799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Flowchart: Stored Data 50"/>
                  <p:cNvSpPr/>
                  <p:nvPr/>
                </p:nvSpPr>
                <p:spPr>
                  <a:xfrm>
                    <a:off x="1829270" y="3809942"/>
                    <a:ext cx="1066029" cy="609831"/>
                  </a:xfrm>
                  <a:prstGeom prst="flowChartOnlineStorage">
                    <a:avLst/>
                  </a:prstGeom>
                  <a:solidFill>
                    <a:srgbClr val="CCCCFF"/>
                  </a:solidFill>
                  <a:ln w="19050">
                    <a:solidFill>
                      <a:srgbClr val="0066CC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sr-Latn-RS" sz="900" dirty="0">
                        <a:solidFill>
                          <a:schemeClr val="tx1"/>
                        </a:solidFill>
                        <a:latin typeface="+mj-lt"/>
                        <a:cs typeface="BPG Algeti Compact" pitchFamily="2" charset="0"/>
                      </a:rPr>
                      <a:t>GLAVNA KNJIGA TREZORA</a:t>
                    </a:r>
                    <a:endParaRPr lang="en-US" sz="900" dirty="0">
                      <a:solidFill>
                        <a:schemeClr val="tx1"/>
                      </a:solidFill>
                      <a:latin typeface="+mj-lt"/>
                      <a:cs typeface="BPG Algeti Compact" pitchFamily="2" charset="0"/>
                    </a:endParaRPr>
                  </a:p>
                </p:txBody>
              </p:sp>
              <p:cxnSp>
                <p:nvCxnSpPr>
                  <p:cNvPr id="50" name="Elbow Connector 38"/>
                  <p:cNvCxnSpPr>
                    <a:endCxn id="49" idx="0"/>
                  </p:cNvCxnSpPr>
                  <p:nvPr/>
                </p:nvCxnSpPr>
                <p:spPr>
                  <a:xfrm rot="16200000" flipH="1" flipV="1">
                    <a:off x="2800760" y="2991880"/>
                    <a:ext cx="379588" cy="1256537"/>
                  </a:xfrm>
                  <a:prstGeom prst="bentConnector3">
                    <a:avLst>
                      <a:gd name="adj1" fmla="val -18139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Elbow Connector 38"/>
                  <p:cNvCxnSpPr>
                    <a:endCxn id="49" idx="3"/>
                  </p:cNvCxnSpPr>
                  <p:nvPr/>
                </p:nvCxnSpPr>
                <p:spPr>
                  <a:xfrm rot="16200000" flipV="1">
                    <a:off x="3049654" y="3782156"/>
                    <a:ext cx="236465" cy="901870"/>
                  </a:xfrm>
                  <a:prstGeom prst="bentConnector2">
                    <a:avLst/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Elbow Connector 38"/>
                  <p:cNvCxnSpPr>
                    <a:endCxn id="49" idx="3"/>
                  </p:cNvCxnSpPr>
                  <p:nvPr/>
                </p:nvCxnSpPr>
                <p:spPr>
                  <a:xfrm rot="10800000">
                    <a:off x="2716953" y="4114858"/>
                    <a:ext cx="1621337" cy="533083"/>
                  </a:xfrm>
                  <a:prstGeom prst="bentConnector3">
                    <a:avLst>
                      <a:gd name="adj1" fmla="val 4163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Elbow Connector 38"/>
                  <p:cNvCxnSpPr>
                    <a:endCxn id="49" idx="2"/>
                  </p:cNvCxnSpPr>
                  <p:nvPr/>
                </p:nvCxnSpPr>
                <p:spPr>
                  <a:xfrm rot="16200000" flipV="1">
                    <a:off x="3220090" y="3561968"/>
                    <a:ext cx="837998" cy="2553607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solidFill>
                      <a:srgbClr val="0070C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58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6781800" y="3305230"/>
                    <a:ext cx="358977" cy="1519596"/>
                    <a:chOff x="6781800" y="3305230"/>
                    <a:chExt cx="358977" cy="1519596"/>
                  </a:xfrm>
                </p:grpSpPr>
                <p:cxnSp>
                  <p:nvCxnSpPr>
                    <p:cNvPr id="68" name="Shape 66"/>
                    <p:cNvCxnSpPr>
                      <a:stCxn id="73" idx="1"/>
                    </p:cNvCxnSpPr>
                    <p:nvPr/>
                  </p:nvCxnSpPr>
                  <p:spPr>
                    <a:xfrm rot="10800000">
                      <a:off x="6782456" y="4714316"/>
                      <a:ext cx="229015" cy="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hape 66"/>
                    <p:cNvCxnSpPr>
                      <a:stCxn id="72" idx="1"/>
                    </p:cNvCxnSpPr>
                    <p:nvPr/>
                  </p:nvCxnSpPr>
                  <p:spPr>
                    <a:xfrm rot="10800000">
                      <a:off x="6782456" y="4104486"/>
                      <a:ext cx="229015" cy="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hape 66"/>
                    <p:cNvCxnSpPr>
                      <a:stCxn id="71" idx="1"/>
                    </p:cNvCxnSpPr>
                    <p:nvPr/>
                  </p:nvCxnSpPr>
                  <p:spPr>
                    <a:xfrm rot="10800000">
                      <a:off x="6782456" y="3467691"/>
                      <a:ext cx="229015" cy="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Rectangle 72"/>
                    <p:cNvSpPr/>
                    <p:nvPr/>
                  </p:nvSpPr>
                  <p:spPr>
                    <a:xfrm>
                      <a:off x="7011471" y="3328715"/>
                      <a:ext cx="129707" cy="277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ka-GE" dirty="0">
                          <a:latin typeface="+mj-lt"/>
                        </a:rPr>
                        <a:t>$</a:t>
                      </a:r>
                      <a:endParaRPr lang="en-US" dirty="0">
                        <a:latin typeface="+mj-lt"/>
                      </a:endParaRPr>
                    </a:p>
                  </p:txBody>
                </p:sp>
                <p:sp>
                  <p:nvSpPr>
                    <p:cNvPr id="72" name="Rectangle 73"/>
                    <p:cNvSpPr/>
                    <p:nvPr/>
                  </p:nvSpPr>
                  <p:spPr>
                    <a:xfrm>
                      <a:off x="7011471" y="3940620"/>
                      <a:ext cx="129707" cy="302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ka-GE" dirty="0">
                          <a:latin typeface="+mj-lt"/>
                        </a:rPr>
                        <a:t>$</a:t>
                      </a:r>
                      <a:endParaRPr lang="en-US" dirty="0">
                        <a:latin typeface="+mj-lt"/>
                      </a:endParaRPr>
                    </a:p>
                  </p:txBody>
                </p:sp>
                <p:sp>
                  <p:nvSpPr>
                    <p:cNvPr id="73" name="Rectangle 74"/>
                    <p:cNvSpPr/>
                    <p:nvPr/>
                  </p:nvSpPr>
                  <p:spPr>
                    <a:xfrm>
                      <a:off x="7011471" y="4577416"/>
                      <a:ext cx="129707" cy="2758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ka-GE" dirty="0">
                          <a:latin typeface="+mj-lt"/>
                        </a:rPr>
                        <a:t>$</a:t>
                      </a:r>
                      <a:endParaRPr lang="en-US" dirty="0">
                        <a:latin typeface="+mj-lt"/>
                      </a:endParaRPr>
                    </a:p>
                  </p:txBody>
                </p:sp>
                <p:sp>
                  <p:nvSpPr>
                    <p:cNvPr id="74" name="Rectangle 75"/>
                    <p:cNvSpPr/>
                    <p:nvPr/>
                  </p:nvSpPr>
                  <p:spPr>
                    <a:xfrm>
                      <a:off x="6859470" y="3305899"/>
                      <a:ext cx="129707" cy="2758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>
                        <a:latin typeface="+mj-lt"/>
                      </a:endParaRPr>
                    </a:p>
                  </p:txBody>
                </p:sp>
              </p:grpSp>
              <p:cxnSp>
                <p:nvCxnSpPr>
                  <p:cNvPr id="55" name="Elbow Connector 165"/>
                  <p:cNvCxnSpPr/>
                  <p:nvPr/>
                </p:nvCxnSpPr>
                <p:spPr>
                  <a:xfrm rot="5400000">
                    <a:off x="5603557" y="4842983"/>
                    <a:ext cx="564197" cy="800536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7"/>
                  <p:cNvCxnSpPr/>
                  <p:nvPr/>
                </p:nvCxnSpPr>
                <p:spPr>
                  <a:xfrm flipH="1">
                    <a:off x="4190344" y="2971943"/>
                    <a:ext cx="154027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8"/>
                  <p:cNvCxnSpPr/>
                  <p:nvPr/>
                </p:nvCxnSpPr>
                <p:spPr>
                  <a:xfrm flipH="1">
                    <a:off x="4909812" y="3276859"/>
                    <a:ext cx="6081" cy="153495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9"/>
                  <p:cNvCxnSpPr/>
                  <p:nvPr/>
                </p:nvCxnSpPr>
                <p:spPr>
                  <a:xfrm>
                    <a:off x="4190344" y="3735269"/>
                    <a:ext cx="147946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Elbow Connector 60"/>
                  <p:cNvCxnSpPr>
                    <a:stCxn id="49" idx="1"/>
                  </p:cNvCxnSpPr>
                  <p:nvPr/>
                </p:nvCxnSpPr>
                <p:spPr>
                  <a:xfrm rot="10800000" flipH="1" flipV="1">
                    <a:off x="1829270" y="4114858"/>
                    <a:ext cx="2515100" cy="1410493"/>
                  </a:xfrm>
                  <a:prstGeom prst="bentConnector3">
                    <a:avLst>
                      <a:gd name="adj1" fmla="val -9091"/>
                    </a:avLst>
                  </a:prstGeom>
                  <a:ln w="19050">
                    <a:solidFill>
                      <a:srgbClr val="00206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Elbow Connector 38"/>
                  <p:cNvCxnSpPr>
                    <a:stCxn id="40" idx="2"/>
                    <a:endCxn id="49" idx="2"/>
                  </p:cNvCxnSpPr>
                  <p:nvPr/>
                </p:nvCxnSpPr>
                <p:spPr>
                  <a:xfrm rot="5400000" flipH="1">
                    <a:off x="4627532" y="2154527"/>
                    <a:ext cx="933414" cy="5463907"/>
                  </a:xfrm>
                  <a:prstGeom prst="bentConnector3">
                    <a:avLst>
                      <a:gd name="adj1" fmla="val -24490"/>
                    </a:avLst>
                  </a:prstGeom>
                  <a:ln w="19050">
                    <a:solidFill>
                      <a:srgbClr val="FFC000"/>
                    </a:solidFill>
                    <a:prstDash val="lg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hape 66"/>
                  <p:cNvCxnSpPr/>
                  <p:nvPr/>
                </p:nvCxnSpPr>
                <p:spPr>
                  <a:xfrm rot="5400000" flipH="1" flipV="1">
                    <a:off x="5665133" y="4816055"/>
                    <a:ext cx="2970331" cy="273601"/>
                  </a:xfrm>
                  <a:prstGeom prst="bentConnector3">
                    <a:avLst>
                      <a:gd name="adj1" fmla="val 234"/>
                    </a:avLst>
                  </a:prstGeom>
                  <a:ln w="1270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Arrow Connector 63"/>
                  <p:cNvCxnSpPr>
                    <a:endCxn id="27" idx="1"/>
                  </p:cNvCxnSpPr>
                  <p:nvPr/>
                </p:nvCxnSpPr>
                <p:spPr>
                  <a:xfrm>
                    <a:off x="5410400" y="6438022"/>
                    <a:ext cx="293867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4"/>
                  <p:cNvSpPr/>
                  <p:nvPr/>
                </p:nvSpPr>
                <p:spPr>
                  <a:xfrm>
                    <a:off x="609600" y="6172200"/>
                    <a:ext cx="2667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sr-Latn-RS" sz="900" dirty="0">
                        <a:latin typeface="+mj-lt"/>
                        <a:cs typeface="BPG Algeti Compact" pitchFamily="2" charset="0"/>
                      </a:rPr>
                      <a:t>INO</a:t>
                    </a:r>
                    <a:endParaRPr lang="en-US" sz="900" dirty="0"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64" name="Rectangle 65"/>
                  <p:cNvSpPr/>
                  <p:nvPr/>
                </p:nvSpPr>
                <p:spPr>
                  <a:xfrm>
                    <a:off x="876300" y="6172200"/>
                    <a:ext cx="266700" cy="533400"/>
                  </a:xfrm>
                  <a:prstGeom prst="rect">
                    <a:avLst/>
                  </a:prstGeom>
                  <a:solidFill>
                    <a:srgbClr val="FFE0D9"/>
                  </a:solidFill>
                  <a:ln w="19050">
                    <a:solidFill>
                      <a:srgbClr val="FF000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sr-Latn-RS" sz="800" dirty="0">
                        <a:latin typeface="+mj-lt"/>
                        <a:cs typeface="BPG Algeti Compact" pitchFamily="2" charset="0"/>
                      </a:rPr>
                      <a:t>DOMAĆI</a:t>
                    </a:r>
                    <a:endParaRPr lang="en-US" sz="800" dirty="0">
                      <a:latin typeface="+mj-lt"/>
                      <a:cs typeface="BPG Algeti Compact" pitchFamily="2" charset="0"/>
                    </a:endParaRPr>
                  </a:p>
                </p:txBody>
              </p:sp>
              <p:sp>
                <p:nvSpPr>
                  <p:cNvPr id="65" name="Rectangle 66"/>
                  <p:cNvSpPr/>
                  <p:nvPr/>
                </p:nvSpPr>
                <p:spPr>
                  <a:xfrm>
                    <a:off x="76200" y="4123155"/>
                    <a:ext cx="533014" cy="53308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00B05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srgbClr val="00B050"/>
                        </a:solidFill>
                        <a:latin typeface="+mj-lt"/>
                        <a:cs typeface="Calibri" pitchFamily="34" charset="0"/>
                      </a:rPr>
                      <a:t>RTGS</a:t>
                    </a:r>
                  </a:p>
                </p:txBody>
              </p:sp>
              <p:cxnSp>
                <p:nvCxnSpPr>
                  <p:cNvPr id="66" name="Shape 56"/>
                  <p:cNvCxnSpPr>
                    <a:stCxn id="65" idx="0"/>
                  </p:cNvCxnSpPr>
                  <p:nvPr/>
                </p:nvCxnSpPr>
                <p:spPr>
                  <a:xfrm rot="5400000" flipH="1" flipV="1">
                    <a:off x="1501568" y="2577422"/>
                    <a:ext cx="387886" cy="2703580"/>
                  </a:xfrm>
                  <a:prstGeom prst="bentConnector2">
                    <a:avLst/>
                  </a:prstGeom>
                  <a:ln w="19050">
                    <a:solidFill>
                      <a:srgbClr val="00B05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Elbow Connector 217"/>
                  <p:cNvCxnSpPr>
                    <a:stCxn id="65" idx="2"/>
                  </p:cNvCxnSpPr>
                  <p:nvPr/>
                </p:nvCxnSpPr>
                <p:spPr>
                  <a:xfrm rot="5400000" flipH="1" flipV="1">
                    <a:off x="1695511" y="3304447"/>
                    <a:ext cx="0" cy="2703580"/>
                  </a:xfrm>
                  <a:prstGeom prst="bentConnector4">
                    <a:avLst>
                      <a:gd name="adj1" fmla="val -79375000"/>
                      <a:gd name="adj2" fmla="val 54930"/>
                    </a:avLst>
                  </a:prstGeom>
                  <a:ln w="1905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" name="Rectangle 12"/>
            <p:cNvSpPr/>
            <p:nvPr/>
          </p:nvSpPr>
          <p:spPr>
            <a:xfrm>
              <a:off x="67818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sr-Latn-RS" sz="1000" dirty="0">
                  <a:solidFill>
                    <a:schemeClr val="tx1"/>
                  </a:solidFill>
                  <a:latin typeface="+mj-lt"/>
                </a:rPr>
                <a:t>AGENCIJA ZA CIVILNU REGISTRACIJU 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73152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sr-Latn-RS" sz="1000" dirty="0">
                  <a:solidFill>
                    <a:schemeClr val="tx1"/>
                  </a:solidFill>
                  <a:latin typeface="+mj-lt"/>
                </a:rPr>
                <a:t>PORESKA UPRAVA 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78486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sr-Latn-RS" sz="1000" dirty="0">
                  <a:solidFill>
                    <a:schemeClr val="tx1"/>
                  </a:solidFill>
                  <a:latin typeface="+mj-lt"/>
                </a:rPr>
                <a:t>REVIZIJA 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8382000" y="1219200"/>
              <a:ext cx="533400" cy="9906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sr-Latn-RS" sz="1000" dirty="0">
                  <a:solidFill>
                    <a:schemeClr val="tx1"/>
                  </a:solidFill>
                  <a:latin typeface="+mj-lt"/>
                </a:rPr>
                <a:t>AGENCIJA ZA NABAVKE </a:t>
              </a:r>
              <a:endParaRPr lang="en-US" sz="1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slow">
    <p:wipe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49325" y="4149725"/>
            <a:ext cx="8067675" cy="24082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r-Latn-RS" altLang="ru-RU" sz="2800" b="1" smtClean="0">
                <a:solidFill>
                  <a:srgbClr val="000000"/>
                </a:solidFill>
              </a:rPr>
              <a:t>G-din </a:t>
            </a:r>
            <a:r>
              <a:rPr lang="en-US" altLang="ru-RU" sz="2800" b="1" smtClean="0">
                <a:solidFill>
                  <a:srgbClr val="000000"/>
                </a:solidFill>
              </a:rPr>
              <a:t>Nodar Khaduri</a:t>
            </a:r>
            <a:r>
              <a:rPr lang="en-US" altLang="ru-RU" sz="2800" smtClean="0">
                <a:solidFill>
                  <a:srgbClr val="000000"/>
                </a:solidFill>
              </a:rPr>
              <a:t>, </a:t>
            </a:r>
            <a:r>
              <a:rPr lang="sr-Latn-RS" altLang="ru-RU" sz="2800" smtClean="0">
                <a:solidFill>
                  <a:srgbClr val="000000"/>
                </a:solidFill>
              </a:rPr>
              <a:t>gruzijski ministar finansija, radionica ZPT u Tbilisiju, februar 2014. godine: </a:t>
            </a:r>
          </a:p>
          <a:p>
            <a:pPr marL="0" indent="0">
              <a:buFont typeface="Arial" charset="0"/>
              <a:buNone/>
            </a:pPr>
            <a:r>
              <a:rPr lang="en-US" altLang="ru-RU" sz="2800" i="1" smtClean="0">
                <a:solidFill>
                  <a:srgbClr val="C00000"/>
                </a:solidFill>
              </a:rPr>
              <a:t>"G</a:t>
            </a:r>
            <a:r>
              <a:rPr lang="sr-Latn-RS" altLang="ru-RU" sz="2800" i="1" smtClean="0">
                <a:solidFill>
                  <a:srgbClr val="C00000"/>
                </a:solidFill>
              </a:rPr>
              <a:t>ruzija izuzetno ceni aktivnosti PEMPAL-a. Moja zemlja je imala direktne koristi od učestvovanja u ovom programu</a:t>
            </a:r>
            <a:r>
              <a:rPr lang="en-US" altLang="ru-RU" sz="2800" i="1" smtClean="0">
                <a:solidFill>
                  <a:srgbClr val="C00000"/>
                </a:solidFill>
              </a:rPr>
              <a:t>".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FB91E452-63F8-4E1C-A6E0-C82289D3ABFE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843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wb364884\Desktop\PEMPAL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76327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C0FC2-247D-423D-9049-67D77B853C66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9459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ontent Placeholder 2"/>
          <p:cNvSpPr>
            <a:spLocks noGrp="1"/>
          </p:cNvSpPr>
          <p:nvPr>
            <p:ph type="title"/>
          </p:nvPr>
        </p:nvSpPr>
        <p:spPr>
          <a:xfrm>
            <a:off x="723900" y="4076700"/>
            <a:ext cx="8229600" cy="2376488"/>
          </a:xfrm>
        </p:spPr>
        <p:txBody>
          <a:bodyPr/>
          <a:lstStyle/>
          <a:p>
            <a:pPr algn="just"/>
            <a:r>
              <a:rPr lang="en-US" altLang="en-US" sz="2200" smtClean="0"/>
              <a:t> </a:t>
            </a:r>
            <a:r>
              <a:rPr lang="en-US" altLang="en-US" sz="2200" i="1" smtClean="0"/>
              <a:t>”</a:t>
            </a:r>
            <a:r>
              <a:rPr lang="sr-Latn-RS" altLang="en-US" sz="2200" i="1" smtClean="0"/>
              <a:t>Kao jedan od učesnika prvog događaja ZPT koji je održan 2006. godine, i nekoliko nedavno održanih drugih događaja,  </a:t>
            </a:r>
            <a:r>
              <a:rPr lang="sr-Latn-RS" altLang="en-US" sz="2200" b="1" i="1" smtClean="0">
                <a:solidFill>
                  <a:srgbClr val="FF0000"/>
                </a:solidFill>
              </a:rPr>
              <a:t>impresioniran sam značajnim napretkom PEMPAL-a u stvaranju i nuđenju proizvoda znanja i mogućnostima za deljenjem iskustava između članova. </a:t>
            </a:r>
            <a:r>
              <a:rPr lang="sr-Latn-RS" altLang="en-US" sz="2200" i="1" smtClean="0"/>
              <a:t>Drago mi je što mogu da napomenem rastuću ulogu samih članova ZPT u pripremanju sadržaja događaja. Zemlje članice mreže PEMPAL-a se javljaju i kao donatori znanja iz oblasti upravljanja javnim finansijama, kao i korisnici istog, što doprinosi efikasnosti mreže i učenju uz pomoć kolega.</a:t>
            </a:r>
            <a:r>
              <a:rPr lang="en-US" altLang="en-US" sz="2200" i="1" smtClean="0"/>
              <a:t>” </a:t>
            </a:r>
            <a:r>
              <a:rPr lang="en-US" altLang="en-US" sz="2200" smtClean="0"/>
              <a:t/>
            </a:r>
            <a:br>
              <a:rPr lang="en-US" altLang="en-US" sz="2200" smtClean="0"/>
            </a:br>
            <a:endParaRPr lang="en-US" altLang="en-US" sz="2000" smtClean="0"/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60350"/>
            <a:ext cx="4535487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Content Placeholder 2"/>
          <p:cNvSpPr txBox="1">
            <a:spLocks/>
          </p:cNvSpPr>
          <p:nvPr/>
        </p:nvSpPr>
        <p:spPr bwMode="auto">
          <a:xfrm>
            <a:off x="5405438" y="1125538"/>
            <a:ext cx="35861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/>
            </a:r>
            <a:br>
              <a:rPr lang="en-US" altLang="en-US" sz="2000" b="1"/>
            </a:br>
            <a:r>
              <a:rPr lang="sr-Latn-RS" altLang="en-US" sz="2400" b="1">
                <a:solidFill>
                  <a:srgbClr val="FF0000"/>
                </a:solidFill>
              </a:rPr>
              <a:t>G-din </a:t>
            </a:r>
            <a:r>
              <a:rPr lang="en-US" altLang="en-US" sz="2400" b="1">
                <a:solidFill>
                  <a:srgbClr val="FF0000"/>
                </a:solidFill>
              </a:rPr>
              <a:t>Roman Artyukhin</a:t>
            </a:r>
            <a:r>
              <a:rPr lang="en-US" altLang="en-US" sz="2400"/>
              <a:t>, </a:t>
            </a:r>
            <a:r>
              <a:rPr lang="sr-Latn-RS" altLang="en-US" sz="2400"/>
              <a:t>rukovodilac Trezora Ruske Federacije je prisustvovao na </a:t>
            </a:r>
            <a:r>
              <a:rPr lang="en-US" altLang="en-US" sz="2400" b="1"/>
              <a:t>4 </a:t>
            </a:r>
            <a:r>
              <a:rPr lang="sr-Latn-RS" altLang="en-US" sz="2400" b="1"/>
              <a:t>događaja ZPT</a:t>
            </a:r>
            <a:r>
              <a:rPr lang="en-US" altLang="en-US" sz="2400" b="1"/>
              <a:t>:</a:t>
            </a: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 </a:t>
            </a:r>
            <a:r>
              <a:rPr lang="en-US" altLang="en-US" sz="2000" i="1"/>
              <a:t> </a:t>
            </a: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849312"/>
          </a:xfrm>
        </p:spPr>
        <p:txBody>
          <a:bodyPr/>
          <a:lstStyle/>
          <a:p>
            <a:r>
              <a:rPr lang="ru-RU" altLang="ru-RU" smtClean="0">
                <a:solidFill>
                  <a:srgbClr val="000000"/>
                </a:solidFill>
              </a:rPr>
              <a:t/>
            </a:r>
            <a:br>
              <a:rPr lang="ru-RU" altLang="ru-RU" smtClean="0">
                <a:solidFill>
                  <a:srgbClr val="000000"/>
                </a:solidFill>
              </a:rPr>
            </a:b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79B7780A-91BD-4A6B-8793-EA6B2A31024F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27584" y="980728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5" name="Рисунок 11" descr="pempal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1"/>
          <p:cNvSpPr txBox="1">
            <a:spLocks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b="1" u="sng">
                <a:solidFill>
                  <a:srgbClr val="FF0000"/>
                </a:solidFill>
                <a:cs typeface="Times New Roman" pitchFamily="18" charset="0"/>
              </a:rPr>
              <a:t>Primeri krajnih rezultata </a:t>
            </a:r>
            <a:endParaRPr lang="ru-RU" altLang="ru-RU" b="1" u="sng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33412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T</a:t>
            </a:r>
            <a:r>
              <a:rPr lang="sr-Latn-RS" altLang="ru-RU" sz="3200" b="1" smtClean="0">
                <a:solidFill>
                  <a:srgbClr val="FF0000"/>
                </a:solidFill>
              </a:rPr>
              <a:t>ematske grupe ZPT 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23154BF7-77E9-4C22-9CA9-512794C55217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445500" cy="1009650"/>
          </a:xfrm>
        </p:spPr>
        <p:txBody>
          <a:bodyPr/>
          <a:lstStyle/>
          <a:p>
            <a:pPr algn="l"/>
            <a:r>
              <a:rPr lang="sr-Latn-RS" altLang="ru-RU" sz="2800" b="1" smtClean="0">
                <a:solidFill>
                  <a:srgbClr val="FF0000"/>
                </a:solidFill>
              </a:rPr>
              <a:t>Konsolidacija izveštavanja u Velikoj Britaniji </a:t>
            </a:r>
            <a:r>
              <a:rPr lang="ru-RU" altLang="ru-RU" sz="2800" b="1" smtClean="0">
                <a:solidFill>
                  <a:srgbClr val="FF0000"/>
                </a:solidFill>
              </a:rPr>
              <a:t>…</a:t>
            </a:r>
            <a:br>
              <a:rPr lang="ru-RU" altLang="ru-RU" sz="2800" b="1" smtClean="0">
                <a:solidFill>
                  <a:srgbClr val="FF0000"/>
                </a:solidFill>
              </a:rPr>
            </a:br>
            <a:r>
              <a:rPr lang="ru-RU" altLang="ru-RU" sz="2800" b="1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altLang="ru-RU" sz="2800" b="1" smtClean="0">
                <a:solidFill>
                  <a:srgbClr val="000000"/>
                </a:solidFill>
              </a:rPr>
              <a:t>…</a:t>
            </a:r>
            <a:r>
              <a:rPr lang="sr-Latn-RS" altLang="ru-RU" sz="2800" b="1" smtClean="0">
                <a:solidFill>
                  <a:srgbClr val="000000"/>
                </a:solidFill>
              </a:rPr>
              <a:t> bolje je da se jednom vidi </a:t>
            </a:r>
            <a:r>
              <a:rPr lang="ru-RU" altLang="ru-RU" sz="2800" b="1" smtClean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5949950"/>
            <a:ext cx="8229600" cy="8683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200" i="1" smtClean="0"/>
              <a:t>T</a:t>
            </a:r>
            <a:r>
              <a:rPr lang="sr-Latn-RS" altLang="en-US" sz="2200" i="1" smtClean="0"/>
              <a:t>ematska grupa ZPT na temu konsolidacije finansijskog izveštavanja finalizuje rad na Smernicama za konsolidaciju finansijskog izveštavanja </a:t>
            </a:r>
            <a:endParaRPr lang="en-US" altLang="en-US" sz="2200" i="1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14085DB9-B304-40C0-A460-F1CAF4C8F639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39825"/>
            <a:ext cx="6840537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r-Latn-RS" altLang="ru-RU" sz="2400" b="1" smtClean="0">
                <a:solidFill>
                  <a:srgbClr val="FF0000"/>
                </a:solidFill>
              </a:rPr>
              <a:t>Postignuti rezultati Tematske grupe za integraciju budžetske klasifikacije i kontnog plana </a:t>
            </a:r>
            <a:r>
              <a:rPr lang="ru-RU" altLang="ru-RU" sz="2400" b="1" smtClean="0">
                <a:solidFill>
                  <a:srgbClr val="FF0000"/>
                </a:solidFill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endParaRPr lang="ru-RU" altLang="ru-RU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564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788DD5A1-B8DE-43FE-9F4F-4A68BBEB1D82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1519A-D4CF-402B-962F-9C49D97BA403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24580" name="Picture 8" descr="C:\Users\wb364884\Desktop\aPEM PAL\AAAAA\Kiev\Galery\Kiev\06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692150"/>
            <a:ext cx="7818437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77950" y="215900"/>
            <a:ext cx="692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b="1" u="sng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sr-Latn-RS" altLang="ru-RU" b="1" u="sng">
                <a:solidFill>
                  <a:srgbClr val="FF0000"/>
                </a:solidFill>
                <a:cs typeface="Times New Roman" pitchFamily="18" charset="0"/>
              </a:rPr>
              <a:t>aredni koraci </a:t>
            </a:r>
            <a:endParaRPr lang="ru-RU" altLang="ru-RU" b="1" u="sng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36638" y="852488"/>
            <a:ext cx="788193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200"/>
              </a:spcBef>
              <a:buFont typeface="Arial" charset="0"/>
              <a:buNone/>
            </a:pPr>
            <a:r>
              <a:rPr lang="sr-Latn-RS" altLang="ru-RU" sz="2600" b="1">
                <a:solidFill>
                  <a:srgbClr val="000000"/>
                </a:solidFill>
                <a:cs typeface="Times New Roman" pitchFamily="18" charset="0"/>
              </a:rPr>
              <a:t>Razvijanje Akcionog plana ZPT za period 201</a:t>
            </a:r>
            <a:r>
              <a:rPr lang="ru-RU" altLang="ru-RU" sz="2600" b="1">
                <a:solidFill>
                  <a:srgbClr val="000000"/>
                </a:solidFill>
                <a:cs typeface="Times New Roman" pitchFamily="18" charset="0"/>
              </a:rPr>
              <a:t>6-2017</a:t>
            </a:r>
            <a:r>
              <a:rPr lang="sr-Latn-RS" altLang="ru-RU" sz="2600" b="1">
                <a:solidFill>
                  <a:srgbClr val="000000"/>
                </a:solidFill>
                <a:cs typeface="Times New Roman" pitchFamily="18" charset="0"/>
              </a:rPr>
              <a:t>. godine</a:t>
            </a:r>
            <a:r>
              <a:rPr lang="ru-RU" altLang="ru-RU" sz="26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sr-Latn-RS" altLang="ru-RU" sz="2600">
                <a:solidFill>
                  <a:srgbClr val="000000"/>
                </a:solidFill>
                <a:cs typeface="Times New Roman" pitchFamily="18" charset="0"/>
              </a:rPr>
              <a:t>u skladu sa</a:t>
            </a:r>
            <a:r>
              <a:rPr lang="ru-RU" altLang="ru-RU" sz="260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altLang="ru-RU" sz="260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buFont typeface="Arial" charset="0"/>
              <a:buNone/>
            </a:pPr>
            <a:endParaRPr lang="ru-RU" altLang="ru-RU" sz="260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sr-Latn-RS" altLang="ru-RU" sz="2600" i="1">
                <a:solidFill>
                  <a:srgbClr val="000000"/>
                </a:solidFill>
                <a:cs typeface="Times New Roman" pitchFamily="18" charset="0"/>
              </a:rPr>
              <a:t>Strategijom P</a:t>
            </a:r>
            <a:r>
              <a:rPr lang="ru-RU" altLang="ru-RU" sz="2600" i="1">
                <a:solidFill>
                  <a:srgbClr val="000000"/>
                </a:solidFill>
                <a:cs typeface="Times New Roman" pitchFamily="18" charset="0"/>
              </a:rPr>
              <a:t>EMPAL</a:t>
            </a:r>
            <a:r>
              <a:rPr lang="sr-Latn-RS" altLang="ru-RU" sz="2600" i="1">
                <a:solidFill>
                  <a:srgbClr val="000000"/>
                </a:solidFill>
                <a:cs typeface="Times New Roman" pitchFamily="18" charset="0"/>
              </a:rPr>
              <a:t>-a za period </a:t>
            </a:r>
            <a:r>
              <a:rPr lang="en-US" altLang="ru-RU" sz="2600" i="1">
                <a:solidFill>
                  <a:srgbClr val="000000"/>
                </a:solidFill>
                <a:cs typeface="Times New Roman" pitchFamily="18" charset="0"/>
              </a:rPr>
              <a:t>2012-2017</a:t>
            </a:r>
            <a:r>
              <a:rPr lang="sr-Latn-RS" altLang="ru-RU" sz="2600" i="1">
                <a:solidFill>
                  <a:srgbClr val="000000"/>
                </a:solidFill>
                <a:cs typeface="Times New Roman" pitchFamily="18" charset="0"/>
              </a:rPr>
              <a:t>. godine</a:t>
            </a:r>
            <a:r>
              <a:rPr lang="en-US" altLang="ru-RU" sz="26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6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sr-Latn-RS" altLang="ru-RU" sz="2600" i="1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sr-Latn-RS" altLang="ru-RU" sz="2600" i="1">
                <a:solidFill>
                  <a:srgbClr val="000000"/>
                </a:solidFill>
                <a:cs typeface="Times New Roman" pitchFamily="18" charset="0"/>
              </a:rPr>
              <a:t>Rezultatima srednjoročnog pregleda strategije i preporukama</a:t>
            </a:r>
            <a:r>
              <a:rPr lang="en-US" altLang="ru-RU" sz="26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2600" i="1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600" i="1">
                <a:solidFill>
                  <a:srgbClr val="000000"/>
                </a:solidFill>
                <a:cs typeface="Times New Roman" pitchFamily="18" charset="0"/>
              </a:rPr>
              <a:t>Re</a:t>
            </a:r>
            <a:r>
              <a:rPr lang="sr-Latn-RS" altLang="ru-RU" sz="2600" i="1">
                <a:solidFill>
                  <a:srgbClr val="000000"/>
                </a:solidFill>
                <a:cs typeface="Times New Roman" pitchFamily="18" charset="0"/>
              </a:rPr>
              <a:t>zultatima ankete članstva ZPT koja je sprovedena u maju </a:t>
            </a:r>
            <a:r>
              <a:rPr lang="en-US" altLang="ru-RU" sz="2600" i="1">
                <a:solidFill>
                  <a:srgbClr val="000000"/>
                </a:solidFill>
                <a:cs typeface="Times New Roman" pitchFamily="18" charset="0"/>
              </a:rPr>
              <a:t>2015</a:t>
            </a:r>
            <a:r>
              <a:rPr lang="sr-Latn-RS" altLang="ru-RU" sz="2600" i="1">
                <a:solidFill>
                  <a:srgbClr val="000000"/>
                </a:solidFill>
                <a:cs typeface="Times New Roman" pitchFamily="18" charset="0"/>
              </a:rPr>
              <a:t>. godine</a:t>
            </a:r>
            <a:endParaRPr lang="ru-RU" altLang="ru-RU" sz="2600" i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B5387E1B-098A-4012-A798-D4FAED081CFB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19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20700" y="115888"/>
            <a:ext cx="8229600" cy="922337"/>
          </a:xfrm>
        </p:spPr>
        <p:txBody>
          <a:bodyPr/>
          <a:lstStyle/>
          <a:p>
            <a:r>
              <a:rPr lang="sr-Latn-RS" altLang="en-US" sz="4000" smtClean="0"/>
              <a:t>Implementacija Strategije </a:t>
            </a:r>
            <a:r>
              <a:rPr lang="en-US" altLang="en-US" sz="4000" smtClean="0"/>
              <a:t>PEMPAL</a:t>
            </a:r>
            <a:r>
              <a:rPr lang="sr-Latn-RS" altLang="en-US" sz="4000" smtClean="0"/>
              <a:t>-a</a:t>
            </a:r>
            <a:r>
              <a:rPr lang="en-US" altLang="en-US" sz="4000" smtClean="0"/>
              <a:t>: </a:t>
            </a:r>
            <a:br>
              <a:rPr lang="en-US" altLang="en-US" sz="4000" smtClean="0"/>
            </a:br>
            <a:r>
              <a:rPr lang="sr-Latn-RS" altLang="en-US" sz="4000" u="sng" smtClean="0">
                <a:solidFill>
                  <a:srgbClr val="FF0000"/>
                </a:solidFill>
              </a:rPr>
              <a:t>Agenda ZPT</a:t>
            </a:r>
            <a:endParaRPr lang="en-US" altLang="en-US" sz="4000" u="sng" smtClean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618B9-A075-4F2F-8CCF-F3835E5D8A5F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523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9A533F4F-4F33-4E20-8188-20EB0D035014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20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8675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7290" y="2000240"/>
            <a:ext cx="671517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Zahvaljujemo vam se na pažnji 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714348" y="0"/>
          <a:ext cx="832214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86125" y="3794125"/>
            <a:ext cx="25717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Vugar Abdullayev</a:t>
            </a:r>
            <a:r>
              <a:rPr lang="ru-RU" altLang="ru-RU" sz="1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Presedavajući ZPT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zamenik direktora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Državnog trezora, </a:t>
            </a:r>
            <a:r>
              <a:rPr lang="ru-RU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Azerb</a:t>
            </a: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ejdžan 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85813" y="6210300"/>
            <a:ext cx="12858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Mimoza Pilkati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</a:t>
            </a:r>
            <a:r>
              <a:rPr lang="ru-RU" altLang="ru-RU" sz="9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rukovodilac Odeljenja,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Državni trezor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Albania</a:t>
            </a:r>
            <a:r>
              <a:rPr lang="ru-RU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456238" y="3786188"/>
            <a:ext cx="2571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Zaifun Yernazarova,</a:t>
            </a:r>
            <a:endParaRPr lang="sr-Latn-RS" altLang="ru-RU" sz="8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Zamenica presedavajućeg ZPT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rukovodilac Odeljenja,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Državni trezor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Kazahstan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ru-RU" sz="9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857375" y="3778250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</a:t>
            </a:r>
            <a:r>
              <a:rPr lang="ru-RU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Nino Tchelishvili</a:t>
            </a:r>
            <a:r>
              <a:rPr lang="ru-RU" altLang="ru-RU" sz="9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Zamenica presedavajućeg ZPT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</a:t>
            </a: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zamenik direktora,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Državni trezor</a:t>
            </a:r>
            <a:r>
              <a:rPr lang="ru-RU" altLang="ru-RU" sz="9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ru-RU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G</a:t>
            </a:r>
            <a:r>
              <a:rPr lang="sr-Latn-R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ruzija </a:t>
            </a:r>
            <a:r>
              <a:rPr lang="ru-RU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9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286000" y="6219825"/>
            <a:ext cx="1500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Alexander Demidov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Zamenik rukovodioca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Državni trezor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Rus</a:t>
            </a:r>
            <a:r>
              <a:rPr lang="sr-Latn-R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ija 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en-U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4071938" y="6226175"/>
            <a:ext cx="15716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Angela Voronin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Zamenik rukovodioca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Državni trezor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,, 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Mold</a:t>
            </a:r>
            <a:r>
              <a:rPr lang="sr-Latn-R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avija 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5665788" y="6237288"/>
            <a:ext cx="16430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Ludmila Gurianova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Zamenik rukovodioca,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Državni trezor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Bel</a:t>
            </a:r>
            <a:r>
              <a:rPr lang="sr-Latn-R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orusija </a:t>
            </a:r>
            <a:endParaRPr lang="en-US" altLang="ru-RU" sz="8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7464425" y="6245225"/>
            <a:ext cx="1571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Marija Popovic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</a:t>
            </a:r>
            <a:r>
              <a:rPr lang="en-US" altLang="ru-RU" sz="9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Rukovodilac Odeljenja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Državni trezor</a:t>
            </a: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sr-Latn-R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Crna Gora </a:t>
            </a: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ru-RU" sz="9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0" name="Rectangle 4"/>
          <p:cNvSpPr>
            <a:spLocks noChangeArrowheads="1"/>
          </p:cNvSpPr>
          <p:nvPr/>
        </p:nvSpPr>
        <p:spPr bwMode="auto">
          <a:xfrm>
            <a:off x="714375" y="0"/>
            <a:ext cx="2143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Res</a:t>
            </a:r>
            <a:r>
              <a:rPr lang="sr-Latn-RS" altLang="ru-RU" sz="16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ursni tim </a:t>
            </a:r>
            <a:r>
              <a:rPr lang="ru-RU" altLang="ru-RU" sz="16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1" name="Rectangle 4"/>
          <p:cNvSpPr>
            <a:spLocks noChangeArrowheads="1"/>
          </p:cNvSpPr>
          <p:nvPr/>
        </p:nvSpPr>
        <p:spPr bwMode="auto">
          <a:xfrm>
            <a:off x="6215063" y="0"/>
            <a:ext cx="2520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16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Ekperti ZPT-a </a:t>
            </a:r>
            <a:endParaRPr lang="ru-RU" altLang="ru-RU" sz="1600" b="1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2071688" y="2000250"/>
            <a:ext cx="48577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24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Izvršni odbor ZPT </a:t>
            </a:r>
            <a:endParaRPr lang="ru-RU" altLang="ru-RU" sz="24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3" name="Rectangle 4"/>
          <p:cNvSpPr>
            <a:spLocks noChangeArrowheads="1"/>
          </p:cNvSpPr>
          <p:nvPr/>
        </p:nvSpPr>
        <p:spPr bwMode="auto">
          <a:xfrm>
            <a:off x="1630363" y="1509713"/>
            <a:ext cx="13573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Elena Nikulina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Vođa tima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PEMPAL</a:t>
            </a: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-a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Svetska banka </a:t>
            </a:r>
            <a:endParaRPr lang="en-US" altLang="ru-RU" sz="8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646113" y="1522413"/>
            <a:ext cx="10715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Ion Chicu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Savetnik Svetske banke za ZPT </a:t>
            </a: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5" name="Rectangle 4"/>
          <p:cNvSpPr>
            <a:spLocks noChangeArrowheads="1"/>
          </p:cNvSpPr>
          <p:nvPr/>
        </p:nvSpPr>
        <p:spPr bwMode="auto">
          <a:xfrm>
            <a:off x="6689725" y="1492250"/>
            <a:ext cx="10715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Mark Silins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Stručnjak iz oblasti upravljanja javnim finansijama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Svetska banka </a:t>
            </a: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6" name="Rectangle 4"/>
          <p:cNvSpPr>
            <a:spLocks noChangeArrowheads="1"/>
          </p:cNvSpPr>
          <p:nvPr/>
        </p:nvSpPr>
        <p:spPr bwMode="auto">
          <a:xfrm>
            <a:off x="7761288" y="1492250"/>
            <a:ext cx="1071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9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Michael Perry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Stručnjak iz oblasti upravljanja javnim finansijama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Svetska banka </a:t>
            </a:r>
            <a:r>
              <a:rPr lang="ru-RU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8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7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ru-RU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7187" name="Slide Number Placeholder 18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56350"/>
            <a:ext cx="82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8F8B4107-1952-4058-BCF3-778C2D3DF280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81525"/>
            <a:ext cx="14509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ru-RU" altLang="ru-RU" sz="3200" smtClean="0">
                <a:solidFill>
                  <a:srgbClr val="000000"/>
                </a:solidFill>
              </a:rPr>
              <a:t/>
            </a:r>
            <a:br>
              <a:rPr lang="ru-RU" altLang="ru-RU" sz="3200" smtClean="0">
                <a:solidFill>
                  <a:srgbClr val="000000"/>
                </a:solidFill>
              </a:rPr>
            </a:br>
            <a:r>
              <a:rPr lang="sr-Latn-RS" altLang="ru-RU" sz="3200" b="1" smtClean="0">
                <a:solidFill>
                  <a:srgbClr val="FF0000"/>
                </a:solidFill>
              </a:rPr>
              <a:t>Akcioni plan ZPT za period </a:t>
            </a:r>
            <a:r>
              <a:rPr lang="ru-RU" altLang="ru-RU" sz="3200" b="1" smtClean="0">
                <a:solidFill>
                  <a:srgbClr val="FF0000"/>
                </a:solidFill>
              </a:rPr>
              <a:t>2013-2015</a:t>
            </a:r>
            <a:r>
              <a:rPr lang="sr-Latn-RS" altLang="ru-RU" sz="3200" b="1" smtClean="0">
                <a:solidFill>
                  <a:srgbClr val="FF0000"/>
                </a:solidFill>
              </a:rPr>
              <a:t>. godine</a:t>
            </a:r>
            <a:r>
              <a:rPr lang="ru-RU" altLang="ru-RU" sz="3200" smtClean="0">
                <a:solidFill>
                  <a:srgbClr val="000000"/>
                </a:solidFill>
              </a:rPr>
              <a:t/>
            </a:r>
            <a:br>
              <a:rPr lang="ru-RU" altLang="ru-RU" sz="3200" smtClean="0">
                <a:solidFill>
                  <a:srgbClr val="000000"/>
                </a:solidFill>
              </a:rPr>
            </a:br>
            <a:endParaRPr lang="ru-RU" altLang="ru-RU" sz="3200" smtClean="0">
              <a:solidFill>
                <a:srgbClr val="0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49275" y="620713"/>
            <a:ext cx="8415338" cy="5832475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sr-Latn-RS" altLang="ru-RU" sz="2400" u="sng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Razvijeno u skladu sa</a:t>
            </a:r>
            <a:r>
              <a:rPr lang="en-US" altLang="ru-RU" sz="24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: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Strategijom P</a:t>
            </a:r>
            <a:r>
              <a:rPr lang="en-U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EMPAL</a:t>
            </a: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-a za period </a:t>
            </a:r>
            <a:r>
              <a:rPr lang="en-U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2012-2017</a:t>
            </a: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. godine</a:t>
            </a:r>
            <a:endParaRPr lang="en-US" altLang="ru-RU" sz="180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1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Re</a:t>
            </a: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zultati ankete o članstvu ZPT </a:t>
            </a:r>
            <a:r>
              <a:rPr lang="en-U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(</a:t>
            </a: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novembar</a:t>
            </a:r>
            <a:r>
              <a:rPr lang="en-U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2012</a:t>
            </a: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. godine</a:t>
            </a:r>
            <a:r>
              <a:rPr lang="en-U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) </a:t>
            </a:r>
          </a:p>
          <a:p>
            <a:pPr algn="just">
              <a:buFont typeface="Arial" charset="0"/>
              <a:buNone/>
            </a:pPr>
            <a:endParaRPr lang="en-US" altLang="ru-RU" sz="100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RS" altLang="ru-RU" sz="2400" u="sng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Kako bi se osiguralo</a:t>
            </a:r>
            <a:endParaRPr lang="en-US" altLang="ru-RU" sz="2400" u="sng" smtClean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altLang="ru-RU" sz="24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    </a:t>
            </a:r>
            <a:r>
              <a:rPr lang="sr-Latn-RS" altLang="ru-RU" sz="24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postizanje 4 strateška cilja ZPT</a:t>
            </a:r>
            <a:r>
              <a:rPr lang="en-US" altLang="ru-RU" sz="24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: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Podržavanje i omogućavanje promocije reformi iz oblasti upravljanja javnim finansijsma u zemljama članicama mreže PEMPAL-a, fokusirajući se na reforme u aktivnostima nacionalnih trezora </a:t>
            </a:r>
            <a:endParaRPr lang="en-US" altLang="ru-RU" sz="180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1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Obezbeđivanje resursa dobrih kvaliteta i usluga znanja po prioritetnim temama od interesovanja za članove Zajednice prakse za trezor </a:t>
            </a:r>
            <a:endParaRPr lang="en-US" altLang="ru-RU" sz="180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Izgrađivanje i unapređivanje visoko profesionalne zajednice trezorskih stučnjaka koji su zainteresovani za promovisanje trezorskih reformi u kontekstu širih reformi iz oblasti upravljanja javnim finansijama, a kao deo opšte mreže PEMPAL-a u zemljama Centralne Evrope i Centralne Azije </a:t>
            </a:r>
          </a:p>
          <a:p>
            <a:pPr lvl="1" algn="just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altLang="ru-RU" sz="18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Uključivanje visoko pozicioniranih rukovodilaca iz nacionalnih trezora i MF iz zemalja članica kao oblik podrške aktivnostima ZPT i PEMPAL mreže uopšteno </a:t>
            </a:r>
            <a:endParaRPr lang="en-US" altLang="ru-RU" sz="180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ru-RU" sz="180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DC11EDED-B27D-411A-80A1-27E69ECFDB3E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922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7463"/>
            <a:ext cx="5397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850900"/>
          </a:xfrm>
        </p:spPr>
        <p:txBody>
          <a:bodyPr/>
          <a:lstStyle/>
          <a:p>
            <a:r>
              <a:rPr lang="sr-Latn-RS" altLang="en-US" b="1" smtClean="0">
                <a:solidFill>
                  <a:srgbClr val="FF0000"/>
                </a:solidFill>
              </a:rPr>
              <a:t>Input ZPT na srednjoročni pregled strategije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31640" y="1412776"/>
          <a:ext cx="72934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DB2471-C543-4FF0-9107-8667ADC728FA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0245" name="Рисунок 11" descr="pempal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sr-Latn-RS" altLang="ru-RU" sz="3200" b="1" u="sng" smtClean="0">
                <a:solidFill>
                  <a:srgbClr val="FF0000"/>
                </a:solidFill>
              </a:rPr>
              <a:t>Izveštaj o implementaciji Akcionog plana ZPT za period </a:t>
            </a:r>
            <a:r>
              <a:rPr lang="en-US" altLang="ru-RU" sz="3200" b="1" u="sng" smtClean="0">
                <a:solidFill>
                  <a:srgbClr val="FF0000"/>
                </a:solidFill>
              </a:rPr>
              <a:t>2013- 2015</a:t>
            </a:r>
            <a:r>
              <a:rPr lang="sr-Latn-RS" altLang="ru-RU" sz="3200" b="1" u="sng" smtClean="0">
                <a:solidFill>
                  <a:srgbClr val="FF0000"/>
                </a:solidFill>
              </a:rPr>
              <a:t>. godine</a:t>
            </a:r>
            <a:r>
              <a:rPr lang="en-US" altLang="ru-RU" sz="2800" smtClean="0">
                <a:solidFill>
                  <a:srgbClr val="000000"/>
                </a:solidFill>
              </a:rPr>
              <a:t/>
            </a:r>
            <a:br>
              <a:rPr lang="en-US" altLang="ru-RU" sz="2800" smtClean="0">
                <a:solidFill>
                  <a:srgbClr val="000000"/>
                </a:solidFill>
              </a:rPr>
            </a:br>
            <a:r>
              <a:rPr lang="sr-Latn-RS" altLang="ru-RU" sz="2800" smtClean="0">
                <a:solidFill>
                  <a:srgbClr val="000000"/>
                </a:solidFill>
              </a:rPr>
              <a:t>Rezultati ZPT su zabeleženi u 3 Aneksa Izveštaja</a:t>
            </a:r>
            <a:r>
              <a:rPr lang="en-US" altLang="ru-RU" sz="2800" smtClean="0">
                <a:solidFill>
                  <a:srgbClr val="000000"/>
                </a:solidFill>
              </a:rPr>
              <a:t>:</a:t>
            </a:r>
            <a:br>
              <a:rPr lang="en-US" altLang="ru-RU" sz="2800" smtClean="0">
                <a:solidFill>
                  <a:srgbClr val="000000"/>
                </a:solidFill>
              </a:rPr>
            </a:br>
            <a:endParaRPr lang="en-US" altLang="ru-RU" sz="28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53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656C825A-D4F3-4159-9930-8C15683CC6F2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1269" name="Рисунок 11" descr="pempal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3775"/>
          </a:xfrm>
        </p:spPr>
        <p:txBody>
          <a:bodyPr/>
          <a:lstStyle/>
          <a:p>
            <a:r>
              <a:rPr lang="sr-Latn-RS" altLang="ru-RU" sz="3200" b="1" smtClean="0">
                <a:solidFill>
                  <a:srgbClr val="FF0000"/>
                </a:solidFill>
                <a:cs typeface="Times New Roman" pitchFamily="18" charset="0"/>
              </a:rPr>
              <a:t>Prioritetne teme ZPT u </a:t>
            </a:r>
            <a:br>
              <a:rPr lang="sr-Latn-RS" altLang="ru-RU" sz="32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sr-Latn-RS" altLang="ru-RU" sz="3200" b="1" smtClean="0">
                <a:solidFill>
                  <a:srgbClr val="FF0000"/>
                </a:solidFill>
                <a:cs typeface="Times New Roman" pitchFamily="18" charset="0"/>
              </a:rPr>
              <a:t>periodu </a:t>
            </a:r>
            <a:r>
              <a:rPr lang="en-US" altLang="ru-RU" sz="3200" b="1" smtClean="0">
                <a:solidFill>
                  <a:srgbClr val="FF0000"/>
                </a:solidFill>
                <a:cs typeface="Times New Roman" pitchFamily="18" charset="0"/>
              </a:rPr>
              <a:t>2013-2015</a:t>
            </a:r>
            <a:r>
              <a:rPr lang="sr-Latn-RS" altLang="ru-RU" sz="3200" b="1" smtClean="0">
                <a:solidFill>
                  <a:srgbClr val="FF0000"/>
                </a:solidFill>
                <a:cs typeface="Times New Roman" pitchFamily="18" charset="0"/>
              </a:rPr>
              <a:t>. godine</a:t>
            </a:r>
            <a:r>
              <a:rPr lang="en-US" altLang="ru-RU" sz="3200" b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2B2279FC-4EF1-4CB9-9C83-3EB04FF1F0BB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5ED570A9-CC25-4D74-A58E-CCBA9B3CEE07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848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47813" y="-88900"/>
            <a:ext cx="6810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sr-Latn-RS" altLang="ru-RU" sz="2800" b="1">
                <a:solidFill>
                  <a:srgbClr val="FF0000"/>
                </a:solidFill>
                <a:cs typeface="Times New Roman" pitchFamily="18" charset="0"/>
              </a:rPr>
              <a:t>Krajnji rezultati diskusija </a:t>
            </a:r>
            <a:r>
              <a:rPr lang="en-US" altLang="ru-RU" sz="2800" b="1">
                <a:solidFill>
                  <a:srgbClr val="FF0000"/>
                </a:solidFill>
                <a:cs typeface="Times New Roman" pitchFamily="18" charset="0"/>
              </a:rPr>
              <a:t>– </a:t>
            </a:r>
            <a:r>
              <a:rPr lang="sr-Latn-RS" altLang="ru-RU" sz="2800" b="1">
                <a:solidFill>
                  <a:srgbClr val="FF0000"/>
                </a:solidFill>
                <a:cs typeface="Times New Roman" pitchFamily="18" charset="0"/>
              </a:rPr>
              <a:t>odluke zasnovane na najboljim praksama </a:t>
            </a:r>
            <a:endParaRPr lang="en-US" altLang="ru-RU" sz="28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80438" cy="417513"/>
          </a:xfrm>
        </p:spPr>
        <p:txBody>
          <a:bodyPr/>
          <a:lstStyle/>
          <a:p>
            <a:r>
              <a:rPr lang="en-US" altLang="ru-RU" sz="2800" b="1" smtClean="0">
                <a:solidFill>
                  <a:srgbClr val="FF0000"/>
                </a:solidFill>
              </a:rPr>
              <a:t>Evalua</a:t>
            </a:r>
            <a:r>
              <a:rPr lang="sr-Latn-RS" altLang="ru-RU" sz="2800" b="1" smtClean="0">
                <a:solidFill>
                  <a:srgbClr val="FF0000"/>
                </a:solidFill>
              </a:rPr>
              <a:t>cija implementacije Akcionog plana </a:t>
            </a:r>
            <a:r>
              <a:rPr lang="en-US" altLang="ru-RU" sz="2800" b="1" smtClean="0">
                <a:solidFill>
                  <a:srgbClr val="FF0000"/>
                </a:solidFill>
              </a:rPr>
              <a:t>– </a:t>
            </a:r>
            <a:br>
              <a:rPr lang="en-US" altLang="ru-RU" sz="2800" b="1" smtClean="0">
                <a:solidFill>
                  <a:srgbClr val="FF0000"/>
                </a:solidFill>
              </a:rPr>
            </a:br>
            <a:r>
              <a:rPr lang="en-US" altLang="ru-RU" sz="2800" b="1" smtClean="0">
                <a:solidFill>
                  <a:srgbClr val="FF0000"/>
                </a:solidFill>
              </a:rPr>
              <a:t> </a:t>
            </a:r>
            <a:r>
              <a:rPr lang="sr-Latn-RS" altLang="ru-RU" sz="2800" b="1" smtClean="0">
                <a:solidFill>
                  <a:srgbClr val="FF0000"/>
                </a:solidFill>
              </a:rPr>
              <a:t>indikatori učinaka </a:t>
            </a:r>
            <a:r>
              <a:rPr lang="en-US" altLang="ru-RU" sz="2800" b="1" smtClean="0">
                <a:solidFill>
                  <a:srgbClr val="FF0000"/>
                </a:solidFill>
              </a:rPr>
              <a:t>...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fld id="{4AB5CEC8-B811-4446-ABFB-56C3D259D269}" type="slidenum">
              <a:rPr lang="ru-RU" altLang="ru-RU" sz="1200">
                <a:solidFill>
                  <a:srgbClr val="898989"/>
                </a:solidFill>
              </a:rPr>
              <a:pPr eaLnBrk="0" hangingPunct="0">
                <a:spcBef>
                  <a:spcPct val="0"/>
                </a:spcBef>
                <a:buFont typeface="Arial" charset="0"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467544" y="4077072"/>
          <a:ext cx="82296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 dir="r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13572</TotalTime>
  <Words>1451</Words>
  <Application>Microsoft Office PowerPoint</Application>
  <PresentationFormat>On-screen Show (4:3)</PresentationFormat>
  <Paragraphs>249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BPG Algeti Compact</vt:lpstr>
      <vt:lpstr>Calibri</vt:lpstr>
      <vt:lpstr>Cambria</vt:lpstr>
      <vt:lpstr>Times New Roman</vt:lpstr>
      <vt:lpstr>Wingdings</vt:lpstr>
      <vt:lpstr>Office Theme</vt:lpstr>
      <vt:lpstr>PowerPoint Presentation</vt:lpstr>
      <vt:lpstr>Implementacija Strategije PEMPAL-a:  Agenda ZPT</vt:lpstr>
      <vt:lpstr>PowerPoint Presentation</vt:lpstr>
      <vt:lpstr> Akcioni plan ZPT za period 2013-2015. godine </vt:lpstr>
      <vt:lpstr>Input ZPT na srednjoročni pregled strategije</vt:lpstr>
      <vt:lpstr>Izveštaj o implementaciji Akcionog plana ZPT za period 2013- 2015. godine Rezultati ZPT su zabeleženi u 3 Aneksa Izveštaja: </vt:lpstr>
      <vt:lpstr>Prioritetne teme ZPT u  periodu 2013-2015. godine </vt:lpstr>
      <vt:lpstr>PowerPoint Presentation</vt:lpstr>
      <vt:lpstr>Evaluacija implementacije Akcionog plana –   indikatori učinaka ...</vt:lpstr>
      <vt:lpstr>Ostali indikatori …</vt:lpstr>
      <vt:lpstr>Identifikovani i demonstrirani su uspesi u implementaciji informcionih sistema trezora (dnevni red događaja održanih u Gruziji, Rusiji, Azerbejdžanu su uključivali on-line demonstraciju IT sistema trezora). Kolege iz Belorusije su imali koristi od saveta dobijenih od kolega po pitanju njihovog koncepta informacionog sistema za upravljanje finansijama. </vt:lpstr>
      <vt:lpstr>PowerPoint Presentation</vt:lpstr>
      <vt:lpstr> ”Kao jedan od učesnika prvog događaja ZPT koji je održan 2006. godine, i nekoliko nedavno održanih drugih događaja,  impresioniran sam značajnim napretkom PEMPAL-a u stvaranju i nuđenju proizvoda znanja i mogućnostima za deljenjem iskustava između članova. Drago mi je što mogu da napomenem rastuću ulogu samih članova ZPT u pripremanju sadržaja događaja. Zemlje članice mreže PEMPAL-a se javljaju i kao donatori znanja iz oblasti upravljanja javnim finansijama, kao i korisnici istog, što doprinosi efikasnosti mreže i učenju uz pomoć kolega.”  </vt:lpstr>
      <vt:lpstr> </vt:lpstr>
      <vt:lpstr>Tematske grupe ZPT </vt:lpstr>
      <vt:lpstr>Konsolidacija izveštavanja u Velikoj Britaniji …                                               … bolje je da se jednom vidi ...</vt:lpstr>
      <vt:lpstr>Postignuti rezultati Tematske grupe za integraciju budžetske klasifikacije i kontnog plana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 Community of Practice</dc:title>
  <dc:creator>Ion</dc:creator>
  <cp:lastModifiedBy>Ksenia Galantsova</cp:lastModifiedBy>
  <cp:revision>394</cp:revision>
  <dcterms:created xsi:type="dcterms:W3CDTF">2013-05-14T13:14:50Z</dcterms:created>
  <dcterms:modified xsi:type="dcterms:W3CDTF">2015-07-20T11:11:39Z</dcterms:modified>
</cp:coreProperties>
</file>