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08" r:id="rId2"/>
  </p:sldMasterIdLst>
  <p:notesMasterIdLst>
    <p:notesMasterId r:id="rId39"/>
  </p:notesMasterIdLst>
  <p:handoutMasterIdLst>
    <p:handoutMasterId r:id="rId40"/>
  </p:handoutMasterIdLst>
  <p:sldIdLst>
    <p:sldId id="2076" r:id="rId3"/>
    <p:sldId id="1995" r:id="rId4"/>
    <p:sldId id="1930" r:id="rId5"/>
    <p:sldId id="2032" r:id="rId6"/>
    <p:sldId id="1975" r:id="rId7"/>
    <p:sldId id="2036" r:id="rId8"/>
    <p:sldId id="2069" r:id="rId9"/>
    <p:sldId id="2042" r:id="rId10"/>
    <p:sldId id="2059" r:id="rId11"/>
    <p:sldId id="2073" r:id="rId12"/>
    <p:sldId id="2072" r:id="rId13"/>
    <p:sldId id="2050" r:id="rId14"/>
    <p:sldId id="2082" r:id="rId15"/>
    <p:sldId id="2074" r:id="rId16"/>
    <p:sldId id="2075" r:id="rId17"/>
    <p:sldId id="2065" r:id="rId18"/>
    <p:sldId id="2053" r:id="rId19"/>
    <p:sldId id="2054" r:id="rId20"/>
    <p:sldId id="2061" r:id="rId21"/>
    <p:sldId id="2064" r:id="rId22"/>
    <p:sldId id="2070" r:id="rId23"/>
    <p:sldId id="2071" r:id="rId24"/>
    <p:sldId id="2055" r:id="rId25"/>
    <p:sldId id="2056" r:id="rId26"/>
    <p:sldId id="2057" r:id="rId27"/>
    <p:sldId id="2052" r:id="rId28"/>
    <p:sldId id="2060" r:id="rId29"/>
    <p:sldId id="2081" r:id="rId30"/>
    <p:sldId id="2033" r:id="rId31"/>
    <p:sldId id="2077" r:id="rId32"/>
    <p:sldId id="2078" r:id="rId33"/>
    <p:sldId id="2079" r:id="rId34"/>
    <p:sldId id="2080" r:id="rId35"/>
    <p:sldId id="2068" r:id="rId36"/>
    <p:sldId id="2066" r:id="rId37"/>
    <p:sldId id="2025" r:id="rId38"/>
  </p:sldIdLst>
  <p:sldSz cx="9144000" cy="6858000" type="screen4x3"/>
  <p:notesSz cx="9926638" cy="6797675"/>
  <p:custDataLst>
    <p:tags r:id="rId41"/>
  </p:custDataLst>
  <p:defaultTextStyle>
    <a:defPPr>
      <a:defRPr lang="ru-RU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632"/>
    <a:srgbClr val="7B7911"/>
    <a:srgbClr val="C7EAEF"/>
    <a:srgbClr val="D0F0BA"/>
    <a:srgbClr val="D6F4CC"/>
    <a:srgbClr val="A0E488"/>
    <a:srgbClr val="ABE0E7"/>
    <a:srgbClr val="8DD5DF"/>
    <a:srgbClr val="49BCCB"/>
    <a:srgbClr val="2A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8" autoAdjust="0"/>
    <p:restoredTop sz="93829" autoAdjust="0"/>
  </p:normalViewPr>
  <p:slideViewPr>
    <p:cSldViewPr>
      <p:cViewPr varScale="1">
        <p:scale>
          <a:sx n="63" d="100"/>
          <a:sy n="63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notesViewPr>
    <p:cSldViewPr>
      <p:cViewPr varScale="1">
        <p:scale>
          <a:sx n="118" d="100"/>
          <a:sy n="118" d="100"/>
        </p:scale>
        <p:origin x="-2052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625" cy="340976"/>
          </a:xfrm>
          <a:prstGeom prst="rect">
            <a:avLst/>
          </a:prstGeom>
          <a:effectLst/>
        </p:spPr>
        <p:txBody>
          <a:bodyPr vert="horz" lIns="90888" tIns="45444" rIns="90888" bIns="45444" rtlCol="0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8" y="0"/>
            <a:ext cx="4302625" cy="340976"/>
          </a:xfrm>
          <a:prstGeom prst="rect">
            <a:avLst/>
          </a:prstGeom>
          <a:effectLst/>
        </p:spPr>
        <p:txBody>
          <a:bodyPr vert="horz" lIns="90888" tIns="45444" rIns="90888" bIns="45444" rtlCol="0"/>
          <a:lstStyle>
            <a:lvl1pPr algn="r">
              <a:defRPr sz="1200">
                <a:effectLst/>
              </a:defRPr>
            </a:lvl1pPr>
          </a:lstStyle>
          <a:p>
            <a:fld id="{1C2782DD-ED2F-194E-A5A5-818CA6972099}" type="datetimeFigureOut">
              <a:rPr lang="ru-RU" smtClean="0">
                <a:effectLst/>
              </a:rPr>
              <a:t>22.10.2019</a:t>
            </a:fld>
            <a:endParaRPr lang="ru-RU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702"/>
            <a:ext cx="4302625" cy="340976"/>
          </a:xfrm>
          <a:prstGeom prst="rect">
            <a:avLst/>
          </a:prstGeom>
          <a:effectLst/>
        </p:spPr>
        <p:txBody>
          <a:bodyPr vert="horz" lIns="90888" tIns="45444" rIns="90888" bIns="45444" rtlCol="0" anchor="b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8" y="6456702"/>
            <a:ext cx="4302625" cy="340976"/>
          </a:xfrm>
          <a:prstGeom prst="rect">
            <a:avLst/>
          </a:prstGeom>
          <a:effectLst/>
        </p:spPr>
        <p:txBody>
          <a:bodyPr vert="horz" lIns="90888" tIns="45444" rIns="90888" bIns="45444" rtlCol="0" anchor="b"/>
          <a:lstStyle>
            <a:lvl1pPr algn="r">
              <a:defRPr sz="1200">
                <a:effectLst/>
              </a:defRPr>
            </a:lvl1pPr>
          </a:lstStyle>
          <a:p>
            <a:fld id="{F8E24DF1-D5B4-344E-ADF4-30023BAE2F23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301544" cy="339883"/>
          </a:xfrm>
          <a:prstGeom prst="rect">
            <a:avLst/>
          </a:prstGeom>
          <a:effectLst/>
        </p:spPr>
        <p:txBody>
          <a:bodyPr vert="horz" lIns="90443" tIns="45221" rIns="90443" bIns="45221" rtlCol="0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7" y="3"/>
            <a:ext cx="4301544" cy="339883"/>
          </a:xfrm>
          <a:prstGeom prst="rect">
            <a:avLst/>
          </a:prstGeom>
          <a:effectLst/>
        </p:spPr>
        <p:txBody>
          <a:bodyPr vert="horz" lIns="90443" tIns="45221" rIns="90443" bIns="45221" rtlCol="0"/>
          <a:lstStyle>
            <a:lvl1pPr algn="r">
              <a:defRPr sz="1200">
                <a:effectLst/>
              </a:defRPr>
            </a:lvl1pPr>
          </a:lstStyle>
          <a:p>
            <a:fld id="{0685EFD8-5627-4145-8736-D0B6DADA8466}" type="datetimeFigureOut">
              <a:rPr lang="ru-RU" smtClean="0">
                <a:effectLst/>
              </a:rPr>
              <a:t>22.10.2019</a:t>
            </a:fld>
            <a:endParaRPr lang="ru-RU">
              <a:effectLst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7" y="3228898"/>
            <a:ext cx="7941309" cy="3058953"/>
          </a:xfrm>
          <a:prstGeom prst="rect">
            <a:avLst/>
          </a:prstGeom>
          <a:effectLst/>
        </p:spPr>
        <p:txBody>
          <a:bodyPr vert="horz" lIns="90443" tIns="45221" rIns="90443" bIns="45221" rtlCol="0"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4" cy="339883"/>
          </a:xfrm>
          <a:prstGeom prst="rect">
            <a:avLst/>
          </a:prstGeom>
          <a:effectLst/>
        </p:spPr>
        <p:txBody>
          <a:bodyPr vert="horz" lIns="90443" tIns="45221" rIns="90443" bIns="45221" rtlCol="0" anchor="b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7" y="6456614"/>
            <a:ext cx="4301544" cy="339883"/>
          </a:xfrm>
          <a:prstGeom prst="rect">
            <a:avLst/>
          </a:prstGeom>
          <a:effectLst/>
        </p:spPr>
        <p:txBody>
          <a:bodyPr vert="horz" lIns="90443" tIns="45221" rIns="90443" bIns="45221" rtlCol="0" anchor="b"/>
          <a:lstStyle>
            <a:lvl1pPr algn="r">
              <a:defRPr sz="1200">
                <a:effectLst/>
              </a:defRPr>
            </a:lvl1pPr>
          </a:lstStyle>
          <a:p>
            <a:fld id="{4988981F-6AAF-46F8-B4B3-8B7354F93985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78500" y="33338"/>
            <a:ext cx="2932113" cy="2198687"/>
          </a:xfrm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20448" y="2257982"/>
            <a:ext cx="14102359" cy="239701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032" algn="just">
              <a:spcAft>
                <a:spcPts val="300"/>
              </a:spcAft>
            </a:pPr>
            <a:endParaRPr lang="ru-RU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663179-9C15-424E-91E7-052442D69380}" type="slidenum">
              <a:rPr lang="ru-RU" altLang="ru-RU" sz="1200">
                <a:effectLst/>
              </a:rPr>
              <a:pPr algn="r" eaLnBrk="1" hangingPunct="1"/>
              <a:t>31</a:t>
            </a:fld>
          </a:p>
        </p:txBody>
      </p:sp>
    </p:spTree>
    <p:extLst>
      <p:ext uri="{BB962C8B-B14F-4D97-AF65-F5344CB8AC3E}">
        <p14:creationId xmlns:p14="http://schemas.microsoft.com/office/powerpoint/2010/main" val="3549828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663179-9C15-424E-91E7-052442D69380}" type="slidenum">
              <a:rPr lang="ru-RU" altLang="ru-RU" sz="1200">
                <a:effectLst/>
              </a:rPr>
              <a:pPr algn="r" eaLnBrk="1" hangingPunct="1"/>
              <a:t>32</a:t>
            </a:fld>
          </a:p>
        </p:txBody>
      </p:sp>
    </p:spTree>
    <p:extLst>
      <p:ext uri="{BB962C8B-B14F-4D97-AF65-F5344CB8AC3E}">
        <p14:creationId xmlns:p14="http://schemas.microsoft.com/office/powerpoint/2010/main" val="3001803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663179-9C15-424E-91E7-052442D69380}" type="slidenum">
              <a:rPr lang="ru-RU" altLang="ru-RU" sz="1200">
                <a:effectLst/>
              </a:rPr>
              <a:pPr algn="r" eaLnBrk="1" hangingPunct="1"/>
              <a:t>33</a:t>
            </a:fld>
          </a:p>
        </p:txBody>
      </p:sp>
    </p:spTree>
    <p:extLst>
      <p:ext uri="{BB962C8B-B14F-4D97-AF65-F5344CB8AC3E}">
        <p14:creationId xmlns:p14="http://schemas.microsoft.com/office/powerpoint/2010/main" val="157695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90F7F2-693E-44A7-B702-D579B162CABA}" type="slidenum">
              <a:rPr lang="ru-RU" altLang="ru-RU" sz="1200">
                <a:effectLst/>
              </a:rPr>
              <a:pPr algn="r" eaLnBrk="1" hangingPunct="1"/>
              <a:t>34</a:t>
            </a:fld>
          </a:p>
        </p:txBody>
      </p:sp>
    </p:spTree>
    <p:extLst>
      <p:ext uri="{BB962C8B-B14F-4D97-AF65-F5344CB8AC3E}">
        <p14:creationId xmlns:p14="http://schemas.microsoft.com/office/powerpoint/2010/main" val="31912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sym typeface="Wingdings" panose="05000000000000000000" pitchFamily="2" charset="2"/>
            </a:endParaRPr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>
          <a:xfrm>
            <a:off x="3877120" y="9357819"/>
            <a:ext cx="2967297" cy="4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C65193-B05D-432B-9F63-9EFC066B761D}" type="slidenum">
              <a:rPr lang="ru-RU" altLang="ru-RU">
                <a:effectLst/>
              </a:rPr>
              <a:pPr algn="r" eaLnBrk="1" hangingPunct="1">
                <a:spcBef>
                  <a:spcPct val="0"/>
                </a:spcBef>
              </a:pPr>
              <a:t>35</a:t>
            </a:fld>
          </a:p>
        </p:txBody>
      </p:sp>
    </p:spTree>
    <p:extLst>
      <p:ext uri="{BB962C8B-B14F-4D97-AF65-F5344CB8AC3E}">
        <p14:creationId xmlns:p14="http://schemas.microsoft.com/office/powerpoint/2010/main" val="152791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4988981F-6AAF-46F8-B4B3-8B7354F93985}" type="slidenum">
              <a:rPr lang="ru-RU" smtClean="0">
                <a:effectLst/>
              </a:rPr>
              <a:t>4</a:t>
            </a:fld>
          </a:p>
        </p:txBody>
      </p:sp>
    </p:spTree>
    <p:extLst>
      <p:ext uri="{BB962C8B-B14F-4D97-AF65-F5344CB8AC3E}">
        <p14:creationId xmlns:p14="http://schemas.microsoft.com/office/powerpoint/2010/main" val="218898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35275" y="28575"/>
            <a:ext cx="4227513" cy="3170238"/>
          </a:xfrm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Заметки 1"/>
          <p:cNvSpPr>
            <a:spLocks noGrp="1"/>
          </p:cNvSpPr>
          <p:nvPr>
            <p:ph type="body" sz="quarter" idx="10"/>
          </p:nvPr>
        </p:nvSpPr>
        <p:spPr>
          <a:xfrm>
            <a:off x="226841" y="3227838"/>
            <a:ext cx="9492404" cy="3060636"/>
          </a:xfrm>
          <a:effectLst/>
        </p:spPr>
        <p:txBody>
          <a:bodyPr/>
          <a:lstStyle/>
          <a:p>
            <a:pPr indent="286652" algn="just"/>
            <a:endParaRPr lang="ru-RU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latin typeface="Arial"/>
              <a:sym typeface="Wingdings" pitchFamily="2" charset="2"/>
            </a:endParaRPr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9pPr>
          </a:lstStyle>
          <a:p>
            <a:pPr algn="r" eaLnBrk="1" hangingPunct="1"/>
            <a:fld id="{A20BB8E1-A15D-4275-B039-036BEF35A3C9}" type="slidenum">
              <a:rPr lang="ru-RU" altLang="ru-RU" sz="1200">
                <a:effectLst/>
              </a:rPr>
              <a:pPr algn="r" eaLnBrk="1" hangingPunct="1"/>
              <a:t>21</a:t>
            </a:fld>
          </a:p>
        </p:txBody>
      </p:sp>
    </p:spTree>
    <p:extLst>
      <p:ext uri="{BB962C8B-B14F-4D97-AF65-F5344CB8AC3E}">
        <p14:creationId xmlns:p14="http://schemas.microsoft.com/office/powerpoint/2010/main" val="376535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latin typeface="Arial"/>
              <a:sym typeface="Wingdings" pitchFamily="2" charset="2"/>
            </a:endParaRPr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/>
              </a:defRPr>
            </a:lvl9pPr>
          </a:lstStyle>
          <a:p>
            <a:pPr algn="r" eaLnBrk="1" hangingPunct="1"/>
            <a:fld id="{A20BB8E1-A15D-4275-B039-036BEF35A3C9}" type="slidenum">
              <a:rPr lang="ru-RU" altLang="ru-RU" sz="1200">
                <a:effectLst/>
              </a:rPr>
              <a:pPr algn="r" eaLnBrk="1" hangingPunct="1"/>
              <a:t>22</a:t>
            </a:fld>
          </a:p>
        </p:txBody>
      </p:sp>
    </p:spTree>
    <p:extLst>
      <p:ext uri="{BB962C8B-B14F-4D97-AF65-F5344CB8AC3E}">
        <p14:creationId xmlns:p14="http://schemas.microsoft.com/office/powerpoint/2010/main" val="1526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sym typeface="Wingdings" panose="05000000000000000000" pitchFamily="2" charset="2"/>
            </a:endParaRPr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>
          <a:xfrm>
            <a:off x="3877120" y="9357819"/>
            <a:ext cx="2967297" cy="4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39DFFF-759A-4ED9-8CA3-54ED8F0DBBA3}" type="slidenum">
              <a:rPr lang="ru-RU" altLang="ru-RU">
                <a:effectLst/>
              </a:rPr>
              <a:pPr algn="r" eaLnBrk="1" hangingPunct="1">
                <a:spcBef>
                  <a:spcPct val="0"/>
                </a:spcBef>
              </a:pPr>
              <a:t>23</a:t>
            </a:fld>
          </a:p>
        </p:txBody>
      </p:sp>
    </p:spTree>
    <p:extLst>
      <p:ext uri="{BB962C8B-B14F-4D97-AF65-F5344CB8AC3E}">
        <p14:creationId xmlns:p14="http://schemas.microsoft.com/office/powerpoint/2010/main" val="325753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sym typeface="Wingdings" panose="05000000000000000000" pitchFamily="2" charset="2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>
          <a:xfrm>
            <a:off x="3877120" y="9357819"/>
            <a:ext cx="2967297" cy="4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856E0E-4836-444C-8CA9-2045007ECD9F}" type="slidenum">
              <a:rPr lang="ru-RU" altLang="ru-RU">
                <a:effectLst/>
              </a:rPr>
              <a:pPr algn="r" eaLnBrk="1" hangingPunct="1">
                <a:spcBef>
                  <a:spcPct val="0"/>
                </a:spcBef>
              </a:pPr>
              <a:t>24</a:t>
            </a:fld>
          </a:p>
        </p:txBody>
      </p:sp>
    </p:spTree>
    <p:extLst>
      <p:ext uri="{BB962C8B-B14F-4D97-AF65-F5344CB8AC3E}">
        <p14:creationId xmlns:p14="http://schemas.microsoft.com/office/powerpoint/2010/main" val="111643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sym typeface="Wingdings" panose="05000000000000000000" pitchFamily="2" charset="2"/>
            </a:endParaRPr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>
          <a:xfrm>
            <a:off x="3877120" y="9357819"/>
            <a:ext cx="2967297" cy="4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C65193-B05D-432B-9F63-9EFC066B761D}" type="slidenum">
              <a:rPr lang="ru-RU" altLang="ru-RU">
                <a:effectLst/>
              </a:rPr>
              <a:pPr algn="r" eaLnBrk="1" hangingPunct="1">
                <a:spcBef>
                  <a:spcPct val="0"/>
                </a:spcBef>
              </a:pPr>
              <a:t>25</a:t>
            </a:fld>
          </a:p>
        </p:txBody>
      </p:sp>
    </p:spTree>
    <p:extLst>
      <p:ext uri="{BB962C8B-B14F-4D97-AF65-F5344CB8AC3E}">
        <p14:creationId xmlns:p14="http://schemas.microsoft.com/office/powerpoint/2010/main" val="152791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FD1BDF-A874-4FDC-A38B-8304F09FE466}" type="slidenum">
              <a:rPr lang="ru-RU" altLang="ru-RU" sz="1200">
                <a:effectLst/>
              </a:rPr>
              <a:pPr algn="r" eaLnBrk="1" hangingPunct="1"/>
              <a:t>30</a:t>
            </a:fld>
          </a:p>
        </p:txBody>
      </p:sp>
    </p:spTree>
    <p:extLst>
      <p:ext uri="{BB962C8B-B14F-4D97-AF65-F5344CB8AC3E}">
        <p14:creationId xmlns:p14="http://schemas.microsoft.com/office/powerpoint/2010/main" val="116780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  <a:effectLst/>
        </p:spPr>
      </p:pic>
      <p:sp>
        <p:nvSpPr>
          <p:cNvPr id="8" name="Slide Number Placeholder 12"/>
          <p:cNvSpPr txBox="1"/>
          <p:nvPr/>
        </p:nvSpPr>
        <p:spPr>
          <a:xfrm>
            <a:off x="8282957" y="6237312"/>
            <a:ext cx="848799" cy="53746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>
                <a:effectLst/>
              </a:defRPr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effectLst/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  <a:effectLst/>
        </p:spPr>
        <p:txBody>
          <a:bodyPr vert="eaVert"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pPr>
              <a:defRPr>
                <a:effectLst/>
              </a:defRPr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effectLst/>
              </a:rPr>
              <a:t>М</a:t>
            </a:r>
            <a:endParaRPr lang="ru-RU">
              <a:solidFill>
                <a:prstClr val="black"/>
              </a:solidFill>
              <a:effectLst/>
              <a:latin typeface="Arial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effectLst/>
              </a:rPr>
              <a:t>]</a:t>
            </a:r>
            <a:endParaRPr lang="ru-RU">
              <a:solidFill>
                <a:srgbClr val="DBDBE9"/>
              </a:solidFill>
              <a:effectLst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9pPr>
          </a:lstStyle>
          <a:p>
            <a:pPr eaLnBrk="1" hangingPunct="1">
              <a:defRPr>
                <a:effectLst/>
              </a:defRPr>
            </a:pPr>
            <a:r>
              <a:rPr lang="ru-RU" sz="2200" i="1">
                <a:solidFill>
                  <a:prstClr val="white"/>
                </a:solidFill>
                <a:effectLst/>
                <a:latin typeface="Times New Roman" panose="02020603050405020304" pitchFamily="18" charset="0"/>
              </a:rPr>
              <a:t>ф</a:t>
            </a:r>
            <a:endParaRPr lang="ru-RU" sz="2200">
              <a:solidFill>
                <a:srgbClr val="DBDBE9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  <a:effectLst/>
        </p:grpSpPr>
        <p:sp>
          <p:nvSpPr>
            <p:cNvPr id="15" name="Прямоугольник 14"/>
            <p:cNvSpPr/>
            <p:nvPr/>
          </p:nvSpPr>
          <p:spPr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pPr>
              <a:defRPr>
                <a:effectLst/>
              </a:defRPr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000">
              <a:solidFill>
                <a:prstClr val="black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effectLst/>
              </a:rPr>
              <a:t>]</a:t>
            </a:r>
            <a:endParaRPr lang="ru-RU">
              <a:solidFill>
                <a:srgbClr val="DBDBE9"/>
              </a:solidFill>
              <a:effectLst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9pPr>
          </a:lstStyle>
          <a:p>
            <a:pPr eaLnBrk="1" hangingPunct="1">
              <a:defRPr>
                <a:effectLst/>
              </a:defRPr>
            </a:pPr>
            <a:r>
              <a:rPr lang="ru-RU" sz="2200" i="1">
                <a:solidFill>
                  <a:prstClr val="white"/>
                </a:solidFill>
                <a:effectLst/>
                <a:latin typeface="Times New Roman" panose="02020603050405020304" pitchFamily="18" charset="0"/>
              </a:rPr>
              <a:t>ф</a:t>
            </a:r>
            <a:endParaRPr lang="ru-RU" sz="2200">
              <a:solidFill>
                <a:srgbClr val="DBDBE9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>
              <a:solidFill>
                <a:prstClr val="black"/>
              </a:solidFill>
              <a:effectLst/>
              <a:latin typeface="Arial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DBDBE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>
              <a:solidFill>
                <a:srgbClr val="DBDBE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ru-RU" sz="2200" i="1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2200">
              <a:solidFill>
                <a:srgbClr val="DBDBE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  <a:effectLst/>
        </p:grpSpPr>
        <p:sp>
          <p:nvSpPr>
            <p:cNvPr id="15" name="Прямоугольник 14"/>
            <p:cNvSpPr/>
            <p:nvPr/>
          </p:nvSpPr>
          <p:spPr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>
              <a:solidFill>
                <a:prstClr val="black"/>
              </a:solidFill>
              <a:effectLst/>
              <a:latin typeface="Arial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DBDBE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>
              <a:solidFill>
                <a:srgbClr val="DBDBE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ru-RU" sz="2200" i="1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2200">
              <a:solidFill>
                <a:srgbClr val="DBDBE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effectLst/>
        </p:spPr>
        <p:txBody>
          <a:bodyPr rtlCol="0"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>
                <a:effectLst/>
              </a:defRPr>
            </a:pPr>
            <a:fld id="{7C948A7D-6C52-4157-BEA1-1B3B6891AEA4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  <a:effectLst/>
        </p:spPr>
        <p:txBody>
          <a:bodyPr/>
          <a:lstStyle/>
          <a:p>
            <a:pPr algn="r">
              <a:defRPr>
                <a:effectLst/>
              </a:defRPr>
            </a:pPr>
            <a:endParaRPr lang="ru-RU" b="1">
              <a:solidFill>
                <a:prstClr val="black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>
                <a:effectLst/>
              </a:defRPr>
            </a:pPr>
            <a:endParaRPr lang="en-US" i="1">
              <a:solidFill>
                <a:prstClr val="white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  <a:effectLst/>
        </p:grpSpPr>
        <p:sp>
          <p:nvSpPr>
            <p:cNvPr id="15" name="Прямоугольник 14"/>
            <p:cNvSpPr/>
            <p:nvPr/>
          </p:nvSpPr>
          <p:spPr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</p:grpSp>
      <p:sp>
        <p:nvSpPr>
          <p:cNvPr id="17" name="Номер слайда 1"/>
          <p:cNvSpPr txBox="1"/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defRPr>
                <a:effectLst/>
              </a:defRPr>
            </a:pPr>
            <a:fld id="{7C948A7D-6C52-4157-BEA1-1B3B6891AEA4}" type="slidenum">
              <a:rPr lang="ru-RU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pPr algn="r">
                <a:defRPr>
                  <a:effectLst/>
                </a:defRPr>
              </a:pPr>
              <a:t>‹#›</a:t>
            </a:fld>
            <a:endParaRPr lang="ru-RU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FAC35507-166B-4B76-A662-C972B629930B}" type="datetime1">
              <a:rPr lang="ru-RU" altLang="ru-RU" smtClean="0">
                <a:effectLst/>
              </a:rPr>
              <a:t>22.10.2019</a:t>
            </a:fld>
            <a:endParaRPr lang="ru-RU" altLang="ru-RU">
              <a:effectLst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 altLang="ru-RU">
              <a:effectLst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26F6B8EE-8E22-41BD-A10F-4D9DBCC63CB9}" type="slidenum">
              <a:rPr lang="ru-RU" altLang="ru-RU">
                <a:effectLst/>
              </a:rPr>
              <a:t>‹#›</a:t>
            </a:fld>
            <a:endParaRPr lang="ru-RU" alt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13852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3" y="365131"/>
            <a:ext cx="7886700" cy="1325562"/>
          </a:xfrm>
          <a:prstGeom prst="rect">
            <a:avLst/>
          </a:prstGeom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3" y="1825630"/>
            <a:ext cx="7886700" cy="4351337"/>
          </a:xfrm>
          <a:prstGeom prst="rect">
            <a:avLst/>
          </a:prstGeo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2" y="6356355"/>
            <a:ext cx="2057400" cy="365126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B5932904-90C5-4D6F-9996-0020CADF13E1}" type="datetime1">
              <a:rPr lang="ru-RU" smtClean="0">
                <a:solidFill>
                  <a:prstClr val="black">
                    <a:tint val="75000"/>
                  </a:prstClr>
                </a:solidFill>
                <a:effectLst/>
              </a:rPr>
              <a:t>22.10.2019</a:t>
            </a:fld>
            <a:endParaRPr lang="ru-RU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3" y="6356355"/>
            <a:ext cx="3086101" cy="365126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ru-RU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2" y="6356355"/>
            <a:ext cx="2057400" cy="365126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720A0911-1C00-45B3-AA24-6B171B98EF8B}" type="slidenum">
              <a:rPr lang="ru-RU" alt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 alt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33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  <a:effectLst/>
        </p:spPr>
      </p:pic>
      <p:sp>
        <p:nvSpPr>
          <p:cNvPr id="8" name="Slide Number Placeholder 12"/>
          <p:cNvSpPr txBox="1"/>
          <p:nvPr/>
        </p:nvSpPr>
        <p:spPr>
          <a:xfrm>
            <a:off x="8516513" y="97634"/>
            <a:ext cx="848799" cy="53746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>
                <a:effectLst/>
              </a:defRPr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effectLst/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8" name="Slide Number Placeholder 12"/>
          <p:cNvSpPr txBox="1"/>
          <p:nvPr/>
        </p:nvSpPr>
        <p:spPr>
          <a:xfrm>
            <a:off x="8516513" y="97634"/>
            <a:ext cx="848799" cy="53746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>
                <a:effectLst/>
              </a:defRPr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effectLst/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3" name="Slide Number Placeholder 12"/>
          <p:cNvSpPr txBox="1"/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>
                <a:effectLst/>
              </a:defRPr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effectLst/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8" name="Slide Number Placeholder 12"/>
          <p:cNvSpPr txBox="1"/>
          <p:nvPr/>
        </p:nvSpPr>
        <p:spPr>
          <a:xfrm>
            <a:off x="8302833" y="6165304"/>
            <a:ext cx="848799" cy="53746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>
                <a:effectLst/>
              </a:defRPr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effectLst/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transition/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transition/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transition/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transition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transition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en-US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transition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  <a:effectLst/>
        </p:spPr>
        <p:txBody>
          <a:bodyPr vert="eaVert"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transition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pPr>
              <a:defRPr>
                <a:effectLst/>
              </a:defRPr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effectLst/>
              </a:rPr>
              <a:t>М</a:t>
            </a:r>
            <a:endParaRPr lang="ru-RU">
              <a:solidFill>
                <a:prstClr val="black"/>
              </a:solidFill>
              <a:effectLst/>
              <a:latin typeface="Arial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effectLst/>
              </a:rPr>
              <a:t>]</a:t>
            </a:r>
            <a:endParaRPr lang="ru-RU">
              <a:solidFill>
                <a:srgbClr val="DBDBE9"/>
              </a:solidFill>
              <a:effectLst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9pPr>
          </a:lstStyle>
          <a:p>
            <a:pPr eaLnBrk="1" hangingPunct="1">
              <a:defRPr>
                <a:effectLst/>
              </a:defRPr>
            </a:pPr>
            <a:r>
              <a:rPr lang="ru-RU" sz="2200" i="1">
                <a:solidFill>
                  <a:prstClr val="white"/>
                </a:solidFill>
                <a:effectLst/>
                <a:latin typeface="Times New Roman" panose="02020603050405020304" pitchFamily="18" charset="0"/>
              </a:rPr>
              <a:t>ф</a:t>
            </a:r>
            <a:endParaRPr lang="ru-RU" sz="2200">
              <a:solidFill>
                <a:srgbClr val="DBDBE9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  <a:effectLst/>
        </p:grpSpPr>
        <p:sp>
          <p:nvSpPr>
            <p:cNvPr id="15" name="Прямоугольник 14"/>
            <p:cNvSpPr/>
            <p:nvPr/>
          </p:nvSpPr>
          <p:spPr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pPr>
              <a:defRPr>
                <a:effectLst/>
              </a:defRPr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000">
              <a:solidFill>
                <a:prstClr val="black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effectLst/>
              </a:rPr>
              <a:t>]</a:t>
            </a:r>
            <a:endParaRPr lang="ru-RU">
              <a:solidFill>
                <a:srgbClr val="DBDBE9"/>
              </a:solidFill>
              <a:effectLst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9pPr>
          </a:lstStyle>
          <a:p>
            <a:pPr eaLnBrk="1" hangingPunct="1">
              <a:defRPr>
                <a:effectLst/>
              </a:defRPr>
            </a:pPr>
            <a:r>
              <a:rPr lang="ru-RU" sz="2200" i="1">
                <a:solidFill>
                  <a:prstClr val="white"/>
                </a:solidFill>
                <a:effectLst/>
                <a:latin typeface="Times New Roman" panose="02020603050405020304" pitchFamily="18" charset="0"/>
              </a:rPr>
              <a:t>ф</a:t>
            </a:r>
            <a:endParaRPr lang="ru-RU" sz="2200">
              <a:solidFill>
                <a:srgbClr val="DBDBE9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699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>
              <a:solidFill>
                <a:prstClr val="black"/>
              </a:solidFill>
              <a:effectLst/>
              <a:latin typeface="Arial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DBDBE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>
              <a:solidFill>
                <a:srgbClr val="DBDBE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ru-RU" sz="2200" i="1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2200">
              <a:solidFill>
                <a:srgbClr val="DBDBE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prstClr val="white"/>
              </a:solidFill>
              <a:effectLst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  <a:effectLst/>
        </p:grpSpPr>
        <p:sp>
          <p:nvSpPr>
            <p:cNvPr id="15" name="Прямоугольник 14"/>
            <p:cNvSpPr/>
            <p:nvPr/>
          </p:nvSpPr>
          <p:spPr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>
                <a:solidFill>
                  <a:prstClr val="white"/>
                </a:solidFill>
                <a:effectLst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ru-RU" sz="2000">
                <a:solidFill>
                  <a:srgbClr val="53548A">
                    <a:lumMod val="20000"/>
                    <a:lumOff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>
              <a:solidFill>
                <a:prstClr val="black"/>
              </a:solidFill>
              <a:effectLst/>
              <a:latin typeface="Arial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DBDBE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>
              <a:solidFill>
                <a:srgbClr val="DBDBE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ru-RU" sz="2200" i="1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2200">
              <a:solidFill>
                <a:srgbClr val="DBDBE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effectLst/>
        </p:spPr>
        <p:txBody>
          <a:bodyPr rtlCol="0"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>
                <a:effectLst/>
              </a:defRPr>
            </a:pPr>
            <a:fld id="{7C948A7D-6C52-4157-BEA1-1B3B6891AEA4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  <a:effectLst/>
        </p:spPr>
        <p:txBody>
          <a:bodyPr/>
          <a:lstStyle/>
          <a:p>
            <a:pPr algn="r">
              <a:defRPr>
                <a:effectLst/>
              </a:defRPr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effectLst/>
                <a:latin typeface="Trebuchet MS" panose="020B0603020202020204" pitchFamily="34" charset="0"/>
              </a:rPr>
              <a:t>22.10.2019 21:19</a:t>
            </a:fld>
            <a:endParaRPr lang="ru-RU" b="1">
              <a:solidFill>
                <a:prstClr val="black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418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en-US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  <a:effectLst/>
              </a:rPr>
              <a:t>‹#›</a:t>
            </a:fld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  <a:effectLst/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grpSp>
        <p:nvGrpSpPr>
          <p:cNvPr id="983" name="Group 1183"/>
          <p:cNvGrpSpPr/>
          <p:nvPr/>
        </p:nvGrpSpPr>
        <p:grpSpPr>
          <a:xfrm>
            <a:off x="309569" y="244475"/>
            <a:ext cx="250825" cy="481013"/>
            <a:chOff x="195" y="154"/>
            <a:chExt cx="158" cy="303"/>
          </a:xfrm>
          <a:effectLst/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9" name="Freeform 984"/>
            <p:cNvSpPr/>
            <p:nvPr userDrawn="1"/>
          </p:nvSpPr>
          <p:spPr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0" name="Freeform 985"/>
            <p:cNvSpPr/>
            <p:nvPr userDrawn="1"/>
          </p:nvSpPr>
          <p:spPr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5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1" name="Freeform 986"/>
            <p:cNvSpPr/>
            <p:nvPr userDrawn="1"/>
          </p:nvSpPr>
          <p:spPr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2" name="Freeform 987"/>
            <p:cNvSpPr/>
            <p:nvPr userDrawn="1"/>
          </p:nvSpPr>
          <p:spPr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3" name="Freeform 988"/>
            <p:cNvSpPr/>
            <p:nvPr userDrawn="1"/>
          </p:nvSpPr>
          <p:spPr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4" name="Freeform 989"/>
            <p:cNvSpPr/>
            <p:nvPr userDrawn="1"/>
          </p:nvSpPr>
          <p:spPr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5" name="Freeform 990"/>
            <p:cNvSpPr/>
            <p:nvPr userDrawn="1"/>
          </p:nvSpPr>
          <p:spPr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6" name="Freeform 991"/>
            <p:cNvSpPr/>
            <p:nvPr userDrawn="1"/>
          </p:nvSpPr>
          <p:spPr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7" name="Freeform 992"/>
            <p:cNvSpPr/>
            <p:nvPr userDrawn="1"/>
          </p:nvSpPr>
          <p:spPr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8" name="Freeform 993"/>
            <p:cNvSpPr/>
            <p:nvPr userDrawn="1"/>
          </p:nvSpPr>
          <p:spPr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9" name="Freeform 994"/>
            <p:cNvSpPr/>
            <p:nvPr userDrawn="1"/>
          </p:nvSpPr>
          <p:spPr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0" name="Freeform 995"/>
            <p:cNvSpPr/>
            <p:nvPr userDrawn="1"/>
          </p:nvSpPr>
          <p:spPr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1" name="Freeform 996"/>
            <p:cNvSpPr/>
            <p:nvPr userDrawn="1"/>
          </p:nvSpPr>
          <p:spPr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2" name="Freeform 997"/>
            <p:cNvSpPr/>
            <p:nvPr userDrawn="1"/>
          </p:nvSpPr>
          <p:spPr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3" name="Freeform 998"/>
            <p:cNvSpPr/>
            <p:nvPr userDrawn="1"/>
          </p:nvSpPr>
          <p:spPr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2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4" name="Freeform 999"/>
            <p:cNvSpPr/>
            <p:nvPr userDrawn="1"/>
          </p:nvSpPr>
          <p:spPr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5" name="Freeform 1000"/>
            <p:cNvSpPr/>
            <p:nvPr userDrawn="1"/>
          </p:nvSpPr>
          <p:spPr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6" name="Freeform 1001"/>
            <p:cNvSpPr/>
            <p:nvPr userDrawn="1"/>
          </p:nvSpPr>
          <p:spPr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7" name="Freeform 1002"/>
            <p:cNvSpPr/>
            <p:nvPr userDrawn="1"/>
          </p:nvSpPr>
          <p:spPr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8" name="Freeform 1003"/>
            <p:cNvSpPr/>
            <p:nvPr userDrawn="1"/>
          </p:nvSpPr>
          <p:spPr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9" name="Freeform 1004"/>
            <p:cNvSpPr/>
            <p:nvPr userDrawn="1"/>
          </p:nvSpPr>
          <p:spPr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0" name="Freeform 1005"/>
            <p:cNvSpPr/>
            <p:nvPr userDrawn="1"/>
          </p:nvSpPr>
          <p:spPr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1" name="Freeform 1006"/>
            <p:cNvSpPr/>
            <p:nvPr userDrawn="1"/>
          </p:nvSpPr>
          <p:spPr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2" name="Freeform 1007"/>
            <p:cNvSpPr/>
            <p:nvPr userDrawn="1"/>
          </p:nvSpPr>
          <p:spPr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3" name="Freeform 1008"/>
            <p:cNvSpPr/>
            <p:nvPr userDrawn="1"/>
          </p:nvSpPr>
          <p:spPr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4" name="Freeform 1009"/>
            <p:cNvSpPr/>
            <p:nvPr userDrawn="1"/>
          </p:nvSpPr>
          <p:spPr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5" name="Freeform 1010"/>
            <p:cNvSpPr/>
            <p:nvPr userDrawn="1"/>
          </p:nvSpPr>
          <p:spPr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6" name="Freeform 1011"/>
            <p:cNvSpPr/>
            <p:nvPr userDrawn="1"/>
          </p:nvSpPr>
          <p:spPr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7" name="Freeform 1012"/>
            <p:cNvSpPr/>
            <p:nvPr userDrawn="1"/>
          </p:nvSpPr>
          <p:spPr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8" name="Freeform 1013"/>
            <p:cNvSpPr/>
            <p:nvPr userDrawn="1"/>
          </p:nvSpPr>
          <p:spPr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9" name="Freeform 1014"/>
            <p:cNvSpPr/>
            <p:nvPr userDrawn="1"/>
          </p:nvSpPr>
          <p:spPr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2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0" name="Freeform 1015"/>
            <p:cNvSpPr/>
            <p:nvPr userDrawn="1"/>
          </p:nvSpPr>
          <p:spPr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1" name="Freeform 1016"/>
            <p:cNvSpPr/>
            <p:nvPr userDrawn="1"/>
          </p:nvSpPr>
          <p:spPr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2" name="Freeform 1017"/>
            <p:cNvSpPr/>
            <p:nvPr userDrawn="1"/>
          </p:nvSpPr>
          <p:spPr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3" name="Freeform 1018"/>
            <p:cNvSpPr/>
            <p:nvPr userDrawn="1"/>
          </p:nvSpPr>
          <p:spPr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4" name="Freeform 1019"/>
            <p:cNvSpPr/>
            <p:nvPr userDrawn="1"/>
          </p:nvSpPr>
          <p:spPr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5" name="Freeform 1020"/>
            <p:cNvSpPr/>
            <p:nvPr userDrawn="1"/>
          </p:nvSpPr>
          <p:spPr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6" name="Freeform 1021"/>
            <p:cNvSpPr/>
            <p:nvPr userDrawn="1"/>
          </p:nvSpPr>
          <p:spPr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7" name="Freeform 1022"/>
            <p:cNvSpPr/>
            <p:nvPr userDrawn="1"/>
          </p:nvSpPr>
          <p:spPr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8" name="Freeform 1023"/>
            <p:cNvSpPr/>
            <p:nvPr userDrawn="1"/>
          </p:nvSpPr>
          <p:spPr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9" name="Freeform 1024"/>
            <p:cNvSpPr/>
            <p:nvPr userDrawn="1"/>
          </p:nvSpPr>
          <p:spPr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0" name="Freeform 1025"/>
            <p:cNvSpPr/>
            <p:nvPr userDrawn="1"/>
          </p:nvSpPr>
          <p:spPr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1" name="Freeform 1026"/>
            <p:cNvSpPr/>
            <p:nvPr userDrawn="1"/>
          </p:nvSpPr>
          <p:spPr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2" name="Freeform 1027"/>
            <p:cNvSpPr/>
            <p:nvPr userDrawn="1"/>
          </p:nvSpPr>
          <p:spPr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3" name="Freeform 1028"/>
            <p:cNvSpPr/>
            <p:nvPr userDrawn="1"/>
          </p:nvSpPr>
          <p:spPr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4" name="Freeform 1029"/>
            <p:cNvSpPr/>
            <p:nvPr userDrawn="1"/>
          </p:nvSpPr>
          <p:spPr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5" name="Freeform 1030"/>
            <p:cNvSpPr/>
            <p:nvPr userDrawn="1"/>
          </p:nvSpPr>
          <p:spPr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6" name="Freeform 1031"/>
            <p:cNvSpPr/>
            <p:nvPr userDrawn="1"/>
          </p:nvSpPr>
          <p:spPr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7" name="Freeform 1032"/>
            <p:cNvSpPr/>
            <p:nvPr userDrawn="1"/>
          </p:nvSpPr>
          <p:spPr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8" name="Freeform 1033"/>
            <p:cNvSpPr/>
            <p:nvPr userDrawn="1"/>
          </p:nvSpPr>
          <p:spPr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9" name="Freeform 1034"/>
            <p:cNvSpPr/>
            <p:nvPr userDrawn="1"/>
          </p:nvSpPr>
          <p:spPr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0" name="Freeform 1035"/>
            <p:cNvSpPr/>
            <p:nvPr userDrawn="1"/>
          </p:nvSpPr>
          <p:spPr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1" name="Freeform 1036"/>
            <p:cNvSpPr/>
            <p:nvPr userDrawn="1"/>
          </p:nvSpPr>
          <p:spPr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2" name="Freeform 1037"/>
            <p:cNvSpPr/>
            <p:nvPr userDrawn="1"/>
          </p:nvSpPr>
          <p:spPr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3" name="Freeform 1038"/>
            <p:cNvSpPr/>
            <p:nvPr userDrawn="1"/>
          </p:nvSpPr>
          <p:spPr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4" name="Freeform 1039"/>
            <p:cNvSpPr/>
            <p:nvPr userDrawn="1"/>
          </p:nvSpPr>
          <p:spPr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5" name="Freeform 1040"/>
            <p:cNvSpPr/>
            <p:nvPr userDrawn="1"/>
          </p:nvSpPr>
          <p:spPr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6" name="Freeform 1041"/>
            <p:cNvSpPr/>
            <p:nvPr userDrawn="1"/>
          </p:nvSpPr>
          <p:spPr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7" name="Freeform 1042"/>
            <p:cNvSpPr/>
            <p:nvPr userDrawn="1"/>
          </p:nvSpPr>
          <p:spPr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8" name="Freeform 1043"/>
            <p:cNvSpPr/>
            <p:nvPr userDrawn="1"/>
          </p:nvSpPr>
          <p:spPr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9" name="Freeform 1044"/>
            <p:cNvSpPr/>
            <p:nvPr userDrawn="1"/>
          </p:nvSpPr>
          <p:spPr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0" name="Freeform 1045"/>
            <p:cNvSpPr/>
            <p:nvPr userDrawn="1"/>
          </p:nvSpPr>
          <p:spPr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1" name="Freeform 1046"/>
            <p:cNvSpPr/>
            <p:nvPr userDrawn="1"/>
          </p:nvSpPr>
          <p:spPr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2" name="Freeform 1047"/>
            <p:cNvSpPr/>
            <p:nvPr userDrawn="1"/>
          </p:nvSpPr>
          <p:spPr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3" name="Freeform 1048"/>
            <p:cNvSpPr/>
            <p:nvPr userDrawn="1"/>
          </p:nvSpPr>
          <p:spPr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4" name="Freeform 1049"/>
            <p:cNvSpPr/>
            <p:nvPr userDrawn="1"/>
          </p:nvSpPr>
          <p:spPr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5" name="Freeform 1050"/>
            <p:cNvSpPr/>
            <p:nvPr userDrawn="1"/>
          </p:nvSpPr>
          <p:spPr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6" name="Freeform 1051"/>
            <p:cNvSpPr/>
            <p:nvPr userDrawn="1"/>
          </p:nvSpPr>
          <p:spPr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7" name="Freeform 1052"/>
            <p:cNvSpPr/>
            <p:nvPr userDrawn="1"/>
          </p:nvSpPr>
          <p:spPr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8" name="Freeform 1053"/>
            <p:cNvSpPr/>
            <p:nvPr userDrawn="1"/>
          </p:nvSpPr>
          <p:spPr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9" name="Freeform 1054"/>
            <p:cNvSpPr/>
            <p:nvPr userDrawn="1"/>
          </p:nvSpPr>
          <p:spPr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0" name="Freeform 1055"/>
            <p:cNvSpPr/>
            <p:nvPr userDrawn="1"/>
          </p:nvSpPr>
          <p:spPr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1" name="Freeform 1056"/>
            <p:cNvSpPr/>
            <p:nvPr userDrawn="1"/>
          </p:nvSpPr>
          <p:spPr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2" name="Freeform 1057"/>
            <p:cNvSpPr/>
            <p:nvPr userDrawn="1"/>
          </p:nvSpPr>
          <p:spPr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3" name="Freeform 1058"/>
            <p:cNvSpPr/>
            <p:nvPr userDrawn="1"/>
          </p:nvSpPr>
          <p:spPr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4" name="Freeform 1059"/>
            <p:cNvSpPr/>
            <p:nvPr userDrawn="1"/>
          </p:nvSpPr>
          <p:spPr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5" name="Freeform 1060"/>
            <p:cNvSpPr/>
            <p:nvPr userDrawn="1"/>
          </p:nvSpPr>
          <p:spPr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6" name="Freeform 1061"/>
            <p:cNvSpPr/>
            <p:nvPr userDrawn="1"/>
          </p:nvSpPr>
          <p:spPr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7" name="Freeform 1062"/>
            <p:cNvSpPr/>
            <p:nvPr userDrawn="1"/>
          </p:nvSpPr>
          <p:spPr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8" name="Freeform 1063"/>
            <p:cNvSpPr/>
            <p:nvPr userDrawn="1"/>
          </p:nvSpPr>
          <p:spPr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9" name="Freeform 1064"/>
            <p:cNvSpPr/>
            <p:nvPr userDrawn="1"/>
          </p:nvSpPr>
          <p:spPr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0" name="Freeform 1065"/>
            <p:cNvSpPr/>
            <p:nvPr userDrawn="1"/>
          </p:nvSpPr>
          <p:spPr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1" name="Freeform 1066"/>
            <p:cNvSpPr/>
            <p:nvPr userDrawn="1"/>
          </p:nvSpPr>
          <p:spPr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2" name="Freeform 1067"/>
            <p:cNvSpPr/>
            <p:nvPr userDrawn="1"/>
          </p:nvSpPr>
          <p:spPr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3" name="Freeform 1068"/>
            <p:cNvSpPr/>
            <p:nvPr userDrawn="1"/>
          </p:nvSpPr>
          <p:spPr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4" name="Freeform 1069"/>
            <p:cNvSpPr/>
            <p:nvPr userDrawn="1"/>
          </p:nvSpPr>
          <p:spPr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5" name="Freeform 1070"/>
            <p:cNvSpPr/>
            <p:nvPr userDrawn="1"/>
          </p:nvSpPr>
          <p:spPr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6" name="Freeform 1071"/>
            <p:cNvSpPr/>
            <p:nvPr userDrawn="1"/>
          </p:nvSpPr>
          <p:spPr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2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7" name="Freeform 1072"/>
            <p:cNvSpPr/>
            <p:nvPr userDrawn="1"/>
          </p:nvSpPr>
          <p:spPr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0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8" name="Freeform 1073"/>
            <p:cNvSpPr/>
            <p:nvPr userDrawn="1"/>
          </p:nvSpPr>
          <p:spPr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9" name="Freeform 1074"/>
            <p:cNvSpPr/>
            <p:nvPr userDrawn="1"/>
          </p:nvSpPr>
          <p:spPr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0" name="Freeform 1075"/>
            <p:cNvSpPr/>
            <p:nvPr userDrawn="1"/>
          </p:nvSpPr>
          <p:spPr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1" name="Freeform 1076"/>
            <p:cNvSpPr/>
            <p:nvPr userDrawn="1"/>
          </p:nvSpPr>
          <p:spPr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2" name="Freeform 1077"/>
            <p:cNvSpPr/>
            <p:nvPr userDrawn="1"/>
          </p:nvSpPr>
          <p:spPr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3" name="Freeform 1078"/>
            <p:cNvSpPr/>
            <p:nvPr userDrawn="1"/>
          </p:nvSpPr>
          <p:spPr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4" name="Freeform 1079"/>
            <p:cNvSpPr/>
            <p:nvPr userDrawn="1"/>
          </p:nvSpPr>
          <p:spPr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5" name="Freeform 1080"/>
            <p:cNvSpPr/>
            <p:nvPr userDrawn="1"/>
          </p:nvSpPr>
          <p:spPr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6" name="Freeform 1081"/>
            <p:cNvSpPr/>
            <p:nvPr userDrawn="1"/>
          </p:nvSpPr>
          <p:spPr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7" name="Freeform 1082"/>
            <p:cNvSpPr/>
            <p:nvPr userDrawn="1"/>
          </p:nvSpPr>
          <p:spPr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8" name="Freeform 1083"/>
            <p:cNvSpPr/>
            <p:nvPr userDrawn="1"/>
          </p:nvSpPr>
          <p:spPr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9" name="Freeform 1084"/>
            <p:cNvSpPr/>
            <p:nvPr userDrawn="1"/>
          </p:nvSpPr>
          <p:spPr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0" name="Freeform 1085"/>
            <p:cNvSpPr/>
            <p:nvPr userDrawn="1"/>
          </p:nvSpPr>
          <p:spPr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1" name="Freeform 1086"/>
            <p:cNvSpPr/>
            <p:nvPr userDrawn="1"/>
          </p:nvSpPr>
          <p:spPr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2" name="Freeform 1087"/>
            <p:cNvSpPr/>
            <p:nvPr userDrawn="1"/>
          </p:nvSpPr>
          <p:spPr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3" name="Freeform 1088"/>
            <p:cNvSpPr/>
            <p:nvPr userDrawn="1"/>
          </p:nvSpPr>
          <p:spPr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4" name="Freeform 1089"/>
            <p:cNvSpPr/>
            <p:nvPr userDrawn="1"/>
          </p:nvSpPr>
          <p:spPr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5" name="Freeform 1090"/>
            <p:cNvSpPr/>
            <p:nvPr userDrawn="1"/>
          </p:nvSpPr>
          <p:spPr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6" name="Freeform 1091"/>
            <p:cNvSpPr/>
            <p:nvPr userDrawn="1"/>
          </p:nvSpPr>
          <p:spPr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2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7" name="Freeform 1092"/>
            <p:cNvSpPr/>
            <p:nvPr userDrawn="1"/>
          </p:nvSpPr>
          <p:spPr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8" name="Freeform 1093"/>
            <p:cNvSpPr/>
            <p:nvPr userDrawn="1"/>
          </p:nvSpPr>
          <p:spPr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9" name="Freeform 1094"/>
            <p:cNvSpPr/>
            <p:nvPr userDrawn="1"/>
          </p:nvSpPr>
          <p:spPr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0" name="Freeform 1095"/>
            <p:cNvSpPr/>
            <p:nvPr userDrawn="1"/>
          </p:nvSpPr>
          <p:spPr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1" name="Freeform 1096"/>
            <p:cNvSpPr/>
            <p:nvPr userDrawn="1"/>
          </p:nvSpPr>
          <p:spPr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2" name="Freeform 1097"/>
            <p:cNvSpPr/>
            <p:nvPr userDrawn="1"/>
          </p:nvSpPr>
          <p:spPr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3" name="Freeform 1098"/>
            <p:cNvSpPr/>
            <p:nvPr userDrawn="1"/>
          </p:nvSpPr>
          <p:spPr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4" name="Freeform 1099"/>
            <p:cNvSpPr/>
            <p:nvPr userDrawn="1"/>
          </p:nvSpPr>
          <p:spPr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5" name="Freeform 1100"/>
            <p:cNvSpPr/>
            <p:nvPr userDrawn="1"/>
          </p:nvSpPr>
          <p:spPr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6" name="Freeform 1101"/>
            <p:cNvSpPr/>
            <p:nvPr userDrawn="1"/>
          </p:nvSpPr>
          <p:spPr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7" name="Freeform 1102"/>
            <p:cNvSpPr/>
            <p:nvPr userDrawn="1"/>
          </p:nvSpPr>
          <p:spPr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8" name="Freeform 1103"/>
            <p:cNvSpPr/>
            <p:nvPr userDrawn="1"/>
          </p:nvSpPr>
          <p:spPr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9" name="Freeform 1104"/>
            <p:cNvSpPr/>
            <p:nvPr userDrawn="1"/>
          </p:nvSpPr>
          <p:spPr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0" name="Freeform 1105"/>
            <p:cNvSpPr/>
            <p:nvPr userDrawn="1"/>
          </p:nvSpPr>
          <p:spPr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1" name="Freeform 1106"/>
            <p:cNvSpPr/>
            <p:nvPr userDrawn="1"/>
          </p:nvSpPr>
          <p:spPr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2" name="Freeform 1107"/>
            <p:cNvSpPr/>
            <p:nvPr userDrawn="1"/>
          </p:nvSpPr>
          <p:spPr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3" name="Freeform 1108"/>
            <p:cNvSpPr/>
            <p:nvPr userDrawn="1"/>
          </p:nvSpPr>
          <p:spPr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4" name="Freeform 1109"/>
            <p:cNvSpPr/>
            <p:nvPr userDrawn="1"/>
          </p:nvSpPr>
          <p:spPr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5" name="Freeform 1110"/>
            <p:cNvSpPr/>
            <p:nvPr userDrawn="1"/>
          </p:nvSpPr>
          <p:spPr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6" name="Freeform 1111"/>
            <p:cNvSpPr/>
            <p:nvPr userDrawn="1"/>
          </p:nvSpPr>
          <p:spPr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7" name="Freeform 1112"/>
            <p:cNvSpPr/>
            <p:nvPr userDrawn="1"/>
          </p:nvSpPr>
          <p:spPr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8" name="Freeform 1113"/>
            <p:cNvSpPr/>
            <p:nvPr userDrawn="1"/>
          </p:nvSpPr>
          <p:spPr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9" name="Freeform 1114"/>
            <p:cNvSpPr/>
            <p:nvPr userDrawn="1"/>
          </p:nvSpPr>
          <p:spPr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0" name="Freeform 1115"/>
            <p:cNvSpPr/>
            <p:nvPr userDrawn="1"/>
          </p:nvSpPr>
          <p:spPr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1" name="Freeform 1116"/>
            <p:cNvSpPr/>
            <p:nvPr userDrawn="1"/>
          </p:nvSpPr>
          <p:spPr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2" name="Freeform 1117"/>
            <p:cNvSpPr/>
            <p:nvPr userDrawn="1"/>
          </p:nvSpPr>
          <p:spPr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3" name="Freeform 1118"/>
            <p:cNvSpPr/>
            <p:nvPr userDrawn="1"/>
          </p:nvSpPr>
          <p:spPr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4" name="Freeform 1119"/>
            <p:cNvSpPr/>
            <p:nvPr userDrawn="1"/>
          </p:nvSpPr>
          <p:spPr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5" name="Freeform 1120"/>
            <p:cNvSpPr/>
            <p:nvPr userDrawn="1"/>
          </p:nvSpPr>
          <p:spPr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6" name="Freeform 1121"/>
            <p:cNvSpPr/>
            <p:nvPr userDrawn="1"/>
          </p:nvSpPr>
          <p:spPr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7" name="Freeform 1122"/>
            <p:cNvSpPr/>
            <p:nvPr userDrawn="1"/>
          </p:nvSpPr>
          <p:spPr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8" name="Freeform 1123"/>
            <p:cNvSpPr/>
            <p:nvPr userDrawn="1"/>
          </p:nvSpPr>
          <p:spPr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9" name="Freeform 1124"/>
            <p:cNvSpPr/>
            <p:nvPr userDrawn="1"/>
          </p:nvSpPr>
          <p:spPr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0" name="Freeform 1125"/>
            <p:cNvSpPr/>
            <p:nvPr userDrawn="1"/>
          </p:nvSpPr>
          <p:spPr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1" name="Freeform 1126"/>
            <p:cNvSpPr/>
            <p:nvPr userDrawn="1"/>
          </p:nvSpPr>
          <p:spPr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2" name="Freeform 1127"/>
            <p:cNvSpPr/>
            <p:nvPr userDrawn="1"/>
          </p:nvSpPr>
          <p:spPr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3" name="Freeform 1128"/>
            <p:cNvSpPr/>
            <p:nvPr userDrawn="1"/>
          </p:nvSpPr>
          <p:spPr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4" name="Freeform 1129"/>
            <p:cNvSpPr/>
            <p:nvPr userDrawn="1"/>
          </p:nvSpPr>
          <p:spPr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5" name="Freeform 1130"/>
            <p:cNvSpPr/>
            <p:nvPr userDrawn="1"/>
          </p:nvSpPr>
          <p:spPr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6" name="Freeform 1131"/>
            <p:cNvSpPr/>
            <p:nvPr userDrawn="1"/>
          </p:nvSpPr>
          <p:spPr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7" name="Freeform 1132"/>
            <p:cNvSpPr/>
            <p:nvPr userDrawn="1"/>
          </p:nvSpPr>
          <p:spPr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0" name="Freeform 1135"/>
            <p:cNvSpPr/>
            <p:nvPr userDrawn="1"/>
          </p:nvSpPr>
          <p:spPr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3" name="Freeform 1138"/>
            <p:cNvSpPr/>
            <p:nvPr userDrawn="1"/>
          </p:nvSpPr>
          <p:spPr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5" name="Freeform 1140"/>
            <p:cNvSpPr/>
            <p:nvPr userDrawn="1"/>
          </p:nvSpPr>
          <p:spPr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6" name="Freeform 1141"/>
            <p:cNvSpPr/>
            <p:nvPr userDrawn="1"/>
          </p:nvSpPr>
          <p:spPr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7" name="Freeform 1142"/>
            <p:cNvSpPr/>
            <p:nvPr userDrawn="1"/>
          </p:nvSpPr>
          <p:spPr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5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8" name="Freeform 1143"/>
            <p:cNvSpPr/>
            <p:nvPr userDrawn="1"/>
          </p:nvSpPr>
          <p:spPr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9" name="Freeform 1144"/>
            <p:cNvSpPr/>
            <p:nvPr userDrawn="1"/>
          </p:nvSpPr>
          <p:spPr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0" name="Freeform 1145"/>
            <p:cNvSpPr/>
            <p:nvPr userDrawn="1"/>
          </p:nvSpPr>
          <p:spPr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1" name="Freeform 1146"/>
            <p:cNvSpPr/>
            <p:nvPr userDrawn="1"/>
          </p:nvSpPr>
          <p:spPr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2" name="Freeform 1147"/>
            <p:cNvSpPr/>
            <p:nvPr userDrawn="1"/>
          </p:nvSpPr>
          <p:spPr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3" name="Freeform 1148"/>
            <p:cNvSpPr/>
            <p:nvPr userDrawn="1"/>
          </p:nvSpPr>
          <p:spPr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4" name="Freeform 1149"/>
            <p:cNvSpPr/>
            <p:nvPr userDrawn="1"/>
          </p:nvSpPr>
          <p:spPr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5" name="Freeform 1150"/>
            <p:cNvSpPr/>
            <p:nvPr userDrawn="1"/>
          </p:nvSpPr>
          <p:spPr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6" name="Freeform 1151"/>
            <p:cNvSpPr/>
            <p:nvPr userDrawn="1"/>
          </p:nvSpPr>
          <p:spPr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7" name="Freeform 1152"/>
            <p:cNvSpPr/>
            <p:nvPr userDrawn="1"/>
          </p:nvSpPr>
          <p:spPr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8" name="Freeform 1153"/>
            <p:cNvSpPr/>
            <p:nvPr userDrawn="1"/>
          </p:nvSpPr>
          <p:spPr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9" name="Freeform 1154"/>
            <p:cNvSpPr/>
            <p:nvPr userDrawn="1"/>
          </p:nvSpPr>
          <p:spPr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0" name="Freeform 1155"/>
            <p:cNvSpPr/>
            <p:nvPr userDrawn="1"/>
          </p:nvSpPr>
          <p:spPr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1" name="Freeform 1156"/>
            <p:cNvSpPr/>
            <p:nvPr userDrawn="1"/>
          </p:nvSpPr>
          <p:spPr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2" name="Freeform 1157"/>
            <p:cNvSpPr/>
            <p:nvPr userDrawn="1"/>
          </p:nvSpPr>
          <p:spPr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3" name="Freeform 1158"/>
            <p:cNvSpPr/>
            <p:nvPr userDrawn="1"/>
          </p:nvSpPr>
          <p:spPr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4" name="Freeform 1159"/>
            <p:cNvSpPr/>
            <p:nvPr userDrawn="1"/>
          </p:nvSpPr>
          <p:spPr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5" name="Freeform 1160"/>
            <p:cNvSpPr/>
            <p:nvPr userDrawn="1"/>
          </p:nvSpPr>
          <p:spPr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6" name="Freeform 1161"/>
            <p:cNvSpPr/>
            <p:nvPr userDrawn="1"/>
          </p:nvSpPr>
          <p:spPr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7" name="Freeform 1162"/>
            <p:cNvSpPr/>
            <p:nvPr userDrawn="1"/>
          </p:nvSpPr>
          <p:spPr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8" name="Freeform 1163"/>
            <p:cNvSpPr/>
            <p:nvPr userDrawn="1"/>
          </p:nvSpPr>
          <p:spPr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9" name="Freeform 1164"/>
            <p:cNvSpPr/>
            <p:nvPr userDrawn="1"/>
          </p:nvSpPr>
          <p:spPr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0" name="Freeform 1165"/>
            <p:cNvSpPr/>
            <p:nvPr userDrawn="1"/>
          </p:nvSpPr>
          <p:spPr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1" name="Freeform 1166"/>
            <p:cNvSpPr/>
            <p:nvPr userDrawn="1"/>
          </p:nvSpPr>
          <p:spPr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2" name="Freeform 1167"/>
            <p:cNvSpPr/>
            <p:nvPr userDrawn="1"/>
          </p:nvSpPr>
          <p:spPr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3" name="Freeform 1168"/>
            <p:cNvSpPr/>
            <p:nvPr userDrawn="1"/>
          </p:nvSpPr>
          <p:spPr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4" name="Freeform 1169"/>
            <p:cNvSpPr/>
            <p:nvPr userDrawn="1"/>
          </p:nvSpPr>
          <p:spPr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5" name="Freeform 1170"/>
            <p:cNvSpPr/>
            <p:nvPr userDrawn="1"/>
          </p:nvSpPr>
          <p:spPr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6" name="Freeform 1171"/>
            <p:cNvSpPr/>
            <p:nvPr userDrawn="1"/>
          </p:nvSpPr>
          <p:spPr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7" name="Freeform 1172"/>
            <p:cNvSpPr/>
            <p:nvPr userDrawn="1"/>
          </p:nvSpPr>
          <p:spPr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8" name="Freeform 1173"/>
            <p:cNvSpPr/>
            <p:nvPr userDrawn="1"/>
          </p:nvSpPr>
          <p:spPr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9" name="Freeform 1174"/>
            <p:cNvSpPr/>
            <p:nvPr userDrawn="1"/>
          </p:nvSpPr>
          <p:spPr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0" name="Freeform 1175"/>
            <p:cNvSpPr/>
            <p:nvPr userDrawn="1"/>
          </p:nvSpPr>
          <p:spPr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1" name="Freeform 1176"/>
            <p:cNvSpPr/>
            <p:nvPr userDrawn="1"/>
          </p:nvSpPr>
          <p:spPr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2" name="Freeform 1177"/>
            <p:cNvSpPr/>
            <p:nvPr userDrawn="1"/>
          </p:nvSpPr>
          <p:spPr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3" name="Freeform 1178"/>
            <p:cNvSpPr/>
            <p:nvPr userDrawn="1"/>
          </p:nvSpPr>
          <p:spPr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4" name="Freeform 1179"/>
            <p:cNvSpPr/>
            <p:nvPr userDrawn="1"/>
          </p:nvSpPr>
          <p:spPr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5" name="Freeform 1180"/>
            <p:cNvSpPr/>
            <p:nvPr userDrawn="1"/>
          </p:nvSpPr>
          <p:spPr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6" name="Freeform 1181"/>
            <p:cNvSpPr/>
            <p:nvPr userDrawn="1"/>
          </p:nvSpPr>
          <p:spPr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7" name="Freeform 1182"/>
            <p:cNvSpPr/>
            <p:nvPr userDrawn="1"/>
          </p:nvSpPr>
          <p:spPr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</p:grpSp>
      <p:grpSp>
        <p:nvGrpSpPr>
          <p:cNvPr id="984" name="Group 1384"/>
          <p:cNvGrpSpPr/>
          <p:nvPr/>
        </p:nvGrpSpPr>
        <p:grpSpPr>
          <a:xfrm>
            <a:off x="369888" y="246075"/>
            <a:ext cx="184150" cy="117475"/>
            <a:chOff x="233" y="155"/>
            <a:chExt cx="116" cy="74"/>
          </a:xfrm>
          <a:effectLst/>
        </p:grpSpPr>
        <p:sp>
          <p:nvSpPr>
            <p:cNvPr id="1558" name="Freeform 1184"/>
            <p:cNvSpPr/>
            <p:nvPr userDrawn="1"/>
          </p:nvSpPr>
          <p:spPr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9" name="Freeform 1185"/>
            <p:cNvSpPr/>
            <p:nvPr userDrawn="1"/>
          </p:nvSpPr>
          <p:spPr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0" name="Freeform 1186"/>
            <p:cNvSpPr/>
            <p:nvPr userDrawn="1"/>
          </p:nvSpPr>
          <p:spPr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1" name="Freeform 1187"/>
            <p:cNvSpPr/>
            <p:nvPr userDrawn="1"/>
          </p:nvSpPr>
          <p:spPr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2" name="Freeform 1188"/>
            <p:cNvSpPr/>
            <p:nvPr userDrawn="1"/>
          </p:nvSpPr>
          <p:spPr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3" name="Freeform 1189"/>
            <p:cNvSpPr/>
            <p:nvPr userDrawn="1"/>
          </p:nvSpPr>
          <p:spPr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4" name="Freeform 1190"/>
            <p:cNvSpPr/>
            <p:nvPr userDrawn="1"/>
          </p:nvSpPr>
          <p:spPr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5" name="Freeform 1191"/>
            <p:cNvSpPr/>
            <p:nvPr userDrawn="1"/>
          </p:nvSpPr>
          <p:spPr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6" name="Freeform 1192"/>
            <p:cNvSpPr/>
            <p:nvPr userDrawn="1"/>
          </p:nvSpPr>
          <p:spPr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7" name="Freeform 1193"/>
            <p:cNvSpPr/>
            <p:nvPr userDrawn="1"/>
          </p:nvSpPr>
          <p:spPr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8" name="Freeform 1194"/>
            <p:cNvSpPr/>
            <p:nvPr userDrawn="1"/>
          </p:nvSpPr>
          <p:spPr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9" name="Freeform 1195"/>
            <p:cNvSpPr/>
            <p:nvPr userDrawn="1"/>
          </p:nvSpPr>
          <p:spPr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0" name="Freeform 1196"/>
            <p:cNvSpPr/>
            <p:nvPr userDrawn="1"/>
          </p:nvSpPr>
          <p:spPr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1" name="Freeform 1197"/>
            <p:cNvSpPr/>
            <p:nvPr userDrawn="1"/>
          </p:nvSpPr>
          <p:spPr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2" name="Freeform 1198"/>
            <p:cNvSpPr/>
            <p:nvPr userDrawn="1"/>
          </p:nvSpPr>
          <p:spPr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3" name="Freeform 1199"/>
            <p:cNvSpPr/>
            <p:nvPr userDrawn="1"/>
          </p:nvSpPr>
          <p:spPr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4" name="Freeform 1200"/>
            <p:cNvSpPr/>
            <p:nvPr userDrawn="1"/>
          </p:nvSpPr>
          <p:spPr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5" name="Freeform 1201"/>
            <p:cNvSpPr/>
            <p:nvPr userDrawn="1"/>
          </p:nvSpPr>
          <p:spPr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6" name="Freeform 1202"/>
            <p:cNvSpPr/>
            <p:nvPr userDrawn="1"/>
          </p:nvSpPr>
          <p:spPr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7" name="Freeform 1203"/>
            <p:cNvSpPr/>
            <p:nvPr userDrawn="1"/>
          </p:nvSpPr>
          <p:spPr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8" name="Freeform 1204"/>
            <p:cNvSpPr/>
            <p:nvPr userDrawn="1"/>
          </p:nvSpPr>
          <p:spPr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9" name="Freeform 1205"/>
            <p:cNvSpPr/>
            <p:nvPr userDrawn="1"/>
          </p:nvSpPr>
          <p:spPr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0" name="Freeform 1206"/>
            <p:cNvSpPr/>
            <p:nvPr userDrawn="1"/>
          </p:nvSpPr>
          <p:spPr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1" name="Freeform 1207"/>
            <p:cNvSpPr/>
            <p:nvPr userDrawn="1"/>
          </p:nvSpPr>
          <p:spPr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2" name="Freeform 1208"/>
            <p:cNvSpPr/>
            <p:nvPr userDrawn="1"/>
          </p:nvSpPr>
          <p:spPr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3" name="Freeform 1209"/>
            <p:cNvSpPr/>
            <p:nvPr userDrawn="1"/>
          </p:nvSpPr>
          <p:spPr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4" name="Freeform 1210"/>
            <p:cNvSpPr/>
            <p:nvPr userDrawn="1"/>
          </p:nvSpPr>
          <p:spPr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5" name="Freeform 1211"/>
            <p:cNvSpPr/>
            <p:nvPr userDrawn="1"/>
          </p:nvSpPr>
          <p:spPr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6" name="Freeform 1212"/>
            <p:cNvSpPr/>
            <p:nvPr userDrawn="1"/>
          </p:nvSpPr>
          <p:spPr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7" name="Freeform 1213"/>
            <p:cNvSpPr/>
            <p:nvPr userDrawn="1"/>
          </p:nvSpPr>
          <p:spPr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8" name="Freeform 1214"/>
            <p:cNvSpPr/>
            <p:nvPr userDrawn="1"/>
          </p:nvSpPr>
          <p:spPr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9" name="Freeform 1215"/>
            <p:cNvSpPr/>
            <p:nvPr userDrawn="1"/>
          </p:nvSpPr>
          <p:spPr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0" name="Freeform 1216"/>
            <p:cNvSpPr/>
            <p:nvPr userDrawn="1"/>
          </p:nvSpPr>
          <p:spPr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1" name="Freeform 1217"/>
            <p:cNvSpPr/>
            <p:nvPr userDrawn="1"/>
          </p:nvSpPr>
          <p:spPr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2" name="Freeform 1218"/>
            <p:cNvSpPr/>
            <p:nvPr userDrawn="1"/>
          </p:nvSpPr>
          <p:spPr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3" name="Freeform 1219"/>
            <p:cNvSpPr/>
            <p:nvPr userDrawn="1"/>
          </p:nvSpPr>
          <p:spPr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4" name="Freeform 1220"/>
            <p:cNvSpPr/>
            <p:nvPr userDrawn="1"/>
          </p:nvSpPr>
          <p:spPr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5" name="Freeform 1221"/>
            <p:cNvSpPr/>
            <p:nvPr userDrawn="1"/>
          </p:nvSpPr>
          <p:spPr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6" name="Freeform 1222"/>
            <p:cNvSpPr/>
            <p:nvPr userDrawn="1"/>
          </p:nvSpPr>
          <p:spPr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7" name="Freeform 1223"/>
            <p:cNvSpPr/>
            <p:nvPr userDrawn="1"/>
          </p:nvSpPr>
          <p:spPr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8" name="Freeform 1224"/>
            <p:cNvSpPr/>
            <p:nvPr userDrawn="1"/>
          </p:nvSpPr>
          <p:spPr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9" name="Freeform 1225"/>
            <p:cNvSpPr/>
            <p:nvPr userDrawn="1"/>
          </p:nvSpPr>
          <p:spPr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0" name="Freeform 1226"/>
            <p:cNvSpPr/>
            <p:nvPr userDrawn="1"/>
          </p:nvSpPr>
          <p:spPr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1" name="Freeform 1227"/>
            <p:cNvSpPr/>
            <p:nvPr userDrawn="1"/>
          </p:nvSpPr>
          <p:spPr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2" name="Freeform 1228"/>
            <p:cNvSpPr/>
            <p:nvPr userDrawn="1"/>
          </p:nvSpPr>
          <p:spPr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3" name="Freeform 1229"/>
            <p:cNvSpPr/>
            <p:nvPr userDrawn="1"/>
          </p:nvSpPr>
          <p:spPr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4" name="Freeform 1230"/>
            <p:cNvSpPr/>
            <p:nvPr userDrawn="1"/>
          </p:nvSpPr>
          <p:spPr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5" name="Freeform 1231"/>
            <p:cNvSpPr/>
            <p:nvPr userDrawn="1"/>
          </p:nvSpPr>
          <p:spPr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6" name="Freeform 1232"/>
            <p:cNvSpPr/>
            <p:nvPr userDrawn="1"/>
          </p:nvSpPr>
          <p:spPr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7" name="Freeform 1233"/>
            <p:cNvSpPr/>
            <p:nvPr userDrawn="1"/>
          </p:nvSpPr>
          <p:spPr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8" name="Freeform 1234"/>
            <p:cNvSpPr/>
            <p:nvPr userDrawn="1"/>
          </p:nvSpPr>
          <p:spPr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9" name="Freeform 1235"/>
            <p:cNvSpPr/>
            <p:nvPr userDrawn="1"/>
          </p:nvSpPr>
          <p:spPr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0" name="Freeform 1236"/>
            <p:cNvSpPr/>
            <p:nvPr userDrawn="1"/>
          </p:nvSpPr>
          <p:spPr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1" name="Freeform 1237"/>
            <p:cNvSpPr/>
            <p:nvPr userDrawn="1"/>
          </p:nvSpPr>
          <p:spPr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2" name="Freeform 1238"/>
            <p:cNvSpPr/>
            <p:nvPr userDrawn="1"/>
          </p:nvSpPr>
          <p:spPr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3" name="Freeform 1239"/>
            <p:cNvSpPr/>
            <p:nvPr userDrawn="1"/>
          </p:nvSpPr>
          <p:spPr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4" name="Freeform 1240"/>
            <p:cNvSpPr/>
            <p:nvPr userDrawn="1"/>
          </p:nvSpPr>
          <p:spPr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5" name="Freeform 1241"/>
            <p:cNvSpPr/>
            <p:nvPr userDrawn="1"/>
          </p:nvSpPr>
          <p:spPr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6" name="Freeform 1242"/>
            <p:cNvSpPr/>
            <p:nvPr userDrawn="1"/>
          </p:nvSpPr>
          <p:spPr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7" name="Freeform 1243"/>
            <p:cNvSpPr/>
            <p:nvPr userDrawn="1"/>
          </p:nvSpPr>
          <p:spPr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8" name="Freeform 1244"/>
            <p:cNvSpPr/>
            <p:nvPr userDrawn="1"/>
          </p:nvSpPr>
          <p:spPr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9" name="Freeform 1245"/>
            <p:cNvSpPr/>
            <p:nvPr userDrawn="1"/>
          </p:nvSpPr>
          <p:spPr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0" name="Freeform 1246"/>
            <p:cNvSpPr/>
            <p:nvPr userDrawn="1"/>
          </p:nvSpPr>
          <p:spPr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1" name="Freeform 1247"/>
            <p:cNvSpPr/>
            <p:nvPr userDrawn="1"/>
          </p:nvSpPr>
          <p:spPr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2" name="Freeform 1248"/>
            <p:cNvSpPr/>
            <p:nvPr userDrawn="1"/>
          </p:nvSpPr>
          <p:spPr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3" name="Freeform 1249"/>
            <p:cNvSpPr/>
            <p:nvPr userDrawn="1"/>
          </p:nvSpPr>
          <p:spPr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4" name="Freeform 1250"/>
            <p:cNvSpPr/>
            <p:nvPr userDrawn="1"/>
          </p:nvSpPr>
          <p:spPr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5" name="Freeform 1251"/>
            <p:cNvSpPr/>
            <p:nvPr userDrawn="1"/>
          </p:nvSpPr>
          <p:spPr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6" name="Freeform 1252"/>
            <p:cNvSpPr/>
            <p:nvPr userDrawn="1"/>
          </p:nvSpPr>
          <p:spPr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7" name="Freeform 1253"/>
            <p:cNvSpPr/>
            <p:nvPr userDrawn="1"/>
          </p:nvSpPr>
          <p:spPr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8" name="Freeform 1254"/>
            <p:cNvSpPr/>
            <p:nvPr userDrawn="1"/>
          </p:nvSpPr>
          <p:spPr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9" name="Freeform 1255"/>
            <p:cNvSpPr/>
            <p:nvPr userDrawn="1"/>
          </p:nvSpPr>
          <p:spPr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0" name="Freeform 1256"/>
            <p:cNvSpPr/>
            <p:nvPr userDrawn="1"/>
          </p:nvSpPr>
          <p:spPr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1" name="Freeform 1257"/>
            <p:cNvSpPr/>
            <p:nvPr userDrawn="1"/>
          </p:nvSpPr>
          <p:spPr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2" name="Freeform 1258"/>
            <p:cNvSpPr/>
            <p:nvPr userDrawn="1"/>
          </p:nvSpPr>
          <p:spPr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3" name="Freeform 1259"/>
            <p:cNvSpPr/>
            <p:nvPr userDrawn="1"/>
          </p:nvSpPr>
          <p:spPr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4" name="Freeform 1260"/>
            <p:cNvSpPr/>
            <p:nvPr userDrawn="1"/>
          </p:nvSpPr>
          <p:spPr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5" name="Freeform 1261"/>
            <p:cNvSpPr/>
            <p:nvPr userDrawn="1"/>
          </p:nvSpPr>
          <p:spPr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7" name="Freeform 1263"/>
            <p:cNvSpPr/>
            <p:nvPr userDrawn="1"/>
          </p:nvSpPr>
          <p:spPr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8" name="Freeform 1264"/>
            <p:cNvSpPr/>
            <p:nvPr userDrawn="1"/>
          </p:nvSpPr>
          <p:spPr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9" name="Freeform 1265"/>
            <p:cNvSpPr/>
            <p:nvPr userDrawn="1"/>
          </p:nvSpPr>
          <p:spPr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0" name="Freeform 1266"/>
            <p:cNvSpPr/>
            <p:nvPr userDrawn="1"/>
          </p:nvSpPr>
          <p:spPr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1" name="Freeform 1267"/>
            <p:cNvSpPr/>
            <p:nvPr userDrawn="1"/>
          </p:nvSpPr>
          <p:spPr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2" name="Freeform 1268"/>
            <p:cNvSpPr/>
            <p:nvPr userDrawn="1"/>
          </p:nvSpPr>
          <p:spPr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3" name="Freeform 1269"/>
            <p:cNvSpPr/>
            <p:nvPr userDrawn="1"/>
          </p:nvSpPr>
          <p:spPr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4" name="Freeform 1270"/>
            <p:cNvSpPr/>
            <p:nvPr userDrawn="1"/>
          </p:nvSpPr>
          <p:spPr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5" name="Freeform 1271"/>
            <p:cNvSpPr/>
            <p:nvPr userDrawn="1"/>
          </p:nvSpPr>
          <p:spPr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6" name="Freeform 1272"/>
            <p:cNvSpPr/>
            <p:nvPr userDrawn="1"/>
          </p:nvSpPr>
          <p:spPr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7" name="Freeform 1273"/>
            <p:cNvSpPr/>
            <p:nvPr userDrawn="1"/>
          </p:nvSpPr>
          <p:spPr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8" name="Freeform 1274"/>
            <p:cNvSpPr/>
            <p:nvPr userDrawn="1"/>
          </p:nvSpPr>
          <p:spPr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9" name="Freeform 1275"/>
            <p:cNvSpPr/>
            <p:nvPr userDrawn="1"/>
          </p:nvSpPr>
          <p:spPr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0" name="Freeform 1276"/>
            <p:cNvSpPr/>
            <p:nvPr userDrawn="1"/>
          </p:nvSpPr>
          <p:spPr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1" name="Freeform 1277"/>
            <p:cNvSpPr/>
            <p:nvPr userDrawn="1"/>
          </p:nvSpPr>
          <p:spPr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2" name="Freeform 1278"/>
            <p:cNvSpPr/>
            <p:nvPr userDrawn="1"/>
          </p:nvSpPr>
          <p:spPr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3" name="Freeform 1279"/>
            <p:cNvSpPr/>
            <p:nvPr userDrawn="1"/>
          </p:nvSpPr>
          <p:spPr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4" name="Freeform 1280"/>
            <p:cNvSpPr/>
            <p:nvPr userDrawn="1"/>
          </p:nvSpPr>
          <p:spPr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5" name="Freeform 1281"/>
            <p:cNvSpPr/>
            <p:nvPr userDrawn="1"/>
          </p:nvSpPr>
          <p:spPr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6" name="Freeform 1282"/>
            <p:cNvSpPr/>
            <p:nvPr userDrawn="1"/>
          </p:nvSpPr>
          <p:spPr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7" name="Freeform 1283"/>
            <p:cNvSpPr/>
            <p:nvPr userDrawn="1"/>
          </p:nvSpPr>
          <p:spPr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8" name="Freeform 1284"/>
            <p:cNvSpPr/>
            <p:nvPr userDrawn="1"/>
          </p:nvSpPr>
          <p:spPr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9" name="Freeform 1285"/>
            <p:cNvSpPr/>
            <p:nvPr userDrawn="1"/>
          </p:nvSpPr>
          <p:spPr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0" name="Freeform 1286"/>
            <p:cNvSpPr/>
            <p:nvPr userDrawn="1"/>
          </p:nvSpPr>
          <p:spPr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1" name="Freeform 1287"/>
            <p:cNvSpPr/>
            <p:nvPr userDrawn="1"/>
          </p:nvSpPr>
          <p:spPr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2" name="Freeform 1288"/>
            <p:cNvSpPr/>
            <p:nvPr userDrawn="1"/>
          </p:nvSpPr>
          <p:spPr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3" name="Freeform 1289"/>
            <p:cNvSpPr/>
            <p:nvPr userDrawn="1"/>
          </p:nvSpPr>
          <p:spPr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4" name="Freeform 1290"/>
            <p:cNvSpPr/>
            <p:nvPr userDrawn="1"/>
          </p:nvSpPr>
          <p:spPr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5" name="Freeform 1291"/>
            <p:cNvSpPr/>
            <p:nvPr userDrawn="1"/>
          </p:nvSpPr>
          <p:spPr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6" name="Freeform 1292"/>
            <p:cNvSpPr/>
            <p:nvPr userDrawn="1"/>
          </p:nvSpPr>
          <p:spPr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7" name="Freeform 1293"/>
            <p:cNvSpPr/>
            <p:nvPr userDrawn="1"/>
          </p:nvSpPr>
          <p:spPr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8" name="Freeform 1294"/>
            <p:cNvSpPr/>
            <p:nvPr userDrawn="1"/>
          </p:nvSpPr>
          <p:spPr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9" name="Freeform 1295"/>
            <p:cNvSpPr/>
            <p:nvPr userDrawn="1"/>
          </p:nvSpPr>
          <p:spPr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0" name="Freeform 1296"/>
            <p:cNvSpPr/>
            <p:nvPr userDrawn="1"/>
          </p:nvSpPr>
          <p:spPr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1" name="Freeform 1297"/>
            <p:cNvSpPr/>
            <p:nvPr userDrawn="1"/>
          </p:nvSpPr>
          <p:spPr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2" name="Freeform 1298"/>
            <p:cNvSpPr/>
            <p:nvPr userDrawn="1"/>
          </p:nvSpPr>
          <p:spPr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3" name="Freeform 1299"/>
            <p:cNvSpPr/>
            <p:nvPr userDrawn="1"/>
          </p:nvSpPr>
          <p:spPr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4" name="Freeform 1300"/>
            <p:cNvSpPr/>
            <p:nvPr userDrawn="1"/>
          </p:nvSpPr>
          <p:spPr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5" name="Freeform 1301"/>
            <p:cNvSpPr/>
            <p:nvPr userDrawn="1"/>
          </p:nvSpPr>
          <p:spPr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6" name="Freeform 1302"/>
            <p:cNvSpPr/>
            <p:nvPr userDrawn="1"/>
          </p:nvSpPr>
          <p:spPr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7" name="Freeform 1303"/>
            <p:cNvSpPr/>
            <p:nvPr userDrawn="1"/>
          </p:nvSpPr>
          <p:spPr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8" name="Freeform 1304"/>
            <p:cNvSpPr/>
            <p:nvPr userDrawn="1"/>
          </p:nvSpPr>
          <p:spPr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9" name="Freeform 1305"/>
            <p:cNvSpPr/>
            <p:nvPr userDrawn="1"/>
          </p:nvSpPr>
          <p:spPr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0" name="Freeform 1306"/>
            <p:cNvSpPr/>
            <p:nvPr userDrawn="1"/>
          </p:nvSpPr>
          <p:spPr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1" name="Freeform 1307"/>
            <p:cNvSpPr/>
            <p:nvPr userDrawn="1"/>
          </p:nvSpPr>
          <p:spPr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2" name="Freeform 1308"/>
            <p:cNvSpPr/>
            <p:nvPr userDrawn="1"/>
          </p:nvSpPr>
          <p:spPr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3" name="Freeform 1309"/>
            <p:cNvSpPr/>
            <p:nvPr userDrawn="1"/>
          </p:nvSpPr>
          <p:spPr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4" name="Freeform 1310"/>
            <p:cNvSpPr/>
            <p:nvPr userDrawn="1"/>
          </p:nvSpPr>
          <p:spPr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5" name="Freeform 1311"/>
            <p:cNvSpPr/>
            <p:nvPr userDrawn="1"/>
          </p:nvSpPr>
          <p:spPr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6" name="Freeform 1312"/>
            <p:cNvSpPr/>
            <p:nvPr userDrawn="1"/>
          </p:nvSpPr>
          <p:spPr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7" name="Freeform 1313"/>
            <p:cNvSpPr/>
            <p:nvPr userDrawn="1"/>
          </p:nvSpPr>
          <p:spPr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8" name="Freeform 1314"/>
            <p:cNvSpPr/>
            <p:nvPr userDrawn="1"/>
          </p:nvSpPr>
          <p:spPr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9" name="Freeform 1315"/>
            <p:cNvSpPr/>
            <p:nvPr userDrawn="1"/>
          </p:nvSpPr>
          <p:spPr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0" name="Freeform 1316"/>
            <p:cNvSpPr/>
            <p:nvPr userDrawn="1"/>
          </p:nvSpPr>
          <p:spPr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1" name="Freeform 1317"/>
            <p:cNvSpPr/>
            <p:nvPr userDrawn="1"/>
          </p:nvSpPr>
          <p:spPr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2" name="Freeform 1318"/>
            <p:cNvSpPr/>
            <p:nvPr userDrawn="1"/>
          </p:nvSpPr>
          <p:spPr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3" name="Freeform 1319"/>
            <p:cNvSpPr/>
            <p:nvPr userDrawn="1"/>
          </p:nvSpPr>
          <p:spPr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4" name="Freeform 1320"/>
            <p:cNvSpPr/>
            <p:nvPr userDrawn="1"/>
          </p:nvSpPr>
          <p:spPr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5" name="Freeform 1321"/>
            <p:cNvSpPr/>
            <p:nvPr userDrawn="1"/>
          </p:nvSpPr>
          <p:spPr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6" name="Freeform 1322"/>
            <p:cNvSpPr/>
            <p:nvPr userDrawn="1"/>
          </p:nvSpPr>
          <p:spPr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7" name="Freeform 1323"/>
            <p:cNvSpPr/>
            <p:nvPr userDrawn="1"/>
          </p:nvSpPr>
          <p:spPr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8" name="Freeform 1324"/>
            <p:cNvSpPr/>
            <p:nvPr userDrawn="1"/>
          </p:nvSpPr>
          <p:spPr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9" name="Freeform 1325"/>
            <p:cNvSpPr/>
            <p:nvPr userDrawn="1"/>
          </p:nvSpPr>
          <p:spPr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0" name="Freeform 1326"/>
            <p:cNvSpPr/>
            <p:nvPr userDrawn="1"/>
          </p:nvSpPr>
          <p:spPr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1" name="Freeform 1327"/>
            <p:cNvSpPr/>
            <p:nvPr userDrawn="1"/>
          </p:nvSpPr>
          <p:spPr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2" name="Freeform 1328"/>
            <p:cNvSpPr/>
            <p:nvPr userDrawn="1"/>
          </p:nvSpPr>
          <p:spPr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3" name="Freeform 1329"/>
            <p:cNvSpPr/>
            <p:nvPr userDrawn="1"/>
          </p:nvSpPr>
          <p:spPr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4" name="Freeform 1330"/>
            <p:cNvSpPr/>
            <p:nvPr userDrawn="1"/>
          </p:nvSpPr>
          <p:spPr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5" name="Freeform 1331"/>
            <p:cNvSpPr/>
            <p:nvPr userDrawn="1"/>
          </p:nvSpPr>
          <p:spPr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6" name="Freeform 1332"/>
            <p:cNvSpPr/>
            <p:nvPr userDrawn="1"/>
          </p:nvSpPr>
          <p:spPr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7" name="Freeform 1333"/>
            <p:cNvSpPr/>
            <p:nvPr userDrawn="1"/>
          </p:nvSpPr>
          <p:spPr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8" name="Freeform 1334"/>
            <p:cNvSpPr/>
            <p:nvPr userDrawn="1"/>
          </p:nvSpPr>
          <p:spPr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9" name="Freeform 1335"/>
            <p:cNvSpPr/>
            <p:nvPr userDrawn="1"/>
          </p:nvSpPr>
          <p:spPr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0" name="Freeform 1336"/>
            <p:cNvSpPr/>
            <p:nvPr userDrawn="1"/>
          </p:nvSpPr>
          <p:spPr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1" name="Freeform 1337"/>
            <p:cNvSpPr/>
            <p:nvPr userDrawn="1"/>
          </p:nvSpPr>
          <p:spPr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2" name="Freeform 1338"/>
            <p:cNvSpPr/>
            <p:nvPr userDrawn="1"/>
          </p:nvSpPr>
          <p:spPr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3" name="Freeform 1339"/>
            <p:cNvSpPr/>
            <p:nvPr userDrawn="1"/>
          </p:nvSpPr>
          <p:spPr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4" name="Freeform 1340"/>
            <p:cNvSpPr/>
            <p:nvPr userDrawn="1"/>
          </p:nvSpPr>
          <p:spPr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5" name="Freeform 1341"/>
            <p:cNvSpPr/>
            <p:nvPr userDrawn="1"/>
          </p:nvSpPr>
          <p:spPr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6" name="Freeform 1342"/>
            <p:cNvSpPr/>
            <p:nvPr userDrawn="1"/>
          </p:nvSpPr>
          <p:spPr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8" name="Freeform 1344"/>
            <p:cNvSpPr/>
            <p:nvPr userDrawn="1"/>
          </p:nvSpPr>
          <p:spPr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9" name="Freeform 1345"/>
            <p:cNvSpPr/>
            <p:nvPr userDrawn="1"/>
          </p:nvSpPr>
          <p:spPr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0" name="Freeform 1346"/>
            <p:cNvSpPr/>
            <p:nvPr userDrawn="1"/>
          </p:nvSpPr>
          <p:spPr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1" name="Freeform 1347"/>
            <p:cNvSpPr/>
            <p:nvPr userDrawn="1"/>
          </p:nvSpPr>
          <p:spPr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2" name="Freeform 1348"/>
            <p:cNvSpPr/>
            <p:nvPr userDrawn="1"/>
          </p:nvSpPr>
          <p:spPr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3" name="Freeform 1349"/>
            <p:cNvSpPr/>
            <p:nvPr userDrawn="1"/>
          </p:nvSpPr>
          <p:spPr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4" name="Freeform 1350"/>
            <p:cNvSpPr/>
            <p:nvPr userDrawn="1"/>
          </p:nvSpPr>
          <p:spPr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5" name="Freeform 1351"/>
            <p:cNvSpPr/>
            <p:nvPr userDrawn="1"/>
          </p:nvSpPr>
          <p:spPr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6" name="Freeform 1352"/>
            <p:cNvSpPr/>
            <p:nvPr userDrawn="1"/>
          </p:nvSpPr>
          <p:spPr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7" name="Freeform 1353"/>
            <p:cNvSpPr/>
            <p:nvPr userDrawn="1"/>
          </p:nvSpPr>
          <p:spPr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8" name="Freeform 1354"/>
            <p:cNvSpPr/>
            <p:nvPr userDrawn="1"/>
          </p:nvSpPr>
          <p:spPr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9" name="Freeform 1355"/>
            <p:cNvSpPr/>
            <p:nvPr userDrawn="1"/>
          </p:nvSpPr>
          <p:spPr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0" name="Freeform 1356"/>
            <p:cNvSpPr/>
            <p:nvPr userDrawn="1"/>
          </p:nvSpPr>
          <p:spPr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1" name="Freeform 1357"/>
            <p:cNvSpPr/>
            <p:nvPr userDrawn="1"/>
          </p:nvSpPr>
          <p:spPr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2" name="Freeform 1358"/>
            <p:cNvSpPr/>
            <p:nvPr userDrawn="1"/>
          </p:nvSpPr>
          <p:spPr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3" name="Freeform 1359"/>
            <p:cNvSpPr/>
            <p:nvPr userDrawn="1"/>
          </p:nvSpPr>
          <p:spPr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4" name="Freeform 1360"/>
            <p:cNvSpPr/>
            <p:nvPr userDrawn="1"/>
          </p:nvSpPr>
          <p:spPr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5" name="Freeform 1361"/>
            <p:cNvSpPr/>
            <p:nvPr userDrawn="1"/>
          </p:nvSpPr>
          <p:spPr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6" name="Freeform 1362"/>
            <p:cNvSpPr/>
            <p:nvPr userDrawn="1"/>
          </p:nvSpPr>
          <p:spPr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7" name="Freeform 1363"/>
            <p:cNvSpPr/>
            <p:nvPr userDrawn="1"/>
          </p:nvSpPr>
          <p:spPr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8" name="Freeform 1364"/>
            <p:cNvSpPr/>
            <p:nvPr userDrawn="1"/>
          </p:nvSpPr>
          <p:spPr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0" name="Freeform 1366"/>
            <p:cNvSpPr/>
            <p:nvPr userDrawn="1"/>
          </p:nvSpPr>
          <p:spPr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1" name="Freeform 1367"/>
            <p:cNvSpPr/>
            <p:nvPr userDrawn="1"/>
          </p:nvSpPr>
          <p:spPr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2" name="Freeform 1368"/>
            <p:cNvSpPr/>
            <p:nvPr userDrawn="1"/>
          </p:nvSpPr>
          <p:spPr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3" name="Freeform 1369"/>
            <p:cNvSpPr/>
            <p:nvPr userDrawn="1"/>
          </p:nvSpPr>
          <p:spPr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4" name="Freeform 1370"/>
            <p:cNvSpPr/>
            <p:nvPr userDrawn="1"/>
          </p:nvSpPr>
          <p:spPr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5" name="Freeform 1371"/>
            <p:cNvSpPr/>
            <p:nvPr userDrawn="1"/>
          </p:nvSpPr>
          <p:spPr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6" name="Freeform 1372"/>
            <p:cNvSpPr/>
            <p:nvPr userDrawn="1"/>
          </p:nvSpPr>
          <p:spPr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7" name="Freeform 1373"/>
            <p:cNvSpPr/>
            <p:nvPr userDrawn="1"/>
          </p:nvSpPr>
          <p:spPr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8" name="Freeform 1374"/>
            <p:cNvSpPr/>
            <p:nvPr userDrawn="1"/>
          </p:nvSpPr>
          <p:spPr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9" name="Freeform 1375"/>
            <p:cNvSpPr/>
            <p:nvPr userDrawn="1"/>
          </p:nvSpPr>
          <p:spPr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0" name="Freeform 1376"/>
            <p:cNvSpPr/>
            <p:nvPr userDrawn="1"/>
          </p:nvSpPr>
          <p:spPr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1" name="Freeform 1377"/>
            <p:cNvSpPr/>
            <p:nvPr userDrawn="1"/>
          </p:nvSpPr>
          <p:spPr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2" name="Freeform 1378"/>
            <p:cNvSpPr/>
            <p:nvPr userDrawn="1"/>
          </p:nvSpPr>
          <p:spPr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3" name="Freeform 1379"/>
            <p:cNvSpPr/>
            <p:nvPr userDrawn="1"/>
          </p:nvSpPr>
          <p:spPr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4" name="Freeform 1380"/>
            <p:cNvSpPr/>
            <p:nvPr userDrawn="1"/>
          </p:nvSpPr>
          <p:spPr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5" name="Freeform 1381"/>
            <p:cNvSpPr/>
            <p:nvPr userDrawn="1"/>
          </p:nvSpPr>
          <p:spPr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6" name="Freeform 1382"/>
            <p:cNvSpPr/>
            <p:nvPr userDrawn="1"/>
          </p:nvSpPr>
          <p:spPr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7" name="Freeform 1383"/>
            <p:cNvSpPr/>
            <p:nvPr userDrawn="1"/>
          </p:nvSpPr>
          <p:spPr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</p:grpSp>
      <p:grpSp>
        <p:nvGrpSpPr>
          <p:cNvPr id="985" name="Group 1585"/>
          <p:cNvGrpSpPr/>
          <p:nvPr/>
        </p:nvGrpSpPr>
        <p:grpSpPr>
          <a:xfrm>
            <a:off x="438157" y="295278"/>
            <a:ext cx="303213" cy="430213"/>
            <a:chOff x="276" y="186"/>
            <a:chExt cx="191" cy="271"/>
          </a:xfrm>
          <a:effectLst/>
        </p:grpSpPr>
        <p:sp>
          <p:nvSpPr>
            <p:cNvPr id="1358" name="Freeform 1385"/>
            <p:cNvSpPr/>
            <p:nvPr userDrawn="1"/>
          </p:nvSpPr>
          <p:spPr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9" name="Freeform 1386"/>
            <p:cNvSpPr/>
            <p:nvPr userDrawn="1"/>
          </p:nvSpPr>
          <p:spPr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0" name="Freeform 1387"/>
            <p:cNvSpPr/>
            <p:nvPr userDrawn="1"/>
          </p:nvSpPr>
          <p:spPr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1" name="Freeform 1388"/>
            <p:cNvSpPr/>
            <p:nvPr userDrawn="1"/>
          </p:nvSpPr>
          <p:spPr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2" name="Freeform 1389"/>
            <p:cNvSpPr/>
            <p:nvPr userDrawn="1"/>
          </p:nvSpPr>
          <p:spPr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3" name="Freeform 1390"/>
            <p:cNvSpPr/>
            <p:nvPr userDrawn="1"/>
          </p:nvSpPr>
          <p:spPr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4" name="Freeform 1391"/>
            <p:cNvSpPr/>
            <p:nvPr userDrawn="1"/>
          </p:nvSpPr>
          <p:spPr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5" name="Freeform 1392"/>
            <p:cNvSpPr/>
            <p:nvPr userDrawn="1"/>
          </p:nvSpPr>
          <p:spPr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6" name="Freeform 1393"/>
            <p:cNvSpPr/>
            <p:nvPr userDrawn="1"/>
          </p:nvSpPr>
          <p:spPr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7" name="Freeform 1394"/>
            <p:cNvSpPr/>
            <p:nvPr userDrawn="1"/>
          </p:nvSpPr>
          <p:spPr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8" name="Freeform 1395"/>
            <p:cNvSpPr/>
            <p:nvPr userDrawn="1"/>
          </p:nvSpPr>
          <p:spPr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9" name="Freeform 1396"/>
            <p:cNvSpPr/>
            <p:nvPr userDrawn="1"/>
          </p:nvSpPr>
          <p:spPr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0" name="Freeform 1397"/>
            <p:cNvSpPr/>
            <p:nvPr userDrawn="1"/>
          </p:nvSpPr>
          <p:spPr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1" name="Freeform 1398"/>
            <p:cNvSpPr/>
            <p:nvPr userDrawn="1"/>
          </p:nvSpPr>
          <p:spPr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2" name="Freeform 1399"/>
            <p:cNvSpPr/>
            <p:nvPr userDrawn="1"/>
          </p:nvSpPr>
          <p:spPr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3" name="Freeform 1400"/>
            <p:cNvSpPr/>
            <p:nvPr userDrawn="1"/>
          </p:nvSpPr>
          <p:spPr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4" name="Freeform 1401"/>
            <p:cNvSpPr/>
            <p:nvPr userDrawn="1"/>
          </p:nvSpPr>
          <p:spPr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5" name="Freeform 1402"/>
            <p:cNvSpPr/>
            <p:nvPr userDrawn="1"/>
          </p:nvSpPr>
          <p:spPr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6" name="Freeform 1403"/>
            <p:cNvSpPr/>
            <p:nvPr userDrawn="1"/>
          </p:nvSpPr>
          <p:spPr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7" name="Freeform 1404"/>
            <p:cNvSpPr/>
            <p:nvPr userDrawn="1"/>
          </p:nvSpPr>
          <p:spPr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8" name="Freeform 1405"/>
            <p:cNvSpPr/>
            <p:nvPr userDrawn="1"/>
          </p:nvSpPr>
          <p:spPr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9" name="Freeform 1406"/>
            <p:cNvSpPr/>
            <p:nvPr userDrawn="1"/>
          </p:nvSpPr>
          <p:spPr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0" name="Freeform 1407"/>
            <p:cNvSpPr/>
            <p:nvPr userDrawn="1"/>
          </p:nvSpPr>
          <p:spPr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1" name="Freeform 1408"/>
            <p:cNvSpPr/>
            <p:nvPr userDrawn="1"/>
          </p:nvSpPr>
          <p:spPr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2" name="Freeform 1409"/>
            <p:cNvSpPr/>
            <p:nvPr userDrawn="1"/>
          </p:nvSpPr>
          <p:spPr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3" name="Freeform 1410"/>
            <p:cNvSpPr/>
            <p:nvPr userDrawn="1"/>
          </p:nvSpPr>
          <p:spPr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4" name="Freeform 1411"/>
            <p:cNvSpPr/>
            <p:nvPr userDrawn="1"/>
          </p:nvSpPr>
          <p:spPr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5" name="Freeform 1412"/>
            <p:cNvSpPr/>
            <p:nvPr userDrawn="1"/>
          </p:nvSpPr>
          <p:spPr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6" name="Freeform 1413"/>
            <p:cNvSpPr/>
            <p:nvPr userDrawn="1"/>
          </p:nvSpPr>
          <p:spPr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7" name="Freeform 1414"/>
            <p:cNvSpPr/>
            <p:nvPr userDrawn="1"/>
          </p:nvSpPr>
          <p:spPr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8" name="Freeform 1415"/>
            <p:cNvSpPr/>
            <p:nvPr userDrawn="1"/>
          </p:nvSpPr>
          <p:spPr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9" name="Freeform 1416"/>
            <p:cNvSpPr/>
            <p:nvPr userDrawn="1"/>
          </p:nvSpPr>
          <p:spPr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0" name="Freeform 1417"/>
            <p:cNvSpPr/>
            <p:nvPr userDrawn="1"/>
          </p:nvSpPr>
          <p:spPr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1" name="Freeform 1418"/>
            <p:cNvSpPr/>
            <p:nvPr userDrawn="1"/>
          </p:nvSpPr>
          <p:spPr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2" name="Freeform 1419"/>
            <p:cNvSpPr/>
            <p:nvPr userDrawn="1"/>
          </p:nvSpPr>
          <p:spPr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3" name="Freeform 1420"/>
            <p:cNvSpPr/>
            <p:nvPr userDrawn="1"/>
          </p:nvSpPr>
          <p:spPr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4" name="Freeform 1421"/>
            <p:cNvSpPr/>
            <p:nvPr userDrawn="1"/>
          </p:nvSpPr>
          <p:spPr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5" name="Freeform 1422"/>
            <p:cNvSpPr/>
            <p:nvPr userDrawn="1"/>
          </p:nvSpPr>
          <p:spPr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6" name="Freeform 1423"/>
            <p:cNvSpPr/>
            <p:nvPr userDrawn="1"/>
          </p:nvSpPr>
          <p:spPr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7" name="Freeform 1424"/>
            <p:cNvSpPr/>
            <p:nvPr userDrawn="1"/>
          </p:nvSpPr>
          <p:spPr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8" name="Freeform 1425"/>
            <p:cNvSpPr/>
            <p:nvPr userDrawn="1"/>
          </p:nvSpPr>
          <p:spPr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9" name="Freeform 1426"/>
            <p:cNvSpPr/>
            <p:nvPr userDrawn="1"/>
          </p:nvSpPr>
          <p:spPr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0" name="Freeform 1427"/>
            <p:cNvSpPr/>
            <p:nvPr userDrawn="1"/>
          </p:nvSpPr>
          <p:spPr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1" name="Freeform 1428"/>
            <p:cNvSpPr/>
            <p:nvPr userDrawn="1"/>
          </p:nvSpPr>
          <p:spPr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2" name="Freeform 1429"/>
            <p:cNvSpPr/>
            <p:nvPr userDrawn="1"/>
          </p:nvSpPr>
          <p:spPr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3" name="Freeform 1430"/>
            <p:cNvSpPr/>
            <p:nvPr userDrawn="1"/>
          </p:nvSpPr>
          <p:spPr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4" name="Freeform 1431"/>
            <p:cNvSpPr/>
            <p:nvPr userDrawn="1"/>
          </p:nvSpPr>
          <p:spPr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5" name="Freeform 1432"/>
            <p:cNvSpPr/>
            <p:nvPr userDrawn="1"/>
          </p:nvSpPr>
          <p:spPr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7" name="Freeform 1434"/>
            <p:cNvSpPr/>
            <p:nvPr userDrawn="1"/>
          </p:nvSpPr>
          <p:spPr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8" name="Freeform 1435"/>
            <p:cNvSpPr/>
            <p:nvPr userDrawn="1"/>
          </p:nvSpPr>
          <p:spPr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9" name="Freeform 1436"/>
            <p:cNvSpPr/>
            <p:nvPr userDrawn="1"/>
          </p:nvSpPr>
          <p:spPr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0" name="Freeform 1437"/>
            <p:cNvSpPr/>
            <p:nvPr userDrawn="1"/>
          </p:nvSpPr>
          <p:spPr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1" name="Freeform 1438"/>
            <p:cNvSpPr/>
            <p:nvPr userDrawn="1"/>
          </p:nvSpPr>
          <p:spPr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2" name="Freeform 1439"/>
            <p:cNvSpPr/>
            <p:nvPr userDrawn="1"/>
          </p:nvSpPr>
          <p:spPr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3" name="Freeform 1440"/>
            <p:cNvSpPr/>
            <p:nvPr userDrawn="1"/>
          </p:nvSpPr>
          <p:spPr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4" name="Freeform 1441"/>
            <p:cNvSpPr/>
            <p:nvPr userDrawn="1"/>
          </p:nvSpPr>
          <p:spPr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5" name="Freeform 1442"/>
            <p:cNvSpPr/>
            <p:nvPr userDrawn="1"/>
          </p:nvSpPr>
          <p:spPr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6" name="Freeform 1443"/>
            <p:cNvSpPr/>
            <p:nvPr userDrawn="1"/>
          </p:nvSpPr>
          <p:spPr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7" name="Freeform 1444"/>
            <p:cNvSpPr/>
            <p:nvPr userDrawn="1"/>
          </p:nvSpPr>
          <p:spPr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8" name="Freeform 1445"/>
            <p:cNvSpPr/>
            <p:nvPr userDrawn="1"/>
          </p:nvSpPr>
          <p:spPr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9" name="Freeform 1446"/>
            <p:cNvSpPr/>
            <p:nvPr userDrawn="1"/>
          </p:nvSpPr>
          <p:spPr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0" name="Freeform 1447"/>
            <p:cNvSpPr/>
            <p:nvPr userDrawn="1"/>
          </p:nvSpPr>
          <p:spPr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1" name="Freeform 1448"/>
            <p:cNvSpPr/>
            <p:nvPr userDrawn="1"/>
          </p:nvSpPr>
          <p:spPr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2" name="Freeform 1449"/>
            <p:cNvSpPr/>
            <p:nvPr userDrawn="1"/>
          </p:nvSpPr>
          <p:spPr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3" name="Freeform 1450"/>
            <p:cNvSpPr/>
            <p:nvPr userDrawn="1"/>
          </p:nvSpPr>
          <p:spPr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4" name="Freeform 1451"/>
            <p:cNvSpPr/>
            <p:nvPr userDrawn="1"/>
          </p:nvSpPr>
          <p:spPr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5" name="Freeform 1452"/>
            <p:cNvSpPr/>
            <p:nvPr userDrawn="1"/>
          </p:nvSpPr>
          <p:spPr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6" name="Freeform 1453"/>
            <p:cNvSpPr/>
            <p:nvPr userDrawn="1"/>
          </p:nvSpPr>
          <p:spPr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7" name="Freeform 1454"/>
            <p:cNvSpPr/>
            <p:nvPr userDrawn="1"/>
          </p:nvSpPr>
          <p:spPr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8" name="Freeform 1455"/>
            <p:cNvSpPr/>
            <p:nvPr userDrawn="1"/>
          </p:nvSpPr>
          <p:spPr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9" name="Freeform 1456"/>
            <p:cNvSpPr/>
            <p:nvPr userDrawn="1"/>
          </p:nvSpPr>
          <p:spPr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0" name="Freeform 1457"/>
            <p:cNvSpPr/>
            <p:nvPr userDrawn="1"/>
          </p:nvSpPr>
          <p:spPr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1" name="Freeform 1458"/>
            <p:cNvSpPr/>
            <p:nvPr userDrawn="1"/>
          </p:nvSpPr>
          <p:spPr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2" name="Freeform 1459"/>
            <p:cNvSpPr/>
            <p:nvPr userDrawn="1"/>
          </p:nvSpPr>
          <p:spPr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3" name="Freeform 1460"/>
            <p:cNvSpPr/>
            <p:nvPr userDrawn="1"/>
          </p:nvSpPr>
          <p:spPr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4" name="Freeform 1461"/>
            <p:cNvSpPr/>
            <p:nvPr userDrawn="1"/>
          </p:nvSpPr>
          <p:spPr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5" name="Freeform 1462"/>
            <p:cNvSpPr/>
            <p:nvPr userDrawn="1"/>
          </p:nvSpPr>
          <p:spPr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6" name="Freeform 1463"/>
            <p:cNvSpPr/>
            <p:nvPr userDrawn="1"/>
          </p:nvSpPr>
          <p:spPr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7" name="Freeform 1464"/>
            <p:cNvSpPr/>
            <p:nvPr userDrawn="1"/>
          </p:nvSpPr>
          <p:spPr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8" name="Freeform 1465"/>
            <p:cNvSpPr/>
            <p:nvPr userDrawn="1"/>
          </p:nvSpPr>
          <p:spPr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9" name="Freeform 1466"/>
            <p:cNvSpPr/>
            <p:nvPr userDrawn="1"/>
          </p:nvSpPr>
          <p:spPr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0" name="Freeform 1467"/>
            <p:cNvSpPr/>
            <p:nvPr userDrawn="1"/>
          </p:nvSpPr>
          <p:spPr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1" name="Freeform 1468"/>
            <p:cNvSpPr/>
            <p:nvPr userDrawn="1"/>
          </p:nvSpPr>
          <p:spPr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2" name="Freeform 1469"/>
            <p:cNvSpPr/>
            <p:nvPr userDrawn="1"/>
          </p:nvSpPr>
          <p:spPr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3" name="Freeform 1470"/>
            <p:cNvSpPr/>
            <p:nvPr userDrawn="1"/>
          </p:nvSpPr>
          <p:spPr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4" name="Freeform 1471"/>
            <p:cNvSpPr/>
            <p:nvPr userDrawn="1"/>
          </p:nvSpPr>
          <p:spPr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5" name="Freeform 1472"/>
            <p:cNvSpPr/>
            <p:nvPr userDrawn="1"/>
          </p:nvSpPr>
          <p:spPr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6" name="Freeform 1473"/>
            <p:cNvSpPr/>
            <p:nvPr userDrawn="1"/>
          </p:nvSpPr>
          <p:spPr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7" name="Freeform 1474"/>
            <p:cNvSpPr/>
            <p:nvPr userDrawn="1"/>
          </p:nvSpPr>
          <p:spPr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8" name="Freeform 1475"/>
            <p:cNvSpPr/>
            <p:nvPr userDrawn="1"/>
          </p:nvSpPr>
          <p:spPr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9" name="Freeform 1476"/>
            <p:cNvSpPr/>
            <p:nvPr userDrawn="1"/>
          </p:nvSpPr>
          <p:spPr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0" name="Freeform 1477"/>
            <p:cNvSpPr/>
            <p:nvPr userDrawn="1"/>
          </p:nvSpPr>
          <p:spPr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1" name="Freeform 1478"/>
            <p:cNvSpPr/>
            <p:nvPr userDrawn="1"/>
          </p:nvSpPr>
          <p:spPr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2" name="Freeform 1479"/>
            <p:cNvSpPr/>
            <p:nvPr userDrawn="1"/>
          </p:nvSpPr>
          <p:spPr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3" name="Freeform 1480"/>
            <p:cNvSpPr/>
            <p:nvPr userDrawn="1"/>
          </p:nvSpPr>
          <p:spPr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4" name="Freeform 1481"/>
            <p:cNvSpPr/>
            <p:nvPr userDrawn="1"/>
          </p:nvSpPr>
          <p:spPr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5" name="Freeform 1482"/>
            <p:cNvSpPr/>
            <p:nvPr userDrawn="1"/>
          </p:nvSpPr>
          <p:spPr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7" name="Freeform 1484"/>
            <p:cNvSpPr/>
            <p:nvPr userDrawn="1"/>
          </p:nvSpPr>
          <p:spPr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8" name="Freeform 1485"/>
            <p:cNvSpPr/>
            <p:nvPr userDrawn="1"/>
          </p:nvSpPr>
          <p:spPr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9" name="Freeform 1486"/>
            <p:cNvSpPr/>
            <p:nvPr userDrawn="1"/>
          </p:nvSpPr>
          <p:spPr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0" name="Freeform 1487"/>
            <p:cNvSpPr/>
            <p:nvPr userDrawn="1"/>
          </p:nvSpPr>
          <p:spPr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1" name="Freeform 1488"/>
            <p:cNvSpPr/>
            <p:nvPr userDrawn="1"/>
          </p:nvSpPr>
          <p:spPr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2" name="Freeform 1489"/>
            <p:cNvSpPr/>
            <p:nvPr userDrawn="1"/>
          </p:nvSpPr>
          <p:spPr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3" name="Freeform 1490"/>
            <p:cNvSpPr/>
            <p:nvPr userDrawn="1"/>
          </p:nvSpPr>
          <p:spPr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4" name="Freeform 1491"/>
            <p:cNvSpPr/>
            <p:nvPr userDrawn="1"/>
          </p:nvSpPr>
          <p:spPr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5" name="Freeform 1492"/>
            <p:cNvSpPr/>
            <p:nvPr userDrawn="1"/>
          </p:nvSpPr>
          <p:spPr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6" name="Freeform 1493"/>
            <p:cNvSpPr/>
            <p:nvPr userDrawn="1"/>
          </p:nvSpPr>
          <p:spPr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7" name="Freeform 1494"/>
            <p:cNvSpPr/>
            <p:nvPr userDrawn="1"/>
          </p:nvSpPr>
          <p:spPr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8" name="Freeform 1495"/>
            <p:cNvSpPr/>
            <p:nvPr userDrawn="1"/>
          </p:nvSpPr>
          <p:spPr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9" name="Freeform 1496"/>
            <p:cNvSpPr/>
            <p:nvPr userDrawn="1"/>
          </p:nvSpPr>
          <p:spPr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0" name="Freeform 1497"/>
            <p:cNvSpPr/>
            <p:nvPr userDrawn="1"/>
          </p:nvSpPr>
          <p:spPr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1" name="Freeform 1498"/>
            <p:cNvSpPr/>
            <p:nvPr userDrawn="1"/>
          </p:nvSpPr>
          <p:spPr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3" name="Freeform 1500"/>
            <p:cNvSpPr/>
            <p:nvPr userDrawn="1"/>
          </p:nvSpPr>
          <p:spPr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4" name="Freeform 1501"/>
            <p:cNvSpPr/>
            <p:nvPr userDrawn="1"/>
          </p:nvSpPr>
          <p:spPr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5" name="Freeform 1502"/>
            <p:cNvSpPr/>
            <p:nvPr userDrawn="1"/>
          </p:nvSpPr>
          <p:spPr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6" name="Freeform 1503"/>
            <p:cNvSpPr/>
            <p:nvPr userDrawn="1"/>
          </p:nvSpPr>
          <p:spPr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7" name="Freeform 1504"/>
            <p:cNvSpPr/>
            <p:nvPr userDrawn="1"/>
          </p:nvSpPr>
          <p:spPr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8" name="Freeform 1505"/>
            <p:cNvSpPr/>
            <p:nvPr userDrawn="1"/>
          </p:nvSpPr>
          <p:spPr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9" name="Freeform 1506"/>
            <p:cNvSpPr/>
            <p:nvPr userDrawn="1"/>
          </p:nvSpPr>
          <p:spPr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0" name="Freeform 1507"/>
            <p:cNvSpPr/>
            <p:nvPr userDrawn="1"/>
          </p:nvSpPr>
          <p:spPr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1" name="Freeform 1508"/>
            <p:cNvSpPr/>
            <p:nvPr userDrawn="1"/>
          </p:nvSpPr>
          <p:spPr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2" name="Freeform 1509"/>
            <p:cNvSpPr/>
            <p:nvPr userDrawn="1"/>
          </p:nvSpPr>
          <p:spPr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3" name="Freeform 1510"/>
            <p:cNvSpPr/>
            <p:nvPr userDrawn="1"/>
          </p:nvSpPr>
          <p:spPr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5" name="Freeform 1512"/>
            <p:cNvSpPr/>
            <p:nvPr userDrawn="1"/>
          </p:nvSpPr>
          <p:spPr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6" name="Freeform 1513"/>
            <p:cNvSpPr/>
            <p:nvPr userDrawn="1"/>
          </p:nvSpPr>
          <p:spPr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7" name="Freeform 1514"/>
            <p:cNvSpPr/>
            <p:nvPr userDrawn="1"/>
          </p:nvSpPr>
          <p:spPr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8" name="Freeform 1515"/>
            <p:cNvSpPr/>
            <p:nvPr userDrawn="1"/>
          </p:nvSpPr>
          <p:spPr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9" name="Freeform 1516"/>
            <p:cNvSpPr/>
            <p:nvPr userDrawn="1"/>
          </p:nvSpPr>
          <p:spPr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0" name="Freeform 1517"/>
            <p:cNvSpPr/>
            <p:nvPr userDrawn="1"/>
          </p:nvSpPr>
          <p:spPr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1" name="Freeform 1518"/>
            <p:cNvSpPr/>
            <p:nvPr userDrawn="1"/>
          </p:nvSpPr>
          <p:spPr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3" name="Freeform 1520"/>
            <p:cNvSpPr/>
            <p:nvPr userDrawn="1"/>
          </p:nvSpPr>
          <p:spPr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4" name="Freeform 1521"/>
            <p:cNvSpPr/>
            <p:nvPr userDrawn="1"/>
          </p:nvSpPr>
          <p:spPr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5" name="Freeform 1522"/>
            <p:cNvSpPr/>
            <p:nvPr userDrawn="1"/>
          </p:nvSpPr>
          <p:spPr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6" name="Freeform 1523"/>
            <p:cNvSpPr/>
            <p:nvPr userDrawn="1"/>
          </p:nvSpPr>
          <p:spPr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7" name="Freeform 1524"/>
            <p:cNvSpPr/>
            <p:nvPr userDrawn="1"/>
          </p:nvSpPr>
          <p:spPr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8" name="Freeform 1525"/>
            <p:cNvSpPr/>
            <p:nvPr userDrawn="1"/>
          </p:nvSpPr>
          <p:spPr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9" name="Freeform 1526"/>
            <p:cNvSpPr/>
            <p:nvPr userDrawn="1"/>
          </p:nvSpPr>
          <p:spPr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0" name="Freeform 1527"/>
            <p:cNvSpPr/>
            <p:nvPr userDrawn="1"/>
          </p:nvSpPr>
          <p:spPr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1" name="Freeform 1528"/>
            <p:cNvSpPr/>
            <p:nvPr userDrawn="1"/>
          </p:nvSpPr>
          <p:spPr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2" name="Freeform 1529"/>
            <p:cNvSpPr/>
            <p:nvPr userDrawn="1"/>
          </p:nvSpPr>
          <p:spPr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3" name="Freeform 1530"/>
            <p:cNvSpPr/>
            <p:nvPr userDrawn="1"/>
          </p:nvSpPr>
          <p:spPr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4" name="Freeform 1531"/>
            <p:cNvSpPr/>
            <p:nvPr userDrawn="1"/>
          </p:nvSpPr>
          <p:spPr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6" name="Freeform 1533"/>
            <p:cNvSpPr/>
            <p:nvPr userDrawn="1"/>
          </p:nvSpPr>
          <p:spPr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7" name="Freeform 1534"/>
            <p:cNvSpPr/>
            <p:nvPr userDrawn="1"/>
          </p:nvSpPr>
          <p:spPr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5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8" name="Freeform 1535"/>
            <p:cNvSpPr/>
            <p:nvPr userDrawn="1"/>
          </p:nvSpPr>
          <p:spPr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9" name="Freeform 1536"/>
            <p:cNvSpPr/>
            <p:nvPr userDrawn="1"/>
          </p:nvSpPr>
          <p:spPr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0" name="Freeform 1537"/>
            <p:cNvSpPr/>
            <p:nvPr userDrawn="1"/>
          </p:nvSpPr>
          <p:spPr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1" name="Freeform 1538"/>
            <p:cNvSpPr/>
            <p:nvPr userDrawn="1"/>
          </p:nvSpPr>
          <p:spPr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2" name="Freeform 1539"/>
            <p:cNvSpPr/>
            <p:nvPr userDrawn="1"/>
          </p:nvSpPr>
          <p:spPr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3" name="Freeform 1540"/>
            <p:cNvSpPr/>
            <p:nvPr userDrawn="1"/>
          </p:nvSpPr>
          <p:spPr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4" name="Freeform 1541"/>
            <p:cNvSpPr/>
            <p:nvPr userDrawn="1"/>
          </p:nvSpPr>
          <p:spPr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5" name="Freeform 1542"/>
            <p:cNvSpPr/>
            <p:nvPr userDrawn="1"/>
          </p:nvSpPr>
          <p:spPr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6" name="Freeform 1543"/>
            <p:cNvSpPr/>
            <p:nvPr userDrawn="1"/>
          </p:nvSpPr>
          <p:spPr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7" name="Freeform 1544"/>
            <p:cNvSpPr/>
            <p:nvPr userDrawn="1"/>
          </p:nvSpPr>
          <p:spPr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8" name="Freeform 1545"/>
            <p:cNvSpPr/>
            <p:nvPr userDrawn="1"/>
          </p:nvSpPr>
          <p:spPr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9" name="Freeform 1546"/>
            <p:cNvSpPr/>
            <p:nvPr userDrawn="1"/>
          </p:nvSpPr>
          <p:spPr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0" name="Freeform 1547"/>
            <p:cNvSpPr/>
            <p:nvPr userDrawn="1"/>
          </p:nvSpPr>
          <p:spPr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1" name="Freeform 1548"/>
            <p:cNvSpPr/>
            <p:nvPr userDrawn="1"/>
          </p:nvSpPr>
          <p:spPr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2" name="Freeform 1549"/>
            <p:cNvSpPr/>
            <p:nvPr userDrawn="1"/>
          </p:nvSpPr>
          <p:spPr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3" name="Freeform 1550"/>
            <p:cNvSpPr/>
            <p:nvPr userDrawn="1"/>
          </p:nvSpPr>
          <p:spPr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4" name="Freeform 1551"/>
            <p:cNvSpPr/>
            <p:nvPr userDrawn="1"/>
          </p:nvSpPr>
          <p:spPr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5" name="Freeform 1552"/>
            <p:cNvSpPr/>
            <p:nvPr userDrawn="1"/>
          </p:nvSpPr>
          <p:spPr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6" name="Freeform 1553"/>
            <p:cNvSpPr/>
            <p:nvPr userDrawn="1"/>
          </p:nvSpPr>
          <p:spPr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7" name="Freeform 1554"/>
            <p:cNvSpPr/>
            <p:nvPr userDrawn="1"/>
          </p:nvSpPr>
          <p:spPr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8" name="Freeform 1555"/>
            <p:cNvSpPr/>
            <p:nvPr userDrawn="1"/>
          </p:nvSpPr>
          <p:spPr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9" name="Freeform 1556"/>
            <p:cNvSpPr/>
            <p:nvPr userDrawn="1"/>
          </p:nvSpPr>
          <p:spPr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0" name="Freeform 1557"/>
            <p:cNvSpPr/>
            <p:nvPr userDrawn="1"/>
          </p:nvSpPr>
          <p:spPr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1" name="Freeform 1558"/>
            <p:cNvSpPr/>
            <p:nvPr userDrawn="1"/>
          </p:nvSpPr>
          <p:spPr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2" name="Freeform 1559"/>
            <p:cNvSpPr/>
            <p:nvPr userDrawn="1"/>
          </p:nvSpPr>
          <p:spPr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3" name="Freeform 1560"/>
            <p:cNvSpPr/>
            <p:nvPr userDrawn="1"/>
          </p:nvSpPr>
          <p:spPr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4" name="Freeform 1561"/>
            <p:cNvSpPr/>
            <p:nvPr userDrawn="1"/>
          </p:nvSpPr>
          <p:spPr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5" name="Freeform 1562"/>
            <p:cNvSpPr/>
            <p:nvPr userDrawn="1"/>
          </p:nvSpPr>
          <p:spPr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6" name="Freeform 1563"/>
            <p:cNvSpPr/>
            <p:nvPr userDrawn="1"/>
          </p:nvSpPr>
          <p:spPr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2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7" name="Freeform 1564"/>
            <p:cNvSpPr/>
            <p:nvPr userDrawn="1"/>
          </p:nvSpPr>
          <p:spPr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8" name="Freeform 1565"/>
            <p:cNvSpPr/>
            <p:nvPr userDrawn="1"/>
          </p:nvSpPr>
          <p:spPr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9" name="Freeform 1566"/>
            <p:cNvSpPr/>
            <p:nvPr userDrawn="1"/>
          </p:nvSpPr>
          <p:spPr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0" name="Freeform 1567"/>
            <p:cNvSpPr/>
            <p:nvPr userDrawn="1"/>
          </p:nvSpPr>
          <p:spPr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1" name="Freeform 1568"/>
            <p:cNvSpPr/>
            <p:nvPr userDrawn="1"/>
          </p:nvSpPr>
          <p:spPr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2" name="Freeform 1569"/>
            <p:cNvSpPr/>
            <p:nvPr userDrawn="1"/>
          </p:nvSpPr>
          <p:spPr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3" name="Freeform 1570"/>
            <p:cNvSpPr/>
            <p:nvPr userDrawn="1"/>
          </p:nvSpPr>
          <p:spPr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4" name="Freeform 1571"/>
            <p:cNvSpPr/>
            <p:nvPr userDrawn="1"/>
          </p:nvSpPr>
          <p:spPr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5" name="Freeform 1572"/>
            <p:cNvSpPr/>
            <p:nvPr userDrawn="1"/>
          </p:nvSpPr>
          <p:spPr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6" name="Freeform 1573"/>
            <p:cNvSpPr/>
            <p:nvPr userDrawn="1"/>
          </p:nvSpPr>
          <p:spPr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7" name="Freeform 1574"/>
            <p:cNvSpPr/>
            <p:nvPr userDrawn="1"/>
          </p:nvSpPr>
          <p:spPr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8" name="Freeform 1575"/>
            <p:cNvSpPr/>
            <p:nvPr userDrawn="1"/>
          </p:nvSpPr>
          <p:spPr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9" name="Freeform 1576"/>
            <p:cNvSpPr/>
            <p:nvPr userDrawn="1"/>
          </p:nvSpPr>
          <p:spPr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0" name="Freeform 1577"/>
            <p:cNvSpPr/>
            <p:nvPr userDrawn="1"/>
          </p:nvSpPr>
          <p:spPr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1" name="Freeform 1578"/>
            <p:cNvSpPr/>
            <p:nvPr userDrawn="1"/>
          </p:nvSpPr>
          <p:spPr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2" name="Freeform 1579"/>
            <p:cNvSpPr/>
            <p:nvPr userDrawn="1"/>
          </p:nvSpPr>
          <p:spPr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3" name="Freeform 1580"/>
            <p:cNvSpPr/>
            <p:nvPr userDrawn="1"/>
          </p:nvSpPr>
          <p:spPr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4" name="Freeform 1581"/>
            <p:cNvSpPr/>
            <p:nvPr userDrawn="1"/>
          </p:nvSpPr>
          <p:spPr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5" name="Freeform 1582"/>
            <p:cNvSpPr/>
            <p:nvPr userDrawn="1"/>
          </p:nvSpPr>
          <p:spPr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6" name="Freeform 1583"/>
            <p:cNvSpPr/>
            <p:nvPr userDrawn="1"/>
          </p:nvSpPr>
          <p:spPr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7" name="Freeform 1584"/>
            <p:cNvSpPr/>
            <p:nvPr userDrawn="1"/>
          </p:nvSpPr>
          <p:spPr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</p:grpSp>
      <p:grpSp>
        <p:nvGrpSpPr>
          <p:cNvPr id="986" name="Group 1786"/>
          <p:cNvGrpSpPr/>
          <p:nvPr/>
        </p:nvGrpSpPr>
        <p:grpSpPr>
          <a:xfrm>
            <a:off x="525463" y="287340"/>
            <a:ext cx="212725" cy="417513"/>
            <a:chOff x="331" y="181"/>
            <a:chExt cx="134" cy="263"/>
          </a:xfrm>
          <a:effectLst/>
        </p:grpSpPr>
        <p:sp>
          <p:nvSpPr>
            <p:cNvPr id="1158" name="Freeform 1586"/>
            <p:cNvSpPr/>
            <p:nvPr userDrawn="1"/>
          </p:nvSpPr>
          <p:spPr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59" name="Freeform 1587"/>
            <p:cNvSpPr/>
            <p:nvPr userDrawn="1"/>
          </p:nvSpPr>
          <p:spPr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0" name="Freeform 1588"/>
            <p:cNvSpPr/>
            <p:nvPr userDrawn="1"/>
          </p:nvSpPr>
          <p:spPr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1" name="Freeform 1589"/>
            <p:cNvSpPr/>
            <p:nvPr userDrawn="1"/>
          </p:nvSpPr>
          <p:spPr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2" name="Freeform 1590"/>
            <p:cNvSpPr/>
            <p:nvPr userDrawn="1"/>
          </p:nvSpPr>
          <p:spPr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3" name="Freeform 1591"/>
            <p:cNvSpPr/>
            <p:nvPr userDrawn="1"/>
          </p:nvSpPr>
          <p:spPr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4" name="Freeform 1592"/>
            <p:cNvSpPr/>
            <p:nvPr userDrawn="1"/>
          </p:nvSpPr>
          <p:spPr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5" name="Freeform 1593"/>
            <p:cNvSpPr/>
            <p:nvPr userDrawn="1"/>
          </p:nvSpPr>
          <p:spPr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6" name="Freeform 1594"/>
            <p:cNvSpPr/>
            <p:nvPr userDrawn="1"/>
          </p:nvSpPr>
          <p:spPr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7" name="Freeform 1595"/>
            <p:cNvSpPr/>
            <p:nvPr userDrawn="1"/>
          </p:nvSpPr>
          <p:spPr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8" name="Freeform 1596"/>
            <p:cNvSpPr/>
            <p:nvPr userDrawn="1"/>
          </p:nvSpPr>
          <p:spPr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9" name="Freeform 1597"/>
            <p:cNvSpPr/>
            <p:nvPr userDrawn="1"/>
          </p:nvSpPr>
          <p:spPr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0" name="Freeform 1598"/>
            <p:cNvSpPr/>
            <p:nvPr userDrawn="1"/>
          </p:nvSpPr>
          <p:spPr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1" name="Freeform 1599"/>
            <p:cNvSpPr/>
            <p:nvPr userDrawn="1"/>
          </p:nvSpPr>
          <p:spPr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2" name="Freeform 1600"/>
            <p:cNvSpPr/>
            <p:nvPr userDrawn="1"/>
          </p:nvSpPr>
          <p:spPr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3" name="Freeform 1601"/>
            <p:cNvSpPr/>
            <p:nvPr userDrawn="1"/>
          </p:nvSpPr>
          <p:spPr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4" name="Freeform 1602"/>
            <p:cNvSpPr/>
            <p:nvPr userDrawn="1"/>
          </p:nvSpPr>
          <p:spPr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5" name="Freeform 1603"/>
            <p:cNvSpPr/>
            <p:nvPr userDrawn="1"/>
          </p:nvSpPr>
          <p:spPr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6" name="Freeform 1604"/>
            <p:cNvSpPr/>
            <p:nvPr userDrawn="1"/>
          </p:nvSpPr>
          <p:spPr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7" name="Freeform 1605"/>
            <p:cNvSpPr/>
            <p:nvPr userDrawn="1"/>
          </p:nvSpPr>
          <p:spPr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8" name="Freeform 1606"/>
            <p:cNvSpPr/>
            <p:nvPr userDrawn="1"/>
          </p:nvSpPr>
          <p:spPr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9" name="Freeform 1607"/>
            <p:cNvSpPr/>
            <p:nvPr userDrawn="1"/>
          </p:nvSpPr>
          <p:spPr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0" name="Freeform 1608"/>
            <p:cNvSpPr/>
            <p:nvPr userDrawn="1"/>
          </p:nvSpPr>
          <p:spPr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1" name="Freeform 1609"/>
            <p:cNvSpPr/>
            <p:nvPr userDrawn="1"/>
          </p:nvSpPr>
          <p:spPr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2" name="Freeform 1610"/>
            <p:cNvSpPr/>
            <p:nvPr userDrawn="1"/>
          </p:nvSpPr>
          <p:spPr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3" name="Freeform 1611"/>
            <p:cNvSpPr/>
            <p:nvPr userDrawn="1"/>
          </p:nvSpPr>
          <p:spPr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4" name="Freeform 1612"/>
            <p:cNvSpPr/>
            <p:nvPr userDrawn="1"/>
          </p:nvSpPr>
          <p:spPr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5" name="Freeform 1613"/>
            <p:cNvSpPr/>
            <p:nvPr userDrawn="1"/>
          </p:nvSpPr>
          <p:spPr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6" name="Freeform 1614"/>
            <p:cNvSpPr/>
            <p:nvPr userDrawn="1"/>
          </p:nvSpPr>
          <p:spPr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7" name="Freeform 1615"/>
            <p:cNvSpPr/>
            <p:nvPr userDrawn="1"/>
          </p:nvSpPr>
          <p:spPr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8" name="Freeform 1616"/>
            <p:cNvSpPr/>
            <p:nvPr userDrawn="1"/>
          </p:nvSpPr>
          <p:spPr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9" name="Freeform 1617"/>
            <p:cNvSpPr/>
            <p:nvPr userDrawn="1"/>
          </p:nvSpPr>
          <p:spPr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0" name="Freeform 1618"/>
            <p:cNvSpPr/>
            <p:nvPr userDrawn="1"/>
          </p:nvSpPr>
          <p:spPr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1" name="Freeform 1619"/>
            <p:cNvSpPr/>
            <p:nvPr userDrawn="1"/>
          </p:nvSpPr>
          <p:spPr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2" name="Freeform 1620"/>
            <p:cNvSpPr/>
            <p:nvPr userDrawn="1"/>
          </p:nvSpPr>
          <p:spPr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3" name="Freeform 1621"/>
            <p:cNvSpPr/>
            <p:nvPr userDrawn="1"/>
          </p:nvSpPr>
          <p:spPr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4" name="Freeform 1622"/>
            <p:cNvSpPr/>
            <p:nvPr userDrawn="1"/>
          </p:nvSpPr>
          <p:spPr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2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5" name="Freeform 1623"/>
            <p:cNvSpPr/>
            <p:nvPr userDrawn="1"/>
          </p:nvSpPr>
          <p:spPr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0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6" name="Freeform 1624"/>
            <p:cNvSpPr/>
            <p:nvPr userDrawn="1"/>
          </p:nvSpPr>
          <p:spPr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7" name="Freeform 1625"/>
            <p:cNvSpPr/>
            <p:nvPr userDrawn="1"/>
          </p:nvSpPr>
          <p:spPr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8" name="Freeform 1626"/>
            <p:cNvSpPr/>
            <p:nvPr userDrawn="1"/>
          </p:nvSpPr>
          <p:spPr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9" name="Freeform 1627"/>
            <p:cNvSpPr/>
            <p:nvPr userDrawn="1"/>
          </p:nvSpPr>
          <p:spPr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0" name="Freeform 1628"/>
            <p:cNvSpPr/>
            <p:nvPr userDrawn="1"/>
          </p:nvSpPr>
          <p:spPr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1" name="Freeform 1629"/>
            <p:cNvSpPr/>
            <p:nvPr userDrawn="1"/>
          </p:nvSpPr>
          <p:spPr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2" name="Freeform 1630"/>
            <p:cNvSpPr/>
            <p:nvPr userDrawn="1"/>
          </p:nvSpPr>
          <p:spPr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3" name="Freeform 1631"/>
            <p:cNvSpPr/>
            <p:nvPr userDrawn="1"/>
          </p:nvSpPr>
          <p:spPr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4" name="Freeform 1632"/>
            <p:cNvSpPr/>
            <p:nvPr userDrawn="1"/>
          </p:nvSpPr>
          <p:spPr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5" name="Freeform 1633"/>
            <p:cNvSpPr/>
            <p:nvPr userDrawn="1"/>
          </p:nvSpPr>
          <p:spPr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6" name="Freeform 1634"/>
            <p:cNvSpPr/>
            <p:nvPr userDrawn="1"/>
          </p:nvSpPr>
          <p:spPr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7" name="Freeform 1635"/>
            <p:cNvSpPr/>
            <p:nvPr userDrawn="1"/>
          </p:nvSpPr>
          <p:spPr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8" name="Freeform 1636"/>
            <p:cNvSpPr/>
            <p:nvPr userDrawn="1"/>
          </p:nvSpPr>
          <p:spPr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9" name="Freeform 1637"/>
            <p:cNvSpPr/>
            <p:nvPr userDrawn="1"/>
          </p:nvSpPr>
          <p:spPr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0" name="Freeform 1638"/>
            <p:cNvSpPr/>
            <p:nvPr userDrawn="1"/>
          </p:nvSpPr>
          <p:spPr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1" name="Freeform 1639"/>
            <p:cNvSpPr/>
            <p:nvPr userDrawn="1"/>
          </p:nvSpPr>
          <p:spPr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2" name="Freeform 1640"/>
            <p:cNvSpPr/>
            <p:nvPr userDrawn="1"/>
          </p:nvSpPr>
          <p:spPr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3" name="Freeform 1641"/>
            <p:cNvSpPr/>
            <p:nvPr userDrawn="1"/>
          </p:nvSpPr>
          <p:spPr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4" name="Freeform 1642"/>
            <p:cNvSpPr/>
            <p:nvPr userDrawn="1"/>
          </p:nvSpPr>
          <p:spPr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2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5" name="Freeform 1643"/>
            <p:cNvSpPr/>
            <p:nvPr userDrawn="1"/>
          </p:nvSpPr>
          <p:spPr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6" name="Freeform 1644"/>
            <p:cNvSpPr/>
            <p:nvPr userDrawn="1"/>
          </p:nvSpPr>
          <p:spPr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7" name="Freeform 1645"/>
            <p:cNvSpPr/>
            <p:nvPr userDrawn="1"/>
          </p:nvSpPr>
          <p:spPr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8" name="Freeform 1646"/>
            <p:cNvSpPr/>
            <p:nvPr userDrawn="1"/>
          </p:nvSpPr>
          <p:spPr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9" name="Freeform 1647"/>
            <p:cNvSpPr/>
            <p:nvPr userDrawn="1"/>
          </p:nvSpPr>
          <p:spPr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0" name="Freeform 1648"/>
            <p:cNvSpPr/>
            <p:nvPr userDrawn="1"/>
          </p:nvSpPr>
          <p:spPr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1" name="Freeform 1649"/>
            <p:cNvSpPr/>
            <p:nvPr userDrawn="1"/>
          </p:nvSpPr>
          <p:spPr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2" name="Freeform 1650"/>
            <p:cNvSpPr/>
            <p:nvPr userDrawn="1"/>
          </p:nvSpPr>
          <p:spPr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3" name="Freeform 1651"/>
            <p:cNvSpPr/>
            <p:nvPr userDrawn="1"/>
          </p:nvSpPr>
          <p:spPr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4" name="Freeform 1652"/>
            <p:cNvSpPr/>
            <p:nvPr userDrawn="1"/>
          </p:nvSpPr>
          <p:spPr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5" name="Freeform 1653"/>
            <p:cNvSpPr/>
            <p:nvPr userDrawn="1"/>
          </p:nvSpPr>
          <p:spPr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6" name="Freeform 1654"/>
            <p:cNvSpPr/>
            <p:nvPr userDrawn="1"/>
          </p:nvSpPr>
          <p:spPr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7" name="Freeform 1655"/>
            <p:cNvSpPr/>
            <p:nvPr userDrawn="1"/>
          </p:nvSpPr>
          <p:spPr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8" name="Freeform 1656"/>
            <p:cNvSpPr/>
            <p:nvPr userDrawn="1"/>
          </p:nvSpPr>
          <p:spPr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9" name="Freeform 1657"/>
            <p:cNvSpPr/>
            <p:nvPr userDrawn="1"/>
          </p:nvSpPr>
          <p:spPr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0" name="Freeform 1658"/>
            <p:cNvSpPr/>
            <p:nvPr userDrawn="1"/>
          </p:nvSpPr>
          <p:spPr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1" name="Freeform 1659"/>
            <p:cNvSpPr/>
            <p:nvPr userDrawn="1"/>
          </p:nvSpPr>
          <p:spPr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2" name="Freeform 1660"/>
            <p:cNvSpPr/>
            <p:nvPr userDrawn="1"/>
          </p:nvSpPr>
          <p:spPr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3" name="Freeform 1661"/>
            <p:cNvSpPr/>
            <p:nvPr userDrawn="1"/>
          </p:nvSpPr>
          <p:spPr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4" name="Freeform 1662"/>
            <p:cNvSpPr/>
            <p:nvPr userDrawn="1"/>
          </p:nvSpPr>
          <p:spPr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5" name="Freeform 1663"/>
            <p:cNvSpPr/>
            <p:nvPr userDrawn="1"/>
          </p:nvSpPr>
          <p:spPr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6" name="Freeform 1664"/>
            <p:cNvSpPr/>
            <p:nvPr userDrawn="1"/>
          </p:nvSpPr>
          <p:spPr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7" name="Freeform 1665"/>
            <p:cNvSpPr/>
            <p:nvPr userDrawn="1"/>
          </p:nvSpPr>
          <p:spPr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8" name="Freeform 1666"/>
            <p:cNvSpPr/>
            <p:nvPr userDrawn="1"/>
          </p:nvSpPr>
          <p:spPr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9" name="Freeform 1667"/>
            <p:cNvSpPr/>
            <p:nvPr userDrawn="1"/>
          </p:nvSpPr>
          <p:spPr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0" name="Freeform 1668"/>
            <p:cNvSpPr/>
            <p:nvPr userDrawn="1"/>
          </p:nvSpPr>
          <p:spPr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1" name="Freeform 1669"/>
            <p:cNvSpPr/>
            <p:nvPr userDrawn="1"/>
          </p:nvSpPr>
          <p:spPr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2" name="Freeform 1670"/>
            <p:cNvSpPr/>
            <p:nvPr userDrawn="1"/>
          </p:nvSpPr>
          <p:spPr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3" name="Freeform 1671"/>
            <p:cNvSpPr/>
            <p:nvPr userDrawn="1"/>
          </p:nvSpPr>
          <p:spPr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4" name="Freeform 1672"/>
            <p:cNvSpPr/>
            <p:nvPr userDrawn="1"/>
          </p:nvSpPr>
          <p:spPr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5" name="Freeform 1673"/>
            <p:cNvSpPr/>
            <p:nvPr userDrawn="1"/>
          </p:nvSpPr>
          <p:spPr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6" name="Freeform 1674"/>
            <p:cNvSpPr/>
            <p:nvPr userDrawn="1"/>
          </p:nvSpPr>
          <p:spPr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7" name="Freeform 1675"/>
            <p:cNvSpPr/>
            <p:nvPr userDrawn="1"/>
          </p:nvSpPr>
          <p:spPr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8" name="Freeform 1676"/>
            <p:cNvSpPr/>
            <p:nvPr userDrawn="1"/>
          </p:nvSpPr>
          <p:spPr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9" name="Freeform 1677"/>
            <p:cNvSpPr/>
            <p:nvPr userDrawn="1"/>
          </p:nvSpPr>
          <p:spPr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0" name="Freeform 1678"/>
            <p:cNvSpPr/>
            <p:nvPr userDrawn="1"/>
          </p:nvSpPr>
          <p:spPr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1" name="Freeform 1679"/>
            <p:cNvSpPr/>
            <p:nvPr userDrawn="1"/>
          </p:nvSpPr>
          <p:spPr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2" name="Freeform 1680"/>
            <p:cNvSpPr/>
            <p:nvPr userDrawn="1"/>
          </p:nvSpPr>
          <p:spPr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3" name="Freeform 1681"/>
            <p:cNvSpPr/>
            <p:nvPr userDrawn="1"/>
          </p:nvSpPr>
          <p:spPr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4" name="Freeform 1682"/>
            <p:cNvSpPr/>
            <p:nvPr userDrawn="1"/>
          </p:nvSpPr>
          <p:spPr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5" name="Freeform 1683"/>
            <p:cNvSpPr/>
            <p:nvPr userDrawn="1"/>
          </p:nvSpPr>
          <p:spPr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8" name="Freeform 1686"/>
            <p:cNvSpPr/>
            <p:nvPr userDrawn="1"/>
          </p:nvSpPr>
          <p:spPr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1" name="Freeform 1689"/>
            <p:cNvSpPr/>
            <p:nvPr userDrawn="1"/>
          </p:nvSpPr>
          <p:spPr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3" name="Freeform 1691"/>
            <p:cNvSpPr/>
            <p:nvPr userDrawn="1"/>
          </p:nvSpPr>
          <p:spPr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4" name="Freeform 1692"/>
            <p:cNvSpPr/>
            <p:nvPr userDrawn="1"/>
          </p:nvSpPr>
          <p:spPr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5" name="Freeform 1693"/>
            <p:cNvSpPr/>
            <p:nvPr userDrawn="1"/>
          </p:nvSpPr>
          <p:spPr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6" name="Freeform 1694"/>
            <p:cNvSpPr/>
            <p:nvPr userDrawn="1"/>
          </p:nvSpPr>
          <p:spPr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7" name="Freeform 1695"/>
            <p:cNvSpPr/>
            <p:nvPr userDrawn="1"/>
          </p:nvSpPr>
          <p:spPr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8" name="Freeform 1696"/>
            <p:cNvSpPr/>
            <p:nvPr userDrawn="1"/>
          </p:nvSpPr>
          <p:spPr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9" name="Freeform 1697"/>
            <p:cNvSpPr/>
            <p:nvPr userDrawn="1"/>
          </p:nvSpPr>
          <p:spPr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0" name="Freeform 1698"/>
            <p:cNvSpPr/>
            <p:nvPr userDrawn="1"/>
          </p:nvSpPr>
          <p:spPr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1" name="Freeform 1699"/>
            <p:cNvSpPr/>
            <p:nvPr userDrawn="1"/>
          </p:nvSpPr>
          <p:spPr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2" name="Freeform 1700"/>
            <p:cNvSpPr/>
            <p:nvPr userDrawn="1"/>
          </p:nvSpPr>
          <p:spPr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3" name="Freeform 1701"/>
            <p:cNvSpPr/>
            <p:nvPr userDrawn="1"/>
          </p:nvSpPr>
          <p:spPr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4" name="Freeform 1702"/>
            <p:cNvSpPr/>
            <p:nvPr userDrawn="1"/>
          </p:nvSpPr>
          <p:spPr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5" name="Freeform 1703"/>
            <p:cNvSpPr/>
            <p:nvPr userDrawn="1"/>
          </p:nvSpPr>
          <p:spPr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6" name="Freeform 1704"/>
            <p:cNvSpPr/>
            <p:nvPr userDrawn="1"/>
          </p:nvSpPr>
          <p:spPr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7" name="Freeform 1705"/>
            <p:cNvSpPr/>
            <p:nvPr userDrawn="1"/>
          </p:nvSpPr>
          <p:spPr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8" name="Freeform 1706"/>
            <p:cNvSpPr/>
            <p:nvPr userDrawn="1"/>
          </p:nvSpPr>
          <p:spPr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9" name="Freeform 1707"/>
            <p:cNvSpPr/>
            <p:nvPr userDrawn="1"/>
          </p:nvSpPr>
          <p:spPr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1" name="Freeform 1709"/>
            <p:cNvSpPr/>
            <p:nvPr userDrawn="1"/>
          </p:nvSpPr>
          <p:spPr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2" name="Freeform 1710"/>
            <p:cNvSpPr/>
            <p:nvPr userDrawn="1"/>
          </p:nvSpPr>
          <p:spPr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3" name="Freeform 1711"/>
            <p:cNvSpPr/>
            <p:nvPr userDrawn="1"/>
          </p:nvSpPr>
          <p:spPr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4" name="Freeform 1712"/>
            <p:cNvSpPr/>
            <p:nvPr userDrawn="1"/>
          </p:nvSpPr>
          <p:spPr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5" name="Freeform 1713"/>
            <p:cNvSpPr/>
            <p:nvPr userDrawn="1"/>
          </p:nvSpPr>
          <p:spPr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6" name="Freeform 1714"/>
            <p:cNvSpPr/>
            <p:nvPr userDrawn="1"/>
          </p:nvSpPr>
          <p:spPr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7" name="Freeform 1715"/>
            <p:cNvSpPr/>
            <p:nvPr userDrawn="1"/>
          </p:nvSpPr>
          <p:spPr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8" name="Freeform 1716"/>
            <p:cNvSpPr/>
            <p:nvPr userDrawn="1"/>
          </p:nvSpPr>
          <p:spPr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9" name="Freeform 1717"/>
            <p:cNvSpPr/>
            <p:nvPr userDrawn="1"/>
          </p:nvSpPr>
          <p:spPr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0" name="Freeform 1718"/>
            <p:cNvSpPr/>
            <p:nvPr userDrawn="1"/>
          </p:nvSpPr>
          <p:spPr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1" name="Freeform 1719"/>
            <p:cNvSpPr/>
            <p:nvPr userDrawn="1"/>
          </p:nvSpPr>
          <p:spPr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2" name="Freeform 1720"/>
            <p:cNvSpPr/>
            <p:nvPr userDrawn="1"/>
          </p:nvSpPr>
          <p:spPr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3" name="Freeform 1721"/>
            <p:cNvSpPr/>
            <p:nvPr userDrawn="1"/>
          </p:nvSpPr>
          <p:spPr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4" name="Freeform 1722"/>
            <p:cNvSpPr/>
            <p:nvPr userDrawn="1"/>
          </p:nvSpPr>
          <p:spPr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5" name="Freeform 1723"/>
            <p:cNvSpPr/>
            <p:nvPr userDrawn="1"/>
          </p:nvSpPr>
          <p:spPr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6" name="Freeform 1724"/>
            <p:cNvSpPr/>
            <p:nvPr userDrawn="1"/>
          </p:nvSpPr>
          <p:spPr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7" name="Freeform 1725"/>
            <p:cNvSpPr/>
            <p:nvPr userDrawn="1"/>
          </p:nvSpPr>
          <p:spPr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8" name="Freeform 1726"/>
            <p:cNvSpPr/>
            <p:nvPr userDrawn="1"/>
          </p:nvSpPr>
          <p:spPr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9" name="Freeform 1727"/>
            <p:cNvSpPr/>
            <p:nvPr userDrawn="1"/>
          </p:nvSpPr>
          <p:spPr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0" name="Freeform 1728"/>
            <p:cNvSpPr/>
            <p:nvPr userDrawn="1"/>
          </p:nvSpPr>
          <p:spPr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1" name="Freeform 1729"/>
            <p:cNvSpPr/>
            <p:nvPr userDrawn="1"/>
          </p:nvSpPr>
          <p:spPr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3" name="Freeform 1731"/>
            <p:cNvSpPr/>
            <p:nvPr userDrawn="1"/>
          </p:nvSpPr>
          <p:spPr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4" name="Freeform 1732"/>
            <p:cNvSpPr/>
            <p:nvPr userDrawn="1"/>
          </p:nvSpPr>
          <p:spPr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5" name="Freeform 1733"/>
            <p:cNvSpPr/>
            <p:nvPr userDrawn="1"/>
          </p:nvSpPr>
          <p:spPr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6" name="Freeform 1734"/>
            <p:cNvSpPr/>
            <p:nvPr userDrawn="1"/>
          </p:nvSpPr>
          <p:spPr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7" name="Freeform 1735"/>
            <p:cNvSpPr/>
            <p:nvPr userDrawn="1"/>
          </p:nvSpPr>
          <p:spPr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8" name="Freeform 1736"/>
            <p:cNvSpPr/>
            <p:nvPr userDrawn="1"/>
          </p:nvSpPr>
          <p:spPr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9" name="Freeform 1737"/>
            <p:cNvSpPr/>
            <p:nvPr userDrawn="1"/>
          </p:nvSpPr>
          <p:spPr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0" name="Freeform 1738"/>
            <p:cNvSpPr/>
            <p:nvPr userDrawn="1"/>
          </p:nvSpPr>
          <p:spPr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1" name="Freeform 1739"/>
            <p:cNvSpPr/>
            <p:nvPr userDrawn="1"/>
          </p:nvSpPr>
          <p:spPr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2" name="Freeform 1740"/>
            <p:cNvSpPr/>
            <p:nvPr userDrawn="1"/>
          </p:nvSpPr>
          <p:spPr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3" name="Freeform 1741"/>
            <p:cNvSpPr/>
            <p:nvPr userDrawn="1"/>
          </p:nvSpPr>
          <p:spPr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4" name="Freeform 1742"/>
            <p:cNvSpPr/>
            <p:nvPr userDrawn="1"/>
          </p:nvSpPr>
          <p:spPr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5" name="Freeform 1743"/>
            <p:cNvSpPr/>
            <p:nvPr userDrawn="1"/>
          </p:nvSpPr>
          <p:spPr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6" name="Freeform 1744"/>
            <p:cNvSpPr/>
            <p:nvPr userDrawn="1"/>
          </p:nvSpPr>
          <p:spPr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7" name="Freeform 1745"/>
            <p:cNvSpPr/>
            <p:nvPr userDrawn="1"/>
          </p:nvSpPr>
          <p:spPr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8" name="Freeform 1746"/>
            <p:cNvSpPr/>
            <p:nvPr userDrawn="1"/>
          </p:nvSpPr>
          <p:spPr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9" name="Freeform 1747"/>
            <p:cNvSpPr/>
            <p:nvPr userDrawn="1"/>
          </p:nvSpPr>
          <p:spPr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0" name="Freeform 1748"/>
            <p:cNvSpPr/>
            <p:nvPr userDrawn="1"/>
          </p:nvSpPr>
          <p:spPr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1" name="Freeform 1749"/>
            <p:cNvSpPr/>
            <p:nvPr userDrawn="1"/>
          </p:nvSpPr>
          <p:spPr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2" name="Freeform 1750"/>
            <p:cNvSpPr/>
            <p:nvPr userDrawn="1"/>
          </p:nvSpPr>
          <p:spPr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3" name="Freeform 1751"/>
            <p:cNvSpPr/>
            <p:nvPr userDrawn="1"/>
          </p:nvSpPr>
          <p:spPr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4" name="Freeform 1752"/>
            <p:cNvSpPr/>
            <p:nvPr userDrawn="1"/>
          </p:nvSpPr>
          <p:spPr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5" name="Freeform 1753"/>
            <p:cNvSpPr/>
            <p:nvPr userDrawn="1"/>
          </p:nvSpPr>
          <p:spPr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6" name="Freeform 1754"/>
            <p:cNvSpPr/>
            <p:nvPr userDrawn="1"/>
          </p:nvSpPr>
          <p:spPr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7" name="Freeform 1755"/>
            <p:cNvSpPr/>
            <p:nvPr userDrawn="1"/>
          </p:nvSpPr>
          <p:spPr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8" name="Freeform 1756"/>
            <p:cNvSpPr/>
            <p:nvPr userDrawn="1"/>
          </p:nvSpPr>
          <p:spPr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9" name="Freeform 1757"/>
            <p:cNvSpPr/>
            <p:nvPr userDrawn="1"/>
          </p:nvSpPr>
          <p:spPr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0" name="Freeform 1758"/>
            <p:cNvSpPr/>
            <p:nvPr userDrawn="1"/>
          </p:nvSpPr>
          <p:spPr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1" name="Freeform 1759"/>
            <p:cNvSpPr/>
            <p:nvPr userDrawn="1"/>
          </p:nvSpPr>
          <p:spPr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2" name="Freeform 1760"/>
            <p:cNvSpPr/>
            <p:nvPr userDrawn="1"/>
          </p:nvSpPr>
          <p:spPr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3" name="Freeform 1761"/>
            <p:cNvSpPr/>
            <p:nvPr userDrawn="1"/>
          </p:nvSpPr>
          <p:spPr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4" name="Freeform 1762"/>
            <p:cNvSpPr/>
            <p:nvPr userDrawn="1"/>
          </p:nvSpPr>
          <p:spPr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5" name="Freeform 1763"/>
            <p:cNvSpPr/>
            <p:nvPr userDrawn="1"/>
          </p:nvSpPr>
          <p:spPr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6" name="Freeform 1764"/>
            <p:cNvSpPr/>
            <p:nvPr userDrawn="1"/>
          </p:nvSpPr>
          <p:spPr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7" name="Freeform 1765"/>
            <p:cNvSpPr/>
            <p:nvPr userDrawn="1"/>
          </p:nvSpPr>
          <p:spPr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8" name="Freeform 1766"/>
            <p:cNvSpPr/>
            <p:nvPr userDrawn="1"/>
          </p:nvSpPr>
          <p:spPr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9" name="Freeform 1767"/>
            <p:cNvSpPr/>
            <p:nvPr userDrawn="1"/>
          </p:nvSpPr>
          <p:spPr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0" name="Freeform 1768"/>
            <p:cNvSpPr/>
            <p:nvPr userDrawn="1"/>
          </p:nvSpPr>
          <p:spPr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1" name="Freeform 1769"/>
            <p:cNvSpPr/>
            <p:nvPr userDrawn="1"/>
          </p:nvSpPr>
          <p:spPr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2" name="Freeform 1770"/>
            <p:cNvSpPr/>
            <p:nvPr userDrawn="1"/>
          </p:nvSpPr>
          <p:spPr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3" name="Freeform 1771"/>
            <p:cNvSpPr/>
            <p:nvPr userDrawn="1"/>
          </p:nvSpPr>
          <p:spPr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4" name="Freeform 1772"/>
            <p:cNvSpPr/>
            <p:nvPr userDrawn="1"/>
          </p:nvSpPr>
          <p:spPr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5" name="Freeform 1773"/>
            <p:cNvSpPr/>
            <p:nvPr userDrawn="1"/>
          </p:nvSpPr>
          <p:spPr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6" name="Freeform 1774"/>
            <p:cNvSpPr/>
            <p:nvPr userDrawn="1"/>
          </p:nvSpPr>
          <p:spPr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8" name="Freeform 1776"/>
            <p:cNvSpPr/>
            <p:nvPr userDrawn="1"/>
          </p:nvSpPr>
          <p:spPr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9" name="Freeform 1777"/>
            <p:cNvSpPr/>
            <p:nvPr userDrawn="1"/>
          </p:nvSpPr>
          <p:spPr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0" name="Freeform 1778"/>
            <p:cNvSpPr/>
            <p:nvPr userDrawn="1"/>
          </p:nvSpPr>
          <p:spPr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1" name="Freeform 1779"/>
            <p:cNvSpPr/>
            <p:nvPr userDrawn="1"/>
          </p:nvSpPr>
          <p:spPr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2" name="Freeform 1780"/>
            <p:cNvSpPr/>
            <p:nvPr userDrawn="1"/>
          </p:nvSpPr>
          <p:spPr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3" name="Freeform 1781"/>
            <p:cNvSpPr/>
            <p:nvPr userDrawn="1"/>
          </p:nvSpPr>
          <p:spPr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4" name="Freeform 1782"/>
            <p:cNvSpPr/>
            <p:nvPr userDrawn="1"/>
          </p:nvSpPr>
          <p:spPr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5" name="Freeform 1783"/>
            <p:cNvSpPr/>
            <p:nvPr userDrawn="1"/>
          </p:nvSpPr>
          <p:spPr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6" name="Freeform 1784"/>
            <p:cNvSpPr/>
            <p:nvPr userDrawn="1"/>
          </p:nvSpPr>
          <p:spPr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7" name="Freeform 1785"/>
            <p:cNvSpPr/>
            <p:nvPr userDrawn="1"/>
          </p:nvSpPr>
          <p:spPr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</p:grpSp>
      <p:sp>
        <p:nvSpPr>
          <p:cNvPr id="987" name="Freeform 1787"/>
          <p:cNvSpPr/>
          <p:nvPr/>
        </p:nvSpPr>
        <p:spPr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88" name="Freeform 1788"/>
          <p:cNvSpPr/>
          <p:nvPr/>
        </p:nvSpPr>
        <p:spPr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89" name="Freeform 1789"/>
          <p:cNvSpPr/>
          <p:nvPr/>
        </p:nvSpPr>
        <p:spPr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0" name="Freeform 1790"/>
          <p:cNvSpPr/>
          <p:nvPr/>
        </p:nvSpPr>
        <p:spPr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1" name="Freeform 1791"/>
          <p:cNvSpPr/>
          <p:nvPr/>
        </p:nvSpPr>
        <p:spPr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2" name="Freeform 1792"/>
          <p:cNvSpPr/>
          <p:nvPr/>
        </p:nvSpPr>
        <p:spPr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3" name="Freeform 1793"/>
          <p:cNvSpPr/>
          <p:nvPr/>
        </p:nvSpPr>
        <p:spPr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4" name="Freeform 1794"/>
          <p:cNvSpPr/>
          <p:nvPr/>
        </p:nvSpPr>
        <p:spPr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5" name="Freeform 1795"/>
          <p:cNvSpPr/>
          <p:nvPr/>
        </p:nvSpPr>
        <p:spPr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6" name="Freeform 1796"/>
          <p:cNvSpPr/>
          <p:nvPr/>
        </p:nvSpPr>
        <p:spPr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7" name="Freeform 1797"/>
          <p:cNvSpPr/>
          <p:nvPr/>
        </p:nvSpPr>
        <p:spPr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9" name="Freeform 1799"/>
          <p:cNvSpPr/>
          <p:nvPr/>
        </p:nvSpPr>
        <p:spPr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0" name="Freeform 1800"/>
          <p:cNvSpPr/>
          <p:nvPr/>
        </p:nvSpPr>
        <p:spPr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1" name="Freeform 1801"/>
          <p:cNvSpPr/>
          <p:nvPr/>
        </p:nvSpPr>
        <p:spPr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2" name="Freeform 1802"/>
          <p:cNvSpPr/>
          <p:nvPr/>
        </p:nvSpPr>
        <p:spPr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3" name="Freeform 1803"/>
          <p:cNvSpPr/>
          <p:nvPr/>
        </p:nvSpPr>
        <p:spPr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4" name="Freeform 1804"/>
          <p:cNvSpPr/>
          <p:nvPr/>
        </p:nvSpPr>
        <p:spPr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5" name="Freeform 1805"/>
          <p:cNvSpPr/>
          <p:nvPr/>
        </p:nvSpPr>
        <p:spPr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6" name="Freeform 1806"/>
          <p:cNvSpPr/>
          <p:nvPr/>
        </p:nvSpPr>
        <p:spPr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7" name="Freeform 1807"/>
          <p:cNvSpPr/>
          <p:nvPr/>
        </p:nvSpPr>
        <p:spPr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8" name="Freeform 1808"/>
          <p:cNvSpPr/>
          <p:nvPr/>
        </p:nvSpPr>
        <p:spPr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9" name="Freeform 1809"/>
          <p:cNvSpPr/>
          <p:nvPr/>
        </p:nvSpPr>
        <p:spPr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0" name="Freeform 1810"/>
          <p:cNvSpPr/>
          <p:nvPr/>
        </p:nvSpPr>
        <p:spPr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1" name="Freeform 1811"/>
          <p:cNvSpPr/>
          <p:nvPr/>
        </p:nvSpPr>
        <p:spPr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2" name="Freeform 1812"/>
          <p:cNvSpPr/>
          <p:nvPr/>
        </p:nvSpPr>
        <p:spPr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3" name="Freeform 1813"/>
          <p:cNvSpPr/>
          <p:nvPr/>
        </p:nvSpPr>
        <p:spPr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4" name="Freeform 1814"/>
          <p:cNvSpPr/>
          <p:nvPr/>
        </p:nvSpPr>
        <p:spPr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5" name="Freeform 1815"/>
          <p:cNvSpPr/>
          <p:nvPr/>
        </p:nvSpPr>
        <p:spPr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6" name="Freeform 1816"/>
          <p:cNvSpPr/>
          <p:nvPr/>
        </p:nvSpPr>
        <p:spPr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7" name="Freeform 1817"/>
          <p:cNvSpPr/>
          <p:nvPr/>
        </p:nvSpPr>
        <p:spPr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8" name="Freeform 1818"/>
          <p:cNvSpPr/>
          <p:nvPr/>
        </p:nvSpPr>
        <p:spPr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9" name="Freeform 1819"/>
          <p:cNvSpPr/>
          <p:nvPr/>
        </p:nvSpPr>
        <p:spPr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0" name="Freeform 1820"/>
          <p:cNvSpPr/>
          <p:nvPr/>
        </p:nvSpPr>
        <p:spPr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1" name="Freeform 1821"/>
          <p:cNvSpPr/>
          <p:nvPr/>
        </p:nvSpPr>
        <p:spPr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2" name="Freeform 1822"/>
          <p:cNvSpPr/>
          <p:nvPr/>
        </p:nvSpPr>
        <p:spPr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3" name="Freeform 1823"/>
          <p:cNvSpPr/>
          <p:nvPr/>
        </p:nvSpPr>
        <p:spPr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4" name="Freeform 1824"/>
          <p:cNvSpPr/>
          <p:nvPr/>
        </p:nvSpPr>
        <p:spPr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5" name="Freeform 1825"/>
          <p:cNvSpPr/>
          <p:nvPr/>
        </p:nvSpPr>
        <p:spPr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6" name="Freeform 1826"/>
          <p:cNvSpPr/>
          <p:nvPr/>
        </p:nvSpPr>
        <p:spPr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7" name="Freeform 1827"/>
          <p:cNvSpPr/>
          <p:nvPr/>
        </p:nvSpPr>
        <p:spPr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8" name="Freeform 1828"/>
          <p:cNvSpPr/>
          <p:nvPr/>
        </p:nvSpPr>
        <p:spPr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9" name="Freeform 1829"/>
          <p:cNvSpPr/>
          <p:nvPr/>
        </p:nvSpPr>
        <p:spPr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0" name="Freeform 1830"/>
          <p:cNvSpPr/>
          <p:nvPr/>
        </p:nvSpPr>
        <p:spPr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1" name="Freeform 1831"/>
          <p:cNvSpPr/>
          <p:nvPr/>
        </p:nvSpPr>
        <p:spPr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2" name="Freeform 1832"/>
          <p:cNvSpPr/>
          <p:nvPr/>
        </p:nvSpPr>
        <p:spPr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3" name="Freeform 1833"/>
          <p:cNvSpPr/>
          <p:nvPr/>
        </p:nvSpPr>
        <p:spPr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4" name="Freeform 1834"/>
          <p:cNvSpPr/>
          <p:nvPr/>
        </p:nvSpPr>
        <p:spPr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5" name="Freeform 1835"/>
          <p:cNvSpPr/>
          <p:nvPr/>
        </p:nvSpPr>
        <p:spPr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6" name="Freeform 1836"/>
          <p:cNvSpPr/>
          <p:nvPr/>
        </p:nvSpPr>
        <p:spPr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7" name="Freeform 1837"/>
          <p:cNvSpPr/>
          <p:nvPr/>
        </p:nvSpPr>
        <p:spPr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8" name="Freeform 1838"/>
          <p:cNvSpPr/>
          <p:nvPr/>
        </p:nvSpPr>
        <p:spPr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9" name="Freeform 1839"/>
          <p:cNvSpPr/>
          <p:nvPr/>
        </p:nvSpPr>
        <p:spPr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0" name="Freeform 1840"/>
          <p:cNvSpPr/>
          <p:nvPr/>
        </p:nvSpPr>
        <p:spPr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1" name="Freeform 1841"/>
          <p:cNvSpPr/>
          <p:nvPr/>
        </p:nvSpPr>
        <p:spPr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2" name="Freeform 1842"/>
          <p:cNvSpPr/>
          <p:nvPr/>
        </p:nvSpPr>
        <p:spPr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3" name="Freeform 1843"/>
          <p:cNvSpPr/>
          <p:nvPr/>
        </p:nvSpPr>
        <p:spPr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4" name="Freeform 1844"/>
          <p:cNvSpPr/>
          <p:nvPr/>
        </p:nvSpPr>
        <p:spPr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5" name="Freeform 1845"/>
          <p:cNvSpPr/>
          <p:nvPr/>
        </p:nvSpPr>
        <p:spPr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7" name="Freeform 1847"/>
          <p:cNvSpPr/>
          <p:nvPr/>
        </p:nvSpPr>
        <p:spPr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8" name="Freeform 1848"/>
          <p:cNvSpPr/>
          <p:nvPr/>
        </p:nvSpPr>
        <p:spPr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9" name="Freeform 1849"/>
          <p:cNvSpPr/>
          <p:nvPr/>
        </p:nvSpPr>
        <p:spPr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0" name="Freeform 1850"/>
          <p:cNvSpPr/>
          <p:nvPr/>
        </p:nvSpPr>
        <p:spPr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1" name="Freeform 1851"/>
          <p:cNvSpPr/>
          <p:nvPr/>
        </p:nvSpPr>
        <p:spPr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2" name="Freeform 1852"/>
          <p:cNvSpPr/>
          <p:nvPr/>
        </p:nvSpPr>
        <p:spPr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3" name="Freeform 1853"/>
          <p:cNvSpPr/>
          <p:nvPr/>
        </p:nvSpPr>
        <p:spPr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4" name="Freeform 1854"/>
          <p:cNvSpPr/>
          <p:nvPr/>
        </p:nvSpPr>
        <p:spPr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5" name="Freeform 1855"/>
          <p:cNvSpPr/>
          <p:nvPr/>
        </p:nvSpPr>
        <p:spPr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6" name="Freeform 1856"/>
          <p:cNvSpPr/>
          <p:nvPr/>
        </p:nvSpPr>
        <p:spPr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7" name="Freeform 1857"/>
          <p:cNvSpPr/>
          <p:nvPr/>
        </p:nvSpPr>
        <p:spPr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8" name="Freeform 1858"/>
          <p:cNvSpPr/>
          <p:nvPr/>
        </p:nvSpPr>
        <p:spPr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9" name="Freeform 1859"/>
          <p:cNvSpPr/>
          <p:nvPr/>
        </p:nvSpPr>
        <p:spPr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0" name="Freeform 1860"/>
          <p:cNvSpPr/>
          <p:nvPr/>
        </p:nvSpPr>
        <p:spPr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1" name="Freeform 1861"/>
          <p:cNvSpPr/>
          <p:nvPr/>
        </p:nvSpPr>
        <p:spPr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3" name="Freeform 1863"/>
          <p:cNvSpPr/>
          <p:nvPr/>
        </p:nvSpPr>
        <p:spPr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4" name="Freeform 1864"/>
          <p:cNvSpPr/>
          <p:nvPr/>
        </p:nvSpPr>
        <p:spPr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5" name="Freeform 1865"/>
          <p:cNvSpPr/>
          <p:nvPr/>
        </p:nvSpPr>
        <p:spPr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6" name="Freeform 1866"/>
          <p:cNvSpPr/>
          <p:nvPr/>
        </p:nvSpPr>
        <p:spPr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7" name="Freeform 1867"/>
          <p:cNvSpPr/>
          <p:nvPr/>
        </p:nvSpPr>
        <p:spPr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8" name="Freeform 1868"/>
          <p:cNvSpPr/>
          <p:nvPr/>
        </p:nvSpPr>
        <p:spPr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9" name="Freeform 1869"/>
          <p:cNvSpPr/>
          <p:nvPr/>
        </p:nvSpPr>
        <p:spPr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0" name="Freeform 1870"/>
          <p:cNvSpPr/>
          <p:nvPr/>
        </p:nvSpPr>
        <p:spPr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1" name="Freeform 1871"/>
          <p:cNvSpPr/>
          <p:nvPr/>
        </p:nvSpPr>
        <p:spPr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2" name="Freeform 1872"/>
          <p:cNvSpPr/>
          <p:nvPr/>
        </p:nvSpPr>
        <p:spPr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3" name="Freeform 1873"/>
          <p:cNvSpPr/>
          <p:nvPr/>
        </p:nvSpPr>
        <p:spPr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4" name="Freeform 1874"/>
          <p:cNvSpPr/>
          <p:nvPr/>
        </p:nvSpPr>
        <p:spPr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5" name="Freeform 1875"/>
          <p:cNvSpPr/>
          <p:nvPr/>
        </p:nvSpPr>
        <p:spPr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8" name="Freeform 1878"/>
          <p:cNvSpPr/>
          <p:nvPr/>
        </p:nvSpPr>
        <p:spPr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9" name="Freeform 1879"/>
          <p:cNvSpPr/>
          <p:nvPr/>
        </p:nvSpPr>
        <p:spPr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0" name="Freeform 1880"/>
          <p:cNvSpPr/>
          <p:nvPr/>
        </p:nvSpPr>
        <p:spPr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1" name="Freeform 1881"/>
          <p:cNvSpPr/>
          <p:nvPr/>
        </p:nvSpPr>
        <p:spPr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2" name="Freeform 1882"/>
          <p:cNvSpPr/>
          <p:nvPr/>
        </p:nvSpPr>
        <p:spPr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3" name="Freeform 1883"/>
          <p:cNvSpPr/>
          <p:nvPr/>
        </p:nvSpPr>
        <p:spPr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4" name="Freeform 1884"/>
          <p:cNvSpPr/>
          <p:nvPr/>
        </p:nvSpPr>
        <p:spPr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5" name="Freeform 1885"/>
          <p:cNvSpPr/>
          <p:nvPr/>
        </p:nvSpPr>
        <p:spPr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6" name="Freeform 1886"/>
          <p:cNvSpPr/>
          <p:nvPr/>
        </p:nvSpPr>
        <p:spPr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7" name="Freeform 1887"/>
          <p:cNvSpPr/>
          <p:nvPr/>
        </p:nvSpPr>
        <p:spPr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8" name="Freeform 1888"/>
          <p:cNvSpPr/>
          <p:nvPr/>
        </p:nvSpPr>
        <p:spPr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9" name="Freeform 1889"/>
          <p:cNvSpPr/>
          <p:nvPr/>
        </p:nvSpPr>
        <p:spPr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0" name="Freeform 1890"/>
          <p:cNvSpPr/>
          <p:nvPr/>
        </p:nvSpPr>
        <p:spPr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1" name="Freeform 1891"/>
          <p:cNvSpPr/>
          <p:nvPr/>
        </p:nvSpPr>
        <p:spPr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2" name="Freeform 1892"/>
          <p:cNvSpPr/>
          <p:nvPr/>
        </p:nvSpPr>
        <p:spPr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3" name="Freeform 1893"/>
          <p:cNvSpPr/>
          <p:nvPr/>
        </p:nvSpPr>
        <p:spPr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4" name="Freeform 1894"/>
          <p:cNvSpPr/>
          <p:nvPr/>
        </p:nvSpPr>
        <p:spPr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5" name="Freeform 1895"/>
          <p:cNvSpPr/>
          <p:nvPr/>
        </p:nvSpPr>
        <p:spPr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6" name="Freeform 1896"/>
          <p:cNvSpPr/>
          <p:nvPr/>
        </p:nvSpPr>
        <p:spPr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7" name="Freeform 1897"/>
          <p:cNvSpPr/>
          <p:nvPr/>
        </p:nvSpPr>
        <p:spPr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8" name="Freeform 1898"/>
          <p:cNvSpPr/>
          <p:nvPr/>
        </p:nvSpPr>
        <p:spPr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9" name="Freeform 1899"/>
          <p:cNvSpPr/>
          <p:nvPr/>
        </p:nvSpPr>
        <p:spPr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0" name="Freeform 1900"/>
          <p:cNvSpPr/>
          <p:nvPr/>
        </p:nvSpPr>
        <p:spPr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1" name="Freeform 1901"/>
          <p:cNvSpPr/>
          <p:nvPr/>
        </p:nvSpPr>
        <p:spPr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2" name="Freeform 1902"/>
          <p:cNvSpPr/>
          <p:nvPr/>
        </p:nvSpPr>
        <p:spPr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3" name="Freeform 1903"/>
          <p:cNvSpPr/>
          <p:nvPr/>
        </p:nvSpPr>
        <p:spPr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4" name="Freeform 1904"/>
          <p:cNvSpPr/>
          <p:nvPr/>
        </p:nvSpPr>
        <p:spPr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5" name="Freeform 1905"/>
          <p:cNvSpPr/>
          <p:nvPr/>
        </p:nvSpPr>
        <p:spPr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8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6" name="Freeform 1906"/>
          <p:cNvSpPr/>
          <p:nvPr/>
        </p:nvSpPr>
        <p:spPr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7" name="Freeform 1907"/>
          <p:cNvSpPr/>
          <p:nvPr/>
        </p:nvSpPr>
        <p:spPr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8" name="Freeform 1908"/>
          <p:cNvSpPr/>
          <p:nvPr/>
        </p:nvSpPr>
        <p:spPr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9" name="Freeform 1909"/>
          <p:cNvSpPr/>
          <p:nvPr/>
        </p:nvSpPr>
        <p:spPr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0" name="Freeform 1910"/>
          <p:cNvSpPr/>
          <p:nvPr/>
        </p:nvSpPr>
        <p:spPr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1" name="Freeform 1911"/>
          <p:cNvSpPr/>
          <p:nvPr/>
        </p:nvSpPr>
        <p:spPr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2" name="Freeform 1912"/>
          <p:cNvSpPr/>
          <p:nvPr/>
        </p:nvSpPr>
        <p:spPr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3" name="Freeform 1913"/>
          <p:cNvSpPr/>
          <p:nvPr/>
        </p:nvSpPr>
        <p:spPr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4" name="Freeform 1914"/>
          <p:cNvSpPr/>
          <p:nvPr/>
        </p:nvSpPr>
        <p:spPr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5" h="120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5" h="120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9" name="Freeform 1919"/>
          <p:cNvSpPr/>
          <p:nvPr/>
        </p:nvSpPr>
        <p:spPr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0" name="Freeform 1920"/>
          <p:cNvSpPr/>
          <p:nvPr/>
        </p:nvSpPr>
        <p:spPr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1" name="Freeform 1921"/>
          <p:cNvSpPr/>
          <p:nvPr/>
        </p:nvSpPr>
        <p:spPr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2" name="Freeform 1922"/>
          <p:cNvSpPr/>
          <p:nvPr/>
        </p:nvSpPr>
        <p:spPr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3" name="Freeform 1923"/>
          <p:cNvSpPr/>
          <p:nvPr/>
        </p:nvSpPr>
        <p:spPr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4" name="Freeform 1924"/>
          <p:cNvSpPr/>
          <p:nvPr/>
        </p:nvSpPr>
        <p:spPr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5" name="Freeform 1925"/>
          <p:cNvSpPr/>
          <p:nvPr/>
        </p:nvSpPr>
        <p:spPr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7" name="Freeform 1927"/>
          <p:cNvSpPr/>
          <p:nvPr/>
        </p:nvSpPr>
        <p:spPr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8" name="Freeform 1928"/>
          <p:cNvSpPr/>
          <p:nvPr/>
        </p:nvSpPr>
        <p:spPr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2" name="Freeform 1932"/>
          <p:cNvSpPr/>
          <p:nvPr/>
        </p:nvSpPr>
        <p:spPr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3" name="Freeform 1933"/>
          <p:cNvSpPr/>
          <p:nvPr/>
        </p:nvSpPr>
        <p:spPr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5" name="Freeform 1935"/>
          <p:cNvSpPr/>
          <p:nvPr/>
        </p:nvSpPr>
        <p:spPr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6" name="Freeform 1936"/>
          <p:cNvSpPr/>
          <p:nvPr/>
        </p:nvSpPr>
        <p:spPr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1" name="Freeform 1941"/>
          <p:cNvSpPr/>
          <p:nvPr/>
        </p:nvSpPr>
        <p:spPr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2" name="Freeform 1942"/>
          <p:cNvSpPr/>
          <p:nvPr/>
        </p:nvSpPr>
        <p:spPr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3" name="Freeform 1943"/>
          <p:cNvSpPr/>
          <p:nvPr/>
        </p:nvSpPr>
        <p:spPr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0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5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5" name="Freeform 1945"/>
          <p:cNvSpPr/>
          <p:nvPr/>
        </p:nvSpPr>
        <p:spPr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6" name="Freeform 1946"/>
          <p:cNvSpPr/>
          <p:nvPr/>
        </p:nvSpPr>
        <p:spPr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0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5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" h="105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0" name="Freeform 1950"/>
          <p:cNvSpPr/>
          <p:nvPr/>
        </p:nvSpPr>
        <p:spPr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0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2" name="Freeform 1952"/>
          <p:cNvSpPr/>
          <p:nvPr/>
        </p:nvSpPr>
        <p:spPr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0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5" name="Freeform 1955"/>
          <p:cNvSpPr/>
          <p:nvPr/>
        </p:nvSpPr>
        <p:spPr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6" name="Freeform 1956"/>
          <p:cNvSpPr/>
          <p:nvPr/>
        </p:nvSpPr>
        <p:spPr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0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7" name="Freeform 1957"/>
          <p:cNvSpPr/>
          <p:nvPr/>
        </p:nvSpPr>
        <p:spPr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0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822" r:id="rId15"/>
    <p:sldLayoutId id="2147483823" r:id="rId16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  <a:effectLst/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grpSp>
        <p:nvGrpSpPr>
          <p:cNvPr id="983" name="Group 1183"/>
          <p:cNvGrpSpPr/>
          <p:nvPr/>
        </p:nvGrpSpPr>
        <p:grpSpPr>
          <a:xfrm>
            <a:off x="309569" y="244475"/>
            <a:ext cx="250825" cy="481013"/>
            <a:chOff x="195" y="154"/>
            <a:chExt cx="158" cy="303"/>
          </a:xfrm>
          <a:effectLst/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9" name="Freeform 984"/>
            <p:cNvSpPr/>
            <p:nvPr userDrawn="1"/>
          </p:nvSpPr>
          <p:spPr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0" name="Freeform 985"/>
            <p:cNvSpPr/>
            <p:nvPr userDrawn="1"/>
          </p:nvSpPr>
          <p:spPr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5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1" name="Freeform 986"/>
            <p:cNvSpPr/>
            <p:nvPr userDrawn="1"/>
          </p:nvSpPr>
          <p:spPr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2" name="Freeform 987"/>
            <p:cNvSpPr/>
            <p:nvPr userDrawn="1"/>
          </p:nvSpPr>
          <p:spPr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3" name="Freeform 988"/>
            <p:cNvSpPr/>
            <p:nvPr userDrawn="1"/>
          </p:nvSpPr>
          <p:spPr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4" name="Freeform 989"/>
            <p:cNvSpPr/>
            <p:nvPr userDrawn="1"/>
          </p:nvSpPr>
          <p:spPr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5" name="Freeform 990"/>
            <p:cNvSpPr/>
            <p:nvPr userDrawn="1"/>
          </p:nvSpPr>
          <p:spPr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6" name="Freeform 991"/>
            <p:cNvSpPr/>
            <p:nvPr userDrawn="1"/>
          </p:nvSpPr>
          <p:spPr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7" name="Freeform 992"/>
            <p:cNvSpPr/>
            <p:nvPr userDrawn="1"/>
          </p:nvSpPr>
          <p:spPr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8" name="Freeform 993"/>
            <p:cNvSpPr/>
            <p:nvPr userDrawn="1"/>
          </p:nvSpPr>
          <p:spPr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69" name="Freeform 994"/>
            <p:cNvSpPr/>
            <p:nvPr userDrawn="1"/>
          </p:nvSpPr>
          <p:spPr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0" name="Freeform 995"/>
            <p:cNvSpPr/>
            <p:nvPr userDrawn="1"/>
          </p:nvSpPr>
          <p:spPr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1" name="Freeform 996"/>
            <p:cNvSpPr/>
            <p:nvPr userDrawn="1"/>
          </p:nvSpPr>
          <p:spPr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2" name="Freeform 997"/>
            <p:cNvSpPr/>
            <p:nvPr userDrawn="1"/>
          </p:nvSpPr>
          <p:spPr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3" name="Freeform 998"/>
            <p:cNvSpPr/>
            <p:nvPr userDrawn="1"/>
          </p:nvSpPr>
          <p:spPr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2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4" name="Freeform 999"/>
            <p:cNvSpPr/>
            <p:nvPr userDrawn="1"/>
          </p:nvSpPr>
          <p:spPr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5" name="Freeform 1000"/>
            <p:cNvSpPr/>
            <p:nvPr userDrawn="1"/>
          </p:nvSpPr>
          <p:spPr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6" name="Freeform 1001"/>
            <p:cNvSpPr/>
            <p:nvPr userDrawn="1"/>
          </p:nvSpPr>
          <p:spPr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7" name="Freeform 1002"/>
            <p:cNvSpPr/>
            <p:nvPr userDrawn="1"/>
          </p:nvSpPr>
          <p:spPr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8" name="Freeform 1003"/>
            <p:cNvSpPr/>
            <p:nvPr userDrawn="1"/>
          </p:nvSpPr>
          <p:spPr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79" name="Freeform 1004"/>
            <p:cNvSpPr/>
            <p:nvPr userDrawn="1"/>
          </p:nvSpPr>
          <p:spPr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0" name="Freeform 1005"/>
            <p:cNvSpPr/>
            <p:nvPr userDrawn="1"/>
          </p:nvSpPr>
          <p:spPr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1" name="Freeform 1006"/>
            <p:cNvSpPr/>
            <p:nvPr userDrawn="1"/>
          </p:nvSpPr>
          <p:spPr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2" name="Freeform 1007"/>
            <p:cNvSpPr/>
            <p:nvPr userDrawn="1"/>
          </p:nvSpPr>
          <p:spPr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3" name="Freeform 1008"/>
            <p:cNvSpPr/>
            <p:nvPr userDrawn="1"/>
          </p:nvSpPr>
          <p:spPr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4" name="Freeform 1009"/>
            <p:cNvSpPr/>
            <p:nvPr userDrawn="1"/>
          </p:nvSpPr>
          <p:spPr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5" name="Freeform 1010"/>
            <p:cNvSpPr/>
            <p:nvPr userDrawn="1"/>
          </p:nvSpPr>
          <p:spPr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6" name="Freeform 1011"/>
            <p:cNvSpPr/>
            <p:nvPr userDrawn="1"/>
          </p:nvSpPr>
          <p:spPr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7" name="Freeform 1012"/>
            <p:cNvSpPr/>
            <p:nvPr userDrawn="1"/>
          </p:nvSpPr>
          <p:spPr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8" name="Freeform 1013"/>
            <p:cNvSpPr/>
            <p:nvPr userDrawn="1"/>
          </p:nvSpPr>
          <p:spPr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89" name="Freeform 1014"/>
            <p:cNvSpPr/>
            <p:nvPr userDrawn="1"/>
          </p:nvSpPr>
          <p:spPr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2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0" name="Freeform 1015"/>
            <p:cNvSpPr/>
            <p:nvPr userDrawn="1"/>
          </p:nvSpPr>
          <p:spPr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1" name="Freeform 1016"/>
            <p:cNvSpPr/>
            <p:nvPr userDrawn="1"/>
          </p:nvSpPr>
          <p:spPr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2" name="Freeform 1017"/>
            <p:cNvSpPr/>
            <p:nvPr userDrawn="1"/>
          </p:nvSpPr>
          <p:spPr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3" name="Freeform 1018"/>
            <p:cNvSpPr/>
            <p:nvPr userDrawn="1"/>
          </p:nvSpPr>
          <p:spPr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4" name="Freeform 1019"/>
            <p:cNvSpPr/>
            <p:nvPr userDrawn="1"/>
          </p:nvSpPr>
          <p:spPr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5" name="Freeform 1020"/>
            <p:cNvSpPr/>
            <p:nvPr userDrawn="1"/>
          </p:nvSpPr>
          <p:spPr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6" name="Freeform 1021"/>
            <p:cNvSpPr/>
            <p:nvPr userDrawn="1"/>
          </p:nvSpPr>
          <p:spPr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7" name="Freeform 1022"/>
            <p:cNvSpPr/>
            <p:nvPr userDrawn="1"/>
          </p:nvSpPr>
          <p:spPr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8" name="Freeform 1023"/>
            <p:cNvSpPr/>
            <p:nvPr userDrawn="1"/>
          </p:nvSpPr>
          <p:spPr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99" name="Freeform 1024"/>
            <p:cNvSpPr/>
            <p:nvPr userDrawn="1"/>
          </p:nvSpPr>
          <p:spPr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0" name="Freeform 1025"/>
            <p:cNvSpPr/>
            <p:nvPr userDrawn="1"/>
          </p:nvSpPr>
          <p:spPr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1" name="Freeform 1026"/>
            <p:cNvSpPr/>
            <p:nvPr userDrawn="1"/>
          </p:nvSpPr>
          <p:spPr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2" name="Freeform 1027"/>
            <p:cNvSpPr/>
            <p:nvPr userDrawn="1"/>
          </p:nvSpPr>
          <p:spPr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3" name="Freeform 1028"/>
            <p:cNvSpPr/>
            <p:nvPr userDrawn="1"/>
          </p:nvSpPr>
          <p:spPr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4" name="Freeform 1029"/>
            <p:cNvSpPr/>
            <p:nvPr userDrawn="1"/>
          </p:nvSpPr>
          <p:spPr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5" name="Freeform 1030"/>
            <p:cNvSpPr/>
            <p:nvPr userDrawn="1"/>
          </p:nvSpPr>
          <p:spPr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6" name="Freeform 1031"/>
            <p:cNvSpPr/>
            <p:nvPr userDrawn="1"/>
          </p:nvSpPr>
          <p:spPr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7" name="Freeform 1032"/>
            <p:cNvSpPr/>
            <p:nvPr userDrawn="1"/>
          </p:nvSpPr>
          <p:spPr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8" name="Freeform 1033"/>
            <p:cNvSpPr/>
            <p:nvPr userDrawn="1"/>
          </p:nvSpPr>
          <p:spPr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09" name="Freeform 1034"/>
            <p:cNvSpPr/>
            <p:nvPr userDrawn="1"/>
          </p:nvSpPr>
          <p:spPr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0" name="Freeform 1035"/>
            <p:cNvSpPr/>
            <p:nvPr userDrawn="1"/>
          </p:nvSpPr>
          <p:spPr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1" name="Freeform 1036"/>
            <p:cNvSpPr/>
            <p:nvPr userDrawn="1"/>
          </p:nvSpPr>
          <p:spPr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2" name="Freeform 1037"/>
            <p:cNvSpPr/>
            <p:nvPr userDrawn="1"/>
          </p:nvSpPr>
          <p:spPr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3" name="Freeform 1038"/>
            <p:cNvSpPr/>
            <p:nvPr userDrawn="1"/>
          </p:nvSpPr>
          <p:spPr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4" name="Freeform 1039"/>
            <p:cNvSpPr/>
            <p:nvPr userDrawn="1"/>
          </p:nvSpPr>
          <p:spPr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5" name="Freeform 1040"/>
            <p:cNvSpPr/>
            <p:nvPr userDrawn="1"/>
          </p:nvSpPr>
          <p:spPr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6" name="Freeform 1041"/>
            <p:cNvSpPr/>
            <p:nvPr userDrawn="1"/>
          </p:nvSpPr>
          <p:spPr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7" name="Freeform 1042"/>
            <p:cNvSpPr/>
            <p:nvPr userDrawn="1"/>
          </p:nvSpPr>
          <p:spPr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8" name="Freeform 1043"/>
            <p:cNvSpPr/>
            <p:nvPr userDrawn="1"/>
          </p:nvSpPr>
          <p:spPr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19" name="Freeform 1044"/>
            <p:cNvSpPr/>
            <p:nvPr userDrawn="1"/>
          </p:nvSpPr>
          <p:spPr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0" name="Freeform 1045"/>
            <p:cNvSpPr/>
            <p:nvPr userDrawn="1"/>
          </p:nvSpPr>
          <p:spPr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1" name="Freeform 1046"/>
            <p:cNvSpPr/>
            <p:nvPr userDrawn="1"/>
          </p:nvSpPr>
          <p:spPr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2" name="Freeform 1047"/>
            <p:cNvSpPr/>
            <p:nvPr userDrawn="1"/>
          </p:nvSpPr>
          <p:spPr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3" name="Freeform 1048"/>
            <p:cNvSpPr/>
            <p:nvPr userDrawn="1"/>
          </p:nvSpPr>
          <p:spPr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4" name="Freeform 1049"/>
            <p:cNvSpPr/>
            <p:nvPr userDrawn="1"/>
          </p:nvSpPr>
          <p:spPr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5" name="Freeform 1050"/>
            <p:cNvSpPr/>
            <p:nvPr userDrawn="1"/>
          </p:nvSpPr>
          <p:spPr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6" name="Freeform 1051"/>
            <p:cNvSpPr/>
            <p:nvPr userDrawn="1"/>
          </p:nvSpPr>
          <p:spPr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7" name="Freeform 1052"/>
            <p:cNvSpPr/>
            <p:nvPr userDrawn="1"/>
          </p:nvSpPr>
          <p:spPr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8" name="Freeform 1053"/>
            <p:cNvSpPr/>
            <p:nvPr userDrawn="1"/>
          </p:nvSpPr>
          <p:spPr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29" name="Freeform 1054"/>
            <p:cNvSpPr/>
            <p:nvPr userDrawn="1"/>
          </p:nvSpPr>
          <p:spPr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0" name="Freeform 1055"/>
            <p:cNvSpPr/>
            <p:nvPr userDrawn="1"/>
          </p:nvSpPr>
          <p:spPr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1" name="Freeform 1056"/>
            <p:cNvSpPr/>
            <p:nvPr userDrawn="1"/>
          </p:nvSpPr>
          <p:spPr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2" name="Freeform 1057"/>
            <p:cNvSpPr/>
            <p:nvPr userDrawn="1"/>
          </p:nvSpPr>
          <p:spPr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3" name="Freeform 1058"/>
            <p:cNvSpPr/>
            <p:nvPr userDrawn="1"/>
          </p:nvSpPr>
          <p:spPr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4" name="Freeform 1059"/>
            <p:cNvSpPr/>
            <p:nvPr userDrawn="1"/>
          </p:nvSpPr>
          <p:spPr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5" name="Freeform 1060"/>
            <p:cNvSpPr/>
            <p:nvPr userDrawn="1"/>
          </p:nvSpPr>
          <p:spPr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6" name="Freeform 1061"/>
            <p:cNvSpPr/>
            <p:nvPr userDrawn="1"/>
          </p:nvSpPr>
          <p:spPr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7" name="Freeform 1062"/>
            <p:cNvSpPr/>
            <p:nvPr userDrawn="1"/>
          </p:nvSpPr>
          <p:spPr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8" name="Freeform 1063"/>
            <p:cNvSpPr/>
            <p:nvPr userDrawn="1"/>
          </p:nvSpPr>
          <p:spPr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39" name="Freeform 1064"/>
            <p:cNvSpPr/>
            <p:nvPr userDrawn="1"/>
          </p:nvSpPr>
          <p:spPr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0" name="Freeform 1065"/>
            <p:cNvSpPr/>
            <p:nvPr userDrawn="1"/>
          </p:nvSpPr>
          <p:spPr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1" name="Freeform 1066"/>
            <p:cNvSpPr/>
            <p:nvPr userDrawn="1"/>
          </p:nvSpPr>
          <p:spPr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2" name="Freeform 1067"/>
            <p:cNvSpPr/>
            <p:nvPr userDrawn="1"/>
          </p:nvSpPr>
          <p:spPr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3" name="Freeform 1068"/>
            <p:cNvSpPr/>
            <p:nvPr userDrawn="1"/>
          </p:nvSpPr>
          <p:spPr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4" name="Freeform 1069"/>
            <p:cNvSpPr/>
            <p:nvPr userDrawn="1"/>
          </p:nvSpPr>
          <p:spPr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5" name="Freeform 1070"/>
            <p:cNvSpPr/>
            <p:nvPr userDrawn="1"/>
          </p:nvSpPr>
          <p:spPr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6" name="Freeform 1071"/>
            <p:cNvSpPr/>
            <p:nvPr userDrawn="1"/>
          </p:nvSpPr>
          <p:spPr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2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7" name="Freeform 1072"/>
            <p:cNvSpPr/>
            <p:nvPr userDrawn="1"/>
          </p:nvSpPr>
          <p:spPr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0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8" name="Freeform 1073"/>
            <p:cNvSpPr/>
            <p:nvPr userDrawn="1"/>
          </p:nvSpPr>
          <p:spPr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49" name="Freeform 1074"/>
            <p:cNvSpPr/>
            <p:nvPr userDrawn="1"/>
          </p:nvSpPr>
          <p:spPr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0" name="Freeform 1075"/>
            <p:cNvSpPr/>
            <p:nvPr userDrawn="1"/>
          </p:nvSpPr>
          <p:spPr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1" name="Freeform 1076"/>
            <p:cNvSpPr/>
            <p:nvPr userDrawn="1"/>
          </p:nvSpPr>
          <p:spPr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2" name="Freeform 1077"/>
            <p:cNvSpPr/>
            <p:nvPr userDrawn="1"/>
          </p:nvSpPr>
          <p:spPr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3" name="Freeform 1078"/>
            <p:cNvSpPr/>
            <p:nvPr userDrawn="1"/>
          </p:nvSpPr>
          <p:spPr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4" name="Freeform 1079"/>
            <p:cNvSpPr/>
            <p:nvPr userDrawn="1"/>
          </p:nvSpPr>
          <p:spPr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5" name="Freeform 1080"/>
            <p:cNvSpPr/>
            <p:nvPr userDrawn="1"/>
          </p:nvSpPr>
          <p:spPr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6" name="Freeform 1081"/>
            <p:cNvSpPr/>
            <p:nvPr userDrawn="1"/>
          </p:nvSpPr>
          <p:spPr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7" name="Freeform 1082"/>
            <p:cNvSpPr/>
            <p:nvPr userDrawn="1"/>
          </p:nvSpPr>
          <p:spPr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8" name="Freeform 1083"/>
            <p:cNvSpPr/>
            <p:nvPr userDrawn="1"/>
          </p:nvSpPr>
          <p:spPr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59" name="Freeform 1084"/>
            <p:cNvSpPr/>
            <p:nvPr userDrawn="1"/>
          </p:nvSpPr>
          <p:spPr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0" name="Freeform 1085"/>
            <p:cNvSpPr/>
            <p:nvPr userDrawn="1"/>
          </p:nvSpPr>
          <p:spPr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1" name="Freeform 1086"/>
            <p:cNvSpPr/>
            <p:nvPr userDrawn="1"/>
          </p:nvSpPr>
          <p:spPr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2" name="Freeform 1087"/>
            <p:cNvSpPr/>
            <p:nvPr userDrawn="1"/>
          </p:nvSpPr>
          <p:spPr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3" name="Freeform 1088"/>
            <p:cNvSpPr/>
            <p:nvPr userDrawn="1"/>
          </p:nvSpPr>
          <p:spPr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4" name="Freeform 1089"/>
            <p:cNvSpPr/>
            <p:nvPr userDrawn="1"/>
          </p:nvSpPr>
          <p:spPr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5" name="Freeform 1090"/>
            <p:cNvSpPr/>
            <p:nvPr userDrawn="1"/>
          </p:nvSpPr>
          <p:spPr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6" name="Freeform 1091"/>
            <p:cNvSpPr/>
            <p:nvPr userDrawn="1"/>
          </p:nvSpPr>
          <p:spPr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2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7" name="Freeform 1092"/>
            <p:cNvSpPr/>
            <p:nvPr userDrawn="1"/>
          </p:nvSpPr>
          <p:spPr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8" name="Freeform 1093"/>
            <p:cNvSpPr/>
            <p:nvPr userDrawn="1"/>
          </p:nvSpPr>
          <p:spPr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69" name="Freeform 1094"/>
            <p:cNvSpPr/>
            <p:nvPr userDrawn="1"/>
          </p:nvSpPr>
          <p:spPr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0" name="Freeform 1095"/>
            <p:cNvSpPr/>
            <p:nvPr userDrawn="1"/>
          </p:nvSpPr>
          <p:spPr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1" name="Freeform 1096"/>
            <p:cNvSpPr/>
            <p:nvPr userDrawn="1"/>
          </p:nvSpPr>
          <p:spPr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2" name="Freeform 1097"/>
            <p:cNvSpPr/>
            <p:nvPr userDrawn="1"/>
          </p:nvSpPr>
          <p:spPr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3" name="Freeform 1098"/>
            <p:cNvSpPr/>
            <p:nvPr userDrawn="1"/>
          </p:nvSpPr>
          <p:spPr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4" name="Freeform 1099"/>
            <p:cNvSpPr/>
            <p:nvPr userDrawn="1"/>
          </p:nvSpPr>
          <p:spPr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5" name="Freeform 1100"/>
            <p:cNvSpPr/>
            <p:nvPr userDrawn="1"/>
          </p:nvSpPr>
          <p:spPr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6" name="Freeform 1101"/>
            <p:cNvSpPr/>
            <p:nvPr userDrawn="1"/>
          </p:nvSpPr>
          <p:spPr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7" name="Freeform 1102"/>
            <p:cNvSpPr/>
            <p:nvPr userDrawn="1"/>
          </p:nvSpPr>
          <p:spPr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8" name="Freeform 1103"/>
            <p:cNvSpPr/>
            <p:nvPr userDrawn="1"/>
          </p:nvSpPr>
          <p:spPr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79" name="Freeform 1104"/>
            <p:cNvSpPr/>
            <p:nvPr userDrawn="1"/>
          </p:nvSpPr>
          <p:spPr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0" name="Freeform 1105"/>
            <p:cNvSpPr/>
            <p:nvPr userDrawn="1"/>
          </p:nvSpPr>
          <p:spPr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1" name="Freeform 1106"/>
            <p:cNvSpPr/>
            <p:nvPr userDrawn="1"/>
          </p:nvSpPr>
          <p:spPr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2" name="Freeform 1107"/>
            <p:cNvSpPr/>
            <p:nvPr userDrawn="1"/>
          </p:nvSpPr>
          <p:spPr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3" name="Freeform 1108"/>
            <p:cNvSpPr/>
            <p:nvPr userDrawn="1"/>
          </p:nvSpPr>
          <p:spPr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4" name="Freeform 1109"/>
            <p:cNvSpPr/>
            <p:nvPr userDrawn="1"/>
          </p:nvSpPr>
          <p:spPr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5" name="Freeform 1110"/>
            <p:cNvSpPr/>
            <p:nvPr userDrawn="1"/>
          </p:nvSpPr>
          <p:spPr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6" name="Freeform 1111"/>
            <p:cNvSpPr/>
            <p:nvPr userDrawn="1"/>
          </p:nvSpPr>
          <p:spPr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7" name="Freeform 1112"/>
            <p:cNvSpPr/>
            <p:nvPr userDrawn="1"/>
          </p:nvSpPr>
          <p:spPr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8" name="Freeform 1113"/>
            <p:cNvSpPr/>
            <p:nvPr userDrawn="1"/>
          </p:nvSpPr>
          <p:spPr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89" name="Freeform 1114"/>
            <p:cNvSpPr/>
            <p:nvPr userDrawn="1"/>
          </p:nvSpPr>
          <p:spPr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0" name="Freeform 1115"/>
            <p:cNvSpPr/>
            <p:nvPr userDrawn="1"/>
          </p:nvSpPr>
          <p:spPr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1" name="Freeform 1116"/>
            <p:cNvSpPr/>
            <p:nvPr userDrawn="1"/>
          </p:nvSpPr>
          <p:spPr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2" name="Freeform 1117"/>
            <p:cNvSpPr/>
            <p:nvPr userDrawn="1"/>
          </p:nvSpPr>
          <p:spPr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3" name="Freeform 1118"/>
            <p:cNvSpPr/>
            <p:nvPr userDrawn="1"/>
          </p:nvSpPr>
          <p:spPr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4" name="Freeform 1119"/>
            <p:cNvSpPr/>
            <p:nvPr userDrawn="1"/>
          </p:nvSpPr>
          <p:spPr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5" name="Freeform 1120"/>
            <p:cNvSpPr/>
            <p:nvPr userDrawn="1"/>
          </p:nvSpPr>
          <p:spPr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6" name="Freeform 1121"/>
            <p:cNvSpPr/>
            <p:nvPr userDrawn="1"/>
          </p:nvSpPr>
          <p:spPr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7" name="Freeform 1122"/>
            <p:cNvSpPr/>
            <p:nvPr userDrawn="1"/>
          </p:nvSpPr>
          <p:spPr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8" name="Freeform 1123"/>
            <p:cNvSpPr/>
            <p:nvPr userDrawn="1"/>
          </p:nvSpPr>
          <p:spPr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899" name="Freeform 1124"/>
            <p:cNvSpPr/>
            <p:nvPr userDrawn="1"/>
          </p:nvSpPr>
          <p:spPr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0" name="Freeform 1125"/>
            <p:cNvSpPr/>
            <p:nvPr userDrawn="1"/>
          </p:nvSpPr>
          <p:spPr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1" name="Freeform 1126"/>
            <p:cNvSpPr/>
            <p:nvPr userDrawn="1"/>
          </p:nvSpPr>
          <p:spPr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2" name="Freeform 1127"/>
            <p:cNvSpPr/>
            <p:nvPr userDrawn="1"/>
          </p:nvSpPr>
          <p:spPr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3" name="Freeform 1128"/>
            <p:cNvSpPr/>
            <p:nvPr userDrawn="1"/>
          </p:nvSpPr>
          <p:spPr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4" name="Freeform 1129"/>
            <p:cNvSpPr/>
            <p:nvPr userDrawn="1"/>
          </p:nvSpPr>
          <p:spPr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5" name="Freeform 1130"/>
            <p:cNvSpPr/>
            <p:nvPr userDrawn="1"/>
          </p:nvSpPr>
          <p:spPr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6" name="Freeform 1131"/>
            <p:cNvSpPr/>
            <p:nvPr userDrawn="1"/>
          </p:nvSpPr>
          <p:spPr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7" name="Freeform 1132"/>
            <p:cNvSpPr/>
            <p:nvPr userDrawn="1"/>
          </p:nvSpPr>
          <p:spPr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0" name="Freeform 1135"/>
            <p:cNvSpPr/>
            <p:nvPr userDrawn="1"/>
          </p:nvSpPr>
          <p:spPr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3" name="Freeform 1138"/>
            <p:cNvSpPr/>
            <p:nvPr userDrawn="1"/>
          </p:nvSpPr>
          <p:spPr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5" name="Freeform 1140"/>
            <p:cNvSpPr/>
            <p:nvPr userDrawn="1"/>
          </p:nvSpPr>
          <p:spPr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6" name="Freeform 1141"/>
            <p:cNvSpPr/>
            <p:nvPr userDrawn="1"/>
          </p:nvSpPr>
          <p:spPr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7" name="Freeform 1142"/>
            <p:cNvSpPr/>
            <p:nvPr userDrawn="1"/>
          </p:nvSpPr>
          <p:spPr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5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8" name="Freeform 1143"/>
            <p:cNvSpPr/>
            <p:nvPr userDrawn="1"/>
          </p:nvSpPr>
          <p:spPr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19" name="Freeform 1144"/>
            <p:cNvSpPr/>
            <p:nvPr userDrawn="1"/>
          </p:nvSpPr>
          <p:spPr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0" name="Freeform 1145"/>
            <p:cNvSpPr/>
            <p:nvPr userDrawn="1"/>
          </p:nvSpPr>
          <p:spPr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1" name="Freeform 1146"/>
            <p:cNvSpPr/>
            <p:nvPr userDrawn="1"/>
          </p:nvSpPr>
          <p:spPr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2" name="Freeform 1147"/>
            <p:cNvSpPr/>
            <p:nvPr userDrawn="1"/>
          </p:nvSpPr>
          <p:spPr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3" name="Freeform 1148"/>
            <p:cNvSpPr/>
            <p:nvPr userDrawn="1"/>
          </p:nvSpPr>
          <p:spPr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4" name="Freeform 1149"/>
            <p:cNvSpPr/>
            <p:nvPr userDrawn="1"/>
          </p:nvSpPr>
          <p:spPr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5" name="Freeform 1150"/>
            <p:cNvSpPr/>
            <p:nvPr userDrawn="1"/>
          </p:nvSpPr>
          <p:spPr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6" name="Freeform 1151"/>
            <p:cNvSpPr/>
            <p:nvPr userDrawn="1"/>
          </p:nvSpPr>
          <p:spPr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7" name="Freeform 1152"/>
            <p:cNvSpPr/>
            <p:nvPr userDrawn="1"/>
          </p:nvSpPr>
          <p:spPr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8" name="Freeform 1153"/>
            <p:cNvSpPr/>
            <p:nvPr userDrawn="1"/>
          </p:nvSpPr>
          <p:spPr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29" name="Freeform 1154"/>
            <p:cNvSpPr/>
            <p:nvPr userDrawn="1"/>
          </p:nvSpPr>
          <p:spPr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0" name="Freeform 1155"/>
            <p:cNvSpPr/>
            <p:nvPr userDrawn="1"/>
          </p:nvSpPr>
          <p:spPr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1" name="Freeform 1156"/>
            <p:cNvSpPr/>
            <p:nvPr userDrawn="1"/>
          </p:nvSpPr>
          <p:spPr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2" name="Freeform 1157"/>
            <p:cNvSpPr/>
            <p:nvPr userDrawn="1"/>
          </p:nvSpPr>
          <p:spPr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3" name="Freeform 1158"/>
            <p:cNvSpPr/>
            <p:nvPr userDrawn="1"/>
          </p:nvSpPr>
          <p:spPr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4" name="Freeform 1159"/>
            <p:cNvSpPr/>
            <p:nvPr userDrawn="1"/>
          </p:nvSpPr>
          <p:spPr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5" name="Freeform 1160"/>
            <p:cNvSpPr/>
            <p:nvPr userDrawn="1"/>
          </p:nvSpPr>
          <p:spPr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6" name="Freeform 1161"/>
            <p:cNvSpPr/>
            <p:nvPr userDrawn="1"/>
          </p:nvSpPr>
          <p:spPr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7" name="Freeform 1162"/>
            <p:cNvSpPr/>
            <p:nvPr userDrawn="1"/>
          </p:nvSpPr>
          <p:spPr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8" name="Freeform 1163"/>
            <p:cNvSpPr/>
            <p:nvPr userDrawn="1"/>
          </p:nvSpPr>
          <p:spPr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39" name="Freeform 1164"/>
            <p:cNvSpPr/>
            <p:nvPr userDrawn="1"/>
          </p:nvSpPr>
          <p:spPr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0" name="Freeform 1165"/>
            <p:cNvSpPr/>
            <p:nvPr userDrawn="1"/>
          </p:nvSpPr>
          <p:spPr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1" name="Freeform 1166"/>
            <p:cNvSpPr/>
            <p:nvPr userDrawn="1"/>
          </p:nvSpPr>
          <p:spPr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2" name="Freeform 1167"/>
            <p:cNvSpPr/>
            <p:nvPr userDrawn="1"/>
          </p:nvSpPr>
          <p:spPr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3" name="Freeform 1168"/>
            <p:cNvSpPr/>
            <p:nvPr userDrawn="1"/>
          </p:nvSpPr>
          <p:spPr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4" name="Freeform 1169"/>
            <p:cNvSpPr/>
            <p:nvPr userDrawn="1"/>
          </p:nvSpPr>
          <p:spPr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5" name="Freeform 1170"/>
            <p:cNvSpPr/>
            <p:nvPr userDrawn="1"/>
          </p:nvSpPr>
          <p:spPr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6" name="Freeform 1171"/>
            <p:cNvSpPr/>
            <p:nvPr userDrawn="1"/>
          </p:nvSpPr>
          <p:spPr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7" name="Freeform 1172"/>
            <p:cNvSpPr/>
            <p:nvPr userDrawn="1"/>
          </p:nvSpPr>
          <p:spPr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8" name="Freeform 1173"/>
            <p:cNvSpPr/>
            <p:nvPr userDrawn="1"/>
          </p:nvSpPr>
          <p:spPr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49" name="Freeform 1174"/>
            <p:cNvSpPr/>
            <p:nvPr userDrawn="1"/>
          </p:nvSpPr>
          <p:spPr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0" name="Freeform 1175"/>
            <p:cNvSpPr/>
            <p:nvPr userDrawn="1"/>
          </p:nvSpPr>
          <p:spPr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1" name="Freeform 1176"/>
            <p:cNvSpPr/>
            <p:nvPr userDrawn="1"/>
          </p:nvSpPr>
          <p:spPr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2" name="Freeform 1177"/>
            <p:cNvSpPr/>
            <p:nvPr userDrawn="1"/>
          </p:nvSpPr>
          <p:spPr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3" name="Freeform 1178"/>
            <p:cNvSpPr/>
            <p:nvPr userDrawn="1"/>
          </p:nvSpPr>
          <p:spPr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4" name="Freeform 1179"/>
            <p:cNvSpPr/>
            <p:nvPr userDrawn="1"/>
          </p:nvSpPr>
          <p:spPr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5" name="Freeform 1180"/>
            <p:cNvSpPr/>
            <p:nvPr userDrawn="1"/>
          </p:nvSpPr>
          <p:spPr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6" name="Freeform 1181"/>
            <p:cNvSpPr/>
            <p:nvPr userDrawn="1"/>
          </p:nvSpPr>
          <p:spPr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957" name="Freeform 1182"/>
            <p:cNvSpPr/>
            <p:nvPr userDrawn="1"/>
          </p:nvSpPr>
          <p:spPr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</p:grpSp>
      <p:grpSp>
        <p:nvGrpSpPr>
          <p:cNvPr id="984" name="Group 1384"/>
          <p:cNvGrpSpPr/>
          <p:nvPr/>
        </p:nvGrpSpPr>
        <p:grpSpPr>
          <a:xfrm>
            <a:off x="369888" y="246075"/>
            <a:ext cx="184150" cy="117475"/>
            <a:chOff x="233" y="155"/>
            <a:chExt cx="116" cy="74"/>
          </a:xfrm>
          <a:effectLst/>
        </p:grpSpPr>
        <p:sp>
          <p:nvSpPr>
            <p:cNvPr id="1558" name="Freeform 1184"/>
            <p:cNvSpPr/>
            <p:nvPr userDrawn="1"/>
          </p:nvSpPr>
          <p:spPr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9" name="Freeform 1185"/>
            <p:cNvSpPr/>
            <p:nvPr userDrawn="1"/>
          </p:nvSpPr>
          <p:spPr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0" name="Freeform 1186"/>
            <p:cNvSpPr/>
            <p:nvPr userDrawn="1"/>
          </p:nvSpPr>
          <p:spPr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1" name="Freeform 1187"/>
            <p:cNvSpPr/>
            <p:nvPr userDrawn="1"/>
          </p:nvSpPr>
          <p:spPr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2" name="Freeform 1188"/>
            <p:cNvSpPr/>
            <p:nvPr userDrawn="1"/>
          </p:nvSpPr>
          <p:spPr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3" name="Freeform 1189"/>
            <p:cNvSpPr/>
            <p:nvPr userDrawn="1"/>
          </p:nvSpPr>
          <p:spPr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4" name="Freeform 1190"/>
            <p:cNvSpPr/>
            <p:nvPr userDrawn="1"/>
          </p:nvSpPr>
          <p:spPr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5" name="Freeform 1191"/>
            <p:cNvSpPr/>
            <p:nvPr userDrawn="1"/>
          </p:nvSpPr>
          <p:spPr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6" name="Freeform 1192"/>
            <p:cNvSpPr/>
            <p:nvPr userDrawn="1"/>
          </p:nvSpPr>
          <p:spPr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7" name="Freeform 1193"/>
            <p:cNvSpPr/>
            <p:nvPr userDrawn="1"/>
          </p:nvSpPr>
          <p:spPr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8" name="Freeform 1194"/>
            <p:cNvSpPr/>
            <p:nvPr userDrawn="1"/>
          </p:nvSpPr>
          <p:spPr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69" name="Freeform 1195"/>
            <p:cNvSpPr/>
            <p:nvPr userDrawn="1"/>
          </p:nvSpPr>
          <p:spPr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0" name="Freeform 1196"/>
            <p:cNvSpPr/>
            <p:nvPr userDrawn="1"/>
          </p:nvSpPr>
          <p:spPr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1" name="Freeform 1197"/>
            <p:cNvSpPr/>
            <p:nvPr userDrawn="1"/>
          </p:nvSpPr>
          <p:spPr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2" name="Freeform 1198"/>
            <p:cNvSpPr/>
            <p:nvPr userDrawn="1"/>
          </p:nvSpPr>
          <p:spPr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3" name="Freeform 1199"/>
            <p:cNvSpPr/>
            <p:nvPr userDrawn="1"/>
          </p:nvSpPr>
          <p:spPr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4" name="Freeform 1200"/>
            <p:cNvSpPr/>
            <p:nvPr userDrawn="1"/>
          </p:nvSpPr>
          <p:spPr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5" name="Freeform 1201"/>
            <p:cNvSpPr/>
            <p:nvPr userDrawn="1"/>
          </p:nvSpPr>
          <p:spPr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6" name="Freeform 1202"/>
            <p:cNvSpPr/>
            <p:nvPr userDrawn="1"/>
          </p:nvSpPr>
          <p:spPr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7" name="Freeform 1203"/>
            <p:cNvSpPr/>
            <p:nvPr userDrawn="1"/>
          </p:nvSpPr>
          <p:spPr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8" name="Freeform 1204"/>
            <p:cNvSpPr/>
            <p:nvPr userDrawn="1"/>
          </p:nvSpPr>
          <p:spPr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79" name="Freeform 1205"/>
            <p:cNvSpPr/>
            <p:nvPr userDrawn="1"/>
          </p:nvSpPr>
          <p:spPr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0" name="Freeform 1206"/>
            <p:cNvSpPr/>
            <p:nvPr userDrawn="1"/>
          </p:nvSpPr>
          <p:spPr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1" name="Freeform 1207"/>
            <p:cNvSpPr/>
            <p:nvPr userDrawn="1"/>
          </p:nvSpPr>
          <p:spPr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2" name="Freeform 1208"/>
            <p:cNvSpPr/>
            <p:nvPr userDrawn="1"/>
          </p:nvSpPr>
          <p:spPr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3" name="Freeform 1209"/>
            <p:cNvSpPr/>
            <p:nvPr userDrawn="1"/>
          </p:nvSpPr>
          <p:spPr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4" name="Freeform 1210"/>
            <p:cNvSpPr/>
            <p:nvPr userDrawn="1"/>
          </p:nvSpPr>
          <p:spPr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5" name="Freeform 1211"/>
            <p:cNvSpPr/>
            <p:nvPr userDrawn="1"/>
          </p:nvSpPr>
          <p:spPr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6" name="Freeform 1212"/>
            <p:cNvSpPr/>
            <p:nvPr userDrawn="1"/>
          </p:nvSpPr>
          <p:spPr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7" name="Freeform 1213"/>
            <p:cNvSpPr/>
            <p:nvPr userDrawn="1"/>
          </p:nvSpPr>
          <p:spPr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8" name="Freeform 1214"/>
            <p:cNvSpPr/>
            <p:nvPr userDrawn="1"/>
          </p:nvSpPr>
          <p:spPr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89" name="Freeform 1215"/>
            <p:cNvSpPr/>
            <p:nvPr userDrawn="1"/>
          </p:nvSpPr>
          <p:spPr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0" name="Freeform 1216"/>
            <p:cNvSpPr/>
            <p:nvPr userDrawn="1"/>
          </p:nvSpPr>
          <p:spPr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1" name="Freeform 1217"/>
            <p:cNvSpPr/>
            <p:nvPr userDrawn="1"/>
          </p:nvSpPr>
          <p:spPr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2" name="Freeform 1218"/>
            <p:cNvSpPr/>
            <p:nvPr userDrawn="1"/>
          </p:nvSpPr>
          <p:spPr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3" name="Freeform 1219"/>
            <p:cNvSpPr/>
            <p:nvPr userDrawn="1"/>
          </p:nvSpPr>
          <p:spPr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4" name="Freeform 1220"/>
            <p:cNvSpPr/>
            <p:nvPr userDrawn="1"/>
          </p:nvSpPr>
          <p:spPr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5" name="Freeform 1221"/>
            <p:cNvSpPr/>
            <p:nvPr userDrawn="1"/>
          </p:nvSpPr>
          <p:spPr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6" name="Freeform 1222"/>
            <p:cNvSpPr/>
            <p:nvPr userDrawn="1"/>
          </p:nvSpPr>
          <p:spPr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7" name="Freeform 1223"/>
            <p:cNvSpPr/>
            <p:nvPr userDrawn="1"/>
          </p:nvSpPr>
          <p:spPr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8" name="Freeform 1224"/>
            <p:cNvSpPr/>
            <p:nvPr userDrawn="1"/>
          </p:nvSpPr>
          <p:spPr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99" name="Freeform 1225"/>
            <p:cNvSpPr/>
            <p:nvPr userDrawn="1"/>
          </p:nvSpPr>
          <p:spPr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0" name="Freeform 1226"/>
            <p:cNvSpPr/>
            <p:nvPr userDrawn="1"/>
          </p:nvSpPr>
          <p:spPr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1" name="Freeform 1227"/>
            <p:cNvSpPr/>
            <p:nvPr userDrawn="1"/>
          </p:nvSpPr>
          <p:spPr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2" name="Freeform 1228"/>
            <p:cNvSpPr/>
            <p:nvPr userDrawn="1"/>
          </p:nvSpPr>
          <p:spPr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3" name="Freeform 1229"/>
            <p:cNvSpPr/>
            <p:nvPr userDrawn="1"/>
          </p:nvSpPr>
          <p:spPr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4" name="Freeform 1230"/>
            <p:cNvSpPr/>
            <p:nvPr userDrawn="1"/>
          </p:nvSpPr>
          <p:spPr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5" name="Freeform 1231"/>
            <p:cNvSpPr/>
            <p:nvPr userDrawn="1"/>
          </p:nvSpPr>
          <p:spPr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6" name="Freeform 1232"/>
            <p:cNvSpPr/>
            <p:nvPr userDrawn="1"/>
          </p:nvSpPr>
          <p:spPr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7" name="Freeform 1233"/>
            <p:cNvSpPr/>
            <p:nvPr userDrawn="1"/>
          </p:nvSpPr>
          <p:spPr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8" name="Freeform 1234"/>
            <p:cNvSpPr/>
            <p:nvPr userDrawn="1"/>
          </p:nvSpPr>
          <p:spPr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09" name="Freeform 1235"/>
            <p:cNvSpPr/>
            <p:nvPr userDrawn="1"/>
          </p:nvSpPr>
          <p:spPr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0" name="Freeform 1236"/>
            <p:cNvSpPr/>
            <p:nvPr userDrawn="1"/>
          </p:nvSpPr>
          <p:spPr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1" name="Freeform 1237"/>
            <p:cNvSpPr/>
            <p:nvPr userDrawn="1"/>
          </p:nvSpPr>
          <p:spPr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2" name="Freeform 1238"/>
            <p:cNvSpPr/>
            <p:nvPr userDrawn="1"/>
          </p:nvSpPr>
          <p:spPr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3" name="Freeform 1239"/>
            <p:cNvSpPr/>
            <p:nvPr userDrawn="1"/>
          </p:nvSpPr>
          <p:spPr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4" name="Freeform 1240"/>
            <p:cNvSpPr/>
            <p:nvPr userDrawn="1"/>
          </p:nvSpPr>
          <p:spPr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5" name="Freeform 1241"/>
            <p:cNvSpPr/>
            <p:nvPr userDrawn="1"/>
          </p:nvSpPr>
          <p:spPr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6" name="Freeform 1242"/>
            <p:cNvSpPr/>
            <p:nvPr userDrawn="1"/>
          </p:nvSpPr>
          <p:spPr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7" name="Freeform 1243"/>
            <p:cNvSpPr/>
            <p:nvPr userDrawn="1"/>
          </p:nvSpPr>
          <p:spPr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8" name="Freeform 1244"/>
            <p:cNvSpPr/>
            <p:nvPr userDrawn="1"/>
          </p:nvSpPr>
          <p:spPr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19" name="Freeform 1245"/>
            <p:cNvSpPr/>
            <p:nvPr userDrawn="1"/>
          </p:nvSpPr>
          <p:spPr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0" name="Freeform 1246"/>
            <p:cNvSpPr/>
            <p:nvPr userDrawn="1"/>
          </p:nvSpPr>
          <p:spPr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1" name="Freeform 1247"/>
            <p:cNvSpPr/>
            <p:nvPr userDrawn="1"/>
          </p:nvSpPr>
          <p:spPr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2" name="Freeform 1248"/>
            <p:cNvSpPr/>
            <p:nvPr userDrawn="1"/>
          </p:nvSpPr>
          <p:spPr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3" name="Freeform 1249"/>
            <p:cNvSpPr/>
            <p:nvPr userDrawn="1"/>
          </p:nvSpPr>
          <p:spPr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4" name="Freeform 1250"/>
            <p:cNvSpPr/>
            <p:nvPr userDrawn="1"/>
          </p:nvSpPr>
          <p:spPr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5" name="Freeform 1251"/>
            <p:cNvSpPr/>
            <p:nvPr userDrawn="1"/>
          </p:nvSpPr>
          <p:spPr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6" name="Freeform 1252"/>
            <p:cNvSpPr/>
            <p:nvPr userDrawn="1"/>
          </p:nvSpPr>
          <p:spPr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7" name="Freeform 1253"/>
            <p:cNvSpPr/>
            <p:nvPr userDrawn="1"/>
          </p:nvSpPr>
          <p:spPr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8" name="Freeform 1254"/>
            <p:cNvSpPr/>
            <p:nvPr userDrawn="1"/>
          </p:nvSpPr>
          <p:spPr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29" name="Freeform 1255"/>
            <p:cNvSpPr/>
            <p:nvPr userDrawn="1"/>
          </p:nvSpPr>
          <p:spPr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0" name="Freeform 1256"/>
            <p:cNvSpPr/>
            <p:nvPr userDrawn="1"/>
          </p:nvSpPr>
          <p:spPr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1" name="Freeform 1257"/>
            <p:cNvSpPr/>
            <p:nvPr userDrawn="1"/>
          </p:nvSpPr>
          <p:spPr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2" name="Freeform 1258"/>
            <p:cNvSpPr/>
            <p:nvPr userDrawn="1"/>
          </p:nvSpPr>
          <p:spPr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3" name="Freeform 1259"/>
            <p:cNvSpPr/>
            <p:nvPr userDrawn="1"/>
          </p:nvSpPr>
          <p:spPr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4" name="Freeform 1260"/>
            <p:cNvSpPr/>
            <p:nvPr userDrawn="1"/>
          </p:nvSpPr>
          <p:spPr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5" name="Freeform 1261"/>
            <p:cNvSpPr/>
            <p:nvPr userDrawn="1"/>
          </p:nvSpPr>
          <p:spPr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7" name="Freeform 1263"/>
            <p:cNvSpPr/>
            <p:nvPr userDrawn="1"/>
          </p:nvSpPr>
          <p:spPr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8" name="Freeform 1264"/>
            <p:cNvSpPr/>
            <p:nvPr userDrawn="1"/>
          </p:nvSpPr>
          <p:spPr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39" name="Freeform 1265"/>
            <p:cNvSpPr/>
            <p:nvPr userDrawn="1"/>
          </p:nvSpPr>
          <p:spPr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0" name="Freeform 1266"/>
            <p:cNvSpPr/>
            <p:nvPr userDrawn="1"/>
          </p:nvSpPr>
          <p:spPr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1" name="Freeform 1267"/>
            <p:cNvSpPr/>
            <p:nvPr userDrawn="1"/>
          </p:nvSpPr>
          <p:spPr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2" name="Freeform 1268"/>
            <p:cNvSpPr/>
            <p:nvPr userDrawn="1"/>
          </p:nvSpPr>
          <p:spPr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3" name="Freeform 1269"/>
            <p:cNvSpPr/>
            <p:nvPr userDrawn="1"/>
          </p:nvSpPr>
          <p:spPr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4" name="Freeform 1270"/>
            <p:cNvSpPr/>
            <p:nvPr userDrawn="1"/>
          </p:nvSpPr>
          <p:spPr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5" name="Freeform 1271"/>
            <p:cNvSpPr/>
            <p:nvPr userDrawn="1"/>
          </p:nvSpPr>
          <p:spPr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6" name="Freeform 1272"/>
            <p:cNvSpPr/>
            <p:nvPr userDrawn="1"/>
          </p:nvSpPr>
          <p:spPr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7" name="Freeform 1273"/>
            <p:cNvSpPr/>
            <p:nvPr userDrawn="1"/>
          </p:nvSpPr>
          <p:spPr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8" name="Freeform 1274"/>
            <p:cNvSpPr/>
            <p:nvPr userDrawn="1"/>
          </p:nvSpPr>
          <p:spPr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49" name="Freeform 1275"/>
            <p:cNvSpPr/>
            <p:nvPr userDrawn="1"/>
          </p:nvSpPr>
          <p:spPr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0" name="Freeform 1276"/>
            <p:cNvSpPr/>
            <p:nvPr userDrawn="1"/>
          </p:nvSpPr>
          <p:spPr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1" name="Freeform 1277"/>
            <p:cNvSpPr/>
            <p:nvPr userDrawn="1"/>
          </p:nvSpPr>
          <p:spPr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2" name="Freeform 1278"/>
            <p:cNvSpPr/>
            <p:nvPr userDrawn="1"/>
          </p:nvSpPr>
          <p:spPr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3" name="Freeform 1279"/>
            <p:cNvSpPr/>
            <p:nvPr userDrawn="1"/>
          </p:nvSpPr>
          <p:spPr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4" name="Freeform 1280"/>
            <p:cNvSpPr/>
            <p:nvPr userDrawn="1"/>
          </p:nvSpPr>
          <p:spPr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5" name="Freeform 1281"/>
            <p:cNvSpPr/>
            <p:nvPr userDrawn="1"/>
          </p:nvSpPr>
          <p:spPr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6" name="Freeform 1282"/>
            <p:cNvSpPr/>
            <p:nvPr userDrawn="1"/>
          </p:nvSpPr>
          <p:spPr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7" name="Freeform 1283"/>
            <p:cNvSpPr/>
            <p:nvPr userDrawn="1"/>
          </p:nvSpPr>
          <p:spPr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8" name="Freeform 1284"/>
            <p:cNvSpPr/>
            <p:nvPr userDrawn="1"/>
          </p:nvSpPr>
          <p:spPr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59" name="Freeform 1285"/>
            <p:cNvSpPr/>
            <p:nvPr userDrawn="1"/>
          </p:nvSpPr>
          <p:spPr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0" name="Freeform 1286"/>
            <p:cNvSpPr/>
            <p:nvPr userDrawn="1"/>
          </p:nvSpPr>
          <p:spPr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1" name="Freeform 1287"/>
            <p:cNvSpPr/>
            <p:nvPr userDrawn="1"/>
          </p:nvSpPr>
          <p:spPr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2" name="Freeform 1288"/>
            <p:cNvSpPr/>
            <p:nvPr userDrawn="1"/>
          </p:nvSpPr>
          <p:spPr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3" name="Freeform 1289"/>
            <p:cNvSpPr/>
            <p:nvPr userDrawn="1"/>
          </p:nvSpPr>
          <p:spPr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4" name="Freeform 1290"/>
            <p:cNvSpPr/>
            <p:nvPr userDrawn="1"/>
          </p:nvSpPr>
          <p:spPr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5" name="Freeform 1291"/>
            <p:cNvSpPr/>
            <p:nvPr userDrawn="1"/>
          </p:nvSpPr>
          <p:spPr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6" name="Freeform 1292"/>
            <p:cNvSpPr/>
            <p:nvPr userDrawn="1"/>
          </p:nvSpPr>
          <p:spPr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7" name="Freeform 1293"/>
            <p:cNvSpPr/>
            <p:nvPr userDrawn="1"/>
          </p:nvSpPr>
          <p:spPr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8" name="Freeform 1294"/>
            <p:cNvSpPr/>
            <p:nvPr userDrawn="1"/>
          </p:nvSpPr>
          <p:spPr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69" name="Freeform 1295"/>
            <p:cNvSpPr/>
            <p:nvPr userDrawn="1"/>
          </p:nvSpPr>
          <p:spPr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0" name="Freeform 1296"/>
            <p:cNvSpPr/>
            <p:nvPr userDrawn="1"/>
          </p:nvSpPr>
          <p:spPr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1" name="Freeform 1297"/>
            <p:cNvSpPr/>
            <p:nvPr userDrawn="1"/>
          </p:nvSpPr>
          <p:spPr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2" name="Freeform 1298"/>
            <p:cNvSpPr/>
            <p:nvPr userDrawn="1"/>
          </p:nvSpPr>
          <p:spPr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3" name="Freeform 1299"/>
            <p:cNvSpPr/>
            <p:nvPr userDrawn="1"/>
          </p:nvSpPr>
          <p:spPr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4" name="Freeform 1300"/>
            <p:cNvSpPr/>
            <p:nvPr userDrawn="1"/>
          </p:nvSpPr>
          <p:spPr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5" name="Freeform 1301"/>
            <p:cNvSpPr/>
            <p:nvPr userDrawn="1"/>
          </p:nvSpPr>
          <p:spPr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6" name="Freeform 1302"/>
            <p:cNvSpPr/>
            <p:nvPr userDrawn="1"/>
          </p:nvSpPr>
          <p:spPr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7" name="Freeform 1303"/>
            <p:cNvSpPr/>
            <p:nvPr userDrawn="1"/>
          </p:nvSpPr>
          <p:spPr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8" name="Freeform 1304"/>
            <p:cNvSpPr/>
            <p:nvPr userDrawn="1"/>
          </p:nvSpPr>
          <p:spPr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79" name="Freeform 1305"/>
            <p:cNvSpPr/>
            <p:nvPr userDrawn="1"/>
          </p:nvSpPr>
          <p:spPr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0" name="Freeform 1306"/>
            <p:cNvSpPr/>
            <p:nvPr userDrawn="1"/>
          </p:nvSpPr>
          <p:spPr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1" name="Freeform 1307"/>
            <p:cNvSpPr/>
            <p:nvPr userDrawn="1"/>
          </p:nvSpPr>
          <p:spPr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2" name="Freeform 1308"/>
            <p:cNvSpPr/>
            <p:nvPr userDrawn="1"/>
          </p:nvSpPr>
          <p:spPr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3" name="Freeform 1309"/>
            <p:cNvSpPr/>
            <p:nvPr userDrawn="1"/>
          </p:nvSpPr>
          <p:spPr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4" name="Freeform 1310"/>
            <p:cNvSpPr/>
            <p:nvPr userDrawn="1"/>
          </p:nvSpPr>
          <p:spPr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5" name="Freeform 1311"/>
            <p:cNvSpPr/>
            <p:nvPr userDrawn="1"/>
          </p:nvSpPr>
          <p:spPr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6" name="Freeform 1312"/>
            <p:cNvSpPr/>
            <p:nvPr userDrawn="1"/>
          </p:nvSpPr>
          <p:spPr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7" name="Freeform 1313"/>
            <p:cNvSpPr/>
            <p:nvPr userDrawn="1"/>
          </p:nvSpPr>
          <p:spPr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8" name="Freeform 1314"/>
            <p:cNvSpPr/>
            <p:nvPr userDrawn="1"/>
          </p:nvSpPr>
          <p:spPr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89" name="Freeform 1315"/>
            <p:cNvSpPr/>
            <p:nvPr userDrawn="1"/>
          </p:nvSpPr>
          <p:spPr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0" name="Freeform 1316"/>
            <p:cNvSpPr/>
            <p:nvPr userDrawn="1"/>
          </p:nvSpPr>
          <p:spPr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1" name="Freeform 1317"/>
            <p:cNvSpPr/>
            <p:nvPr userDrawn="1"/>
          </p:nvSpPr>
          <p:spPr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2" name="Freeform 1318"/>
            <p:cNvSpPr/>
            <p:nvPr userDrawn="1"/>
          </p:nvSpPr>
          <p:spPr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3" name="Freeform 1319"/>
            <p:cNvSpPr/>
            <p:nvPr userDrawn="1"/>
          </p:nvSpPr>
          <p:spPr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4" name="Freeform 1320"/>
            <p:cNvSpPr/>
            <p:nvPr userDrawn="1"/>
          </p:nvSpPr>
          <p:spPr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5" name="Freeform 1321"/>
            <p:cNvSpPr/>
            <p:nvPr userDrawn="1"/>
          </p:nvSpPr>
          <p:spPr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6" name="Freeform 1322"/>
            <p:cNvSpPr/>
            <p:nvPr userDrawn="1"/>
          </p:nvSpPr>
          <p:spPr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7" name="Freeform 1323"/>
            <p:cNvSpPr/>
            <p:nvPr userDrawn="1"/>
          </p:nvSpPr>
          <p:spPr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8" name="Freeform 1324"/>
            <p:cNvSpPr/>
            <p:nvPr userDrawn="1"/>
          </p:nvSpPr>
          <p:spPr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699" name="Freeform 1325"/>
            <p:cNvSpPr/>
            <p:nvPr userDrawn="1"/>
          </p:nvSpPr>
          <p:spPr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0" name="Freeform 1326"/>
            <p:cNvSpPr/>
            <p:nvPr userDrawn="1"/>
          </p:nvSpPr>
          <p:spPr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1" name="Freeform 1327"/>
            <p:cNvSpPr/>
            <p:nvPr userDrawn="1"/>
          </p:nvSpPr>
          <p:spPr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2" name="Freeform 1328"/>
            <p:cNvSpPr/>
            <p:nvPr userDrawn="1"/>
          </p:nvSpPr>
          <p:spPr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3" name="Freeform 1329"/>
            <p:cNvSpPr/>
            <p:nvPr userDrawn="1"/>
          </p:nvSpPr>
          <p:spPr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4" name="Freeform 1330"/>
            <p:cNvSpPr/>
            <p:nvPr userDrawn="1"/>
          </p:nvSpPr>
          <p:spPr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5" name="Freeform 1331"/>
            <p:cNvSpPr/>
            <p:nvPr userDrawn="1"/>
          </p:nvSpPr>
          <p:spPr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6" name="Freeform 1332"/>
            <p:cNvSpPr/>
            <p:nvPr userDrawn="1"/>
          </p:nvSpPr>
          <p:spPr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7" name="Freeform 1333"/>
            <p:cNvSpPr/>
            <p:nvPr userDrawn="1"/>
          </p:nvSpPr>
          <p:spPr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8" name="Freeform 1334"/>
            <p:cNvSpPr/>
            <p:nvPr userDrawn="1"/>
          </p:nvSpPr>
          <p:spPr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09" name="Freeform 1335"/>
            <p:cNvSpPr/>
            <p:nvPr userDrawn="1"/>
          </p:nvSpPr>
          <p:spPr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0" name="Freeform 1336"/>
            <p:cNvSpPr/>
            <p:nvPr userDrawn="1"/>
          </p:nvSpPr>
          <p:spPr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1" name="Freeform 1337"/>
            <p:cNvSpPr/>
            <p:nvPr userDrawn="1"/>
          </p:nvSpPr>
          <p:spPr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2" name="Freeform 1338"/>
            <p:cNvSpPr/>
            <p:nvPr userDrawn="1"/>
          </p:nvSpPr>
          <p:spPr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3" name="Freeform 1339"/>
            <p:cNvSpPr/>
            <p:nvPr userDrawn="1"/>
          </p:nvSpPr>
          <p:spPr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4" name="Freeform 1340"/>
            <p:cNvSpPr/>
            <p:nvPr userDrawn="1"/>
          </p:nvSpPr>
          <p:spPr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5" name="Freeform 1341"/>
            <p:cNvSpPr/>
            <p:nvPr userDrawn="1"/>
          </p:nvSpPr>
          <p:spPr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6" name="Freeform 1342"/>
            <p:cNvSpPr/>
            <p:nvPr userDrawn="1"/>
          </p:nvSpPr>
          <p:spPr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8" name="Freeform 1344"/>
            <p:cNvSpPr/>
            <p:nvPr userDrawn="1"/>
          </p:nvSpPr>
          <p:spPr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19" name="Freeform 1345"/>
            <p:cNvSpPr/>
            <p:nvPr userDrawn="1"/>
          </p:nvSpPr>
          <p:spPr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0" name="Freeform 1346"/>
            <p:cNvSpPr/>
            <p:nvPr userDrawn="1"/>
          </p:nvSpPr>
          <p:spPr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1" name="Freeform 1347"/>
            <p:cNvSpPr/>
            <p:nvPr userDrawn="1"/>
          </p:nvSpPr>
          <p:spPr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2" name="Freeform 1348"/>
            <p:cNvSpPr/>
            <p:nvPr userDrawn="1"/>
          </p:nvSpPr>
          <p:spPr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3" name="Freeform 1349"/>
            <p:cNvSpPr/>
            <p:nvPr userDrawn="1"/>
          </p:nvSpPr>
          <p:spPr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4" name="Freeform 1350"/>
            <p:cNvSpPr/>
            <p:nvPr userDrawn="1"/>
          </p:nvSpPr>
          <p:spPr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5" name="Freeform 1351"/>
            <p:cNvSpPr/>
            <p:nvPr userDrawn="1"/>
          </p:nvSpPr>
          <p:spPr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6" name="Freeform 1352"/>
            <p:cNvSpPr/>
            <p:nvPr userDrawn="1"/>
          </p:nvSpPr>
          <p:spPr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7" name="Freeform 1353"/>
            <p:cNvSpPr/>
            <p:nvPr userDrawn="1"/>
          </p:nvSpPr>
          <p:spPr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8" name="Freeform 1354"/>
            <p:cNvSpPr/>
            <p:nvPr userDrawn="1"/>
          </p:nvSpPr>
          <p:spPr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29" name="Freeform 1355"/>
            <p:cNvSpPr/>
            <p:nvPr userDrawn="1"/>
          </p:nvSpPr>
          <p:spPr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0" name="Freeform 1356"/>
            <p:cNvSpPr/>
            <p:nvPr userDrawn="1"/>
          </p:nvSpPr>
          <p:spPr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1" name="Freeform 1357"/>
            <p:cNvSpPr/>
            <p:nvPr userDrawn="1"/>
          </p:nvSpPr>
          <p:spPr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2" name="Freeform 1358"/>
            <p:cNvSpPr/>
            <p:nvPr userDrawn="1"/>
          </p:nvSpPr>
          <p:spPr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3" name="Freeform 1359"/>
            <p:cNvSpPr/>
            <p:nvPr userDrawn="1"/>
          </p:nvSpPr>
          <p:spPr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4" name="Freeform 1360"/>
            <p:cNvSpPr/>
            <p:nvPr userDrawn="1"/>
          </p:nvSpPr>
          <p:spPr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5" name="Freeform 1361"/>
            <p:cNvSpPr/>
            <p:nvPr userDrawn="1"/>
          </p:nvSpPr>
          <p:spPr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6" name="Freeform 1362"/>
            <p:cNvSpPr/>
            <p:nvPr userDrawn="1"/>
          </p:nvSpPr>
          <p:spPr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7" name="Freeform 1363"/>
            <p:cNvSpPr/>
            <p:nvPr userDrawn="1"/>
          </p:nvSpPr>
          <p:spPr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8" name="Freeform 1364"/>
            <p:cNvSpPr/>
            <p:nvPr userDrawn="1"/>
          </p:nvSpPr>
          <p:spPr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0" name="Freeform 1366"/>
            <p:cNvSpPr/>
            <p:nvPr userDrawn="1"/>
          </p:nvSpPr>
          <p:spPr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1" name="Freeform 1367"/>
            <p:cNvSpPr/>
            <p:nvPr userDrawn="1"/>
          </p:nvSpPr>
          <p:spPr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2" name="Freeform 1368"/>
            <p:cNvSpPr/>
            <p:nvPr userDrawn="1"/>
          </p:nvSpPr>
          <p:spPr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3" name="Freeform 1369"/>
            <p:cNvSpPr/>
            <p:nvPr userDrawn="1"/>
          </p:nvSpPr>
          <p:spPr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4" name="Freeform 1370"/>
            <p:cNvSpPr/>
            <p:nvPr userDrawn="1"/>
          </p:nvSpPr>
          <p:spPr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5" name="Freeform 1371"/>
            <p:cNvSpPr/>
            <p:nvPr userDrawn="1"/>
          </p:nvSpPr>
          <p:spPr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6" name="Freeform 1372"/>
            <p:cNvSpPr/>
            <p:nvPr userDrawn="1"/>
          </p:nvSpPr>
          <p:spPr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7" name="Freeform 1373"/>
            <p:cNvSpPr/>
            <p:nvPr userDrawn="1"/>
          </p:nvSpPr>
          <p:spPr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8" name="Freeform 1374"/>
            <p:cNvSpPr/>
            <p:nvPr userDrawn="1"/>
          </p:nvSpPr>
          <p:spPr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49" name="Freeform 1375"/>
            <p:cNvSpPr/>
            <p:nvPr userDrawn="1"/>
          </p:nvSpPr>
          <p:spPr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0" name="Freeform 1376"/>
            <p:cNvSpPr/>
            <p:nvPr userDrawn="1"/>
          </p:nvSpPr>
          <p:spPr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1" name="Freeform 1377"/>
            <p:cNvSpPr/>
            <p:nvPr userDrawn="1"/>
          </p:nvSpPr>
          <p:spPr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2" name="Freeform 1378"/>
            <p:cNvSpPr/>
            <p:nvPr userDrawn="1"/>
          </p:nvSpPr>
          <p:spPr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3" name="Freeform 1379"/>
            <p:cNvSpPr/>
            <p:nvPr userDrawn="1"/>
          </p:nvSpPr>
          <p:spPr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4" name="Freeform 1380"/>
            <p:cNvSpPr/>
            <p:nvPr userDrawn="1"/>
          </p:nvSpPr>
          <p:spPr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5" name="Freeform 1381"/>
            <p:cNvSpPr/>
            <p:nvPr userDrawn="1"/>
          </p:nvSpPr>
          <p:spPr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6" name="Freeform 1382"/>
            <p:cNvSpPr/>
            <p:nvPr userDrawn="1"/>
          </p:nvSpPr>
          <p:spPr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757" name="Freeform 1383"/>
            <p:cNvSpPr/>
            <p:nvPr userDrawn="1"/>
          </p:nvSpPr>
          <p:spPr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</p:grpSp>
      <p:grpSp>
        <p:nvGrpSpPr>
          <p:cNvPr id="985" name="Group 1585"/>
          <p:cNvGrpSpPr/>
          <p:nvPr/>
        </p:nvGrpSpPr>
        <p:grpSpPr>
          <a:xfrm>
            <a:off x="438157" y="295278"/>
            <a:ext cx="303213" cy="430213"/>
            <a:chOff x="276" y="186"/>
            <a:chExt cx="191" cy="271"/>
          </a:xfrm>
          <a:effectLst/>
        </p:grpSpPr>
        <p:sp>
          <p:nvSpPr>
            <p:cNvPr id="1358" name="Freeform 1385"/>
            <p:cNvSpPr/>
            <p:nvPr userDrawn="1"/>
          </p:nvSpPr>
          <p:spPr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9" name="Freeform 1386"/>
            <p:cNvSpPr/>
            <p:nvPr userDrawn="1"/>
          </p:nvSpPr>
          <p:spPr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0" name="Freeform 1387"/>
            <p:cNvSpPr/>
            <p:nvPr userDrawn="1"/>
          </p:nvSpPr>
          <p:spPr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1" name="Freeform 1388"/>
            <p:cNvSpPr/>
            <p:nvPr userDrawn="1"/>
          </p:nvSpPr>
          <p:spPr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2" name="Freeform 1389"/>
            <p:cNvSpPr/>
            <p:nvPr userDrawn="1"/>
          </p:nvSpPr>
          <p:spPr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3" name="Freeform 1390"/>
            <p:cNvSpPr/>
            <p:nvPr userDrawn="1"/>
          </p:nvSpPr>
          <p:spPr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4" name="Freeform 1391"/>
            <p:cNvSpPr/>
            <p:nvPr userDrawn="1"/>
          </p:nvSpPr>
          <p:spPr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5" name="Freeform 1392"/>
            <p:cNvSpPr/>
            <p:nvPr userDrawn="1"/>
          </p:nvSpPr>
          <p:spPr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6" name="Freeform 1393"/>
            <p:cNvSpPr/>
            <p:nvPr userDrawn="1"/>
          </p:nvSpPr>
          <p:spPr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7" name="Freeform 1394"/>
            <p:cNvSpPr/>
            <p:nvPr userDrawn="1"/>
          </p:nvSpPr>
          <p:spPr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8" name="Freeform 1395"/>
            <p:cNvSpPr/>
            <p:nvPr userDrawn="1"/>
          </p:nvSpPr>
          <p:spPr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69" name="Freeform 1396"/>
            <p:cNvSpPr/>
            <p:nvPr userDrawn="1"/>
          </p:nvSpPr>
          <p:spPr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0" name="Freeform 1397"/>
            <p:cNvSpPr/>
            <p:nvPr userDrawn="1"/>
          </p:nvSpPr>
          <p:spPr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1" name="Freeform 1398"/>
            <p:cNvSpPr/>
            <p:nvPr userDrawn="1"/>
          </p:nvSpPr>
          <p:spPr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2" name="Freeform 1399"/>
            <p:cNvSpPr/>
            <p:nvPr userDrawn="1"/>
          </p:nvSpPr>
          <p:spPr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3" name="Freeform 1400"/>
            <p:cNvSpPr/>
            <p:nvPr userDrawn="1"/>
          </p:nvSpPr>
          <p:spPr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4" name="Freeform 1401"/>
            <p:cNvSpPr/>
            <p:nvPr userDrawn="1"/>
          </p:nvSpPr>
          <p:spPr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5" name="Freeform 1402"/>
            <p:cNvSpPr/>
            <p:nvPr userDrawn="1"/>
          </p:nvSpPr>
          <p:spPr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6" name="Freeform 1403"/>
            <p:cNvSpPr/>
            <p:nvPr userDrawn="1"/>
          </p:nvSpPr>
          <p:spPr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7" name="Freeform 1404"/>
            <p:cNvSpPr/>
            <p:nvPr userDrawn="1"/>
          </p:nvSpPr>
          <p:spPr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8" name="Freeform 1405"/>
            <p:cNvSpPr/>
            <p:nvPr userDrawn="1"/>
          </p:nvSpPr>
          <p:spPr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79" name="Freeform 1406"/>
            <p:cNvSpPr/>
            <p:nvPr userDrawn="1"/>
          </p:nvSpPr>
          <p:spPr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0" name="Freeform 1407"/>
            <p:cNvSpPr/>
            <p:nvPr userDrawn="1"/>
          </p:nvSpPr>
          <p:spPr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1" name="Freeform 1408"/>
            <p:cNvSpPr/>
            <p:nvPr userDrawn="1"/>
          </p:nvSpPr>
          <p:spPr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2" name="Freeform 1409"/>
            <p:cNvSpPr/>
            <p:nvPr userDrawn="1"/>
          </p:nvSpPr>
          <p:spPr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3" name="Freeform 1410"/>
            <p:cNvSpPr/>
            <p:nvPr userDrawn="1"/>
          </p:nvSpPr>
          <p:spPr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4" name="Freeform 1411"/>
            <p:cNvSpPr/>
            <p:nvPr userDrawn="1"/>
          </p:nvSpPr>
          <p:spPr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5" name="Freeform 1412"/>
            <p:cNvSpPr/>
            <p:nvPr userDrawn="1"/>
          </p:nvSpPr>
          <p:spPr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6" name="Freeform 1413"/>
            <p:cNvSpPr/>
            <p:nvPr userDrawn="1"/>
          </p:nvSpPr>
          <p:spPr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7" name="Freeform 1414"/>
            <p:cNvSpPr/>
            <p:nvPr userDrawn="1"/>
          </p:nvSpPr>
          <p:spPr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8" name="Freeform 1415"/>
            <p:cNvSpPr/>
            <p:nvPr userDrawn="1"/>
          </p:nvSpPr>
          <p:spPr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89" name="Freeform 1416"/>
            <p:cNvSpPr/>
            <p:nvPr userDrawn="1"/>
          </p:nvSpPr>
          <p:spPr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0" name="Freeform 1417"/>
            <p:cNvSpPr/>
            <p:nvPr userDrawn="1"/>
          </p:nvSpPr>
          <p:spPr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1" name="Freeform 1418"/>
            <p:cNvSpPr/>
            <p:nvPr userDrawn="1"/>
          </p:nvSpPr>
          <p:spPr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2" name="Freeform 1419"/>
            <p:cNvSpPr/>
            <p:nvPr userDrawn="1"/>
          </p:nvSpPr>
          <p:spPr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3" name="Freeform 1420"/>
            <p:cNvSpPr/>
            <p:nvPr userDrawn="1"/>
          </p:nvSpPr>
          <p:spPr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4" name="Freeform 1421"/>
            <p:cNvSpPr/>
            <p:nvPr userDrawn="1"/>
          </p:nvSpPr>
          <p:spPr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5" name="Freeform 1422"/>
            <p:cNvSpPr/>
            <p:nvPr userDrawn="1"/>
          </p:nvSpPr>
          <p:spPr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6" name="Freeform 1423"/>
            <p:cNvSpPr/>
            <p:nvPr userDrawn="1"/>
          </p:nvSpPr>
          <p:spPr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7" name="Freeform 1424"/>
            <p:cNvSpPr/>
            <p:nvPr userDrawn="1"/>
          </p:nvSpPr>
          <p:spPr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8" name="Freeform 1425"/>
            <p:cNvSpPr/>
            <p:nvPr userDrawn="1"/>
          </p:nvSpPr>
          <p:spPr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99" name="Freeform 1426"/>
            <p:cNvSpPr/>
            <p:nvPr userDrawn="1"/>
          </p:nvSpPr>
          <p:spPr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0" name="Freeform 1427"/>
            <p:cNvSpPr/>
            <p:nvPr userDrawn="1"/>
          </p:nvSpPr>
          <p:spPr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1" name="Freeform 1428"/>
            <p:cNvSpPr/>
            <p:nvPr userDrawn="1"/>
          </p:nvSpPr>
          <p:spPr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2" name="Freeform 1429"/>
            <p:cNvSpPr/>
            <p:nvPr userDrawn="1"/>
          </p:nvSpPr>
          <p:spPr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3" name="Freeform 1430"/>
            <p:cNvSpPr/>
            <p:nvPr userDrawn="1"/>
          </p:nvSpPr>
          <p:spPr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4" name="Freeform 1431"/>
            <p:cNvSpPr/>
            <p:nvPr userDrawn="1"/>
          </p:nvSpPr>
          <p:spPr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5" name="Freeform 1432"/>
            <p:cNvSpPr/>
            <p:nvPr userDrawn="1"/>
          </p:nvSpPr>
          <p:spPr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7" name="Freeform 1434"/>
            <p:cNvSpPr/>
            <p:nvPr userDrawn="1"/>
          </p:nvSpPr>
          <p:spPr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8" name="Freeform 1435"/>
            <p:cNvSpPr/>
            <p:nvPr userDrawn="1"/>
          </p:nvSpPr>
          <p:spPr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09" name="Freeform 1436"/>
            <p:cNvSpPr/>
            <p:nvPr userDrawn="1"/>
          </p:nvSpPr>
          <p:spPr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0" name="Freeform 1437"/>
            <p:cNvSpPr/>
            <p:nvPr userDrawn="1"/>
          </p:nvSpPr>
          <p:spPr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1" name="Freeform 1438"/>
            <p:cNvSpPr/>
            <p:nvPr userDrawn="1"/>
          </p:nvSpPr>
          <p:spPr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2" name="Freeform 1439"/>
            <p:cNvSpPr/>
            <p:nvPr userDrawn="1"/>
          </p:nvSpPr>
          <p:spPr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3" name="Freeform 1440"/>
            <p:cNvSpPr/>
            <p:nvPr userDrawn="1"/>
          </p:nvSpPr>
          <p:spPr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4" name="Freeform 1441"/>
            <p:cNvSpPr/>
            <p:nvPr userDrawn="1"/>
          </p:nvSpPr>
          <p:spPr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5" name="Freeform 1442"/>
            <p:cNvSpPr/>
            <p:nvPr userDrawn="1"/>
          </p:nvSpPr>
          <p:spPr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6" name="Freeform 1443"/>
            <p:cNvSpPr/>
            <p:nvPr userDrawn="1"/>
          </p:nvSpPr>
          <p:spPr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7" name="Freeform 1444"/>
            <p:cNvSpPr/>
            <p:nvPr userDrawn="1"/>
          </p:nvSpPr>
          <p:spPr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8" name="Freeform 1445"/>
            <p:cNvSpPr/>
            <p:nvPr userDrawn="1"/>
          </p:nvSpPr>
          <p:spPr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19" name="Freeform 1446"/>
            <p:cNvSpPr/>
            <p:nvPr userDrawn="1"/>
          </p:nvSpPr>
          <p:spPr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0" name="Freeform 1447"/>
            <p:cNvSpPr/>
            <p:nvPr userDrawn="1"/>
          </p:nvSpPr>
          <p:spPr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1" name="Freeform 1448"/>
            <p:cNvSpPr/>
            <p:nvPr userDrawn="1"/>
          </p:nvSpPr>
          <p:spPr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2" name="Freeform 1449"/>
            <p:cNvSpPr/>
            <p:nvPr userDrawn="1"/>
          </p:nvSpPr>
          <p:spPr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3" name="Freeform 1450"/>
            <p:cNvSpPr/>
            <p:nvPr userDrawn="1"/>
          </p:nvSpPr>
          <p:spPr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4" name="Freeform 1451"/>
            <p:cNvSpPr/>
            <p:nvPr userDrawn="1"/>
          </p:nvSpPr>
          <p:spPr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5" name="Freeform 1452"/>
            <p:cNvSpPr/>
            <p:nvPr userDrawn="1"/>
          </p:nvSpPr>
          <p:spPr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6" name="Freeform 1453"/>
            <p:cNvSpPr/>
            <p:nvPr userDrawn="1"/>
          </p:nvSpPr>
          <p:spPr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7" name="Freeform 1454"/>
            <p:cNvSpPr/>
            <p:nvPr userDrawn="1"/>
          </p:nvSpPr>
          <p:spPr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8" name="Freeform 1455"/>
            <p:cNvSpPr/>
            <p:nvPr userDrawn="1"/>
          </p:nvSpPr>
          <p:spPr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29" name="Freeform 1456"/>
            <p:cNvSpPr/>
            <p:nvPr userDrawn="1"/>
          </p:nvSpPr>
          <p:spPr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0" name="Freeform 1457"/>
            <p:cNvSpPr/>
            <p:nvPr userDrawn="1"/>
          </p:nvSpPr>
          <p:spPr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1" name="Freeform 1458"/>
            <p:cNvSpPr/>
            <p:nvPr userDrawn="1"/>
          </p:nvSpPr>
          <p:spPr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2" name="Freeform 1459"/>
            <p:cNvSpPr/>
            <p:nvPr userDrawn="1"/>
          </p:nvSpPr>
          <p:spPr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3" name="Freeform 1460"/>
            <p:cNvSpPr/>
            <p:nvPr userDrawn="1"/>
          </p:nvSpPr>
          <p:spPr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4" name="Freeform 1461"/>
            <p:cNvSpPr/>
            <p:nvPr userDrawn="1"/>
          </p:nvSpPr>
          <p:spPr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5" name="Freeform 1462"/>
            <p:cNvSpPr/>
            <p:nvPr userDrawn="1"/>
          </p:nvSpPr>
          <p:spPr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6" name="Freeform 1463"/>
            <p:cNvSpPr/>
            <p:nvPr userDrawn="1"/>
          </p:nvSpPr>
          <p:spPr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7" name="Freeform 1464"/>
            <p:cNvSpPr/>
            <p:nvPr userDrawn="1"/>
          </p:nvSpPr>
          <p:spPr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8" name="Freeform 1465"/>
            <p:cNvSpPr/>
            <p:nvPr userDrawn="1"/>
          </p:nvSpPr>
          <p:spPr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39" name="Freeform 1466"/>
            <p:cNvSpPr/>
            <p:nvPr userDrawn="1"/>
          </p:nvSpPr>
          <p:spPr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0" name="Freeform 1467"/>
            <p:cNvSpPr/>
            <p:nvPr userDrawn="1"/>
          </p:nvSpPr>
          <p:spPr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1" name="Freeform 1468"/>
            <p:cNvSpPr/>
            <p:nvPr userDrawn="1"/>
          </p:nvSpPr>
          <p:spPr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2" name="Freeform 1469"/>
            <p:cNvSpPr/>
            <p:nvPr userDrawn="1"/>
          </p:nvSpPr>
          <p:spPr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3" name="Freeform 1470"/>
            <p:cNvSpPr/>
            <p:nvPr userDrawn="1"/>
          </p:nvSpPr>
          <p:spPr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4" name="Freeform 1471"/>
            <p:cNvSpPr/>
            <p:nvPr userDrawn="1"/>
          </p:nvSpPr>
          <p:spPr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5" name="Freeform 1472"/>
            <p:cNvSpPr/>
            <p:nvPr userDrawn="1"/>
          </p:nvSpPr>
          <p:spPr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6" name="Freeform 1473"/>
            <p:cNvSpPr/>
            <p:nvPr userDrawn="1"/>
          </p:nvSpPr>
          <p:spPr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7" name="Freeform 1474"/>
            <p:cNvSpPr/>
            <p:nvPr userDrawn="1"/>
          </p:nvSpPr>
          <p:spPr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8" name="Freeform 1475"/>
            <p:cNvSpPr/>
            <p:nvPr userDrawn="1"/>
          </p:nvSpPr>
          <p:spPr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49" name="Freeform 1476"/>
            <p:cNvSpPr/>
            <p:nvPr userDrawn="1"/>
          </p:nvSpPr>
          <p:spPr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0" name="Freeform 1477"/>
            <p:cNvSpPr/>
            <p:nvPr userDrawn="1"/>
          </p:nvSpPr>
          <p:spPr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1" name="Freeform 1478"/>
            <p:cNvSpPr/>
            <p:nvPr userDrawn="1"/>
          </p:nvSpPr>
          <p:spPr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2" name="Freeform 1479"/>
            <p:cNvSpPr/>
            <p:nvPr userDrawn="1"/>
          </p:nvSpPr>
          <p:spPr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3" name="Freeform 1480"/>
            <p:cNvSpPr/>
            <p:nvPr userDrawn="1"/>
          </p:nvSpPr>
          <p:spPr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4" name="Freeform 1481"/>
            <p:cNvSpPr/>
            <p:nvPr userDrawn="1"/>
          </p:nvSpPr>
          <p:spPr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5" name="Freeform 1482"/>
            <p:cNvSpPr/>
            <p:nvPr userDrawn="1"/>
          </p:nvSpPr>
          <p:spPr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7" name="Freeform 1484"/>
            <p:cNvSpPr/>
            <p:nvPr userDrawn="1"/>
          </p:nvSpPr>
          <p:spPr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8" name="Freeform 1485"/>
            <p:cNvSpPr/>
            <p:nvPr userDrawn="1"/>
          </p:nvSpPr>
          <p:spPr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59" name="Freeform 1486"/>
            <p:cNvSpPr/>
            <p:nvPr userDrawn="1"/>
          </p:nvSpPr>
          <p:spPr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0" name="Freeform 1487"/>
            <p:cNvSpPr/>
            <p:nvPr userDrawn="1"/>
          </p:nvSpPr>
          <p:spPr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1" name="Freeform 1488"/>
            <p:cNvSpPr/>
            <p:nvPr userDrawn="1"/>
          </p:nvSpPr>
          <p:spPr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2" name="Freeform 1489"/>
            <p:cNvSpPr/>
            <p:nvPr userDrawn="1"/>
          </p:nvSpPr>
          <p:spPr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3" name="Freeform 1490"/>
            <p:cNvSpPr/>
            <p:nvPr userDrawn="1"/>
          </p:nvSpPr>
          <p:spPr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4" name="Freeform 1491"/>
            <p:cNvSpPr/>
            <p:nvPr userDrawn="1"/>
          </p:nvSpPr>
          <p:spPr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5" name="Freeform 1492"/>
            <p:cNvSpPr/>
            <p:nvPr userDrawn="1"/>
          </p:nvSpPr>
          <p:spPr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6" name="Freeform 1493"/>
            <p:cNvSpPr/>
            <p:nvPr userDrawn="1"/>
          </p:nvSpPr>
          <p:spPr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7" name="Freeform 1494"/>
            <p:cNvSpPr/>
            <p:nvPr userDrawn="1"/>
          </p:nvSpPr>
          <p:spPr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8" name="Freeform 1495"/>
            <p:cNvSpPr/>
            <p:nvPr userDrawn="1"/>
          </p:nvSpPr>
          <p:spPr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69" name="Freeform 1496"/>
            <p:cNvSpPr/>
            <p:nvPr userDrawn="1"/>
          </p:nvSpPr>
          <p:spPr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0" name="Freeform 1497"/>
            <p:cNvSpPr/>
            <p:nvPr userDrawn="1"/>
          </p:nvSpPr>
          <p:spPr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1" name="Freeform 1498"/>
            <p:cNvSpPr/>
            <p:nvPr userDrawn="1"/>
          </p:nvSpPr>
          <p:spPr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3" name="Freeform 1500"/>
            <p:cNvSpPr/>
            <p:nvPr userDrawn="1"/>
          </p:nvSpPr>
          <p:spPr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4" name="Freeform 1501"/>
            <p:cNvSpPr/>
            <p:nvPr userDrawn="1"/>
          </p:nvSpPr>
          <p:spPr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5" name="Freeform 1502"/>
            <p:cNvSpPr/>
            <p:nvPr userDrawn="1"/>
          </p:nvSpPr>
          <p:spPr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6" name="Freeform 1503"/>
            <p:cNvSpPr/>
            <p:nvPr userDrawn="1"/>
          </p:nvSpPr>
          <p:spPr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7" name="Freeform 1504"/>
            <p:cNvSpPr/>
            <p:nvPr userDrawn="1"/>
          </p:nvSpPr>
          <p:spPr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8" name="Freeform 1505"/>
            <p:cNvSpPr/>
            <p:nvPr userDrawn="1"/>
          </p:nvSpPr>
          <p:spPr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79" name="Freeform 1506"/>
            <p:cNvSpPr/>
            <p:nvPr userDrawn="1"/>
          </p:nvSpPr>
          <p:spPr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0" name="Freeform 1507"/>
            <p:cNvSpPr/>
            <p:nvPr userDrawn="1"/>
          </p:nvSpPr>
          <p:spPr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1" name="Freeform 1508"/>
            <p:cNvSpPr/>
            <p:nvPr userDrawn="1"/>
          </p:nvSpPr>
          <p:spPr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2" name="Freeform 1509"/>
            <p:cNvSpPr/>
            <p:nvPr userDrawn="1"/>
          </p:nvSpPr>
          <p:spPr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3" name="Freeform 1510"/>
            <p:cNvSpPr/>
            <p:nvPr userDrawn="1"/>
          </p:nvSpPr>
          <p:spPr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5" name="Freeform 1512"/>
            <p:cNvSpPr/>
            <p:nvPr userDrawn="1"/>
          </p:nvSpPr>
          <p:spPr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6" name="Freeform 1513"/>
            <p:cNvSpPr/>
            <p:nvPr userDrawn="1"/>
          </p:nvSpPr>
          <p:spPr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7" name="Freeform 1514"/>
            <p:cNvSpPr/>
            <p:nvPr userDrawn="1"/>
          </p:nvSpPr>
          <p:spPr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8" name="Freeform 1515"/>
            <p:cNvSpPr/>
            <p:nvPr userDrawn="1"/>
          </p:nvSpPr>
          <p:spPr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89" name="Freeform 1516"/>
            <p:cNvSpPr/>
            <p:nvPr userDrawn="1"/>
          </p:nvSpPr>
          <p:spPr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0" name="Freeform 1517"/>
            <p:cNvSpPr/>
            <p:nvPr userDrawn="1"/>
          </p:nvSpPr>
          <p:spPr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1" name="Freeform 1518"/>
            <p:cNvSpPr/>
            <p:nvPr userDrawn="1"/>
          </p:nvSpPr>
          <p:spPr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3" name="Freeform 1520"/>
            <p:cNvSpPr/>
            <p:nvPr userDrawn="1"/>
          </p:nvSpPr>
          <p:spPr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4" name="Freeform 1521"/>
            <p:cNvSpPr/>
            <p:nvPr userDrawn="1"/>
          </p:nvSpPr>
          <p:spPr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5" name="Freeform 1522"/>
            <p:cNvSpPr/>
            <p:nvPr userDrawn="1"/>
          </p:nvSpPr>
          <p:spPr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6" name="Freeform 1523"/>
            <p:cNvSpPr/>
            <p:nvPr userDrawn="1"/>
          </p:nvSpPr>
          <p:spPr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7" name="Freeform 1524"/>
            <p:cNvSpPr/>
            <p:nvPr userDrawn="1"/>
          </p:nvSpPr>
          <p:spPr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8" name="Freeform 1525"/>
            <p:cNvSpPr/>
            <p:nvPr userDrawn="1"/>
          </p:nvSpPr>
          <p:spPr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499" name="Freeform 1526"/>
            <p:cNvSpPr/>
            <p:nvPr userDrawn="1"/>
          </p:nvSpPr>
          <p:spPr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0" name="Freeform 1527"/>
            <p:cNvSpPr/>
            <p:nvPr userDrawn="1"/>
          </p:nvSpPr>
          <p:spPr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1" name="Freeform 1528"/>
            <p:cNvSpPr/>
            <p:nvPr userDrawn="1"/>
          </p:nvSpPr>
          <p:spPr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2" name="Freeform 1529"/>
            <p:cNvSpPr/>
            <p:nvPr userDrawn="1"/>
          </p:nvSpPr>
          <p:spPr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3" name="Freeform 1530"/>
            <p:cNvSpPr/>
            <p:nvPr userDrawn="1"/>
          </p:nvSpPr>
          <p:spPr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4" name="Freeform 1531"/>
            <p:cNvSpPr/>
            <p:nvPr userDrawn="1"/>
          </p:nvSpPr>
          <p:spPr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6" name="Freeform 1533"/>
            <p:cNvSpPr/>
            <p:nvPr userDrawn="1"/>
          </p:nvSpPr>
          <p:spPr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7" name="Freeform 1534"/>
            <p:cNvSpPr/>
            <p:nvPr userDrawn="1"/>
          </p:nvSpPr>
          <p:spPr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5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8" name="Freeform 1535"/>
            <p:cNvSpPr/>
            <p:nvPr userDrawn="1"/>
          </p:nvSpPr>
          <p:spPr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09" name="Freeform 1536"/>
            <p:cNvSpPr/>
            <p:nvPr userDrawn="1"/>
          </p:nvSpPr>
          <p:spPr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0" name="Freeform 1537"/>
            <p:cNvSpPr/>
            <p:nvPr userDrawn="1"/>
          </p:nvSpPr>
          <p:spPr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1" name="Freeform 1538"/>
            <p:cNvSpPr/>
            <p:nvPr userDrawn="1"/>
          </p:nvSpPr>
          <p:spPr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2" name="Freeform 1539"/>
            <p:cNvSpPr/>
            <p:nvPr userDrawn="1"/>
          </p:nvSpPr>
          <p:spPr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3" name="Freeform 1540"/>
            <p:cNvSpPr/>
            <p:nvPr userDrawn="1"/>
          </p:nvSpPr>
          <p:spPr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4" name="Freeform 1541"/>
            <p:cNvSpPr/>
            <p:nvPr userDrawn="1"/>
          </p:nvSpPr>
          <p:spPr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5" name="Freeform 1542"/>
            <p:cNvSpPr/>
            <p:nvPr userDrawn="1"/>
          </p:nvSpPr>
          <p:spPr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6" name="Freeform 1543"/>
            <p:cNvSpPr/>
            <p:nvPr userDrawn="1"/>
          </p:nvSpPr>
          <p:spPr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7" name="Freeform 1544"/>
            <p:cNvSpPr/>
            <p:nvPr userDrawn="1"/>
          </p:nvSpPr>
          <p:spPr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8" name="Freeform 1545"/>
            <p:cNvSpPr/>
            <p:nvPr userDrawn="1"/>
          </p:nvSpPr>
          <p:spPr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19" name="Freeform 1546"/>
            <p:cNvSpPr/>
            <p:nvPr userDrawn="1"/>
          </p:nvSpPr>
          <p:spPr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0" name="Freeform 1547"/>
            <p:cNvSpPr/>
            <p:nvPr userDrawn="1"/>
          </p:nvSpPr>
          <p:spPr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1" name="Freeform 1548"/>
            <p:cNvSpPr/>
            <p:nvPr userDrawn="1"/>
          </p:nvSpPr>
          <p:spPr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2" name="Freeform 1549"/>
            <p:cNvSpPr/>
            <p:nvPr userDrawn="1"/>
          </p:nvSpPr>
          <p:spPr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3" name="Freeform 1550"/>
            <p:cNvSpPr/>
            <p:nvPr userDrawn="1"/>
          </p:nvSpPr>
          <p:spPr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4" name="Freeform 1551"/>
            <p:cNvSpPr/>
            <p:nvPr userDrawn="1"/>
          </p:nvSpPr>
          <p:spPr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5" name="Freeform 1552"/>
            <p:cNvSpPr/>
            <p:nvPr userDrawn="1"/>
          </p:nvSpPr>
          <p:spPr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6" name="Freeform 1553"/>
            <p:cNvSpPr/>
            <p:nvPr userDrawn="1"/>
          </p:nvSpPr>
          <p:spPr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7" name="Freeform 1554"/>
            <p:cNvSpPr/>
            <p:nvPr userDrawn="1"/>
          </p:nvSpPr>
          <p:spPr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8" name="Freeform 1555"/>
            <p:cNvSpPr/>
            <p:nvPr userDrawn="1"/>
          </p:nvSpPr>
          <p:spPr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29" name="Freeform 1556"/>
            <p:cNvSpPr/>
            <p:nvPr userDrawn="1"/>
          </p:nvSpPr>
          <p:spPr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0" name="Freeform 1557"/>
            <p:cNvSpPr/>
            <p:nvPr userDrawn="1"/>
          </p:nvSpPr>
          <p:spPr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1" name="Freeform 1558"/>
            <p:cNvSpPr/>
            <p:nvPr userDrawn="1"/>
          </p:nvSpPr>
          <p:spPr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2" name="Freeform 1559"/>
            <p:cNvSpPr/>
            <p:nvPr userDrawn="1"/>
          </p:nvSpPr>
          <p:spPr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3" name="Freeform 1560"/>
            <p:cNvSpPr/>
            <p:nvPr userDrawn="1"/>
          </p:nvSpPr>
          <p:spPr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4" name="Freeform 1561"/>
            <p:cNvSpPr/>
            <p:nvPr userDrawn="1"/>
          </p:nvSpPr>
          <p:spPr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5" name="Freeform 1562"/>
            <p:cNvSpPr/>
            <p:nvPr userDrawn="1"/>
          </p:nvSpPr>
          <p:spPr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6" name="Freeform 1563"/>
            <p:cNvSpPr/>
            <p:nvPr userDrawn="1"/>
          </p:nvSpPr>
          <p:spPr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2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7" name="Freeform 1564"/>
            <p:cNvSpPr/>
            <p:nvPr userDrawn="1"/>
          </p:nvSpPr>
          <p:spPr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8" name="Freeform 1565"/>
            <p:cNvSpPr/>
            <p:nvPr userDrawn="1"/>
          </p:nvSpPr>
          <p:spPr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39" name="Freeform 1566"/>
            <p:cNvSpPr/>
            <p:nvPr userDrawn="1"/>
          </p:nvSpPr>
          <p:spPr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0" name="Freeform 1567"/>
            <p:cNvSpPr/>
            <p:nvPr userDrawn="1"/>
          </p:nvSpPr>
          <p:spPr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1" name="Freeform 1568"/>
            <p:cNvSpPr/>
            <p:nvPr userDrawn="1"/>
          </p:nvSpPr>
          <p:spPr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2" name="Freeform 1569"/>
            <p:cNvSpPr/>
            <p:nvPr userDrawn="1"/>
          </p:nvSpPr>
          <p:spPr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3" name="Freeform 1570"/>
            <p:cNvSpPr/>
            <p:nvPr userDrawn="1"/>
          </p:nvSpPr>
          <p:spPr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4" name="Freeform 1571"/>
            <p:cNvSpPr/>
            <p:nvPr userDrawn="1"/>
          </p:nvSpPr>
          <p:spPr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5" name="Freeform 1572"/>
            <p:cNvSpPr/>
            <p:nvPr userDrawn="1"/>
          </p:nvSpPr>
          <p:spPr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6" name="Freeform 1573"/>
            <p:cNvSpPr/>
            <p:nvPr userDrawn="1"/>
          </p:nvSpPr>
          <p:spPr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7" name="Freeform 1574"/>
            <p:cNvSpPr/>
            <p:nvPr userDrawn="1"/>
          </p:nvSpPr>
          <p:spPr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8" name="Freeform 1575"/>
            <p:cNvSpPr/>
            <p:nvPr userDrawn="1"/>
          </p:nvSpPr>
          <p:spPr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49" name="Freeform 1576"/>
            <p:cNvSpPr/>
            <p:nvPr userDrawn="1"/>
          </p:nvSpPr>
          <p:spPr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0" name="Freeform 1577"/>
            <p:cNvSpPr/>
            <p:nvPr userDrawn="1"/>
          </p:nvSpPr>
          <p:spPr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1" name="Freeform 1578"/>
            <p:cNvSpPr/>
            <p:nvPr userDrawn="1"/>
          </p:nvSpPr>
          <p:spPr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2" name="Freeform 1579"/>
            <p:cNvSpPr/>
            <p:nvPr userDrawn="1"/>
          </p:nvSpPr>
          <p:spPr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3" name="Freeform 1580"/>
            <p:cNvSpPr/>
            <p:nvPr userDrawn="1"/>
          </p:nvSpPr>
          <p:spPr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4" name="Freeform 1581"/>
            <p:cNvSpPr/>
            <p:nvPr userDrawn="1"/>
          </p:nvSpPr>
          <p:spPr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5" name="Freeform 1582"/>
            <p:cNvSpPr/>
            <p:nvPr userDrawn="1"/>
          </p:nvSpPr>
          <p:spPr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6" name="Freeform 1583"/>
            <p:cNvSpPr/>
            <p:nvPr userDrawn="1"/>
          </p:nvSpPr>
          <p:spPr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557" name="Freeform 1584"/>
            <p:cNvSpPr/>
            <p:nvPr userDrawn="1"/>
          </p:nvSpPr>
          <p:spPr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</p:grpSp>
      <p:grpSp>
        <p:nvGrpSpPr>
          <p:cNvPr id="986" name="Group 1786"/>
          <p:cNvGrpSpPr/>
          <p:nvPr/>
        </p:nvGrpSpPr>
        <p:grpSpPr>
          <a:xfrm>
            <a:off x="525463" y="287340"/>
            <a:ext cx="212725" cy="417513"/>
            <a:chOff x="331" y="181"/>
            <a:chExt cx="134" cy="263"/>
          </a:xfrm>
          <a:effectLst/>
        </p:grpSpPr>
        <p:sp>
          <p:nvSpPr>
            <p:cNvPr id="1158" name="Freeform 1586"/>
            <p:cNvSpPr/>
            <p:nvPr userDrawn="1"/>
          </p:nvSpPr>
          <p:spPr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59" name="Freeform 1587"/>
            <p:cNvSpPr/>
            <p:nvPr userDrawn="1"/>
          </p:nvSpPr>
          <p:spPr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0" name="Freeform 1588"/>
            <p:cNvSpPr/>
            <p:nvPr userDrawn="1"/>
          </p:nvSpPr>
          <p:spPr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1" name="Freeform 1589"/>
            <p:cNvSpPr/>
            <p:nvPr userDrawn="1"/>
          </p:nvSpPr>
          <p:spPr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2" name="Freeform 1590"/>
            <p:cNvSpPr/>
            <p:nvPr userDrawn="1"/>
          </p:nvSpPr>
          <p:spPr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3" name="Freeform 1591"/>
            <p:cNvSpPr/>
            <p:nvPr userDrawn="1"/>
          </p:nvSpPr>
          <p:spPr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4" name="Freeform 1592"/>
            <p:cNvSpPr/>
            <p:nvPr userDrawn="1"/>
          </p:nvSpPr>
          <p:spPr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5" name="Freeform 1593"/>
            <p:cNvSpPr/>
            <p:nvPr userDrawn="1"/>
          </p:nvSpPr>
          <p:spPr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6" name="Freeform 1594"/>
            <p:cNvSpPr/>
            <p:nvPr userDrawn="1"/>
          </p:nvSpPr>
          <p:spPr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7" name="Freeform 1595"/>
            <p:cNvSpPr/>
            <p:nvPr userDrawn="1"/>
          </p:nvSpPr>
          <p:spPr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8" name="Freeform 1596"/>
            <p:cNvSpPr/>
            <p:nvPr userDrawn="1"/>
          </p:nvSpPr>
          <p:spPr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69" name="Freeform 1597"/>
            <p:cNvSpPr/>
            <p:nvPr userDrawn="1"/>
          </p:nvSpPr>
          <p:spPr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0" name="Freeform 1598"/>
            <p:cNvSpPr/>
            <p:nvPr userDrawn="1"/>
          </p:nvSpPr>
          <p:spPr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1" name="Freeform 1599"/>
            <p:cNvSpPr/>
            <p:nvPr userDrawn="1"/>
          </p:nvSpPr>
          <p:spPr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2" name="Freeform 1600"/>
            <p:cNvSpPr/>
            <p:nvPr userDrawn="1"/>
          </p:nvSpPr>
          <p:spPr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3" name="Freeform 1601"/>
            <p:cNvSpPr/>
            <p:nvPr userDrawn="1"/>
          </p:nvSpPr>
          <p:spPr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4" name="Freeform 1602"/>
            <p:cNvSpPr/>
            <p:nvPr userDrawn="1"/>
          </p:nvSpPr>
          <p:spPr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5" name="Freeform 1603"/>
            <p:cNvSpPr/>
            <p:nvPr userDrawn="1"/>
          </p:nvSpPr>
          <p:spPr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6" name="Freeform 1604"/>
            <p:cNvSpPr/>
            <p:nvPr userDrawn="1"/>
          </p:nvSpPr>
          <p:spPr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7" name="Freeform 1605"/>
            <p:cNvSpPr/>
            <p:nvPr userDrawn="1"/>
          </p:nvSpPr>
          <p:spPr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8" name="Freeform 1606"/>
            <p:cNvSpPr/>
            <p:nvPr userDrawn="1"/>
          </p:nvSpPr>
          <p:spPr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79" name="Freeform 1607"/>
            <p:cNvSpPr/>
            <p:nvPr userDrawn="1"/>
          </p:nvSpPr>
          <p:spPr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0" name="Freeform 1608"/>
            <p:cNvSpPr/>
            <p:nvPr userDrawn="1"/>
          </p:nvSpPr>
          <p:spPr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1" name="Freeform 1609"/>
            <p:cNvSpPr/>
            <p:nvPr userDrawn="1"/>
          </p:nvSpPr>
          <p:spPr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2" name="Freeform 1610"/>
            <p:cNvSpPr/>
            <p:nvPr userDrawn="1"/>
          </p:nvSpPr>
          <p:spPr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3" name="Freeform 1611"/>
            <p:cNvSpPr/>
            <p:nvPr userDrawn="1"/>
          </p:nvSpPr>
          <p:spPr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4" name="Freeform 1612"/>
            <p:cNvSpPr/>
            <p:nvPr userDrawn="1"/>
          </p:nvSpPr>
          <p:spPr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5" name="Freeform 1613"/>
            <p:cNvSpPr/>
            <p:nvPr userDrawn="1"/>
          </p:nvSpPr>
          <p:spPr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6" name="Freeform 1614"/>
            <p:cNvSpPr/>
            <p:nvPr userDrawn="1"/>
          </p:nvSpPr>
          <p:spPr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7" name="Freeform 1615"/>
            <p:cNvSpPr/>
            <p:nvPr userDrawn="1"/>
          </p:nvSpPr>
          <p:spPr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8" name="Freeform 1616"/>
            <p:cNvSpPr/>
            <p:nvPr userDrawn="1"/>
          </p:nvSpPr>
          <p:spPr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89" name="Freeform 1617"/>
            <p:cNvSpPr/>
            <p:nvPr userDrawn="1"/>
          </p:nvSpPr>
          <p:spPr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0" name="Freeform 1618"/>
            <p:cNvSpPr/>
            <p:nvPr userDrawn="1"/>
          </p:nvSpPr>
          <p:spPr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1" name="Freeform 1619"/>
            <p:cNvSpPr/>
            <p:nvPr userDrawn="1"/>
          </p:nvSpPr>
          <p:spPr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2" name="Freeform 1620"/>
            <p:cNvSpPr/>
            <p:nvPr userDrawn="1"/>
          </p:nvSpPr>
          <p:spPr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3" name="Freeform 1621"/>
            <p:cNvSpPr/>
            <p:nvPr userDrawn="1"/>
          </p:nvSpPr>
          <p:spPr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4" name="Freeform 1622"/>
            <p:cNvSpPr/>
            <p:nvPr userDrawn="1"/>
          </p:nvSpPr>
          <p:spPr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2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5" name="Freeform 1623"/>
            <p:cNvSpPr/>
            <p:nvPr userDrawn="1"/>
          </p:nvSpPr>
          <p:spPr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0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6" name="Freeform 1624"/>
            <p:cNvSpPr/>
            <p:nvPr userDrawn="1"/>
          </p:nvSpPr>
          <p:spPr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7" name="Freeform 1625"/>
            <p:cNvSpPr/>
            <p:nvPr userDrawn="1"/>
          </p:nvSpPr>
          <p:spPr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8" name="Freeform 1626"/>
            <p:cNvSpPr/>
            <p:nvPr userDrawn="1"/>
          </p:nvSpPr>
          <p:spPr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199" name="Freeform 1627"/>
            <p:cNvSpPr/>
            <p:nvPr userDrawn="1"/>
          </p:nvSpPr>
          <p:spPr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0" name="Freeform 1628"/>
            <p:cNvSpPr/>
            <p:nvPr userDrawn="1"/>
          </p:nvSpPr>
          <p:spPr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1" name="Freeform 1629"/>
            <p:cNvSpPr/>
            <p:nvPr userDrawn="1"/>
          </p:nvSpPr>
          <p:spPr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2" name="Freeform 1630"/>
            <p:cNvSpPr/>
            <p:nvPr userDrawn="1"/>
          </p:nvSpPr>
          <p:spPr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3" name="Freeform 1631"/>
            <p:cNvSpPr/>
            <p:nvPr userDrawn="1"/>
          </p:nvSpPr>
          <p:spPr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4" name="Freeform 1632"/>
            <p:cNvSpPr/>
            <p:nvPr userDrawn="1"/>
          </p:nvSpPr>
          <p:spPr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5" name="Freeform 1633"/>
            <p:cNvSpPr/>
            <p:nvPr userDrawn="1"/>
          </p:nvSpPr>
          <p:spPr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6" name="Freeform 1634"/>
            <p:cNvSpPr/>
            <p:nvPr userDrawn="1"/>
          </p:nvSpPr>
          <p:spPr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7" name="Freeform 1635"/>
            <p:cNvSpPr/>
            <p:nvPr userDrawn="1"/>
          </p:nvSpPr>
          <p:spPr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8" name="Freeform 1636"/>
            <p:cNvSpPr/>
            <p:nvPr userDrawn="1"/>
          </p:nvSpPr>
          <p:spPr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09" name="Freeform 1637"/>
            <p:cNvSpPr/>
            <p:nvPr userDrawn="1"/>
          </p:nvSpPr>
          <p:spPr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0" name="Freeform 1638"/>
            <p:cNvSpPr/>
            <p:nvPr userDrawn="1"/>
          </p:nvSpPr>
          <p:spPr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1" name="Freeform 1639"/>
            <p:cNvSpPr/>
            <p:nvPr userDrawn="1"/>
          </p:nvSpPr>
          <p:spPr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2" name="Freeform 1640"/>
            <p:cNvSpPr/>
            <p:nvPr userDrawn="1"/>
          </p:nvSpPr>
          <p:spPr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3" name="Freeform 1641"/>
            <p:cNvSpPr/>
            <p:nvPr userDrawn="1"/>
          </p:nvSpPr>
          <p:spPr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4" name="Freeform 1642"/>
            <p:cNvSpPr/>
            <p:nvPr userDrawn="1"/>
          </p:nvSpPr>
          <p:spPr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2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5" name="Freeform 1643"/>
            <p:cNvSpPr/>
            <p:nvPr userDrawn="1"/>
          </p:nvSpPr>
          <p:spPr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6" name="Freeform 1644"/>
            <p:cNvSpPr/>
            <p:nvPr userDrawn="1"/>
          </p:nvSpPr>
          <p:spPr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7" name="Freeform 1645"/>
            <p:cNvSpPr/>
            <p:nvPr userDrawn="1"/>
          </p:nvSpPr>
          <p:spPr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8" name="Freeform 1646"/>
            <p:cNvSpPr/>
            <p:nvPr userDrawn="1"/>
          </p:nvSpPr>
          <p:spPr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19" name="Freeform 1647"/>
            <p:cNvSpPr/>
            <p:nvPr userDrawn="1"/>
          </p:nvSpPr>
          <p:spPr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0" name="Freeform 1648"/>
            <p:cNvSpPr/>
            <p:nvPr userDrawn="1"/>
          </p:nvSpPr>
          <p:spPr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1" name="Freeform 1649"/>
            <p:cNvSpPr/>
            <p:nvPr userDrawn="1"/>
          </p:nvSpPr>
          <p:spPr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2" name="Freeform 1650"/>
            <p:cNvSpPr/>
            <p:nvPr userDrawn="1"/>
          </p:nvSpPr>
          <p:spPr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3" name="Freeform 1651"/>
            <p:cNvSpPr/>
            <p:nvPr userDrawn="1"/>
          </p:nvSpPr>
          <p:spPr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4" name="Freeform 1652"/>
            <p:cNvSpPr/>
            <p:nvPr userDrawn="1"/>
          </p:nvSpPr>
          <p:spPr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5" name="Freeform 1653"/>
            <p:cNvSpPr/>
            <p:nvPr userDrawn="1"/>
          </p:nvSpPr>
          <p:spPr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6" name="Freeform 1654"/>
            <p:cNvSpPr/>
            <p:nvPr userDrawn="1"/>
          </p:nvSpPr>
          <p:spPr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7" name="Freeform 1655"/>
            <p:cNvSpPr/>
            <p:nvPr userDrawn="1"/>
          </p:nvSpPr>
          <p:spPr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8" name="Freeform 1656"/>
            <p:cNvSpPr/>
            <p:nvPr userDrawn="1"/>
          </p:nvSpPr>
          <p:spPr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29" name="Freeform 1657"/>
            <p:cNvSpPr/>
            <p:nvPr userDrawn="1"/>
          </p:nvSpPr>
          <p:spPr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0" name="Freeform 1658"/>
            <p:cNvSpPr/>
            <p:nvPr userDrawn="1"/>
          </p:nvSpPr>
          <p:spPr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1" name="Freeform 1659"/>
            <p:cNvSpPr/>
            <p:nvPr userDrawn="1"/>
          </p:nvSpPr>
          <p:spPr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2" name="Freeform 1660"/>
            <p:cNvSpPr/>
            <p:nvPr userDrawn="1"/>
          </p:nvSpPr>
          <p:spPr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3" name="Freeform 1661"/>
            <p:cNvSpPr/>
            <p:nvPr userDrawn="1"/>
          </p:nvSpPr>
          <p:spPr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4" name="Freeform 1662"/>
            <p:cNvSpPr/>
            <p:nvPr userDrawn="1"/>
          </p:nvSpPr>
          <p:spPr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5" name="Freeform 1663"/>
            <p:cNvSpPr/>
            <p:nvPr userDrawn="1"/>
          </p:nvSpPr>
          <p:spPr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6" name="Freeform 1664"/>
            <p:cNvSpPr/>
            <p:nvPr userDrawn="1"/>
          </p:nvSpPr>
          <p:spPr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7" name="Freeform 1665"/>
            <p:cNvSpPr/>
            <p:nvPr userDrawn="1"/>
          </p:nvSpPr>
          <p:spPr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8" name="Freeform 1666"/>
            <p:cNvSpPr/>
            <p:nvPr userDrawn="1"/>
          </p:nvSpPr>
          <p:spPr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39" name="Freeform 1667"/>
            <p:cNvSpPr/>
            <p:nvPr userDrawn="1"/>
          </p:nvSpPr>
          <p:spPr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0" name="Freeform 1668"/>
            <p:cNvSpPr/>
            <p:nvPr userDrawn="1"/>
          </p:nvSpPr>
          <p:spPr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1" name="Freeform 1669"/>
            <p:cNvSpPr/>
            <p:nvPr userDrawn="1"/>
          </p:nvSpPr>
          <p:spPr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2" name="Freeform 1670"/>
            <p:cNvSpPr/>
            <p:nvPr userDrawn="1"/>
          </p:nvSpPr>
          <p:spPr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3" name="Freeform 1671"/>
            <p:cNvSpPr/>
            <p:nvPr userDrawn="1"/>
          </p:nvSpPr>
          <p:spPr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4" name="Freeform 1672"/>
            <p:cNvSpPr/>
            <p:nvPr userDrawn="1"/>
          </p:nvSpPr>
          <p:spPr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5" name="Freeform 1673"/>
            <p:cNvSpPr/>
            <p:nvPr userDrawn="1"/>
          </p:nvSpPr>
          <p:spPr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6" name="Freeform 1674"/>
            <p:cNvSpPr/>
            <p:nvPr userDrawn="1"/>
          </p:nvSpPr>
          <p:spPr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7" name="Freeform 1675"/>
            <p:cNvSpPr/>
            <p:nvPr userDrawn="1"/>
          </p:nvSpPr>
          <p:spPr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8" name="Freeform 1676"/>
            <p:cNvSpPr/>
            <p:nvPr userDrawn="1"/>
          </p:nvSpPr>
          <p:spPr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49" name="Freeform 1677"/>
            <p:cNvSpPr/>
            <p:nvPr userDrawn="1"/>
          </p:nvSpPr>
          <p:spPr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0" name="Freeform 1678"/>
            <p:cNvSpPr/>
            <p:nvPr userDrawn="1"/>
          </p:nvSpPr>
          <p:spPr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1" name="Freeform 1679"/>
            <p:cNvSpPr/>
            <p:nvPr userDrawn="1"/>
          </p:nvSpPr>
          <p:spPr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2" name="Freeform 1680"/>
            <p:cNvSpPr/>
            <p:nvPr userDrawn="1"/>
          </p:nvSpPr>
          <p:spPr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3" name="Freeform 1681"/>
            <p:cNvSpPr/>
            <p:nvPr userDrawn="1"/>
          </p:nvSpPr>
          <p:spPr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4" name="Freeform 1682"/>
            <p:cNvSpPr/>
            <p:nvPr userDrawn="1"/>
          </p:nvSpPr>
          <p:spPr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5" name="Freeform 1683"/>
            <p:cNvSpPr/>
            <p:nvPr userDrawn="1"/>
          </p:nvSpPr>
          <p:spPr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8" name="Freeform 1686"/>
            <p:cNvSpPr/>
            <p:nvPr userDrawn="1"/>
          </p:nvSpPr>
          <p:spPr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1" name="Freeform 1689"/>
            <p:cNvSpPr/>
            <p:nvPr userDrawn="1"/>
          </p:nvSpPr>
          <p:spPr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3" name="Freeform 1691"/>
            <p:cNvSpPr/>
            <p:nvPr userDrawn="1"/>
          </p:nvSpPr>
          <p:spPr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4" name="Freeform 1692"/>
            <p:cNvSpPr/>
            <p:nvPr userDrawn="1"/>
          </p:nvSpPr>
          <p:spPr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5" name="Freeform 1693"/>
            <p:cNvSpPr/>
            <p:nvPr userDrawn="1"/>
          </p:nvSpPr>
          <p:spPr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6" name="Freeform 1694"/>
            <p:cNvSpPr/>
            <p:nvPr userDrawn="1"/>
          </p:nvSpPr>
          <p:spPr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7" name="Freeform 1695"/>
            <p:cNvSpPr/>
            <p:nvPr userDrawn="1"/>
          </p:nvSpPr>
          <p:spPr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8" name="Freeform 1696"/>
            <p:cNvSpPr/>
            <p:nvPr userDrawn="1"/>
          </p:nvSpPr>
          <p:spPr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69" name="Freeform 1697"/>
            <p:cNvSpPr/>
            <p:nvPr userDrawn="1"/>
          </p:nvSpPr>
          <p:spPr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0" name="Freeform 1698"/>
            <p:cNvSpPr/>
            <p:nvPr userDrawn="1"/>
          </p:nvSpPr>
          <p:spPr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1" name="Freeform 1699"/>
            <p:cNvSpPr/>
            <p:nvPr userDrawn="1"/>
          </p:nvSpPr>
          <p:spPr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2" name="Freeform 1700"/>
            <p:cNvSpPr/>
            <p:nvPr userDrawn="1"/>
          </p:nvSpPr>
          <p:spPr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3" name="Freeform 1701"/>
            <p:cNvSpPr/>
            <p:nvPr userDrawn="1"/>
          </p:nvSpPr>
          <p:spPr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4" name="Freeform 1702"/>
            <p:cNvSpPr/>
            <p:nvPr userDrawn="1"/>
          </p:nvSpPr>
          <p:spPr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5" name="Freeform 1703"/>
            <p:cNvSpPr/>
            <p:nvPr userDrawn="1"/>
          </p:nvSpPr>
          <p:spPr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6" name="Freeform 1704"/>
            <p:cNvSpPr/>
            <p:nvPr userDrawn="1"/>
          </p:nvSpPr>
          <p:spPr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7" name="Freeform 1705"/>
            <p:cNvSpPr/>
            <p:nvPr userDrawn="1"/>
          </p:nvSpPr>
          <p:spPr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8" name="Freeform 1706"/>
            <p:cNvSpPr/>
            <p:nvPr userDrawn="1"/>
          </p:nvSpPr>
          <p:spPr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79" name="Freeform 1707"/>
            <p:cNvSpPr/>
            <p:nvPr userDrawn="1"/>
          </p:nvSpPr>
          <p:spPr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1" name="Freeform 1709"/>
            <p:cNvSpPr/>
            <p:nvPr userDrawn="1"/>
          </p:nvSpPr>
          <p:spPr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2" name="Freeform 1710"/>
            <p:cNvSpPr/>
            <p:nvPr userDrawn="1"/>
          </p:nvSpPr>
          <p:spPr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3" name="Freeform 1711"/>
            <p:cNvSpPr/>
            <p:nvPr userDrawn="1"/>
          </p:nvSpPr>
          <p:spPr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4" name="Freeform 1712"/>
            <p:cNvSpPr/>
            <p:nvPr userDrawn="1"/>
          </p:nvSpPr>
          <p:spPr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5" name="Freeform 1713"/>
            <p:cNvSpPr/>
            <p:nvPr userDrawn="1"/>
          </p:nvSpPr>
          <p:spPr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6" name="Freeform 1714"/>
            <p:cNvSpPr/>
            <p:nvPr userDrawn="1"/>
          </p:nvSpPr>
          <p:spPr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7" name="Freeform 1715"/>
            <p:cNvSpPr/>
            <p:nvPr userDrawn="1"/>
          </p:nvSpPr>
          <p:spPr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8" name="Freeform 1716"/>
            <p:cNvSpPr/>
            <p:nvPr userDrawn="1"/>
          </p:nvSpPr>
          <p:spPr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89" name="Freeform 1717"/>
            <p:cNvSpPr/>
            <p:nvPr userDrawn="1"/>
          </p:nvSpPr>
          <p:spPr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0" name="Freeform 1718"/>
            <p:cNvSpPr/>
            <p:nvPr userDrawn="1"/>
          </p:nvSpPr>
          <p:spPr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1" name="Freeform 1719"/>
            <p:cNvSpPr/>
            <p:nvPr userDrawn="1"/>
          </p:nvSpPr>
          <p:spPr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2" name="Freeform 1720"/>
            <p:cNvSpPr/>
            <p:nvPr userDrawn="1"/>
          </p:nvSpPr>
          <p:spPr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3" name="Freeform 1721"/>
            <p:cNvSpPr/>
            <p:nvPr userDrawn="1"/>
          </p:nvSpPr>
          <p:spPr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4" name="Freeform 1722"/>
            <p:cNvSpPr/>
            <p:nvPr userDrawn="1"/>
          </p:nvSpPr>
          <p:spPr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5" name="Freeform 1723"/>
            <p:cNvSpPr/>
            <p:nvPr userDrawn="1"/>
          </p:nvSpPr>
          <p:spPr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6" name="Freeform 1724"/>
            <p:cNvSpPr/>
            <p:nvPr userDrawn="1"/>
          </p:nvSpPr>
          <p:spPr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7" name="Freeform 1725"/>
            <p:cNvSpPr/>
            <p:nvPr userDrawn="1"/>
          </p:nvSpPr>
          <p:spPr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8" name="Freeform 1726"/>
            <p:cNvSpPr/>
            <p:nvPr userDrawn="1"/>
          </p:nvSpPr>
          <p:spPr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299" name="Freeform 1727"/>
            <p:cNvSpPr/>
            <p:nvPr userDrawn="1"/>
          </p:nvSpPr>
          <p:spPr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0" name="Freeform 1728"/>
            <p:cNvSpPr/>
            <p:nvPr userDrawn="1"/>
          </p:nvSpPr>
          <p:spPr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1" name="Freeform 1729"/>
            <p:cNvSpPr/>
            <p:nvPr userDrawn="1"/>
          </p:nvSpPr>
          <p:spPr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3" name="Freeform 1731"/>
            <p:cNvSpPr/>
            <p:nvPr userDrawn="1"/>
          </p:nvSpPr>
          <p:spPr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4" name="Freeform 1732"/>
            <p:cNvSpPr/>
            <p:nvPr userDrawn="1"/>
          </p:nvSpPr>
          <p:spPr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5" name="Freeform 1733"/>
            <p:cNvSpPr/>
            <p:nvPr userDrawn="1"/>
          </p:nvSpPr>
          <p:spPr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6" name="Freeform 1734"/>
            <p:cNvSpPr/>
            <p:nvPr userDrawn="1"/>
          </p:nvSpPr>
          <p:spPr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7" name="Freeform 1735"/>
            <p:cNvSpPr/>
            <p:nvPr userDrawn="1"/>
          </p:nvSpPr>
          <p:spPr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8" name="Freeform 1736"/>
            <p:cNvSpPr/>
            <p:nvPr userDrawn="1"/>
          </p:nvSpPr>
          <p:spPr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09" name="Freeform 1737"/>
            <p:cNvSpPr/>
            <p:nvPr userDrawn="1"/>
          </p:nvSpPr>
          <p:spPr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0" name="Freeform 1738"/>
            <p:cNvSpPr/>
            <p:nvPr userDrawn="1"/>
          </p:nvSpPr>
          <p:spPr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1" name="Freeform 1739"/>
            <p:cNvSpPr/>
            <p:nvPr userDrawn="1"/>
          </p:nvSpPr>
          <p:spPr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2" name="Freeform 1740"/>
            <p:cNvSpPr/>
            <p:nvPr userDrawn="1"/>
          </p:nvSpPr>
          <p:spPr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3" name="Freeform 1741"/>
            <p:cNvSpPr/>
            <p:nvPr userDrawn="1"/>
          </p:nvSpPr>
          <p:spPr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4" name="Freeform 1742"/>
            <p:cNvSpPr/>
            <p:nvPr userDrawn="1"/>
          </p:nvSpPr>
          <p:spPr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5" name="Freeform 1743"/>
            <p:cNvSpPr/>
            <p:nvPr userDrawn="1"/>
          </p:nvSpPr>
          <p:spPr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6" name="Freeform 1744"/>
            <p:cNvSpPr/>
            <p:nvPr userDrawn="1"/>
          </p:nvSpPr>
          <p:spPr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7" name="Freeform 1745"/>
            <p:cNvSpPr/>
            <p:nvPr userDrawn="1"/>
          </p:nvSpPr>
          <p:spPr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8" name="Freeform 1746"/>
            <p:cNvSpPr/>
            <p:nvPr userDrawn="1"/>
          </p:nvSpPr>
          <p:spPr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19" name="Freeform 1747"/>
            <p:cNvSpPr/>
            <p:nvPr userDrawn="1"/>
          </p:nvSpPr>
          <p:spPr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0" name="Freeform 1748"/>
            <p:cNvSpPr/>
            <p:nvPr userDrawn="1"/>
          </p:nvSpPr>
          <p:spPr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1" name="Freeform 1749"/>
            <p:cNvSpPr/>
            <p:nvPr userDrawn="1"/>
          </p:nvSpPr>
          <p:spPr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2" name="Freeform 1750"/>
            <p:cNvSpPr/>
            <p:nvPr userDrawn="1"/>
          </p:nvSpPr>
          <p:spPr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3" name="Freeform 1751"/>
            <p:cNvSpPr/>
            <p:nvPr userDrawn="1"/>
          </p:nvSpPr>
          <p:spPr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4" name="Freeform 1752"/>
            <p:cNvSpPr/>
            <p:nvPr userDrawn="1"/>
          </p:nvSpPr>
          <p:spPr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5" name="Freeform 1753"/>
            <p:cNvSpPr/>
            <p:nvPr userDrawn="1"/>
          </p:nvSpPr>
          <p:spPr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6" name="Freeform 1754"/>
            <p:cNvSpPr/>
            <p:nvPr userDrawn="1"/>
          </p:nvSpPr>
          <p:spPr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7" name="Freeform 1755"/>
            <p:cNvSpPr/>
            <p:nvPr userDrawn="1"/>
          </p:nvSpPr>
          <p:spPr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8" name="Freeform 1756"/>
            <p:cNvSpPr/>
            <p:nvPr userDrawn="1"/>
          </p:nvSpPr>
          <p:spPr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29" name="Freeform 1757"/>
            <p:cNvSpPr/>
            <p:nvPr userDrawn="1"/>
          </p:nvSpPr>
          <p:spPr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0" name="Freeform 1758"/>
            <p:cNvSpPr/>
            <p:nvPr userDrawn="1"/>
          </p:nvSpPr>
          <p:spPr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1" name="Freeform 1759"/>
            <p:cNvSpPr/>
            <p:nvPr userDrawn="1"/>
          </p:nvSpPr>
          <p:spPr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2" name="Freeform 1760"/>
            <p:cNvSpPr/>
            <p:nvPr userDrawn="1"/>
          </p:nvSpPr>
          <p:spPr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3" name="Freeform 1761"/>
            <p:cNvSpPr/>
            <p:nvPr userDrawn="1"/>
          </p:nvSpPr>
          <p:spPr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4" name="Freeform 1762"/>
            <p:cNvSpPr/>
            <p:nvPr userDrawn="1"/>
          </p:nvSpPr>
          <p:spPr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5" name="Freeform 1763"/>
            <p:cNvSpPr/>
            <p:nvPr userDrawn="1"/>
          </p:nvSpPr>
          <p:spPr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6" name="Freeform 1764"/>
            <p:cNvSpPr/>
            <p:nvPr userDrawn="1"/>
          </p:nvSpPr>
          <p:spPr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7" name="Freeform 1765"/>
            <p:cNvSpPr/>
            <p:nvPr userDrawn="1"/>
          </p:nvSpPr>
          <p:spPr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8" name="Freeform 1766"/>
            <p:cNvSpPr/>
            <p:nvPr userDrawn="1"/>
          </p:nvSpPr>
          <p:spPr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39" name="Freeform 1767"/>
            <p:cNvSpPr/>
            <p:nvPr userDrawn="1"/>
          </p:nvSpPr>
          <p:spPr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0" name="Freeform 1768"/>
            <p:cNvSpPr/>
            <p:nvPr userDrawn="1"/>
          </p:nvSpPr>
          <p:spPr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1" name="Freeform 1769"/>
            <p:cNvSpPr/>
            <p:nvPr userDrawn="1"/>
          </p:nvSpPr>
          <p:spPr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2" name="Freeform 1770"/>
            <p:cNvSpPr/>
            <p:nvPr userDrawn="1"/>
          </p:nvSpPr>
          <p:spPr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3" name="Freeform 1771"/>
            <p:cNvSpPr/>
            <p:nvPr userDrawn="1"/>
          </p:nvSpPr>
          <p:spPr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4" name="Freeform 1772"/>
            <p:cNvSpPr/>
            <p:nvPr userDrawn="1"/>
          </p:nvSpPr>
          <p:spPr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5" name="Freeform 1773"/>
            <p:cNvSpPr/>
            <p:nvPr userDrawn="1"/>
          </p:nvSpPr>
          <p:spPr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6" name="Freeform 1774"/>
            <p:cNvSpPr/>
            <p:nvPr userDrawn="1"/>
          </p:nvSpPr>
          <p:spPr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8" name="Freeform 1776"/>
            <p:cNvSpPr/>
            <p:nvPr userDrawn="1"/>
          </p:nvSpPr>
          <p:spPr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49" name="Freeform 1777"/>
            <p:cNvSpPr/>
            <p:nvPr userDrawn="1"/>
          </p:nvSpPr>
          <p:spPr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0" name="Freeform 1778"/>
            <p:cNvSpPr/>
            <p:nvPr userDrawn="1"/>
          </p:nvSpPr>
          <p:spPr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1" name="Freeform 1779"/>
            <p:cNvSpPr/>
            <p:nvPr userDrawn="1"/>
          </p:nvSpPr>
          <p:spPr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2" name="Freeform 1780"/>
            <p:cNvSpPr/>
            <p:nvPr userDrawn="1"/>
          </p:nvSpPr>
          <p:spPr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3" name="Freeform 1781"/>
            <p:cNvSpPr/>
            <p:nvPr userDrawn="1"/>
          </p:nvSpPr>
          <p:spPr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4" name="Freeform 1782"/>
            <p:cNvSpPr/>
            <p:nvPr userDrawn="1"/>
          </p:nvSpPr>
          <p:spPr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5" name="Freeform 1783"/>
            <p:cNvSpPr/>
            <p:nvPr userDrawn="1"/>
          </p:nvSpPr>
          <p:spPr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6" name="Freeform 1784"/>
            <p:cNvSpPr/>
            <p:nvPr userDrawn="1"/>
          </p:nvSpPr>
          <p:spPr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1357" name="Freeform 1785"/>
            <p:cNvSpPr/>
            <p:nvPr userDrawn="1"/>
          </p:nvSpPr>
          <p:spPr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effectLst/>
              </a:endParaRPr>
            </a:p>
          </p:txBody>
        </p:sp>
      </p:grpSp>
      <p:sp>
        <p:nvSpPr>
          <p:cNvPr id="987" name="Freeform 1787"/>
          <p:cNvSpPr/>
          <p:nvPr/>
        </p:nvSpPr>
        <p:spPr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88" name="Freeform 1788"/>
          <p:cNvSpPr/>
          <p:nvPr/>
        </p:nvSpPr>
        <p:spPr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89" name="Freeform 1789"/>
          <p:cNvSpPr/>
          <p:nvPr/>
        </p:nvSpPr>
        <p:spPr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0" name="Freeform 1790"/>
          <p:cNvSpPr/>
          <p:nvPr/>
        </p:nvSpPr>
        <p:spPr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1" name="Freeform 1791"/>
          <p:cNvSpPr/>
          <p:nvPr/>
        </p:nvSpPr>
        <p:spPr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2" name="Freeform 1792"/>
          <p:cNvSpPr/>
          <p:nvPr/>
        </p:nvSpPr>
        <p:spPr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3" name="Freeform 1793"/>
          <p:cNvSpPr/>
          <p:nvPr/>
        </p:nvSpPr>
        <p:spPr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4" name="Freeform 1794"/>
          <p:cNvSpPr/>
          <p:nvPr/>
        </p:nvSpPr>
        <p:spPr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5" name="Freeform 1795"/>
          <p:cNvSpPr/>
          <p:nvPr/>
        </p:nvSpPr>
        <p:spPr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6" name="Freeform 1796"/>
          <p:cNvSpPr/>
          <p:nvPr/>
        </p:nvSpPr>
        <p:spPr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7" name="Freeform 1797"/>
          <p:cNvSpPr/>
          <p:nvPr/>
        </p:nvSpPr>
        <p:spPr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999" name="Freeform 1799"/>
          <p:cNvSpPr/>
          <p:nvPr/>
        </p:nvSpPr>
        <p:spPr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0" name="Freeform 1800"/>
          <p:cNvSpPr/>
          <p:nvPr/>
        </p:nvSpPr>
        <p:spPr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1" name="Freeform 1801"/>
          <p:cNvSpPr/>
          <p:nvPr/>
        </p:nvSpPr>
        <p:spPr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2" name="Freeform 1802"/>
          <p:cNvSpPr/>
          <p:nvPr/>
        </p:nvSpPr>
        <p:spPr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3" name="Freeform 1803"/>
          <p:cNvSpPr/>
          <p:nvPr/>
        </p:nvSpPr>
        <p:spPr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4" name="Freeform 1804"/>
          <p:cNvSpPr/>
          <p:nvPr/>
        </p:nvSpPr>
        <p:spPr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5" name="Freeform 1805"/>
          <p:cNvSpPr/>
          <p:nvPr/>
        </p:nvSpPr>
        <p:spPr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6" name="Freeform 1806"/>
          <p:cNvSpPr/>
          <p:nvPr/>
        </p:nvSpPr>
        <p:spPr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7" name="Freeform 1807"/>
          <p:cNvSpPr/>
          <p:nvPr/>
        </p:nvSpPr>
        <p:spPr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8" name="Freeform 1808"/>
          <p:cNvSpPr/>
          <p:nvPr/>
        </p:nvSpPr>
        <p:spPr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09" name="Freeform 1809"/>
          <p:cNvSpPr/>
          <p:nvPr/>
        </p:nvSpPr>
        <p:spPr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0" name="Freeform 1810"/>
          <p:cNvSpPr/>
          <p:nvPr/>
        </p:nvSpPr>
        <p:spPr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1" name="Freeform 1811"/>
          <p:cNvSpPr/>
          <p:nvPr/>
        </p:nvSpPr>
        <p:spPr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2" name="Freeform 1812"/>
          <p:cNvSpPr/>
          <p:nvPr/>
        </p:nvSpPr>
        <p:spPr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3" name="Freeform 1813"/>
          <p:cNvSpPr/>
          <p:nvPr/>
        </p:nvSpPr>
        <p:spPr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4" name="Freeform 1814"/>
          <p:cNvSpPr/>
          <p:nvPr/>
        </p:nvSpPr>
        <p:spPr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5" name="Freeform 1815"/>
          <p:cNvSpPr/>
          <p:nvPr/>
        </p:nvSpPr>
        <p:spPr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6" name="Freeform 1816"/>
          <p:cNvSpPr/>
          <p:nvPr/>
        </p:nvSpPr>
        <p:spPr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7" name="Freeform 1817"/>
          <p:cNvSpPr/>
          <p:nvPr/>
        </p:nvSpPr>
        <p:spPr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8" name="Freeform 1818"/>
          <p:cNvSpPr/>
          <p:nvPr/>
        </p:nvSpPr>
        <p:spPr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19" name="Freeform 1819"/>
          <p:cNvSpPr/>
          <p:nvPr/>
        </p:nvSpPr>
        <p:spPr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0" name="Freeform 1820"/>
          <p:cNvSpPr/>
          <p:nvPr/>
        </p:nvSpPr>
        <p:spPr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1" name="Freeform 1821"/>
          <p:cNvSpPr/>
          <p:nvPr/>
        </p:nvSpPr>
        <p:spPr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2" name="Freeform 1822"/>
          <p:cNvSpPr/>
          <p:nvPr/>
        </p:nvSpPr>
        <p:spPr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3" name="Freeform 1823"/>
          <p:cNvSpPr/>
          <p:nvPr/>
        </p:nvSpPr>
        <p:spPr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4" name="Freeform 1824"/>
          <p:cNvSpPr/>
          <p:nvPr/>
        </p:nvSpPr>
        <p:spPr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5" name="Freeform 1825"/>
          <p:cNvSpPr/>
          <p:nvPr/>
        </p:nvSpPr>
        <p:spPr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6" name="Freeform 1826"/>
          <p:cNvSpPr/>
          <p:nvPr/>
        </p:nvSpPr>
        <p:spPr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7" name="Freeform 1827"/>
          <p:cNvSpPr/>
          <p:nvPr/>
        </p:nvSpPr>
        <p:spPr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8" name="Freeform 1828"/>
          <p:cNvSpPr/>
          <p:nvPr/>
        </p:nvSpPr>
        <p:spPr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29" name="Freeform 1829"/>
          <p:cNvSpPr/>
          <p:nvPr/>
        </p:nvSpPr>
        <p:spPr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0" name="Freeform 1830"/>
          <p:cNvSpPr/>
          <p:nvPr/>
        </p:nvSpPr>
        <p:spPr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1" name="Freeform 1831"/>
          <p:cNvSpPr/>
          <p:nvPr/>
        </p:nvSpPr>
        <p:spPr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2" name="Freeform 1832"/>
          <p:cNvSpPr/>
          <p:nvPr/>
        </p:nvSpPr>
        <p:spPr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3" name="Freeform 1833"/>
          <p:cNvSpPr/>
          <p:nvPr/>
        </p:nvSpPr>
        <p:spPr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4" name="Freeform 1834"/>
          <p:cNvSpPr/>
          <p:nvPr/>
        </p:nvSpPr>
        <p:spPr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5" name="Freeform 1835"/>
          <p:cNvSpPr/>
          <p:nvPr/>
        </p:nvSpPr>
        <p:spPr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6" name="Freeform 1836"/>
          <p:cNvSpPr/>
          <p:nvPr/>
        </p:nvSpPr>
        <p:spPr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7" name="Freeform 1837"/>
          <p:cNvSpPr/>
          <p:nvPr/>
        </p:nvSpPr>
        <p:spPr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8" name="Freeform 1838"/>
          <p:cNvSpPr/>
          <p:nvPr/>
        </p:nvSpPr>
        <p:spPr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39" name="Freeform 1839"/>
          <p:cNvSpPr/>
          <p:nvPr/>
        </p:nvSpPr>
        <p:spPr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0" name="Freeform 1840"/>
          <p:cNvSpPr/>
          <p:nvPr/>
        </p:nvSpPr>
        <p:spPr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1" name="Freeform 1841"/>
          <p:cNvSpPr/>
          <p:nvPr/>
        </p:nvSpPr>
        <p:spPr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2" name="Freeform 1842"/>
          <p:cNvSpPr/>
          <p:nvPr/>
        </p:nvSpPr>
        <p:spPr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3" name="Freeform 1843"/>
          <p:cNvSpPr/>
          <p:nvPr/>
        </p:nvSpPr>
        <p:spPr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4" name="Freeform 1844"/>
          <p:cNvSpPr/>
          <p:nvPr/>
        </p:nvSpPr>
        <p:spPr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5" name="Freeform 1845"/>
          <p:cNvSpPr/>
          <p:nvPr/>
        </p:nvSpPr>
        <p:spPr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7" name="Freeform 1847"/>
          <p:cNvSpPr/>
          <p:nvPr/>
        </p:nvSpPr>
        <p:spPr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8" name="Freeform 1848"/>
          <p:cNvSpPr/>
          <p:nvPr/>
        </p:nvSpPr>
        <p:spPr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49" name="Freeform 1849"/>
          <p:cNvSpPr/>
          <p:nvPr/>
        </p:nvSpPr>
        <p:spPr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0" name="Freeform 1850"/>
          <p:cNvSpPr/>
          <p:nvPr/>
        </p:nvSpPr>
        <p:spPr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1" name="Freeform 1851"/>
          <p:cNvSpPr/>
          <p:nvPr/>
        </p:nvSpPr>
        <p:spPr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2" name="Freeform 1852"/>
          <p:cNvSpPr/>
          <p:nvPr/>
        </p:nvSpPr>
        <p:spPr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3" name="Freeform 1853"/>
          <p:cNvSpPr/>
          <p:nvPr/>
        </p:nvSpPr>
        <p:spPr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4" name="Freeform 1854"/>
          <p:cNvSpPr/>
          <p:nvPr/>
        </p:nvSpPr>
        <p:spPr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5" name="Freeform 1855"/>
          <p:cNvSpPr/>
          <p:nvPr/>
        </p:nvSpPr>
        <p:spPr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6" name="Freeform 1856"/>
          <p:cNvSpPr/>
          <p:nvPr/>
        </p:nvSpPr>
        <p:spPr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7" name="Freeform 1857"/>
          <p:cNvSpPr/>
          <p:nvPr/>
        </p:nvSpPr>
        <p:spPr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8" name="Freeform 1858"/>
          <p:cNvSpPr/>
          <p:nvPr/>
        </p:nvSpPr>
        <p:spPr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59" name="Freeform 1859"/>
          <p:cNvSpPr/>
          <p:nvPr/>
        </p:nvSpPr>
        <p:spPr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0" name="Freeform 1860"/>
          <p:cNvSpPr/>
          <p:nvPr/>
        </p:nvSpPr>
        <p:spPr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1" name="Freeform 1861"/>
          <p:cNvSpPr/>
          <p:nvPr/>
        </p:nvSpPr>
        <p:spPr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3" name="Freeform 1863"/>
          <p:cNvSpPr/>
          <p:nvPr/>
        </p:nvSpPr>
        <p:spPr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4" name="Freeform 1864"/>
          <p:cNvSpPr/>
          <p:nvPr/>
        </p:nvSpPr>
        <p:spPr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5" name="Freeform 1865"/>
          <p:cNvSpPr/>
          <p:nvPr/>
        </p:nvSpPr>
        <p:spPr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6" name="Freeform 1866"/>
          <p:cNvSpPr/>
          <p:nvPr/>
        </p:nvSpPr>
        <p:spPr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7" name="Freeform 1867"/>
          <p:cNvSpPr/>
          <p:nvPr/>
        </p:nvSpPr>
        <p:spPr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8" name="Freeform 1868"/>
          <p:cNvSpPr/>
          <p:nvPr/>
        </p:nvSpPr>
        <p:spPr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69" name="Freeform 1869"/>
          <p:cNvSpPr/>
          <p:nvPr/>
        </p:nvSpPr>
        <p:spPr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0" name="Freeform 1870"/>
          <p:cNvSpPr/>
          <p:nvPr/>
        </p:nvSpPr>
        <p:spPr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1" name="Freeform 1871"/>
          <p:cNvSpPr/>
          <p:nvPr/>
        </p:nvSpPr>
        <p:spPr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2" name="Freeform 1872"/>
          <p:cNvSpPr/>
          <p:nvPr/>
        </p:nvSpPr>
        <p:spPr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3" name="Freeform 1873"/>
          <p:cNvSpPr/>
          <p:nvPr/>
        </p:nvSpPr>
        <p:spPr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4" name="Freeform 1874"/>
          <p:cNvSpPr/>
          <p:nvPr/>
        </p:nvSpPr>
        <p:spPr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5" name="Freeform 1875"/>
          <p:cNvSpPr/>
          <p:nvPr/>
        </p:nvSpPr>
        <p:spPr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8" name="Freeform 1878"/>
          <p:cNvSpPr/>
          <p:nvPr/>
        </p:nvSpPr>
        <p:spPr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79" name="Freeform 1879"/>
          <p:cNvSpPr/>
          <p:nvPr/>
        </p:nvSpPr>
        <p:spPr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0" name="Freeform 1880"/>
          <p:cNvSpPr/>
          <p:nvPr/>
        </p:nvSpPr>
        <p:spPr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1" name="Freeform 1881"/>
          <p:cNvSpPr/>
          <p:nvPr/>
        </p:nvSpPr>
        <p:spPr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2" name="Freeform 1882"/>
          <p:cNvSpPr/>
          <p:nvPr/>
        </p:nvSpPr>
        <p:spPr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3" name="Freeform 1883"/>
          <p:cNvSpPr/>
          <p:nvPr/>
        </p:nvSpPr>
        <p:spPr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4" name="Freeform 1884"/>
          <p:cNvSpPr/>
          <p:nvPr/>
        </p:nvSpPr>
        <p:spPr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5" name="Freeform 1885"/>
          <p:cNvSpPr/>
          <p:nvPr/>
        </p:nvSpPr>
        <p:spPr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6" name="Freeform 1886"/>
          <p:cNvSpPr/>
          <p:nvPr/>
        </p:nvSpPr>
        <p:spPr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7" name="Freeform 1887"/>
          <p:cNvSpPr/>
          <p:nvPr/>
        </p:nvSpPr>
        <p:spPr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8" name="Freeform 1888"/>
          <p:cNvSpPr/>
          <p:nvPr/>
        </p:nvSpPr>
        <p:spPr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89" name="Freeform 1889"/>
          <p:cNvSpPr/>
          <p:nvPr/>
        </p:nvSpPr>
        <p:spPr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0" name="Freeform 1890"/>
          <p:cNvSpPr/>
          <p:nvPr/>
        </p:nvSpPr>
        <p:spPr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1" name="Freeform 1891"/>
          <p:cNvSpPr/>
          <p:nvPr/>
        </p:nvSpPr>
        <p:spPr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2" name="Freeform 1892"/>
          <p:cNvSpPr/>
          <p:nvPr/>
        </p:nvSpPr>
        <p:spPr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3" name="Freeform 1893"/>
          <p:cNvSpPr/>
          <p:nvPr/>
        </p:nvSpPr>
        <p:spPr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4" name="Freeform 1894"/>
          <p:cNvSpPr/>
          <p:nvPr/>
        </p:nvSpPr>
        <p:spPr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5" name="Freeform 1895"/>
          <p:cNvSpPr/>
          <p:nvPr/>
        </p:nvSpPr>
        <p:spPr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6" name="Freeform 1896"/>
          <p:cNvSpPr/>
          <p:nvPr/>
        </p:nvSpPr>
        <p:spPr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7" name="Freeform 1897"/>
          <p:cNvSpPr/>
          <p:nvPr/>
        </p:nvSpPr>
        <p:spPr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8" name="Freeform 1898"/>
          <p:cNvSpPr/>
          <p:nvPr/>
        </p:nvSpPr>
        <p:spPr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099" name="Freeform 1899"/>
          <p:cNvSpPr/>
          <p:nvPr/>
        </p:nvSpPr>
        <p:spPr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0" name="Freeform 1900"/>
          <p:cNvSpPr/>
          <p:nvPr/>
        </p:nvSpPr>
        <p:spPr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1" name="Freeform 1901"/>
          <p:cNvSpPr/>
          <p:nvPr/>
        </p:nvSpPr>
        <p:spPr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2" name="Freeform 1902"/>
          <p:cNvSpPr/>
          <p:nvPr/>
        </p:nvSpPr>
        <p:spPr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3" name="Freeform 1903"/>
          <p:cNvSpPr/>
          <p:nvPr/>
        </p:nvSpPr>
        <p:spPr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4" name="Freeform 1904"/>
          <p:cNvSpPr/>
          <p:nvPr/>
        </p:nvSpPr>
        <p:spPr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5" name="Freeform 1905"/>
          <p:cNvSpPr/>
          <p:nvPr/>
        </p:nvSpPr>
        <p:spPr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8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6" name="Freeform 1906"/>
          <p:cNvSpPr/>
          <p:nvPr/>
        </p:nvSpPr>
        <p:spPr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7" name="Freeform 1907"/>
          <p:cNvSpPr/>
          <p:nvPr/>
        </p:nvSpPr>
        <p:spPr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8" name="Freeform 1908"/>
          <p:cNvSpPr/>
          <p:nvPr/>
        </p:nvSpPr>
        <p:spPr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09" name="Freeform 1909"/>
          <p:cNvSpPr/>
          <p:nvPr/>
        </p:nvSpPr>
        <p:spPr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0" name="Freeform 1910"/>
          <p:cNvSpPr/>
          <p:nvPr/>
        </p:nvSpPr>
        <p:spPr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1" name="Freeform 1911"/>
          <p:cNvSpPr/>
          <p:nvPr/>
        </p:nvSpPr>
        <p:spPr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2" name="Freeform 1912"/>
          <p:cNvSpPr/>
          <p:nvPr/>
        </p:nvSpPr>
        <p:spPr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3" name="Freeform 1913"/>
          <p:cNvSpPr/>
          <p:nvPr/>
        </p:nvSpPr>
        <p:spPr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4" name="Freeform 1914"/>
          <p:cNvSpPr/>
          <p:nvPr/>
        </p:nvSpPr>
        <p:spPr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5" h="120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5" h="120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19" name="Freeform 1919"/>
          <p:cNvSpPr/>
          <p:nvPr/>
        </p:nvSpPr>
        <p:spPr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0" name="Freeform 1920"/>
          <p:cNvSpPr/>
          <p:nvPr/>
        </p:nvSpPr>
        <p:spPr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1" name="Freeform 1921"/>
          <p:cNvSpPr/>
          <p:nvPr/>
        </p:nvSpPr>
        <p:spPr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2" name="Freeform 1922"/>
          <p:cNvSpPr/>
          <p:nvPr/>
        </p:nvSpPr>
        <p:spPr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3" name="Freeform 1923"/>
          <p:cNvSpPr/>
          <p:nvPr/>
        </p:nvSpPr>
        <p:spPr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4" name="Freeform 1924"/>
          <p:cNvSpPr/>
          <p:nvPr/>
        </p:nvSpPr>
        <p:spPr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5" name="Freeform 1925"/>
          <p:cNvSpPr/>
          <p:nvPr/>
        </p:nvSpPr>
        <p:spPr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7" name="Freeform 1927"/>
          <p:cNvSpPr/>
          <p:nvPr/>
        </p:nvSpPr>
        <p:spPr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8" name="Freeform 1928"/>
          <p:cNvSpPr/>
          <p:nvPr/>
        </p:nvSpPr>
        <p:spPr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2" name="Freeform 1932"/>
          <p:cNvSpPr/>
          <p:nvPr/>
        </p:nvSpPr>
        <p:spPr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3" name="Freeform 1933"/>
          <p:cNvSpPr/>
          <p:nvPr/>
        </p:nvSpPr>
        <p:spPr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5" name="Freeform 1935"/>
          <p:cNvSpPr/>
          <p:nvPr/>
        </p:nvSpPr>
        <p:spPr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6" name="Freeform 1936"/>
          <p:cNvSpPr/>
          <p:nvPr/>
        </p:nvSpPr>
        <p:spPr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1" name="Freeform 1941"/>
          <p:cNvSpPr/>
          <p:nvPr/>
        </p:nvSpPr>
        <p:spPr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2" name="Freeform 1942"/>
          <p:cNvSpPr/>
          <p:nvPr/>
        </p:nvSpPr>
        <p:spPr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3" name="Freeform 1943"/>
          <p:cNvSpPr/>
          <p:nvPr/>
        </p:nvSpPr>
        <p:spPr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0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5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5" name="Freeform 1945"/>
          <p:cNvSpPr/>
          <p:nvPr/>
        </p:nvSpPr>
        <p:spPr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6" name="Freeform 1946"/>
          <p:cNvSpPr/>
          <p:nvPr/>
        </p:nvSpPr>
        <p:spPr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0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5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" h="105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0" name="Freeform 1950"/>
          <p:cNvSpPr/>
          <p:nvPr/>
        </p:nvSpPr>
        <p:spPr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0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2" name="Freeform 1952"/>
          <p:cNvSpPr/>
          <p:nvPr/>
        </p:nvSpPr>
        <p:spPr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0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5" name="Freeform 1955"/>
          <p:cNvSpPr/>
          <p:nvPr/>
        </p:nvSpPr>
        <p:spPr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6" name="Freeform 1956"/>
          <p:cNvSpPr/>
          <p:nvPr/>
        </p:nvSpPr>
        <p:spPr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0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  <p:sp>
        <p:nvSpPr>
          <p:cNvPr id="1157" name="Freeform 1957"/>
          <p:cNvSpPr/>
          <p:nvPr/>
        </p:nvSpPr>
        <p:spPr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0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" y="0"/>
            <a:ext cx="9132641" cy="6858000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962525" y="3861048"/>
            <a:ext cx="7344816" cy="954107"/>
          </a:xfrm>
          <a:prstGeom prst="rect">
            <a:avLst/>
          </a:prstGeom>
          <a:effectLst/>
        </p:spPr>
        <p:txBody>
          <a:bodyPr anchor="ctr"/>
          <a:lstStyle>
            <a:defPPr>
              <a:defRPr lang="ru-RU">
                <a:effectLst/>
              </a:defRPr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821"/>
                </a:solidFill>
                <a:effectLst/>
                <a:latin typeface="Cambria" panose="02040503050406030204" pitchFamily="18" charset="0"/>
                <a:cs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/>
            <a:r>
              <a:rPr lang="hr-HR" dirty="1" sz="2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Sustav računovodstva i izvještavanja</a:t>
            </a:r>
          </a:p>
          <a:p>
            <a:pPr rtl="0"/>
            <a:r>
              <a:rPr lang="hr-HR" dirty="1" sz="2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u Ruskoj Federaciji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6367" y="5505852"/>
            <a:ext cx="3709320" cy="945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/>
            <a:r>
              <a:rPr lang="hr-HR" dirty="1" sz="1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Voditelj Odjela za proračunsku metodologiju i financijsko izvještavanje u javnom sektoru Ruske Federacije</a:t>
            </a:r>
          </a:p>
          <a:p>
            <a:pPr algn="r" rtl="0"/>
            <a:r>
              <a:rPr lang="hr-HR" dirty="1" sz="1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S.B.</a:t>
            </a:r>
            <a:r>
              <a:rPr lang="hr-HR" dirty="1" sz="1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  <a:r>
              <a:rPr lang="hr-HR" dirty="1" sz="1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Romanov</a:t>
            </a:r>
          </a:p>
        </p:txBody>
      </p:sp>
    </p:spTree>
    <p:extLst>
      <p:ext uri="{BB962C8B-B14F-4D97-AF65-F5344CB8AC3E}">
        <p14:creationId xmlns:p14="http://schemas.microsoft.com/office/powerpoint/2010/main" val="10995015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77192"/>
              </p:ext>
            </p:extLst>
          </p:nvPr>
        </p:nvGraphicFramePr>
        <p:xfrm>
          <a:off x="467544" y="2492896"/>
          <a:ext cx="8208913" cy="1662055"/>
        </p:xfrm>
        <a:graphic>
          <a:graphicData uri="http://schemas.openxmlformats.org/drawingml/2006/table">
            <a:tbl>
              <a:tblPr>
                <a:effectLst/>
                <a:tableStyleId>{74C1A8A3-306A-4EB7-A6B1-4F7E0EB9C5D6}</a:tableStyleId>
              </a:tblPr>
              <a:tblGrid>
                <a:gridCol w="41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9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5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50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50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50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7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37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74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74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4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6262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357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167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25956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hr-HR" dirty="1" sz="12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Šifra glavnog administratora proračunskih prihoda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dirty="1" sz="1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Skupina prihoda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dirty="1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Podskupina prihoda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 rtl="0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dirty="1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Stavka prihoda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hr-HR" dirty="1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Podstavka prihoda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dirty="1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Element prihoda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hr-HR" dirty="1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Skupina podvrste prihoda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hr-HR" dirty="1" sz="1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Analitička skupina podvrste prihoda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3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89"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8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1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0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841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6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Times New Roman"/>
                        </a:rPr>
                        <a:t>0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841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4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0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0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0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0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0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Times New Roman"/>
                        </a:rPr>
                        <a:t>0</a:t>
                      </a: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 rot="16200000">
            <a:off x="7892017" y="3781271"/>
            <a:ext cx="162314" cy="1406720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935440" y="3978755"/>
            <a:ext cx="155389" cy="1012799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3126378" y="2901201"/>
            <a:ext cx="152526" cy="3170771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5213577" y="4075646"/>
            <a:ext cx="159374" cy="815032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6404140" y="3756158"/>
            <a:ext cx="162314" cy="1460825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685651"/>
            <a:ext cx="1224139" cy="921571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5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Šifra porezne službe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4685651"/>
            <a:ext cx="2685863" cy="921572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Šifra poreza na promet fizičke osobe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7158" y="4685651"/>
            <a:ext cx="1107726" cy="921572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Šifra razine proračuna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80483" y="4685651"/>
            <a:ext cx="1211797" cy="921571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Trenutačno plaćanje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70428" y="4648921"/>
            <a:ext cx="1298511" cy="958301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Porezni prihod</a:t>
            </a:r>
          </a:p>
        </p:txBody>
      </p:sp>
      <p:sp>
        <p:nvSpPr>
          <p:cNvPr id="27" name="Заголовок 1"/>
          <p:cNvSpPr txBox="1"/>
          <p:nvPr/>
        </p:nvSpPr>
        <p:spPr>
          <a:xfrm>
            <a:off x="2195736" y="149797"/>
            <a:ext cx="6480720" cy="758923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Proračunska klasifikacija</a:t>
            </a:r>
          </a:p>
        </p:txBody>
      </p:sp>
      <p:sp>
        <p:nvSpPr>
          <p:cNvPr id="28" name="Прямоугольник 4"/>
          <p:cNvSpPr>
            <a:spLocks noChangeArrowheads="1"/>
          </p:cNvSpPr>
          <p:nvPr/>
        </p:nvSpPr>
        <p:spPr>
          <a:xfrm>
            <a:off x="1705103" y="1106478"/>
            <a:ext cx="6762538" cy="3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Times New Roman"/>
              </a:rPr>
              <a:t>Primjer klasifikacije prihoda – „Porez na promet“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71550" y="191683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132472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10.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297" y="235753"/>
            <a:ext cx="1405404" cy="79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0549267"/>
              </p:ext>
            </p:extLst>
          </p:nvPr>
        </p:nvGraphicFramePr>
        <p:xfrm>
          <a:off x="524553" y="2231473"/>
          <a:ext cx="8064896" cy="4440723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635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Pitanja na razini države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0100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Nacionalna obrana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0200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Nacionalna sigurnost i provedba zakona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0300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Nacionalna ekonomija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0400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Stanovanje i komunalne usluge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0500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Zaštita okoliša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0600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Obrazovanje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0700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Kultura, kinematografija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0800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Javno zdravstvo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0900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Socijalna politika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1000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Tjelesni odgoj i sport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1100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Masovni mediji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1200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145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Servisiranje duga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1300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095">
                <a:tc>
                  <a:txBody>
                    <a:bodyPr/>
                    <a:lstStyle/>
                    <a:p>
                      <a:pPr lvl="1" algn="l" rtl="0" fontAlgn="b">
                        <a:lnSpc>
                          <a:spcPct val="100000"/>
                        </a:lnSpc>
                      </a:pPr>
                      <a:r>
                        <a:rPr lang="hr-HR" dirty="1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Međuproračunski transferi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hr-HR" dirty="1" sz="16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1400</a:t>
                      </a:r>
                    </a:p>
                  </a:txBody>
                  <a:tcPr marL="3029" marR="3029" marT="30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/>
          <p:nvPr/>
        </p:nvSpPr>
        <p:spPr>
          <a:xfrm>
            <a:off x="2195736" y="149797"/>
            <a:ext cx="6480720" cy="758923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Proračunska klasifikacija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>
          <a:xfrm>
            <a:off x="1686448" y="1060464"/>
            <a:ext cx="6762538" cy="11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Funkcionalna klasifikacija</a:t>
            </a: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(razina šifre proračunske klasifikacije 4, 5, 6, 7)</a:t>
            </a: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(Klasifikacija državnih funkcija iz 2014.)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550" y="1844824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060464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297" y="235753"/>
            <a:ext cx="1405404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74600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758923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Proračunska klasifikacija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>
          <a:xfrm>
            <a:off x="1697036" y="1076543"/>
            <a:ext cx="6762536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Klasifikacija transakcija sektora opće vlade (GFS 2014.)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>
          <a:xfrm>
            <a:off x="587375" y="2132856"/>
            <a:ext cx="8089081" cy="4540994"/>
          </a:xfrm>
          <a:prstGeom prst="foldedCorner">
            <a:avLst>
              <a:gd name="adj" fmla="val 12500"/>
            </a:avLst>
          </a:prstGeom>
          <a:solidFill>
            <a:srgbClr val="E9EDF4"/>
          </a:solidFill>
          <a:ln w="25400" cap="flat" cmpd="sng" algn="ctr">
            <a:solidFill>
              <a:srgbClr val="247632"/>
            </a:solidFill>
            <a:prstDash val="solid"/>
          </a:ln>
          <a:effectLst/>
          <a:extLst/>
        </p:spPr>
        <p:txBody>
          <a:bodyPr rtlCol="0" anchor="ctr"/>
          <a:lstStyle/>
          <a:p>
            <a:endParaRPr lang="en-US" altLang="ru-RU" sz="2000" b="1" dirty="0">
              <a:solidFill>
                <a:prstClr val="black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	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100.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Prihodi</a:t>
            </a:r>
          </a:p>
          <a:p>
            <a:endParaRPr lang="en-US" altLang="ru-RU" sz="1600" b="1" dirty="0">
              <a:solidFill>
                <a:prstClr val="black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	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200.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Rashodi</a:t>
            </a:r>
          </a:p>
          <a:p>
            <a:endParaRPr lang="en-US" altLang="ru-RU" sz="1600" b="1" dirty="0">
              <a:solidFill>
                <a:prstClr val="black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	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300.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Primitak nefinancijske imovine</a:t>
            </a:r>
          </a:p>
          <a:p>
            <a:r>
              <a:rPr lang="hr-HR" dirty="1" sz="2000" b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rtl="0"/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	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400.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Zamjena nefinancijske imovine</a:t>
            </a:r>
          </a:p>
          <a:p>
            <a:endParaRPr lang="en-US" altLang="ru-RU" sz="1600" b="1" dirty="0">
              <a:solidFill>
                <a:prstClr val="black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	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500.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Primitak financijske imovine</a:t>
            </a:r>
          </a:p>
          <a:p>
            <a:endParaRPr lang="en-US" altLang="ru-RU" sz="1600" b="1" dirty="0">
              <a:solidFill>
                <a:prstClr val="black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	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600.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Zamjena financijske imovine</a:t>
            </a:r>
          </a:p>
          <a:p>
            <a:endParaRPr lang="en-US" altLang="ru-RU" sz="1600" b="1" dirty="0">
              <a:solidFill>
                <a:prstClr val="black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	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700.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Obveze gore</a:t>
            </a:r>
          </a:p>
          <a:p>
            <a:endParaRPr lang="en-US" altLang="ru-RU" sz="1600" b="1" dirty="0">
              <a:solidFill>
                <a:prstClr val="black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rtl="0"/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	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800.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Obveze dolje</a:t>
            </a:r>
          </a:p>
        </p:txBody>
      </p:sp>
      <p:sp>
        <p:nvSpPr>
          <p:cNvPr id="7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12.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550" y="191683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132472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6297" y="235753"/>
            <a:ext cx="1405404" cy="82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402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6044" r="51209" b="26537"/>
          <a:stretch>
            <a:fillRect/>
          </a:stretch>
        </p:blipFill>
        <p:spPr>
          <a:xfrm>
            <a:off x="-35060" y="882197"/>
            <a:ext cx="4691135" cy="255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6"/>
          <p:cNvSpPr txBox="1">
            <a:spLocks noGrp="1"/>
          </p:cNvSpPr>
          <p:nvPr/>
        </p:nvSpPr>
        <p:spPr>
          <a:xfrm>
            <a:off x="8194639" y="130815"/>
            <a:ext cx="762000" cy="366712"/>
          </a:xfrm>
          <a:prstGeom prst="rect">
            <a:avLst/>
          </a:prstGeom>
          <a:noFill/>
          <a:effectLst/>
        </p:spPr>
        <p:txBody>
          <a:bodyPr anchor="b"/>
          <a:lstStyle/>
          <a:p>
            <a:pPr algn="r" defTabSz="457200" rtl="0">
              <a:defRPr>
                <a:effectLst/>
              </a:defRPr>
            </a:pPr>
            <a:r>
              <a:rPr lang="hr-HR" dirty="1" sz="22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13.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3000" y="104213"/>
            <a:ext cx="7787530" cy="7017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hr-HR" dirty="1" sz="20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PRORAČUNSKI SUSTAV</a:t>
            </a:r>
            <a:r>
              <a:rPr lang="hr-HR" dirty="1" sz="20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 </a:t>
            </a:r>
          </a:p>
          <a:p>
            <a:pPr algn="ctr" rtl="0"/>
            <a:r>
              <a:rPr lang="hr-HR" dirty="1" sz="20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RUSKE FEDERACIJE</a:t>
            </a:r>
          </a:p>
        </p:txBody>
      </p:sp>
      <p:sp>
        <p:nvSpPr>
          <p:cNvPr id="104" name="AutoShape 3"/>
          <p:cNvSpPr>
            <a:spLocks noChangeArrowheads="1"/>
          </p:cNvSpPr>
          <p:nvPr/>
        </p:nvSpPr>
        <p:spPr>
          <a:xfrm>
            <a:off x="5796135" y="1268413"/>
            <a:ext cx="3139779" cy="1008062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Federalni proračun,</a:t>
            </a: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proračuni izvanproračunskih fondova</a:t>
            </a: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 (3)</a:t>
            </a: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>
          <a:xfrm>
            <a:off x="5796135" y="2781300"/>
            <a:ext cx="3139779" cy="1079500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Proračuni</a:t>
            </a: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sastavnih entiteta Ruske Federacije (85),</a:t>
            </a:r>
          </a:p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regionalni</a:t>
            </a:r>
          </a:p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izvanproračunski fondovi</a:t>
            </a:r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>
          <a:xfrm>
            <a:off x="5796136" y="4437063"/>
            <a:ext cx="3160503" cy="1008062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Lokalni proračuni:</a:t>
            </a:r>
          </a:p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proračuni općina,</a:t>
            </a: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gradova, naselja</a:t>
            </a:r>
          </a:p>
          <a:p>
            <a:pPr algn="ctr" rtl="0" eaLnBrk="1" hangingPunct="1"/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(21 500)</a:t>
            </a:r>
          </a:p>
        </p:txBody>
      </p:sp>
      <p:sp>
        <p:nvSpPr>
          <p:cNvPr id="107" name="AutoShape 9"/>
          <p:cNvSpPr/>
          <p:nvPr/>
        </p:nvSpPr>
        <p:spPr>
          <a:xfrm rot="10800000">
            <a:off x="4235301" y="1348256"/>
            <a:ext cx="400050" cy="4176712"/>
          </a:xfrm>
          <a:prstGeom prst="rightBrace">
            <a:avLst>
              <a:gd name="adj1" fmla="val 80311"/>
              <a:gd name="adj2" fmla="val 50000"/>
            </a:avLst>
          </a:prstGeom>
          <a:ln>
            <a:solidFill>
              <a:srgbClr val="92D05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eaLnBrk="1" hangingPunct="1"/>
            <a:endParaRPr lang="ru-RU" altLang="ru-RU">
              <a:effectLst/>
            </a:endParaRPr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>
          <a:xfrm>
            <a:off x="1896957" y="3258879"/>
            <a:ext cx="2327891" cy="9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hr-HR" dirty="1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Proračunski sustav Ruske Federacije</a:t>
            </a:r>
          </a:p>
        </p:txBody>
      </p:sp>
      <p:sp>
        <p:nvSpPr>
          <p:cNvPr id="109" name="Text Box 11"/>
          <p:cNvSpPr txBox="1">
            <a:spLocks noChangeArrowheads="1"/>
          </p:cNvSpPr>
          <p:nvPr/>
        </p:nvSpPr>
        <p:spPr>
          <a:xfrm>
            <a:off x="4401548" y="1449278"/>
            <a:ext cx="1330433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hr-HR" dirty="1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1. razina</a:t>
            </a:r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>
          <a:xfrm>
            <a:off x="4322350" y="2926080"/>
            <a:ext cx="1330433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hr-HR" dirty="1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2. razina</a:t>
            </a:r>
          </a:p>
        </p:txBody>
      </p:sp>
      <p:sp>
        <p:nvSpPr>
          <p:cNvPr id="111" name="Text Box 13"/>
          <p:cNvSpPr txBox="1">
            <a:spLocks noChangeArrowheads="1"/>
          </p:cNvSpPr>
          <p:nvPr/>
        </p:nvSpPr>
        <p:spPr>
          <a:xfrm>
            <a:off x="4352547" y="4617928"/>
            <a:ext cx="1330432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/>
            <a:r>
              <a:rPr lang="hr-HR" dirty="1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3. razina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3266" y="5831822"/>
            <a:ext cx="8645616" cy="51867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rtl="0"/>
            <a:r>
              <a:rPr lang="hr-HR" dirty="1" sz="1400" b="0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Sukladno članku 31. Zakona o proračunu RF-a svi sastavni entiteti Ruske Federacije te općine u javnom sektoru imaju jednaka prava te su neovisni u ostvarivanju svojih proračunskih prava (načelo proračunske neovisnosti).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383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758923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Računovodstveni subjekti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06589" y="2106801"/>
            <a:ext cx="3528392" cy="685800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Sektor opće vlade RF-a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063" y="3405189"/>
            <a:ext cx="2184797" cy="103192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b="1" sz="200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Centralna vlada </a:t>
            </a:r>
            <a:r>
              <a:rPr lang="hr-HR" dirty="1" sz="200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(1)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5832" y="3403600"/>
            <a:ext cx="2090737" cy="898526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Regionalne vlasti </a:t>
            </a:r>
            <a:r>
              <a:rPr lang="hr-HR" dirty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(85)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59204" y="3403600"/>
            <a:ext cx="1968103" cy="1105520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Lokalne vlasti</a:t>
            </a:r>
          </a:p>
          <a:p>
            <a:pPr algn="ctr" rtl="0">
              <a:defRPr>
                <a:effectLst/>
              </a:defRPr>
            </a:pPr>
            <a:r>
              <a:rPr lang="hr-HR" dirty="1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(22 445)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301" y="4704774"/>
            <a:ext cx="2184797" cy="685800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Ministarstva i odjeli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72929" y="3389313"/>
            <a:ext cx="2083396" cy="126382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b="1" sz="200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Fondovi socijalnog osiguranja</a:t>
            </a:r>
            <a:r>
              <a:rPr lang="hr-HR" dirty="1" sz="200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(3+85)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5832" y="4725144"/>
            <a:ext cx="2090737" cy="685800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Ministarstva i odjeli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59203" y="4731934"/>
            <a:ext cx="1968103" cy="929314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Tijela samouprave</a:t>
            </a:r>
          </a:p>
        </p:txBody>
      </p:sp>
      <p:cxnSp>
        <p:nvCxnSpPr>
          <p:cNvPr id="26" name="Соединительная линия уступом 25"/>
          <p:cNvCxnSpPr>
            <a:stCxn id="12" idx="1"/>
            <a:endCxn id="13" idx="0"/>
          </p:cNvCxnSpPr>
          <p:nvPr/>
        </p:nvCxnSpPr>
        <p:spPr>
          <a:xfrm rot="10800000" flipV="1">
            <a:off x="1211463" y="2449701"/>
            <a:ext cx="1395127" cy="955488"/>
          </a:xfrm>
          <a:prstGeom prst="bentConnector2">
            <a:avLst/>
          </a:prstGeom>
          <a:ln w="28575">
            <a:solidFill>
              <a:srgbClr val="3366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2" idx="3"/>
            <a:endCxn id="16" idx="0"/>
          </p:cNvCxnSpPr>
          <p:nvPr/>
        </p:nvCxnSpPr>
        <p:spPr>
          <a:xfrm>
            <a:off x="6134981" y="2449701"/>
            <a:ext cx="1808275" cy="953899"/>
          </a:xfrm>
          <a:prstGeom prst="bentConnector2">
            <a:avLst/>
          </a:prstGeom>
          <a:ln w="28575">
            <a:solidFill>
              <a:srgbClr val="3366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187624" y="6008266"/>
            <a:ext cx="7124700" cy="373062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Izvanproračunske institucije (škole, bolnice,...)</a:t>
            </a:r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>
          <a:xfrm>
            <a:off x="1691680" y="1400708"/>
            <a:ext cx="6627265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Više od 200 tisuća računovodstvenih subjekata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71676" y="1886775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635896" y="2792601"/>
            <a:ext cx="0" cy="596712"/>
          </a:xfrm>
          <a:prstGeom prst="straightConnector1">
            <a:avLst/>
          </a:prstGeom>
          <a:ln w="28575">
            <a:solidFill>
              <a:srgbClr val="3366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364088" y="2792601"/>
            <a:ext cx="0" cy="596712"/>
          </a:xfrm>
          <a:prstGeom prst="straightConnector1">
            <a:avLst/>
          </a:prstGeom>
          <a:ln w="28575">
            <a:solidFill>
              <a:srgbClr val="3366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2"/>
          <p:cNvSpPr txBox="1"/>
          <p:nvPr/>
        </p:nvSpPr>
        <p:spPr>
          <a:xfrm>
            <a:off x="8312324" y="6307071"/>
            <a:ext cx="639241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14.</a:t>
            </a:r>
          </a:p>
        </p:txBody>
      </p:sp>
      <p:pic>
        <p:nvPicPr>
          <p:cNvPr id="20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55" y="1052736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6297" y="235753"/>
            <a:ext cx="1405404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47906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758923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Računovodstveni subjekti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>
          <a:xfrm>
            <a:off x="3851272" y="3634606"/>
            <a:ext cx="1296695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None/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Financijsko tijelo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>
          <a:xfrm>
            <a:off x="2032804" y="4484140"/>
            <a:ext cx="1769523" cy="30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None/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Državno tijelo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>
          <a:xfrm>
            <a:off x="5218812" y="4476996"/>
            <a:ext cx="1781082" cy="30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Državno tijelo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>
          <a:xfrm>
            <a:off x="1375671" y="5481339"/>
            <a:ext cx="1585909" cy="4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buClr>
                <a:srgbClr val="003366"/>
              </a:buClr>
              <a:buSzPct val="85000"/>
              <a:buNone/>
            </a:pPr>
            <a:r>
              <a:rPr lang="hr-HR" dirty="1" sz="12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Regionalno</a:t>
            </a:r>
          </a:p>
          <a:p>
            <a:pPr algn="ctr" rtl="0">
              <a:buClr>
                <a:srgbClr val="003366"/>
              </a:buClr>
              <a:buSzPct val="85000"/>
              <a:buNone/>
            </a:pPr>
            <a:r>
              <a:rPr lang="hr-HR" dirty="1" sz="12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tijelo</a:t>
            </a:r>
          </a:p>
        </p:txBody>
      </p:sp>
      <p:cxnSp>
        <p:nvCxnSpPr>
          <p:cNvPr id="27" name="AutoShape 24"/>
          <p:cNvCxnSpPr>
            <a:cxnSpLocks noChangeShapeType="1"/>
          </p:cNvCxnSpPr>
          <p:nvPr/>
        </p:nvCxnSpPr>
        <p:spPr>
          <a:xfrm rot="10800000" flipV="1">
            <a:off x="2033689" y="4109095"/>
            <a:ext cx="234950" cy="922735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>
          <a:xfrm>
            <a:off x="3491881" y="4109095"/>
            <a:ext cx="309563" cy="931069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27"/>
          <p:cNvCxnSpPr>
            <a:cxnSpLocks noChangeShapeType="1"/>
          </p:cNvCxnSpPr>
          <p:nvPr/>
        </p:nvCxnSpPr>
        <p:spPr>
          <a:xfrm>
            <a:off x="6618288" y="4101951"/>
            <a:ext cx="381000" cy="931069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28"/>
          <p:cNvCxnSpPr>
            <a:cxnSpLocks noChangeShapeType="1"/>
            <a:stCxn id="40" idx="1"/>
            <a:endCxn id="41" idx="0"/>
          </p:cNvCxnSpPr>
          <p:nvPr/>
        </p:nvCxnSpPr>
        <p:spPr>
          <a:xfrm rot="10800000" flipV="1">
            <a:off x="2865046" y="3033065"/>
            <a:ext cx="1274907" cy="806029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29"/>
          <p:cNvCxnSpPr>
            <a:cxnSpLocks noChangeShapeType="1"/>
            <a:stCxn id="40" idx="3"/>
            <a:endCxn id="45" idx="0"/>
          </p:cNvCxnSpPr>
          <p:nvPr/>
        </p:nvCxnSpPr>
        <p:spPr>
          <a:xfrm>
            <a:off x="4934617" y="3033066"/>
            <a:ext cx="1077247" cy="854225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8"/>
          <p:cNvSpPr>
            <a:spLocks noChangeArrowheads="1"/>
          </p:cNvSpPr>
          <p:nvPr/>
        </p:nvSpPr>
        <p:spPr>
          <a:xfrm>
            <a:off x="7558886" y="4329211"/>
            <a:ext cx="1585909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None/>
            </a:pPr>
            <a:r>
              <a:rPr lang="hr-HR" dirty="1" sz="1200" b="0" i="1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Times New Roman"/>
              </a:rPr>
              <a:t>Proračunske institucije (škole, bolnice, sveučilišta, muzeji, kazališta,...)</a:t>
            </a:r>
            <a:r>
              <a:rPr lang="hr-HR" dirty="1" sz="1200" b="0" i="1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Times New Roman"/>
              </a:rPr>
              <a:t> </a:t>
            </a: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>
          <a:xfrm>
            <a:off x="1547664" y="2384995"/>
            <a:ext cx="6048672" cy="3780309"/>
          </a:xfrm>
          <a:prstGeom prst="rect">
            <a:avLst/>
          </a:prstGeom>
          <a:noFill/>
          <a:ln w="28575">
            <a:solidFill>
              <a:srgbClr val="247632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effectLst/>
              <a:latin typeface="Cambria" panose="02040503050406030204" pitchFamily="18" charset="0"/>
            </a:endParaRPr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>
          <a:xfrm>
            <a:off x="250553" y="2331491"/>
            <a:ext cx="1081087" cy="323850"/>
          </a:xfrm>
          <a:prstGeom prst="wedgeRoundRectCallout">
            <a:avLst>
              <a:gd name="adj1" fmla="val 83185"/>
              <a:gd name="adj2" fmla="val 156986"/>
              <a:gd name="adj3" fmla="val 16667"/>
            </a:avLst>
          </a:prstGeom>
          <a:solidFill>
            <a:srgbClr val="99CCFF">
              <a:alpha val="17000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defTabSz="874713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414338" defTabSz="874713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 marL="828675" defTabSz="874713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 marL="1244600" defTabSz="874713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 marL="1658938" defTabSz="874713" eaLnBrk="0" hangingPunct="0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marL="211613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marL="257333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marL="303053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marL="348773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defRPr>
                <a:effectLst/>
              </a:defRPr>
            </a:pPr>
            <a:r>
              <a:rPr lang="hr-HR" dirty="1" sz="1400" b="1" i="0" u="none" strike="noStrike">
                <a:solidFill>
                  <a:srgbClr val="003864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Proračun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>
          <a:xfrm>
            <a:off x="34134" y="4407172"/>
            <a:ext cx="1585909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None/>
            </a:pPr>
            <a:r>
              <a:rPr lang="hr-HR" dirty="1" sz="1200" b="0" i="1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Times New Roman"/>
              </a:rPr>
              <a:t>Proračunske institucije (škole, bolnice, sveučilišta, muzeji, kazališta,...)</a:t>
            </a:r>
            <a:r>
              <a:rPr lang="hr-HR" dirty="1" sz="1200" b="0" i="1" u="none" strike="noStrike">
                <a:solidFill>
                  <a:srgbClr val="595959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Times New Roman"/>
              </a:rPr>
              <a:t> </a:t>
            </a:r>
          </a:p>
        </p:txBody>
      </p:sp>
      <p:pic>
        <p:nvPicPr>
          <p:cNvPr id="40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27673"/>
            <a:ext cx="794665" cy="6107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00" y="3839095"/>
            <a:ext cx="673889" cy="5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H="1">
            <a:off x="1401764" y="4109095"/>
            <a:ext cx="787030" cy="1"/>
          </a:xfrm>
          <a:prstGeom prst="straightConnector1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41" idx="3"/>
          </p:cNvCxnSpPr>
          <p:nvPr/>
        </p:nvCxnSpPr>
        <p:spPr>
          <a:xfrm>
            <a:off x="3201988" y="4109095"/>
            <a:ext cx="504826" cy="0"/>
          </a:xfrm>
          <a:prstGeom prst="line">
            <a:avLst/>
          </a:prstGeom>
          <a:ln w="28575">
            <a:solidFill>
              <a:srgbClr val="24763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68639" y="4109095"/>
            <a:ext cx="262736" cy="0"/>
          </a:xfrm>
          <a:prstGeom prst="line">
            <a:avLst/>
          </a:prstGeom>
          <a:ln w="28575">
            <a:solidFill>
              <a:srgbClr val="24763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64" y="3887291"/>
            <a:ext cx="540000" cy="5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5196473" y="4109095"/>
            <a:ext cx="543594" cy="0"/>
          </a:xfrm>
          <a:prstGeom prst="line">
            <a:avLst/>
          </a:prstGeom>
          <a:ln w="28575">
            <a:solidFill>
              <a:srgbClr val="24763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198271" y="4101951"/>
            <a:ext cx="5357" cy="877021"/>
          </a:xfrm>
          <a:prstGeom prst="straightConnector1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315244" y="4101951"/>
            <a:ext cx="1420687" cy="0"/>
          </a:xfrm>
          <a:prstGeom prst="straightConnector1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30637"/>
            <a:ext cx="540000" cy="5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019631"/>
            <a:ext cx="540000" cy="5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70" y="4978972"/>
            <a:ext cx="540000" cy="5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05" y="5019631"/>
            <a:ext cx="540000" cy="5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38" y="3753146"/>
            <a:ext cx="540000" cy="5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2" y="3839095"/>
            <a:ext cx="540000" cy="5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14"/>
          <p:cNvSpPr>
            <a:spLocks noChangeArrowheads="1"/>
          </p:cNvSpPr>
          <p:nvPr/>
        </p:nvSpPr>
        <p:spPr>
          <a:xfrm>
            <a:off x="3044831" y="5481339"/>
            <a:ext cx="1585909" cy="27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buClr>
                <a:srgbClr val="003366"/>
              </a:buClr>
              <a:buSzPct val="85000"/>
              <a:buNone/>
            </a:pPr>
            <a:r>
              <a:rPr lang="hr-HR" dirty="1" sz="12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Javna institucija</a:t>
            </a: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>
          <a:xfrm>
            <a:off x="4405316" y="5481339"/>
            <a:ext cx="1585909" cy="4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buClr>
                <a:srgbClr val="003366"/>
              </a:buClr>
              <a:buSzPct val="85000"/>
              <a:buNone/>
            </a:pPr>
            <a:r>
              <a:rPr lang="hr-HR" dirty="1" sz="12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Regionalno</a:t>
            </a:r>
          </a:p>
          <a:p>
            <a:pPr algn="ctr" rtl="0">
              <a:buClr>
                <a:srgbClr val="003366"/>
              </a:buClr>
              <a:buSzPct val="85000"/>
              <a:buNone/>
            </a:pPr>
            <a:r>
              <a:rPr lang="hr-HR" dirty="1" sz="12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tijelo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>
          <a:xfrm>
            <a:off x="6281072" y="5481339"/>
            <a:ext cx="1585909" cy="27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buClr>
                <a:srgbClr val="003366"/>
              </a:buClr>
              <a:buSzPct val="85000"/>
              <a:buNone/>
            </a:pPr>
            <a:r>
              <a:rPr lang="hr-HR" dirty="1" sz="12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Javna institucija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>
          <a:xfrm>
            <a:off x="1710656" y="1085820"/>
            <a:ext cx="6540285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Struktura (hijerarhija) glavnih subjekata proračunskog računovodstva i izvještavanja</a:t>
            </a:r>
          </a:p>
        </p:txBody>
      </p:sp>
      <p:sp>
        <p:nvSpPr>
          <p:cNvPr id="49" name="Номер слайда 2"/>
          <p:cNvSpPr txBox="1"/>
          <p:nvPr/>
        </p:nvSpPr>
        <p:spPr>
          <a:xfrm>
            <a:off x="8351838" y="6307071"/>
            <a:ext cx="599727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15.</a:t>
            </a:r>
          </a:p>
        </p:txBody>
      </p:sp>
      <p:pic>
        <p:nvPicPr>
          <p:cNvPr id="62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08" y="1141749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970955" y="1916832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56297" y="235753"/>
            <a:ext cx="1405404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6179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614907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Knjigovodstveni sustav izvještavanja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>
          <a:xfrm>
            <a:off x="1697037" y="1124744"/>
            <a:ext cx="6762538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Sustav razlikovanja izvještavanja za tijela Federalne riznice i ostale izvještajne subjekte</a:t>
            </a:r>
          </a:p>
        </p:txBody>
      </p:sp>
      <p:sp>
        <p:nvSpPr>
          <p:cNvPr id="2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16.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71550" y="1955741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192803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4647" y="3212976"/>
            <a:ext cx="3457513" cy="2087384"/>
          </a:xfrm>
          <a:prstGeom prst="roundRect">
            <a:avLst/>
          </a:prstGeom>
          <a:noFill/>
          <a:ln w="57150">
            <a:solidFill>
              <a:srgbClr val="247632"/>
            </a:solidFill>
            <a:prstDash val="sysDash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effectLst/>
            </a:endParaRPr>
          </a:p>
          <a:p>
            <a:pPr algn="ctr" rtl="0"/>
            <a:r>
              <a:rPr lang="hr-HR" dirty="1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Federalna riznica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536" y="2348880"/>
            <a:ext cx="2592288" cy="2016224"/>
          </a:xfrm>
          <a:prstGeom prst="roundRect">
            <a:avLst/>
          </a:prstGeom>
          <a:noFill/>
          <a:ln>
            <a:solidFill>
              <a:srgbClr val="247632"/>
            </a:solidFill>
            <a:prstDash val="dash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Ministarstva, odjeli</a:t>
            </a:r>
          </a:p>
          <a:p>
            <a:pPr algn="ctr" rtl="0"/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Proračunsko</a:t>
            </a:r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algn="ctr" rtl="0"/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(računovodstveno)</a:t>
            </a:r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algn="ctr" rtl="0"/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izvještavanje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04544" y="2714059"/>
            <a:ext cx="2664296" cy="1944216"/>
          </a:xfrm>
          <a:prstGeom prst="roundRect">
            <a:avLst/>
          </a:prstGeom>
          <a:noFill/>
          <a:ln>
            <a:solidFill>
              <a:srgbClr val="247632"/>
            </a:solidFill>
            <a:prstDash val="dash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Regionalni</a:t>
            </a: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algn="ctr" rtl="0"/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i lokalni proračuni</a:t>
            </a:r>
          </a:p>
          <a:p>
            <a:pPr algn="ctr" rtl="0"/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Proračunsko (računovodstveno) izvještavanje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59267" y="5001681"/>
            <a:ext cx="2448272" cy="1476456"/>
          </a:xfrm>
          <a:prstGeom prst="roundRect">
            <a:avLst/>
          </a:prstGeom>
          <a:noFill/>
          <a:ln>
            <a:solidFill>
              <a:srgbClr val="247632"/>
            </a:solidFill>
            <a:prstDash val="dash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effectLst/>
            </a:endParaRPr>
          </a:p>
          <a:p>
            <a:pPr algn="ctr" rtl="0"/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Lokalni uredi državne riznice</a:t>
            </a:r>
          </a:p>
          <a:p>
            <a:pPr algn="ctr" rtl="0"/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Izvještavanje o upravljanju proračunom</a:t>
            </a:r>
          </a:p>
        </p:txBody>
      </p:sp>
      <p:pic>
        <p:nvPicPr>
          <p:cNvPr id="41" name="Picture 35" descr="C:\Users\2323\AppData\Local\Temp\ba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03" y="3276048"/>
            <a:ext cx="759600" cy="7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0989" y="5232078"/>
            <a:ext cx="2421147" cy="10068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Mogućnost usporedbe izvještaja različitih subjekata</a:t>
            </a:r>
          </a:p>
        </p:txBody>
      </p:sp>
      <p:pic>
        <p:nvPicPr>
          <p:cNvPr id="47" name="Picture 2" descr="C:\Users\2323\AppData\Local\Temp\copyright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57" y="5059881"/>
            <a:ext cx="479898" cy="4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466680" y="4256668"/>
            <a:ext cx="761504" cy="803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339752" y="4035648"/>
            <a:ext cx="719515" cy="1024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1434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5632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71550" y="197145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56325" name="Прямоугольник 4"/>
          <p:cNvSpPr>
            <a:spLocks noChangeArrowheads="1"/>
          </p:cNvSpPr>
          <p:nvPr/>
        </p:nvSpPr>
        <p:spPr>
          <a:xfrm>
            <a:off x="1895475" y="1477740"/>
            <a:ext cx="6786993" cy="4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Osnovni izvještajni obrasci:</a:t>
            </a:r>
          </a:p>
        </p:txBody>
      </p:sp>
      <p:sp>
        <p:nvSpPr>
          <p:cNvPr id="56326" name="TextBox 1"/>
          <p:cNvSpPr txBox="1">
            <a:spLocks noChangeArrowheads="1"/>
          </p:cNvSpPr>
          <p:nvPr/>
        </p:nvSpPr>
        <p:spPr>
          <a:xfrm>
            <a:off x="1033463" y="2420888"/>
            <a:ext cx="7063496" cy="338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Izvještaj o upravljanju proračunom;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Bilanca upravljanja proračunom;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Izvještaj o financijskim rezultatima;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Izvještaj o novčanom toku;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Objašnjenje.</a:t>
            </a:r>
          </a:p>
        </p:txBody>
      </p:sp>
      <p:sp>
        <p:nvSpPr>
          <p:cNvPr id="8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69161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5734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1124744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971550" y="1899444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349" name="Прямоугольник 4"/>
          <p:cNvSpPr>
            <a:spLocks noChangeArrowheads="1"/>
          </p:cNvSpPr>
          <p:nvPr/>
        </p:nvSpPr>
        <p:spPr>
          <a:xfrm>
            <a:off x="1895475" y="1460452"/>
            <a:ext cx="6786993" cy="4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Objašnjenje uključuje:</a:t>
            </a:r>
          </a:p>
        </p:txBody>
      </p:sp>
      <p:sp>
        <p:nvSpPr>
          <p:cNvPr id="57351" name="TextBox 19"/>
          <p:cNvSpPr txBox="1">
            <a:spLocks noChangeArrowheads="1"/>
          </p:cNvSpPr>
          <p:nvPr/>
        </p:nvSpPr>
        <p:spPr>
          <a:xfrm>
            <a:off x="1033463" y="2096343"/>
            <a:ext cx="7063496" cy="405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Tekstualni dio;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Informacije o broju podređenih sudionika proračunskog postupka;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000">
                <a:highlight>
                  <a:srgbClr val="000000">
                    <a:alpha val="0"/>
                  </a:srgbClr>
                </a:highlight>
                <a:latin typeface="Cambria"/>
              </a:rPr>
              <a:t>Informacije o toku nefinancijske imovine;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000">
                <a:highlight>
                  <a:srgbClr val="000000">
                    <a:alpha val="0"/>
                  </a:srgbClr>
                </a:highlight>
                <a:latin typeface="Cambria"/>
              </a:rPr>
              <a:t>Informacije o potraživanjima i dospjelim obvezama;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Informacije o promjenama ukupnog salda;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effectLst/>
              <a:latin typeface="Cambria" panose="02040503050406030204" pitchFamily="18" charset="0"/>
            </a:endParaRPr>
          </a:p>
          <a:p>
            <a:pPr rtl="0" eaLnBrk="1" hangingPunct="1">
              <a:buFont typeface="Wingdings" panose="05000000000000000000" pitchFamily="2" charset="2"/>
              <a:buChar char="ü"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Informacije o gotovinskom saldu za račune proračunskog korisnika itd.</a:t>
            </a:r>
          </a:p>
        </p:txBody>
      </p:sp>
      <p:sp>
        <p:nvSpPr>
          <p:cNvPr id="9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10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297" y="235753"/>
            <a:ext cx="1405404" cy="75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3751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5734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1502172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971550" y="227687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349" name="Прямоугольник 4"/>
          <p:cNvSpPr>
            <a:spLocks noChangeArrowheads="1"/>
          </p:cNvSpPr>
          <p:nvPr/>
        </p:nvSpPr>
        <p:spPr>
          <a:xfrm>
            <a:off x="1895475" y="1168876"/>
            <a:ext cx="6786993" cy="109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Bilanca upravljanja konsolidiranim proračunom Ruske Federacije i proračunima državnih izvanproračunskih fondova</a:t>
            </a:r>
          </a:p>
        </p:txBody>
      </p:sp>
      <p:sp>
        <p:nvSpPr>
          <p:cNvPr id="9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10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19.</a:t>
            </a:r>
          </a:p>
        </p:txBody>
      </p:sp>
      <p:graphicFrame>
        <p:nvGraphicFramePr>
          <p:cNvPr id="13" name="Group 313"/>
          <p:cNvGraphicFramePr/>
          <p:nvPr>
            <p:extLst>
              <p:ext uri="{D42A27DB-BD31-4B8C-83A1-F6EECF244321}">
                <p14:modId xmlns:p14="http://schemas.microsoft.com/office/powerpoint/2010/main" val="3558997700"/>
              </p:ext>
            </p:extLst>
          </p:nvPr>
        </p:nvGraphicFramePr>
        <p:xfrm>
          <a:off x="335855" y="2758150"/>
          <a:ext cx="8556625" cy="2934233"/>
        </p:xfrm>
        <a:graphic>
          <a:graphicData uri="http://schemas.openxmlformats.org/drawingml/2006/table">
            <a:tbl>
              <a:tblPr>
                <a:effectLst/>
                <a:tableStyleId>{8EC20E35-A176-4012-BC5E-935CFFF8708E}</a:tableStyleId>
              </a:tblPr>
              <a:tblGrid>
                <a:gridCol w="368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20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Bilanca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od 1.1.2018.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od 1.1.2019.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I. Nefinancijska imovina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128.965,1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131.751,1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II.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Financijska imovina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6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      </a:t>
                      </a:r>
                      <a:r>
                        <a:rPr lang="hr-HR" dirty="1" kumimoji="0" sz="16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uključujući:</a:t>
                      </a:r>
                      <a:r>
                        <a:rPr lang="hr-HR" dirty="1" kumimoji="0" sz="16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</a:t>
                      </a:r>
                      <a:r>
                        <a:rPr lang="hr-HR" dirty="1" kumimoji="0" sz="16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Novčana sredstva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53.344,1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7.991,3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61.457,3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12.530,1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            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Imovina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defRPr>
                          <a:effectLst/>
                        </a:defRPr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182.309,3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defRPr>
                          <a:effectLst/>
                        </a:defRPr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193.208,4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III.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Obveze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100.132,7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100.430,3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IV.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Financijski rezultat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82.176,5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92.778,0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            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Obveze i neto vrijednost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defRPr>
                          <a:effectLst/>
                        </a:defRPr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182.309,3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defRPr>
                          <a:effectLst/>
                        </a:defRPr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193.208,4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58"/>
          <p:cNvSpPr>
            <a:spLocks noChangeArrowheads="1"/>
          </p:cNvSpPr>
          <p:nvPr/>
        </p:nvSpPr>
        <p:spPr>
          <a:xfrm>
            <a:off x="7596336" y="2420888"/>
            <a:ext cx="893385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U mlrd. rub.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15320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3" name="Заголовок 1"/>
          <p:cNvSpPr txBox="1"/>
          <p:nvPr/>
        </p:nvSpPr>
        <p:spPr>
          <a:xfrm>
            <a:off x="1763688" y="1196752"/>
            <a:ext cx="6468144" cy="576064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Osnovna pitanja za raspravu</a:t>
            </a:r>
          </a:p>
        </p:txBody>
      </p:sp>
      <p:sp>
        <p:nvSpPr>
          <p:cNvPr id="59" name="Номер слайда 2"/>
          <p:cNvSpPr txBox="1"/>
          <p:nvPr/>
        </p:nvSpPr>
        <p:spPr>
          <a:xfrm>
            <a:off x="8545363" y="6307071"/>
            <a:ext cx="406202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2.</a:t>
            </a:r>
          </a:p>
        </p:txBody>
      </p:sp>
      <p:sp>
        <p:nvSpPr>
          <p:cNvPr id="46" name="Прямоугольник 10"/>
          <p:cNvSpPr>
            <a:spLocks noChangeArrowheads="1"/>
          </p:cNvSpPr>
          <p:nvPr/>
        </p:nvSpPr>
        <p:spPr>
          <a:xfrm>
            <a:off x="1030685" y="2039399"/>
            <a:ext cx="7928802" cy="433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Sustav zakonske regulative;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Računovodstveni subjekti;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Računovodstvene stavke;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Jedinstveni računski plan i proračunska klasifikacija;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Knjigovodstveni sustav izvještavanja;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Informacijski sustav;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 dirty="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Planovi i predviđanja.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16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5734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31995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971550" y="2420888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349" name="Прямоугольник 4"/>
          <p:cNvSpPr>
            <a:spLocks noChangeArrowheads="1"/>
          </p:cNvSpPr>
          <p:nvPr/>
        </p:nvSpPr>
        <p:spPr>
          <a:xfrm>
            <a:off x="1697087" y="974338"/>
            <a:ext cx="6786994" cy="109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Izvještaj o financijskim rezultatima konsolidiranog proračuna Ruske Federacije i proračuna državnih izvanproračunskih fondova</a:t>
            </a:r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</p:txBody>
      </p:sp>
      <p:sp>
        <p:nvSpPr>
          <p:cNvPr id="9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10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20.</a:t>
            </a:r>
          </a:p>
        </p:txBody>
      </p:sp>
      <p:graphicFrame>
        <p:nvGraphicFramePr>
          <p:cNvPr id="11" name="Group 102"/>
          <p:cNvGraphicFramePr/>
          <p:nvPr>
            <p:extLst>
              <p:ext uri="{D42A27DB-BD31-4B8C-83A1-F6EECF244321}">
                <p14:modId xmlns:p14="http://schemas.microsoft.com/office/powerpoint/2010/main" val="3224077562"/>
              </p:ext>
            </p:extLst>
          </p:nvPr>
        </p:nvGraphicFramePr>
        <p:xfrm>
          <a:off x="404826" y="3140968"/>
          <a:ext cx="8199623" cy="25202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20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656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20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Parametar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Za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</a:t>
                      </a: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2018.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24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Prihodi (100)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46.988,7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Rashodi (200)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36.391,5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Neto operativni rezultat (100-200)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10.597,1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Transakcije nefinancijske imovine (300-400)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2.786,0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Transakcije financijske imovine (500-600)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7.811,1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Transakcije obvezama (700-800)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-84,0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58"/>
          <p:cNvSpPr>
            <a:spLocks noChangeArrowheads="1"/>
          </p:cNvSpPr>
          <p:nvPr/>
        </p:nvSpPr>
        <p:spPr>
          <a:xfrm>
            <a:off x="7418677" y="2708920"/>
            <a:ext cx="893385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U mlrd. rub.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297" y="235754"/>
            <a:ext cx="1439216" cy="728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</p:txBody>
      </p:sp>
    </p:spTree>
    <p:extLst>
      <p:ext uri="{BB962C8B-B14F-4D97-AF65-F5344CB8AC3E}">
        <p14:creationId xmlns:p14="http://schemas.microsoft.com/office/powerpoint/2010/main" val="23198077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267" name="Прямоугольник 71"/>
          <p:cNvSpPr>
            <a:spLocks noChangeArrowheads="1"/>
          </p:cNvSpPr>
          <p:nvPr/>
        </p:nvSpPr>
        <p:spPr>
          <a:xfrm>
            <a:off x="1776302" y="1453927"/>
            <a:ext cx="6159303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r-HR" dirty="1" sz="24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Primjer transakcije</a:t>
            </a:r>
          </a:p>
        </p:txBody>
      </p:sp>
      <p:graphicFrame>
        <p:nvGraphicFramePr>
          <p:cNvPr id="4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40173"/>
              </p:ext>
            </p:extLst>
          </p:nvPr>
        </p:nvGraphicFramePr>
        <p:xfrm>
          <a:off x="683568" y="2698751"/>
          <a:ext cx="7992120" cy="3043601"/>
        </p:xfrm>
        <a:graphic>
          <a:graphicData uri="http://schemas.openxmlformats.org/drawingml/2006/table">
            <a:tbl>
              <a:tblPr>
                <a:effectLst/>
                <a:tableStyleId>{D27102A9-8310-4765-A935-A1911B00CA55}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0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Transakcija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Dugovanje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Potraživanje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Iznos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2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Podnesena porezna prijava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Dug poreznog obveznika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Prihodi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100,0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Plaćeni porez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Novčana sredstva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Dug poreznog obveznika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80,0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Kazna za neispunjavanje poreznih obveza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>
                          <a:effectLst/>
                        </a:defRPr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Dug poreznog obveznika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Prihodi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8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5,0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71550" y="1988840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1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9683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267" name="Прямоугольник 71"/>
          <p:cNvSpPr>
            <a:spLocks noChangeArrowheads="1"/>
          </p:cNvSpPr>
          <p:nvPr/>
        </p:nvSpPr>
        <p:spPr>
          <a:xfrm>
            <a:off x="1776302" y="1453927"/>
            <a:ext cx="6159303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r-HR" dirty="1" sz="24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Primjer transakcije</a:t>
            </a:r>
          </a:p>
        </p:txBody>
      </p:sp>
      <p:pic>
        <p:nvPicPr>
          <p:cNvPr id="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71550" y="1988840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1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22.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2547938"/>
            <a:ext cx="1946573" cy="742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Imovina i obveze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1646" y="2547938"/>
            <a:ext cx="1632347" cy="742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Transakcije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9516" y="2547938"/>
            <a:ext cx="1631156" cy="742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Podaci o plaćanju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95247" y="2547938"/>
            <a:ext cx="1880441" cy="742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>
                <a:effectLst/>
              </a:defRPr>
            </a:pPr>
            <a:r>
              <a:rPr lang="hr-HR" dirty="1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Objašnjenja i definicije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>
          <a:xfrm>
            <a:off x="2121362" y="5457997"/>
            <a:ext cx="2245698" cy="9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Obračunato:</a:t>
            </a: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105,0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Plaćeno:</a:t>
            </a: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80,0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Dug društva N:</a:t>
            </a: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  <a:r>
              <a:rPr lang="hr-HR" dirty="1" sz="18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25,0</a:t>
            </a:r>
          </a:p>
        </p:txBody>
      </p:sp>
      <p:graphicFrame>
        <p:nvGraphicFramePr>
          <p:cNvPr id="1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52730"/>
              </p:ext>
            </p:extLst>
          </p:nvPr>
        </p:nvGraphicFramePr>
        <p:xfrm>
          <a:off x="467544" y="3645024"/>
          <a:ext cx="2088232" cy="1481137"/>
        </p:xfrm>
        <a:graphic>
          <a:graphicData uri="http://schemas.openxmlformats.org/drawingml/2006/table">
            <a:tbl>
              <a:tblPr>
                <a:effectLst/>
                <a:tableStyleId>{D27102A9-8310-4765-A935-A1911B00CA55}</a:tableStyleId>
              </a:tblPr>
              <a:tblGrid>
                <a:gridCol w="148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Potraživanja</a:t>
                      </a:r>
                    </a:p>
                  </a:txBody>
                  <a:tcPr marL="68554" marR="68554" marT="45704" marB="45704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25,0</a:t>
                      </a:r>
                    </a:p>
                  </a:txBody>
                  <a:tcPr marL="68554" marR="68554" marT="45704" marB="45704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Novčana sredstva</a:t>
                      </a:r>
                    </a:p>
                  </a:txBody>
                  <a:tcPr marL="68554" marR="68554" marT="45704" marB="45704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80,0</a:t>
                      </a:r>
                    </a:p>
                  </a:txBody>
                  <a:tcPr marL="68554" marR="68554" marT="45704" marB="45704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Financijski rezultat</a:t>
                      </a:r>
                    </a:p>
                  </a:txBody>
                  <a:tcPr marL="68554" marR="68554" marT="45704" marB="45704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105,0</a:t>
                      </a:r>
                    </a:p>
                  </a:txBody>
                  <a:tcPr marL="68554" marR="68554" marT="45704" marB="45704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86442"/>
              </p:ext>
            </p:extLst>
          </p:nvPr>
        </p:nvGraphicFramePr>
        <p:xfrm>
          <a:off x="2775210" y="3645024"/>
          <a:ext cx="1868798" cy="1219200"/>
        </p:xfrm>
        <a:graphic>
          <a:graphicData uri="http://schemas.openxmlformats.org/drawingml/2006/table">
            <a:tbl>
              <a:tblPr>
                <a:effectLst/>
                <a:tableStyleId>{D27102A9-8310-4765-A935-A1911B00CA55}</a:tableStyleId>
              </a:tblPr>
              <a:tblGrid>
                <a:gridCol w="122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Prihodi</a:t>
                      </a:r>
                    </a:p>
                  </a:txBody>
                  <a:tcPr marL="68613" marR="6861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105,0</a:t>
                      </a:r>
                    </a:p>
                  </a:txBody>
                  <a:tcPr marL="68613" marR="6861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Financijski rezultat</a:t>
                      </a:r>
                    </a:p>
                  </a:txBody>
                  <a:tcPr marL="68613" marR="6861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105,0</a:t>
                      </a:r>
                    </a:p>
                  </a:txBody>
                  <a:tcPr marL="68613" marR="6861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02802"/>
              </p:ext>
            </p:extLst>
          </p:nvPr>
        </p:nvGraphicFramePr>
        <p:xfrm>
          <a:off x="4892204" y="3649663"/>
          <a:ext cx="1624012" cy="1198562"/>
        </p:xfrm>
        <a:graphic>
          <a:graphicData uri="http://schemas.openxmlformats.org/drawingml/2006/table">
            <a:tbl>
              <a:tblPr>
                <a:effectLst/>
                <a:tableStyleId>{D27102A9-8310-4765-A935-A1911B00CA55}</a:tableStyleId>
              </a:tblPr>
              <a:tblGrid>
                <a:gridCol w="110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Prihod od poreza na dobit</a:t>
                      </a:r>
                    </a:p>
                  </a:txBody>
                  <a:tcPr marL="68563" marR="68563" marT="45738" marB="45738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80,0</a:t>
                      </a:r>
                    </a:p>
                  </a:txBody>
                  <a:tcPr marL="68563" marR="68563" marT="45738" marB="45738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Novčana sredstva</a:t>
                      </a:r>
                    </a:p>
                  </a:txBody>
                  <a:tcPr marL="68563" marR="68563" marT="45738" marB="45738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80,0</a:t>
                      </a:r>
                    </a:p>
                  </a:txBody>
                  <a:tcPr marL="68563" marR="68563" marT="45738" marB="45738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61621"/>
              </p:ext>
            </p:extLst>
          </p:nvPr>
        </p:nvGraphicFramePr>
        <p:xfrm>
          <a:off x="6795248" y="3649664"/>
          <a:ext cx="1880440" cy="1285546"/>
        </p:xfrm>
        <a:graphic>
          <a:graphicData uri="http://schemas.openxmlformats.org/drawingml/2006/table">
            <a:tbl>
              <a:tblPr>
                <a:effectLst/>
                <a:tableStyleId>{D27102A9-8310-4765-A935-A1911B00CA55}</a:tableStyleId>
              </a:tblPr>
              <a:tblGrid>
                <a:gridCol w="1278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2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1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Društvo N</a:t>
                      </a:r>
                    </a:p>
                  </a:txBody>
                  <a:tcPr marL="68563" marR="6856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ru-RU" altLang="ru-RU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63" marR="6856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1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na početku</a:t>
                      </a:r>
                    </a:p>
                  </a:txBody>
                  <a:tcPr marL="68563" marR="6856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1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0,0</a:t>
                      </a:r>
                    </a:p>
                  </a:txBody>
                  <a:tcPr marL="68563" marR="6856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0" i="1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na kraju</a:t>
                      </a:r>
                    </a:p>
                  </a:txBody>
                  <a:tcPr marL="68563" marR="6856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lang="hr-HR" dirty="1" kumimoji="0" sz="1400" b="1" i="1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cs typeface="Arial"/>
                        </a:rPr>
                        <a:t>25,0</a:t>
                      </a:r>
                    </a:p>
                  </a:txBody>
                  <a:tcPr marL="68563" marR="68563" marT="45729" marB="45729" horzOverflow="overflow">
                    <a:lnL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20640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Скругленный прямоугольник 9"/>
          <p:cNvSpPr/>
          <p:nvPr/>
        </p:nvSpPr>
        <p:spPr>
          <a:xfrm>
            <a:off x="1619672" y="3572668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Pravni subjekt br. 1 ...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40834" y="3556793"/>
            <a:ext cx="2024063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Pravni subjekt br. 2 ...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8197" y="5125243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Usluga .....</a:t>
            </a: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421609" y="3707606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2550759">
            <a:off x="3148434" y="4501356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8627580">
            <a:off x="5777334" y="4472781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35852" name="Прямоугольник 2"/>
          <p:cNvSpPr>
            <a:spLocks noChangeArrowheads="1"/>
          </p:cNvSpPr>
          <p:nvPr/>
        </p:nvSpPr>
        <p:spPr>
          <a:xfrm>
            <a:off x="2059377" y="2348880"/>
            <a:ext cx="5090166" cy="75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algn="ctr" rtl="0">
              <a:lnSpc>
                <a:spcPct val="90000"/>
              </a:lnSpc>
              <a:buFont typeface="Arial" charset="0"/>
              <a:buAutoNum type="arabicPeriod"/>
              <a:defRPr>
                <a:effectLst/>
              </a:defRPr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Unutarnja konsolidacija (unutar</a:t>
            </a: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 </a:t>
            </a:r>
          </a:p>
          <a:p>
            <a:pPr algn="ctr" rtl="0">
              <a:lnSpc>
                <a:spcPct val="90000"/>
              </a:lnSpc>
              <a:defRPr>
                <a:effectLst/>
              </a:defRPr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jednog ministarstva iste razine proračuna)</a:t>
            </a:r>
          </a:p>
        </p:txBody>
      </p:sp>
      <p:sp>
        <p:nvSpPr>
          <p:cNvPr id="58377" name="TextBox 13"/>
          <p:cNvSpPr txBox="1">
            <a:spLocks noChangeArrowheads="1"/>
          </p:cNvSpPr>
          <p:nvPr/>
        </p:nvSpPr>
        <p:spPr>
          <a:xfrm>
            <a:off x="6261100" y="4628356"/>
            <a:ext cx="2490100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16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Primjer:</a:t>
            </a:r>
          </a:p>
          <a:p>
            <a:pPr rtl="0"/>
            <a:r>
              <a:rPr lang="hr-HR" dirty="1" sz="16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Škola br. 1 prenosi računalo na školu br. 2</a:t>
            </a:r>
          </a:p>
        </p:txBody>
      </p:sp>
      <p:pic>
        <p:nvPicPr>
          <p:cNvPr id="5837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971550" y="197145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381" name="Прямоугольник 4"/>
          <p:cNvSpPr>
            <a:spLocks noChangeArrowheads="1"/>
          </p:cNvSpPr>
          <p:nvPr/>
        </p:nvSpPr>
        <p:spPr>
          <a:xfrm>
            <a:off x="1895475" y="1477740"/>
            <a:ext cx="6786993" cy="4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Razine konsolidacije (uporaba obračunske metode)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2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23.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098449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0418" name="TextBox 13"/>
          <p:cNvSpPr txBox="1">
            <a:spLocks noChangeArrowheads="1"/>
          </p:cNvSpPr>
          <p:nvPr/>
        </p:nvSpPr>
        <p:spPr>
          <a:xfrm>
            <a:off x="6361112" y="4197350"/>
            <a:ext cx="2688735" cy="155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16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Primjer:</a:t>
            </a:r>
          </a:p>
          <a:p>
            <a:pPr rtl="0"/>
            <a:r>
              <a:rPr lang="hr-HR" dirty="1" sz="16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Regionalno ministarstvo zdravstva prenosi računalo na Regionalno ministarstvo obrazovanja (unutar iste regije)</a:t>
            </a:r>
          </a:p>
        </p:txBody>
      </p:sp>
      <p:pic>
        <p:nvPicPr>
          <p:cNvPr id="60420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1268760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971550" y="2043460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422" name="Прямоугольник 4"/>
          <p:cNvSpPr>
            <a:spLocks noChangeArrowheads="1"/>
          </p:cNvSpPr>
          <p:nvPr/>
        </p:nvSpPr>
        <p:spPr>
          <a:xfrm>
            <a:off x="1895475" y="1549748"/>
            <a:ext cx="6786993" cy="4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Razine konsolidacije</a:t>
            </a:r>
          </a:p>
        </p:txBody>
      </p:sp>
      <p:sp>
        <p:nvSpPr>
          <p:cNvPr id="60424" name="Прямоугольник 2"/>
          <p:cNvSpPr>
            <a:spLocks noChangeArrowheads="1"/>
          </p:cNvSpPr>
          <p:nvPr/>
        </p:nvSpPr>
        <p:spPr>
          <a:xfrm>
            <a:off x="1246973" y="2348880"/>
            <a:ext cx="6505591" cy="75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2.</a:t>
            </a: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Međuresorna konsolidacija</a:t>
            </a: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algn="ctr" rtl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(unutar istog proračuna)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54188" y="3298825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Ministarstvo …….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75350" y="3282950"/>
            <a:ext cx="2024063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Ministarstvo</a:t>
            </a: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…….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22713" y="4851400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Usluga .....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4556125" y="3433763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2550759">
            <a:off x="3282950" y="4227513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18627580">
            <a:off x="5911850" y="4198938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16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255143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2466" name="TextBox 19"/>
          <p:cNvSpPr txBox="1">
            <a:spLocks noChangeArrowheads="1"/>
          </p:cNvSpPr>
          <p:nvPr/>
        </p:nvSpPr>
        <p:spPr>
          <a:xfrm>
            <a:off x="6621014" y="4451252"/>
            <a:ext cx="2706215" cy="106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16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Primjer:</a:t>
            </a:r>
          </a:p>
          <a:p>
            <a:pPr rtl="0"/>
            <a:r>
              <a:rPr lang="hr-HR" dirty="1" sz="16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Savezna vlada pozajmljuje novac regionalnoj vladi</a:t>
            </a:r>
          </a:p>
        </p:txBody>
      </p:sp>
      <p:pic>
        <p:nvPicPr>
          <p:cNvPr id="624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971550" y="197145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470" name="Прямоугольник 4"/>
          <p:cNvSpPr>
            <a:spLocks noChangeArrowheads="1"/>
          </p:cNvSpPr>
          <p:nvPr/>
        </p:nvSpPr>
        <p:spPr>
          <a:xfrm>
            <a:off x="1895475" y="1477740"/>
            <a:ext cx="6786993" cy="4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Razine konsolidacije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50102" y="3313904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Savezna vlada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75350" y="3282950"/>
            <a:ext cx="2024063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Regionalna vlada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33701" y="4851400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Lokalne vlasti</a:t>
            </a: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4213895" y="3459956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29" name="Двойная стрелка влево/вправо 28"/>
          <p:cNvSpPr/>
          <p:nvPr/>
        </p:nvSpPr>
        <p:spPr>
          <a:xfrm rot="4080554">
            <a:off x="2133599" y="4227513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18627580">
            <a:off x="5911850" y="4198938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62478" name="Прямоугольник 2"/>
          <p:cNvSpPr>
            <a:spLocks noChangeArrowheads="1"/>
          </p:cNvSpPr>
          <p:nvPr/>
        </p:nvSpPr>
        <p:spPr>
          <a:xfrm>
            <a:off x="2563234" y="2647951"/>
            <a:ext cx="4274964" cy="42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3.</a:t>
            </a: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Međuproračunska konsolidacija</a:t>
            </a:r>
          </a:p>
        </p:txBody>
      </p:sp>
      <p:sp>
        <p:nvSpPr>
          <p:cNvPr id="15" name="Заголовок 1"/>
          <p:cNvSpPr txBox="1"/>
          <p:nvPr/>
        </p:nvSpPr>
        <p:spPr>
          <a:xfrm>
            <a:off x="2195513" y="149225"/>
            <a:ext cx="6480175" cy="61547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16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25.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50101" y="4851400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1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Fondovi socijalnog osiguranja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418086" y="5028406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489757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614907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Knjigovodstveni sustav izvještavanja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>
          <a:xfrm>
            <a:off x="1835696" y="1227460"/>
            <a:ext cx="6543293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Sustav interakcije</a:t>
            </a:r>
          </a:p>
        </p:txBody>
      </p:sp>
      <p:pic>
        <p:nvPicPr>
          <p:cNvPr id="7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4" y="908720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1675" y="1700808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3" name="Rounded Rectangle 6"/>
          <p:cNvGrpSpPr/>
          <p:nvPr/>
        </p:nvGrpSpPr>
        <p:grpSpPr>
          <a:xfrm>
            <a:off x="167566" y="1858169"/>
            <a:ext cx="2124075" cy="685800"/>
            <a:chOff x="119" y="1148"/>
            <a:chExt cx="1501" cy="465"/>
          </a:xfrm>
          <a:solidFill>
            <a:schemeClr val="bg1"/>
          </a:solidFill>
          <a:effectLst/>
        </p:grpSpPr>
        <p:pic>
          <p:nvPicPr>
            <p:cNvPr id="44" name="Rounded Rectangl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" y="1148"/>
              <a:ext cx="1501" cy="4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"/>
            <p:cNvSpPr txBox="1">
              <a:spLocks noChangeArrowheads="1"/>
            </p:cNvSpPr>
            <p:nvPr/>
          </p:nvSpPr>
          <p:spPr>
            <a:xfrm>
              <a:off x="149" y="1176"/>
              <a:ext cx="1440" cy="40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algn="ctr" rtl="0">
                <a:defRPr>
                  <a:effectLst/>
                </a:defRPr>
              </a:pPr>
              <a:r>
                <a:rPr lang="hr-HR" dirty="1" sz="18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Državna tijela</a:t>
              </a:r>
            </a:p>
          </p:txBody>
        </p:sp>
      </p:grpSp>
      <p:cxnSp>
        <p:nvCxnSpPr>
          <p:cNvPr id="46" name="Elbow Connector 21"/>
          <p:cNvCxnSpPr>
            <a:stCxn id="44" idx="2"/>
            <a:endCxn id="54" idx="1"/>
          </p:cNvCxnSpPr>
          <p:nvPr/>
        </p:nvCxnSpPr>
        <p:spPr>
          <a:xfrm rot="16200000" flipH="1">
            <a:off x="1172015" y="2601558"/>
            <a:ext cx="1154113" cy="1038934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24763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7" name="Rounded Rectangle 5"/>
          <p:cNvGrpSpPr/>
          <p:nvPr/>
        </p:nvGrpSpPr>
        <p:grpSpPr>
          <a:xfrm>
            <a:off x="3155950" y="1899464"/>
            <a:ext cx="2784202" cy="644505"/>
            <a:chOff x="2235" y="1148"/>
            <a:chExt cx="1536" cy="688"/>
          </a:xfrm>
          <a:solidFill>
            <a:schemeClr val="bg1"/>
          </a:solidFill>
          <a:effectLst/>
        </p:grpSpPr>
        <p:pic>
          <p:nvPicPr>
            <p:cNvPr id="48" name="Rounded Rectangle 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" y="1148"/>
              <a:ext cx="1536" cy="6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10"/>
            <p:cNvSpPr txBox="1">
              <a:spLocks noChangeArrowheads="1"/>
            </p:cNvSpPr>
            <p:nvPr/>
          </p:nvSpPr>
          <p:spPr>
            <a:xfrm>
              <a:off x="2275" y="1187"/>
              <a:ext cx="1454" cy="6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algn="ctr" rtl="0">
                <a:defRPr>
                  <a:effectLst/>
                </a:defRPr>
              </a:pPr>
              <a:r>
                <a:rPr lang="hr-HR" dirty="1" sz="17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Državni izvanproračunski fondovi</a:t>
              </a:r>
              <a:r>
                <a:rPr lang="hr-HR" dirty="1" sz="17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 </a:t>
              </a:r>
            </a:p>
          </p:txBody>
        </p:sp>
      </p:grpSp>
      <p:grpSp>
        <p:nvGrpSpPr>
          <p:cNvPr id="50" name="Rounded Rectangle 4"/>
          <p:cNvGrpSpPr/>
          <p:nvPr/>
        </p:nvGrpSpPr>
        <p:grpSpPr>
          <a:xfrm>
            <a:off x="6345238" y="1858169"/>
            <a:ext cx="2236787" cy="685800"/>
            <a:chOff x="4485" y="1148"/>
            <a:chExt cx="1582" cy="507"/>
          </a:xfrm>
          <a:solidFill>
            <a:schemeClr val="bg1"/>
          </a:solidFill>
          <a:effectLst/>
        </p:grpSpPr>
        <p:pic>
          <p:nvPicPr>
            <p:cNvPr id="51" name="Rounded Rectangle 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" y="1148"/>
              <a:ext cx="1582" cy="5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 Box 13"/>
            <p:cNvSpPr txBox="1">
              <a:spLocks noChangeArrowheads="1"/>
            </p:cNvSpPr>
            <p:nvPr/>
          </p:nvSpPr>
          <p:spPr>
            <a:xfrm>
              <a:off x="4516" y="1178"/>
              <a:ext cx="1518" cy="4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algn="ctr">
                <a:defRPr>
                  <a:effectLst/>
                </a:defRPr>
              </a:pPr>
              <a:endParaRPr lang="ru-RU" altLang="ru-RU" sz="90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  <a:p>
              <a:pPr algn="ctr" rtl="0">
                <a:defRPr>
                  <a:effectLst/>
                </a:defRPr>
              </a:pPr>
              <a:r>
                <a:rPr lang="hr-HR" dirty="1" sz="17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Lokalni proračuni</a:t>
              </a:r>
            </a:p>
          </p:txBody>
        </p:sp>
      </p:grpSp>
      <p:grpSp>
        <p:nvGrpSpPr>
          <p:cNvPr id="53" name="Rounded Rectangle 8"/>
          <p:cNvGrpSpPr/>
          <p:nvPr/>
        </p:nvGrpSpPr>
        <p:grpSpPr>
          <a:xfrm>
            <a:off x="2268538" y="3284538"/>
            <a:ext cx="1987550" cy="827087"/>
            <a:chOff x="1786" y="2181"/>
            <a:chExt cx="1405" cy="561"/>
          </a:xfrm>
          <a:solidFill>
            <a:schemeClr val="bg1"/>
          </a:solidFill>
          <a:effectLst/>
        </p:grpSpPr>
        <p:pic>
          <p:nvPicPr>
            <p:cNvPr id="54" name="Rounded Rectangle 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" y="2181"/>
              <a:ext cx="1405" cy="56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16"/>
            <p:cNvSpPr txBox="1">
              <a:spLocks noChangeArrowheads="1"/>
            </p:cNvSpPr>
            <p:nvPr/>
          </p:nvSpPr>
          <p:spPr>
            <a:xfrm>
              <a:off x="1819" y="2215"/>
              <a:ext cx="1333" cy="4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algn="ctr" rtl="0">
                <a:defRPr>
                  <a:effectLst/>
                </a:defRPr>
              </a:pPr>
              <a:r>
                <a:rPr lang="hr-HR" dirty="1" sz="18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Federalna riznica</a:t>
              </a:r>
            </a:p>
          </p:txBody>
        </p:sp>
      </p:grpSp>
      <p:grpSp>
        <p:nvGrpSpPr>
          <p:cNvPr id="56" name="Rounded Rectangle 3"/>
          <p:cNvGrpSpPr/>
          <p:nvPr/>
        </p:nvGrpSpPr>
        <p:grpSpPr>
          <a:xfrm>
            <a:off x="6343824" y="3284538"/>
            <a:ext cx="2236788" cy="827087"/>
            <a:chOff x="4485" y="1912"/>
            <a:chExt cx="1582" cy="692"/>
          </a:xfrm>
          <a:solidFill>
            <a:schemeClr val="bg1"/>
          </a:solidFill>
          <a:effectLst/>
        </p:grpSpPr>
        <p:pic>
          <p:nvPicPr>
            <p:cNvPr id="57" name="Rounded Rectangle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" y="1912"/>
              <a:ext cx="1582" cy="6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 Box 19"/>
            <p:cNvSpPr txBox="1">
              <a:spLocks noChangeArrowheads="1"/>
            </p:cNvSpPr>
            <p:nvPr/>
          </p:nvSpPr>
          <p:spPr>
            <a:xfrm>
              <a:off x="4525" y="1952"/>
              <a:ext cx="1500" cy="6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algn="ctr" rtl="0">
                <a:defRPr>
                  <a:effectLst/>
                </a:defRPr>
              </a:pPr>
              <a:r>
                <a:rPr lang="hr-HR" dirty="1" sz="17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Proračuni sastavnih entiteta RF-a</a:t>
              </a:r>
            </a:p>
          </p:txBody>
        </p:sp>
      </p:grpSp>
      <p:grpSp>
        <p:nvGrpSpPr>
          <p:cNvPr id="59" name="Rounded Rectangle 53"/>
          <p:cNvGrpSpPr/>
          <p:nvPr/>
        </p:nvGrpSpPr>
        <p:grpSpPr>
          <a:xfrm>
            <a:off x="1642133" y="4601564"/>
            <a:ext cx="3240360" cy="820737"/>
            <a:chOff x="1156" y="3172"/>
            <a:chExt cx="1401" cy="557"/>
          </a:xfrm>
          <a:solidFill>
            <a:schemeClr val="bg1"/>
          </a:solidFill>
          <a:effectLst/>
        </p:grpSpPr>
        <p:pic>
          <p:nvPicPr>
            <p:cNvPr id="61" name="Rounded Rectangle 5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" y="3172"/>
              <a:ext cx="1401" cy="5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 Box 22"/>
            <p:cNvSpPr txBox="1">
              <a:spLocks noChangeArrowheads="1"/>
            </p:cNvSpPr>
            <p:nvPr/>
          </p:nvSpPr>
          <p:spPr>
            <a:xfrm>
              <a:off x="1189" y="3206"/>
              <a:ext cx="1334" cy="4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algn="ctr" rtl="0">
                <a:defRPr>
                  <a:effectLst/>
                </a:defRPr>
              </a:pPr>
              <a:r>
                <a:rPr lang="hr-HR" dirty="1" sz="20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Ministarstvo financija Ruske Federacije</a:t>
              </a:r>
            </a:p>
          </p:txBody>
        </p:sp>
      </p:grpSp>
      <p:grpSp>
        <p:nvGrpSpPr>
          <p:cNvPr id="63" name="Rounded Rectangle 57"/>
          <p:cNvGrpSpPr/>
          <p:nvPr/>
        </p:nvGrpSpPr>
        <p:grpSpPr>
          <a:xfrm>
            <a:off x="5886450" y="4601564"/>
            <a:ext cx="2695575" cy="820737"/>
            <a:chOff x="3360" y="3172"/>
            <a:chExt cx="1905" cy="557"/>
          </a:xfrm>
          <a:solidFill>
            <a:schemeClr val="bg1"/>
          </a:solidFill>
          <a:effectLst/>
        </p:grpSpPr>
        <p:pic>
          <p:nvPicPr>
            <p:cNvPr id="64" name="Rounded Rectangle 5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" y="3172"/>
              <a:ext cx="1905" cy="5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 Box 25"/>
            <p:cNvSpPr txBox="1">
              <a:spLocks noChangeArrowheads="1"/>
            </p:cNvSpPr>
            <p:nvPr/>
          </p:nvSpPr>
          <p:spPr>
            <a:xfrm>
              <a:off x="3393" y="3206"/>
              <a:ext cx="1839" cy="4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algn="ctr" rtl="0">
                <a:defRPr>
                  <a:effectLst/>
                </a:defRPr>
              </a:pPr>
              <a:r>
                <a:rPr lang="hr-HR" dirty="1" sz="17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Vlada Ruske Federacije</a:t>
              </a:r>
            </a:p>
          </p:txBody>
        </p:sp>
      </p:grpSp>
      <p:cxnSp>
        <p:nvCxnSpPr>
          <p:cNvPr id="66" name="Elbow Connector 18"/>
          <p:cNvCxnSpPr>
            <a:stCxn id="48" idx="2"/>
            <a:endCxn id="54" idx="0"/>
          </p:cNvCxnSpPr>
          <p:nvPr/>
        </p:nvCxnSpPr>
        <p:spPr>
          <a:xfrm rot="5400000">
            <a:off x="3534898" y="2271384"/>
            <a:ext cx="740569" cy="12857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24763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71" name="Group 83"/>
          <p:cNvGrpSpPr/>
          <p:nvPr/>
        </p:nvGrpSpPr>
        <p:grpSpPr>
          <a:xfrm>
            <a:off x="383555" y="5606057"/>
            <a:ext cx="3996064" cy="677863"/>
            <a:chOff x="130140" y="6190474"/>
            <a:chExt cx="4484070" cy="731429"/>
          </a:xfrm>
          <a:solidFill>
            <a:schemeClr val="bg1"/>
          </a:solidFill>
          <a:effectLst/>
        </p:grpSpPr>
        <p:pic>
          <p:nvPicPr>
            <p:cNvPr id="72" name="Picture 7" descr="C:\Documents and Settings\09IM38p\Local Settings\Temporary Internet Files\Content.IE5\4PNRP4H4\MCj04315860000[1]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40" y="6190474"/>
              <a:ext cx="731429" cy="73142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>
              <a:spLocks noChangeArrowheads="1"/>
            </p:cNvSpPr>
            <p:nvPr/>
          </p:nvSpPr>
          <p:spPr>
            <a:xfrm>
              <a:off x="915723" y="6320657"/>
              <a:ext cx="2787930" cy="5834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8" rIns="82936" bIns="41468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rtl="0">
                <a:defRPr>
                  <a:effectLst/>
                </a:defRPr>
              </a:pPr>
              <a:r>
                <a:rPr lang="hr-HR" dirty="1" sz="15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Datumi izvještavanja:</a:t>
              </a:r>
            </a:p>
            <a:p>
              <a:pPr rtl="0">
                <a:defRPr>
                  <a:effectLst/>
                </a:defRPr>
              </a:pPr>
              <a:r>
                <a:rPr lang="hr-HR" dirty="1" sz="15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Mjesečno, tromjesečno, godišnje.</a:t>
              </a:r>
            </a:p>
          </p:txBody>
        </p:sp>
      </p:grpSp>
      <p:grpSp>
        <p:nvGrpSpPr>
          <p:cNvPr id="74" name="Group 81"/>
          <p:cNvGrpSpPr/>
          <p:nvPr/>
        </p:nvGrpSpPr>
        <p:grpSpPr>
          <a:xfrm>
            <a:off x="4928567" y="5672732"/>
            <a:ext cx="3675881" cy="636588"/>
            <a:chOff x="5230818" y="6261912"/>
            <a:chExt cx="4124712" cy="685800"/>
          </a:xfrm>
          <a:solidFill>
            <a:schemeClr val="bg1"/>
          </a:solidFill>
          <a:effectLst/>
        </p:grpSpPr>
        <p:pic>
          <p:nvPicPr>
            <p:cNvPr id="75" name="Picture 96" descr="j0433892[1]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818" y="6261912"/>
              <a:ext cx="685800" cy="6858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>
              <a:spLocks noChangeArrowheads="1"/>
            </p:cNvSpPr>
            <p:nvPr/>
          </p:nvSpPr>
          <p:spPr>
            <a:xfrm>
              <a:off x="6012827" y="6333741"/>
              <a:ext cx="2518630" cy="5824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8" rIns="82936" bIns="41468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673100" indent="-258763"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1036638" indent="-207963"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450975" indent="-206375"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65313" indent="-206375" defTabSz="828675"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  <a:lvl6pPr marL="23225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6pPr>
              <a:lvl7pPr marL="27797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7pPr>
              <a:lvl8pPr marL="32369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8pPr>
              <a:lvl9pPr marL="36941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9pPr>
            </a:lstStyle>
            <a:p>
              <a:pPr rtl="0">
                <a:defRPr>
                  <a:effectLst/>
                </a:defRPr>
              </a:pPr>
              <a:r>
                <a:rPr lang="hr-HR" dirty="1" sz="15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Podaci se dostavljaju</a:t>
              </a:r>
              <a:r>
                <a:rPr lang="hr-HR" dirty="1" sz="15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 </a:t>
              </a:r>
            </a:p>
            <a:p>
              <a:pPr rtl="0">
                <a:defRPr>
                  <a:effectLst/>
                </a:defRPr>
              </a:pPr>
              <a:r>
                <a:rPr lang="hr-HR" dirty="1" sz="1500" b="0" i="0" u="none" strike="noStrike">
                  <a:highlight>
                    <a:srgbClr val="000000">
                      <a:alpha val="0"/>
                    </a:srgbClr>
                  </a:highlight>
                  <a:latin typeface="Cambria"/>
                </a:rPr>
                <a:t>u elektroničkom obliku.</a:t>
              </a:r>
            </a:p>
          </p:txBody>
        </p:sp>
      </p:grpSp>
      <p:cxnSp>
        <p:nvCxnSpPr>
          <p:cNvPr id="83" name="Прямая со стрелкой 82"/>
          <p:cNvCxnSpPr>
            <a:stCxn id="54" idx="2"/>
            <a:endCxn id="61" idx="0"/>
          </p:cNvCxnSpPr>
          <p:nvPr/>
        </p:nvCxnSpPr>
        <p:spPr>
          <a:xfrm>
            <a:off x="3262313" y="4111625"/>
            <a:ext cx="0" cy="489939"/>
          </a:xfrm>
          <a:prstGeom prst="straightConnector1">
            <a:avLst/>
          </a:prstGeom>
          <a:ln w="38100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51" idx="2"/>
            <a:endCxn id="57" idx="0"/>
          </p:cNvCxnSpPr>
          <p:nvPr/>
        </p:nvCxnSpPr>
        <p:spPr>
          <a:xfrm flipH="1">
            <a:off x="7462218" y="2543969"/>
            <a:ext cx="1414" cy="740569"/>
          </a:xfrm>
          <a:prstGeom prst="straightConnector1">
            <a:avLst/>
          </a:prstGeom>
          <a:ln w="38100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57" idx="1"/>
            <a:endCxn id="54" idx="3"/>
          </p:cNvCxnSpPr>
          <p:nvPr/>
        </p:nvCxnSpPr>
        <p:spPr>
          <a:xfrm flipH="1">
            <a:off x="4256088" y="3698082"/>
            <a:ext cx="2087736" cy="0"/>
          </a:xfrm>
          <a:prstGeom prst="straightConnector1">
            <a:avLst/>
          </a:prstGeom>
          <a:ln w="38100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61" idx="3"/>
            <a:endCxn id="64" idx="1"/>
          </p:cNvCxnSpPr>
          <p:nvPr/>
        </p:nvCxnSpPr>
        <p:spPr>
          <a:xfrm>
            <a:off x="4882493" y="5011933"/>
            <a:ext cx="1003957" cy="0"/>
          </a:xfrm>
          <a:prstGeom prst="straightConnector1">
            <a:avLst/>
          </a:prstGeom>
          <a:ln w="38100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26.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6297" y="235753"/>
            <a:ext cx="1405404" cy="6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178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54289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Informacijski sustav</a:t>
            </a:r>
          </a:p>
        </p:txBody>
      </p:sp>
      <p:sp>
        <p:nvSpPr>
          <p:cNvPr id="93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27.</a:t>
            </a:r>
          </a:p>
        </p:txBody>
      </p:sp>
      <p:pic>
        <p:nvPicPr>
          <p:cNvPr id="1027" name="Picture 3" descr="E:\111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36058" cy="50085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16016" y="3212976"/>
            <a:ext cx="3744416" cy="1584176"/>
          </a:xfrm>
          <a:prstGeom prst="roundRect">
            <a:avLst>
              <a:gd name="adj" fmla="val 0"/>
            </a:avLst>
          </a:prstGeom>
          <a:solidFill>
            <a:srgbClr val="C7EA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r-HR" dirty="1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Svi izvještaji računovodstvenog subjekta na mjesečnoj, tromjesečnoj i godišnjoj osnovi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057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Заголовок 1"/>
          <p:cNvSpPr txBox="1"/>
          <p:nvPr/>
        </p:nvSpPr>
        <p:spPr>
          <a:xfrm>
            <a:off x="2195736" y="149797"/>
            <a:ext cx="6480720" cy="830931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Planovi i predviđanja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>
          <a:xfrm>
            <a:off x="1692401" y="1132853"/>
            <a:ext cx="6454946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Federalni standardi računovodstva državnih financija</a:t>
            </a: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>
          <a:xfrm>
            <a:off x="5935775" y="2276872"/>
            <a:ext cx="2739040" cy="137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Nacionalni</a:t>
            </a: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standardi</a:t>
            </a: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(30 RF SSS)</a:t>
            </a:r>
          </a:p>
        </p:txBody>
      </p:sp>
      <p:sp>
        <p:nvSpPr>
          <p:cNvPr id="19" name="Прямоугольник 12"/>
          <p:cNvSpPr>
            <a:spLocks noChangeArrowheads="1"/>
          </p:cNvSpPr>
          <p:nvPr/>
        </p:nvSpPr>
        <p:spPr>
          <a:xfrm>
            <a:off x="683568" y="2276874"/>
            <a:ext cx="2847963" cy="137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Međunarodni</a:t>
            </a: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standardi</a:t>
            </a: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(42 IPSAS, GFSM)</a:t>
            </a: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>
          <a:xfrm>
            <a:off x="4078134" y="3360446"/>
            <a:ext cx="1230272" cy="7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2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Neizravno</a:t>
            </a:r>
          </a:p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200" b="0" i="1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usvajanje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71676" y="1996949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4296197" y="2786012"/>
            <a:ext cx="794147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pic>
        <p:nvPicPr>
          <p:cNvPr id="12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9" y="1189209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28.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6136" y="4000996"/>
            <a:ext cx="6951160" cy="22882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Ciljevi reforme: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unaprjeđenje kvalitete računovodstvenih podataka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poboljšanje pouzdanosti izvještavanja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statističko istraživanje državnih financija diljem cijelog sektora</a:t>
            </a: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usporedba među zemljama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3864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5" name="Прямоугольник 4"/>
          <p:cNvSpPr>
            <a:spLocks noChangeArrowheads="1"/>
          </p:cNvSpPr>
          <p:nvPr/>
        </p:nvSpPr>
        <p:spPr>
          <a:xfrm>
            <a:off x="1676824" y="904732"/>
            <a:ext cx="7208000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Faze provedbe programa razvoja standarda računovodstva državnih financija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71676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9" y="965076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29.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1" y="1916832"/>
            <a:ext cx="8217122" cy="47291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sz="1900" b="1" i="0" u="sng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Javna rasprava (6 mjeseci)</a:t>
            </a:r>
          </a:p>
          <a:p>
            <a:pPr marL="800100" lvl="1" indent="-342900" rtl="0">
              <a:buFont typeface="Times New Roman" panose="02020603050405020304" pitchFamily="18" charset="0"/>
              <a:buChar char="→"/>
            </a:pPr>
            <a:r>
              <a:rPr lang="hr-HR" dirty="1" sz="19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85 regionalnih metodoloških odbora</a:t>
            </a:r>
            <a:r>
              <a:rPr lang="hr-HR" dirty="1" sz="19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marL="800100" lvl="1" indent="-342900" rtl="0">
              <a:buFont typeface="Times New Roman" panose="02020603050405020304" pitchFamily="18" charset="0"/>
              <a:buChar char="→"/>
            </a:pPr>
            <a:r>
              <a:rPr lang="hr-HR" dirty="1" sz="19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Odbor ruskog Ministarstva financija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sz="1900" b="1" i="0" u="sng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Stručni pregled projekta</a:t>
            </a:r>
          </a:p>
          <a:p>
            <a:pPr marL="800100" lvl="1" indent="-342900" rtl="0">
              <a:buFont typeface="Times New Roman" panose="02020603050405020304" pitchFamily="18" charset="0"/>
              <a:buChar char="→"/>
            </a:pPr>
            <a:r>
              <a:rPr lang="hr-HR" dirty="1" sz="19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Odbor ruskog Ministarstva financija (Središnja banka Ruske Federacije, rusko Ministarstvo financija, zajednica stručnjaka, nekomercijalna nedržavna regulatorna tijela, javna nadzorna tijela)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u="sng" b="1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Usvajanje standarda</a:t>
            </a:r>
            <a:r>
              <a:rPr lang="hr-HR" dirty="1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1,5 godinu prije stupanja na snagu</a:t>
            </a:r>
            <a:r>
              <a:rPr lang="hr-HR" dirty="1" b="0" u="none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u="sng" b="1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Metodološke preporuke</a:t>
            </a:r>
            <a:r>
              <a:rPr lang="hr-HR" dirty="1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jednu godinu prije prve provedbe</a:t>
            </a:r>
            <a:r>
              <a:rPr lang="hr-HR" dirty="1" b="0" u="none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marL="742950" lvl="1" indent="-285750" rtl="0">
              <a:buFont typeface="Times New Roman" panose="02020603050405020304" pitchFamily="18" charset="0"/>
              <a:buChar char="→"/>
            </a:pPr>
            <a:r>
              <a:rPr lang="hr-HR" dirty="1" sz="19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Sastanci na regionalnoj razini (2019. – preko 1500 sudionika)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dirty="1" u="sng" b="1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Metodološka podrška prvoj provedbi</a:t>
            </a:r>
            <a:r>
              <a:rPr lang="hr-HR" dirty="1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(u godini prve provedbe)</a:t>
            </a:r>
            <a:r>
              <a:rPr lang="hr-HR" dirty="1" b="0" u="none" sz="1900" i="0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marL="742950" lvl="1" indent="-285750" rtl="0">
              <a:buFont typeface="Times New Roman" panose="02020603050405020304" pitchFamily="18" charset="0"/>
              <a:buChar char="→"/>
            </a:pPr>
            <a:r>
              <a:rPr lang="hr-HR" dirty="1" sz="19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Ministarstvo financija Rusije + nedržavno regulatorno tijelo (nevladina profesionalna organizacija) „Unija razvoja državnih financija“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9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297" y="235753"/>
            <a:ext cx="1405404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261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Заголовок 1"/>
          <p:cNvSpPr txBox="1"/>
          <p:nvPr/>
        </p:nvSpPr>
        <p:spPr>
          <a:xfrm>
            <a:off x="2195736" y="149797"/>
            <a:ext cx="6480720" cy="1190971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Sustav zakonske regulative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76" y="2251158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4"/>
          <p:cNvSpPr>
            <a:spLocks noChangeArrowheads="1"/>
          </p:cNvSpPr>
          <p:nvPr/>
        </p:nvSpPr>
        <p:spPr>
          <a:xfrm>
            <a:off x="1813068" y="1481717"/>
            <a:ext cx="6787269" cy="4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Faze razvoja računovodstva u javnom sektoru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>
          <a:xfrm>
            <a:off x="971677" y="3331170"/>
            <a:ext cx="22068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Gotovinska</a:t>
            </a: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metoda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>
          <a:xfrm>
            <a:off x="3068056" y="3384082"/>
            <a:ext cx="2894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Provedba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obračunske metode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>
          <a:xfrm>
            <a:off x="5828394" y="3369186"/>
            <a:ext cx="25600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Provedba</a:t>
            </a: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nacionalnih standarda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10026" y="2408181"/>
            <a:ext cx="1575104" cy="915314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rtl="0">
              <a:defRPr>
                <a:effectLst/>
              </a:defRPr>
            </a:pPr>
            <a:r>
              <a:rPr lang="hr-HR" dirty="1" sz="5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2018.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8537" y="2408180"/>
            <a:ext cx="1575104" cy="915314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rtl="0">
              <a:defRPr>
                <a:effectLst/>
              </a:defRPr>
            </a:pPr>
            <a:r>
              <a:rPr lang="hr-HR" dirty="1" sz="5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2005.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41249" y="2408180"/>
            <a:ext cx="829822" cy="915314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rtl="0">
              <a:defRPr>
                <a:effectLst/>
              </a:defRPr>
            </a:pPr>
            <a:r>
              <a:rPr lang="hr-HR" dirty="1" sz="5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…..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565797" y="2686645"/>
            <a:ext cx="502444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186362" y="2686645"/>
            <a:ext cx="502444" cy="366713"/>
          </a:xfrm>
          <a:prstGeom prst="rightArrow">
            <a:avLst/>
          </a:prstGeom>
          <a:solidFill>
            <a:schemeClr val="bg1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>
          <a:xfrm>
            <a:off x="656157" y="4823419"/>
            <a:ext cx="18781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Informacije </a:t>
            </a:r>
            <a:r>
              <a:rPr lang="hr-HR" dirty="1" b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</a:t>
            </a:r>
            <a:r>
              <a:rPr lang="hr-HR" dirty="1" b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gotovinskom</a:t>
            </a:r>
            <a:r>
              <a:rPr lang="hr-HR" dirty="1" sz="16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upravljanju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proračunom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>
          <a:xfrm>
            <a:off x="3134440" y="4581128"/>
            <a:ext cx="21997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Informacije </a:t>
            </a:r>
            <a:r>
              <a:rPr lang="hr-HR" dirty="1" b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</a:t>
            </a:r>
            <a:r>
              <a:rPr lang="hr-HR" dirty="1" b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imovini i</a:t>
            </a:r>
            <a:r>
              <a:rPr lang="hr-HR" dirty="1" sz="16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b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obvezama</a:t>
            </a:r>
            <a:r>
              <a:rPr lang="hr-HR" dirty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,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te o</a:t>
            </a: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promjenama u njima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>
          <a:xfrm>
            <a:off x="5868144" y="4697849"/>
            <a:ext cx="266329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b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Utvrđivanje</a:t>
            </a:r>
            <a:r>
              <a:rPr lang="hr-HR" dirty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koncepata,</a:t>
            </a:r>
          </a:p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b="1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usklađivanje</a:t>
            </a:r>
            <a:r>
              <a:rPr lang="hr-HR" dirty="1" b="0" sz="160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nacionalne</a:t>
            </a: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metodologije</a:t>
            </a: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algn="just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 međunarodnom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565797" y="5191720"/>
            <a:ext cx="502444" cy="366713"/>
          </a:xfrm>
          <a:prstGeom prst="rightArrow">
            <a:avLst/>
          </a:prstGeom>
          <a:solidFill>
            <a:schemeClr val="bg1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186362" y="5191720"/>
            <a:ext cx="502444" cy="366713"/>
          </a:xfrm>
          <a:prstGeom prst="rightArrow">
            <a:avLst/>
          </a:prstGeom>
          <a:solidFill>
            <a:schemeClr val="bg1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184874" y="5191718"/>
            <a:ext cx="502444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186362" y="2686645"/>
            <a:ext cx="502444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565612" y="5191719"/>
            <a:ext cx="502444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25" name="Номер слайда 2"/>
          <p:cNvSpPr txBox="1"/>
          <p:nvPr/>
        </p:nvSpPr>
        <p:spPr>
          <a:xfrm>
            <a:off x="8545363" y="6307071"/>
            <a:ext cx="406202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3.</a:t>
            </a:r>
          </a:p>
        </p:txBody>
      </p:sp>
      <p:pic>
        <p:nvPicPr>
          <p:cNvPr id="26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6" y="1481717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093928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10679"/>
              </p:ext>
            </p:extLst>
          </p:nvPr>
        </p:nvGraphicFramePr>
        <p:xfrm>
          <a:off x="287959" y="2462267"/>
          <a:ext cx="8568000" cy="2331756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73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Br.</a:t>
                      </a:r>
                    </a:p>
                  </a:txBody>
                  <a:tcPr marL="68578" marR="68578" marT="34293" marB="342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Naziv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Datum stupanja na snagu</a:t>
                      </a:r>
                    </a:p>
                  </a:txBody>
                  <a:tcPr marL="68578" marR="68578" marT="34293" marB="342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Konceptualni okvir za računovodstvo i izvještavanje organizacija javnog sektora***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1.1.2018.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Temeljna imovina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1.1.2018.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3.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Zakupi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1.1.2018.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4.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Umanjenje imovine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1.1.2018.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5.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Podnošenje računovodstvenih (financijskih) izvještaja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1.1.2018.</a:t>
                      </a:r>
                    </a:p>
                  </a:txBody>
                  <a:tcPr marL="68578" marR="68578" marT="34293" marB="34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/>
          <p:nvPr/>
        </p:nvSpPr>
        <p:spPr>
          <a:xfrm>
            <a:off x="1758553" y="1056768"/>
            <a:ext cx="6468144" cy="576064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defRPr>
                <a:effectLst/>
              </a:defRPr>
            </a:pPr>
            <a:r>
              <a:rPr lang="hr-HR" dirty="1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Standardi računovodstva državnih financija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>
          <a:xfrm>
            <a:off x="2893358" y="5877272"/>
            <a:ext cx="28071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*** – nije standard u okviru IPSAS-a</a:t>
            </a:r>
            <a:r>
              <a:rPr lang="hr-HR" dirty="1" sz="16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</p:txBody>
      </p:sp>
      <p:sp>
        <p:nvSpPr>
          <p:cNvPr id="1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30.</a:t>
            </a:r>
          </a:p>
        </p:txBody>
      </p:sp>
      <p:sp>
        <p:nvSpPr>
          <p:cNvPr id="12" name="Заголовок 1"/>
          <p:cNvSpPr txBox="1"/>
          <p:nvPr/>
        </p:nvSpPr>
        <p:spPr>
          <a:xfrm>
            <a:off x="2195736" y="149797"/>
            <a:ext cx="6480720" cy="686915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Planovi i predviđanja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297" y="235753"/>
            <a:ext cx="1405404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469578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78892"/>
              </p:ext>
            </p:extLst>
          </p:nvPr>
        </p:nvGraphicFramePr>
        <p:xfrm>
          <a:off x="287524" y="1939089"/>
          <a:ext cx="8568953" cy="4323819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69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363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Br.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Naziv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Datum stupanja na snagu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6.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Računovodstvena politika, vrijednosti procjene i pogreške u procjeni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1.1.2019.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7.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Događaji nakon izvještavanja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1.1.2019.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8.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Izvještaj o novčanom toku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1.1.2019.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9.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Prihodi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1.1.2019.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10.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Utjecaj promjena u tečaju stranih valuta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1.1.2019.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11.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Proračunske informacije u računovodstvenim (financijskim) izvještajima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1.1.2020.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12.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Dionice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1.1.2020.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13.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Rezerve.</a:t>
                      </a:r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 </a:t>
                      </a:r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Objava informacija o uvjetnim obvezama i nepredviđenoj imovini</a:t>
                      </a:r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1.1.2020.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14.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Ugovori između koncesionara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1.1.2020.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Dugoročni ugovori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1.1.2020.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1758553" y="1056768"/>
            <a:ext cx="6468144" cy="576064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defRPr>
                <a:effectLst/>
              </a:defRPr>
            </a:pPr>
            <a:r>
              <a:rPr lang="hr-HR" dirty="1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Standardi računovodstva državnih financija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31.</a:t>
            </a:r>
          </a:p>
        </p:txBody>
      </p:sp>
      <p:sp>
        <p:nvSpPr>
          <p:cNvPr id="11" name="Заголовок 1"/>
          <p:cNvSpPr txBox="1"/>
          <p:nvPr/>
        </p:nvSpPr>
        <p:spPr>
          <a:xfrm>
            <a:off x="2195736" y="149797"/>
            <a:ext cx="6480720" cy="686915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Planovi i predviđanja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297" y="235753"/>
            <a:ext cx="1405404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915810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66006"/>
              </p:ext>
            </p:extLst>
          </p:nvPr>
        </p:nvGraphicFramePr>
        <p:xfrm>
          <a:off x="287524" y="1939089"/>
          <a:ext cx="8568953" cy="3429036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69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Br.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Naziv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Datum stupanja na snagu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16.</a:t>
                      </a:r>
                    </a:p>
                  </a:txBody>
                  <a:tcPr marL="68578" marR="68578" marT="34296" marB="342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Neproizvedena imovina***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1.1.2021.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17.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Objava povezanim stranama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1.1.2021.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Zajedničke aktivnosti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1.1.2021.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19.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Nematerijalna imovina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1.1.2021.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20.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Naknade za zaposlenike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1.1.2021.</a:t>
                      </a:r>
                    </a:p>
                  </a:txBody>
                  <a:tcPr marL="68578" marR="68578" marT="34294" marB="34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21.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Troškovi zaduživanja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1.1.2021.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22.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Financijski instrumenti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1.1.2021.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23.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Računovodstveno (financijsko) izvještavanje prilagođeno inflaciji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1.7.2022.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24.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Konsolidirano računovodstveno (financijsko) izvještavanje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1.1.2022.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5444614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1758553" y="1056768"/>
            <a:ext cx="6468144" cy="576064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defRPr>
                <a:effectLst/>
              </a:defRPr>
            </a:pPr>
            <a:r>
              <a:rPr lang="hr-HR" dirty="1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Standardi računovodstva državnih financija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>
          <a:xfrm>
            <a:off x="2893361" y="6501378"/>
            <a:ext cx="2852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*** – nije standard u okviru IPSAS-a</a:t>
            </a:r>
            <a:r>
              <a:rPr lang="hr-HR" dirty="1" sz="16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</p:txBody>
      </p:sp>
      <p:sp>
        <p:nvSpPr>
          <p:cNvPr id="1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32.</a:t>
            </a:r>
          </a:p>
        </p:txBody>
      </p:sp>
      <p:sp>
        <p:nvSpPr>
          <p:cNvPr id="12" name="Заголовок 1"/>
          <p:cNvSpPr txBox="1"/>
          <p:nvPr/>
        </p:nvSpPr>
        <p:spPr>
          <a:xfrm>
            <a:off x="2195736" y="149797"/>
            <a:ext cx="6480720" cy="686915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Planovi i predviđanja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297" y="235753"/>
            <a:ext cx="1405404" cy="6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213602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62389"/>
              </p:ext>
            </p:extLst>
          </p:nvPr>
        </p:nvGraphicFramePr>
        <p:xfrm>
          <a:off x="287524" y="1939089"/>
          <a:ext cx="8568953" cy="3569321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69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363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Br.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Naziv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Datum stupanja na snagu</a:t>
                      </a:r>
                    </a:p>
                  </a:txBody>
                  <a:tcPr marL="68578" marR="68578" marT="34298" marB="342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25.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Računovodstvena metoda udjela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1.1.2022.</a:t>
                      </a:r>
                    </a:p>
                  </a:txBody>
                  <a:tcPr marL="68578" marR="68578" marT="34287" marB="34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26.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Pristup računovodstvenom (financijskom) izvještavanju statističkih informacija o državnim financijama u sektoru opće vlade***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1.1.2022.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27.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Biološka imovina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1.1.2022.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28.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Informacije o pregledu računovodstvenog (financijskog) izvještavanja po segmentima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1.1.2022.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29.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Državna (općinska) riznica***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1.1.2022.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30.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Industrijski standardi u skladu s Programom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1.1.2022.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4724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31.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  <a:ea typeface="+mn-ea"/>
                          <a:cs typeface="+mn-cs"/>
                        </a:rPr>
                        <a:t>Industrijski standardi u skladu s Programom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1.1.2023.</a:t>
                      </a:r>
                    </a:p>
                  </a:txBody>
                  <a:tcPr marL="68578" marR="68578" marT="34292" marB="342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820857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1758553" y="1056768"/>
            <a:ext cx="6468144" cy="576064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defRPr>
                <a:effectLst/>
              </a:defRPr>
            </a:pPr>
            <a:r>
              <a:rPr lang="hr-HR" dirty="1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Standardi računovodstva državnih financija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>
          <a:xfrm>
            <a:off x="2893361" y="6094809"/>
            <a:ext cx="28071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6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*** – nije standard u okviru IPSAS-a</a:t>
            </a:r>
            <a:r>
              <a:rPr lang="hr-HR" dirty="1" sz="16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</p:txBody>
      </p:sp>
      <p:sp>
        <p:nvSpPr>
          <p:cNvPr id="1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33.</a:t>
            </a:r>
          </a:p>
        </p:txBody>
      </p:sp>
      <p:sp>
        <p:nvSpPr>
          <p:cNvPr id="12" name="Заголовок 1"/>
          <p:cNvSpPr txBox="1"/>
          <p:nvPr/>
        </p:nvSpPr>
        <p:spPr>
          <a:xfrm>
            <a:off x="2195736" y="149797"/>
            <a:ext cx="6480720" cy="686915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Planovi i predviđanja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297" y="235753"/>
            <a:ext cx="1405404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456806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cxnSp>
        <p:nvCxnSpPr>
          <p:cNvPr id="48" name="Прямая соединительная линия 47"/>
          <p:cNvCxnSpPr/>
          <p:nvPr/>
        </p:nvCxnSpPr>
        <p:spPr>
          <a:xfrm flipH="1">
            <a:off x="1638533" y="3465080"/>
            <a:ext cx="7067659" cy="773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1638533" y="3211325"/>
            <a:ext cx="7067659" cy="1044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81734" y="2612263"/>
            <a:ext cx="0" cy="14764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567799" y="2774709"/>
            <a:ext cx="7058136" cy="696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1527318" y="2334556"/>
            <a:ext cx="7093514" cy="153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685141" y="3500955"/>
            <a:ext cx="7058480" cy="690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549765" y="1977544"/>
            <a:ext cx="18034" cy="2357488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08914" y="4088692"/>
            <a:ext cx="749713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09632" y="3560650"/>
            <a:ext cx="7741" cy="5280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80" idx="0"/>
          </p:cNvCxnSpPr>
          <p:nvPr/>
        </p:nvCxnSpPr>
        <p:spPr>
          <a:xfrm>
            <a:off x="3727299" y="3288645"/>
            <a:ext cx="0" cy="8097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966177" y="3002282"/>
            <a:ext cx="2" cy="10594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TextBox 39"/>
          <p:cNvSpPr txBox="1">
            <a:spLocks noChangeArrowheads="1"/>
          </p:cNvSpPr>
          <p:nvPr/>
        </p:nvSpPr>
        <p:spPr>
          <a:xfrm>
            <a:off x="8508645" y="4181143"/>
            <a:ext cx="562855" cy="30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Godina</a:t>
            </a:r>
          </a:p>
        </p:txBody>
      </p:sp>
      <p:sp>
        <p:nvSpPr>
          <p:cNvPr id="17424" name="TextBox 41"/>
          <p:cNvSpPr txBox="1">
            <a:spLocks noChangeArrowheads="1"/>
          </p:cNvSpPr>
          <p:nvPr/>
        </p:nvSpPr>
        <p:spPr>
          <a:xfrm>
            <a:off x="91978" y="2331105"/>
            <a:ext cx="1477297" cy="73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Količina</a:t>
            </a: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nacionalnih</a:t>
            </a: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standarda</a:t>
            </a:r>
          </a:p>
        </p:txBody>
      </p:sp>
      <p:sp>
        <p:nvSpPr>
          <p:cNvPr id="26" name="Прямоугольник 4"/>
          <p:cNvSpPr>
            <a:spLocks noChangeArrowheads="1"/>
          </p:cNvSpPr>
          <p:nvPr/>
        </p:nvSpPr>
        <p:spPr>
          <a:xfrm>
            <a:off x="1669365" y="862782"/>
            <a:ext cx="6777610" cy="8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Rusija postupno usvaja standarde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57187" y="1681227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39"/>
          <p:cNvSpPr txBox="1">
            <a:spLocks noChangeArrowheads="1"/>
          </p:cNvSpPr>
          <p:nvPr/>
        </p:nvSpPr>
        <p:spPr>
          <a:xfrm>
            <a:off x="2052529" y="4150366"/>
            <a:ext cx="723353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2018.</a:t>
            </a: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>
          <a:xfrm>
            <a:off x="3352638" y="4150366"/>
            <a:ext cx="723353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2019.</a:t>
            </a:r>
          </a:p>
        </p:txBody>
      </p:sp>
      <p:sp>
        <p:nvSpPr>
          <p:cNvPr id="39" name="TextBox 39"/>
          <p:cNvSpPr txBox="1">
            <a:spLocks noChangeArrowheads="1"/>
          </p:cNvSpPr>
          <p:nvPr/>
        </p:nvSpPr>
        <p:spPr>
          <a:xfrm>
            <a:off x="4625146" y="4150366"/>
            <a:ext cx="723353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2020.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914299" y="2198336"/>
            <a:ext cx="0" cy="19520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9"/>
          <p:cNvSpPr txBox="1">
            <a:spLocks noChangeArrowheads="1"/>
          </p:cNvSpPr>
          <p:nvPr/>
        </p:nvSpPr>
        <p:spPr>
          <a:xfrm>
            <a:off x="6148177" y="4150366"/>
            <a:ext cx="723353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2021.</a:t>
            </a: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>
          <a:xfrm>
            <a:off x="7671211" y="4150366"/>
            <a:ext cx="723353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2022.</a:t>
            </a:r>
          </a:p>
        </p:txBody>
      </p:sp>
      <p:sp>
        <p:nvSpPr>
          <p:cNvPr id="56" name="Полилиния 55"/>
          <p:cNvSpPr/>
          <p:nvPr/>
        </p:nvSpPr>
        <p:spPr>
          <a:xfrm flipV="1">
            <a:off x="2307056" y="3302394"/>
            <a:ext cx="1420243" cy="325371"/>
          </a:xfrm>
          <a:custGeom>
            <a:avLst/>
            <a:gdLst>
              <a:gd name="connsiteX0" fmla="*/ 0 w 5598543"/>
              <a:gd name="connsiteY0" fmla="*/ 0 h 2294627"/>
              <a:gd name="connsiteX1" fmla="*/ 5598543 w 5598543"/>
              <a:gd name="connsiteY1" fmla="*/ 2294627 h 22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543" h="2294627">
                <a:moveTo>
                  <a:pt x="0" y="0"/>
                </a:moveTo>
                <a:lnTo>
                  <a:pt x="5598543" y="2294627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75" name="TextBox 39"/>
          <p:cNvSpPr txBox="1">
            <a:spLocks noChangeArrowheads="1"/>
          </p:cNvSpPr>
          <p:nvPr/>
        </p:nvSpPr>
        <p:spPr>
          <a:xfrm>
            <a:off x="2942154" y="3499262"/>
            <a:ext cx="453208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+5</a:t>
            </a:r>
          </a:p>
        </p:txBody>
      </p:sp>
      <p:sp>
        <p:nvSpPr>
          <p:cNvPr id="76" name="Полилиния 75"/>
          <p:cNvSpPr/>
          <p:nvPr/>
        </p:nvSpPr>
        <p:spPr>
          <a:xfrm flipV="1">
            <a:off x="4999803" y="2583479"/>
            <a:ext cx="1438707" cy="464951"/>
          </a:xfrm>
          <a:custGeom>
            <a:avLst/>
            <a:gdLst>
              <a:gd name="connsiteX0" fmla="*/ 0 w 5598543"/>
              <a:gd name="connsiteY0" fmla="*/ 0 h 2294627"/>
              <a:gd name="connsiteX1" fmla="*/ 5598543 w 5598543"/>
              <a:gd name="connsiteY1" fmla="*/ 2294627 h 22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543" h="2294627">
                <a:moveTo>
                  <a:pt x="0" y="0"/>
                </a:moveTo>
                <a:lnTo>
                  <a:pt x="5598543" y="2294627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77" name="TextBox 39"/>
          <p:cNvSpPr txBox="1">
            <a:spLocks noChangeArrowheads="1"/>
          </p:cNvSpPr>
          <p:nvPr/>
        </p:nvSpPr>
        <p:spPr>
          <a:xfrm>
            <a:off x="3939998" y="3162675"/>
            <a:ext cx="453208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+5</a:t>
            </a:r>
          </a:p>
        </p:txBody>
      </p:sp>
      <p:sp>
        <p:nvSpPr>
          <p:cNvPr id="94" name="TextBox 39"/>
          <p:cNvSpPr txBox="1">
            <a:spLocks noChangeArrowheads="1"/>
          </p:cNvSpPr>
          <p:nvPr/>
        </p:nvSpPr>
        <p:spPr>
          <a:xfrm>
            <a:off x="5130491" y="2461044"/>
            <a:ext cx="453208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+5</a:t>
            </a:r>
          </a:p>
        </p:txBody>
      </p:sp>
      <p:sp>
        <p:nvSpPr>
          <p:cNvPr id="80" name="Полилиния 79"/>
          <p:cNvSpPr/>
          <p:nvPr/>
        </p:nvSpPr>
        <p:spPr>
          <a:xfrm flipV="1">
            <a:off x="3727299" y="3045475"/>
            <a:ext cx="1272502" cy="243170"/>
          </a:xfrm>
          <a:custGeom>
            <a:avLst/>
            <a:gdLst>
              <a:gd name="connsiteX0" fmla="*/ 0 w 5598543"/>
              <a:gd name="connsiteY0" fmla="*/ 0 h 2294627"/>
              <a:gd name="connsiteX1" fmla="*/ 5598543 w 5598543"/>
              <a:gd name="connsiteY1" fmla="*/ 2294627 h 22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543" h="2294627">
                <a:moveTo>
                  <a:pt x="0" y="0"/>
                </a:moveTo>
                <a:lnTo>
                  <a:pt x="5598543" y="2294627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103" name="TextBox 39"/>
          <p:cNvSpPr txBox="1">
            <a:spLocks noChangeArrowheads="1"/>
          </p:cNvSpPr>
          <p:nvPr/>
        </p:nvSpPr>
        <p:spPr>
          <a:xfrm>
            <a:off x="6649278" y="1960056"/>
            <a:ext cx="453208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+7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1549768" y="2117847"/>
            <a:ext cx="7076168" cy="91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39"/>
          <p:cNvSpPr txBox="1">
            <a:spLocks noChangeArrowheads="1"/>
          </p:cNvSpPr>
          <p:nvPr/>
        </p:nvSpPr>
        <p:spPr>
          <a:xfrm>
            <a:off x="7983028" y="1652567"/>
            <a:ext cx="453208" cy="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+7</a:t>
            </a: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H="1">
            <a:off x="8620832" y="1943007"/>
            <a:ext cx="18965" cy="21554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V="1">
            <a:off x="6424891" y="1911861"/>
            <a:ext cx="2252701" cy="671618"/>
          </a:xfrm>
          <a:prstGeom prst="straightConnector1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Заголовок 1"/>
          <p:cNvSpPr txBox="1"/>
          <p:nvPr/>
        </p:nvSpPr>
        <p:spPr>
          <a:xfrm>
            <a:off x="2195736" y="149797"/>
            <a:ext cx="6480720" cy="686915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Planovi i predviđanja</a:t>
            </a:r>
          </a:p>
        </p:txBody>
      </p:sp>
      <p:pic>
        <p:nvPicPr>
          <p:cNvPr id="4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7" y="918711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9"/>
          <p:cNvSpPr txBox="1">
            <a:spLocks noChangeArrowheads="1"/>
          </p:cNvSpPr>
          <p:nvPr/>
        </p:nvSpPr>
        <p:spPr>
          <a:xfrm>
            <a:off x="977167" y="1872891"/>
            <a:ext cx="545375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29</a:t>
            </a:r>
          </a:p>
        </p:txBody>
      </p:sp>
      <p:sp>
        <p:nvSpPr>
          <p:cNvPr id="53" name="Номер слайда 2"/>
          <p:cNvSpPr txBox="1"/>
          <p:nvPr/>
        </p:nvSpPr>
        <p:spPr>
          <a:xfrm>
            <a:off x="8492046" y="5891572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34.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268" y="4658218"/>
            <a:ext cx="2054582" cy="945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Podaci prvih rezultata*</a:t>
            </a:r>
          </a:p>
          <a:p>
            <a:pPr rtl="0"/>
            <a:r>
              <a:rPr lang="hr-HR" dirty="1" sz="16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za analizu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31236"/>
              </p:ext>
            </p:extLst>
          </p:nvPr>
        </p:nvGraphicFramePr>
        <p:xfrm>
          <a:off x="2418000" y="4673166"/>
          <a:ext cx="6022205" cy="159096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hr-HR" dirty="1" sz="2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100%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>
                          <a:effectLst/>
                        </a:defRPr>
                      </a:pPr>
                      <a:r>
                        <a:rPr lang="hr-HR" dirty="1" sz="18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zakupljene imovine uključeno je u bilancu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32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24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36%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financijske imovine RF-a je dugoročno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105">
                <a:tc>
                  <a:txBody>
                    <a:bodyPr/>
                    <a:lstStyle/>
                    <a:p>
                      <a:pPr algn="ctr" rtl="0"/>
                      <a:r>
                        <a:rPr lang="hr-HR" dirty="1" sz="20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&lt; 0,001%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dirty="1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smanjenja troškova fondova kao posljedica umanjenja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0452" y="6470394"/>
            <a:ext cx="5721440" cy="2745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hr-HR" dirty="1" sz="12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*Sukladno izvještaju o upravljanju konsolidiranim proračunom RF-a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6297" y="235753"/>
            <a:ext cx="1405404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617301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24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3" y="1124744"/>
            <a:ext cx="7254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971600" y="1899444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470" name="Прямоугольник 4"/>
          <p:cNvSpPr>
            <a:spLocks noChangeArrowheads="1"/>
          </p:cNvSpPr>
          <p:nvPr/>
        </p:nvSpPr>
        <p:spPr>
          <a:xfrm>
            <a:off x="1895525" y="1405732"/>
            <a:ext cx="6786993" cy="4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Planovi i predviđanja</a:t>
            </a:r>
          </a:p>
        </p:txBody>
      </p:sp>
      <p:sp>
        <p:nvSpPr>
          <p:cNvPr id="16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35.</a:t>
            </a: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>
          <a:xfrm>
            <a:off x="971550" y="2348880"/>
            <a:ext cx="7207605" cy="338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Rad na nacionalnim (industrijskim) standardima;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40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Razvoj statističke metodologije državnih financija;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40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Razvoj proračunske klasifikacije;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400">
              <a:effectLst/>
              <a:latin typeface="Cambria" panose="02040503050406030204" pitchFamily="18" charset="0"/>
            </a:endParaRPr>
          </a:p>
          <a:p>
            <a:pPr marL="342900" indent="-342900" rtl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dirty="1" sz="24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Centralizacija funkcije proračunskog računovodstva i izvještavanja u centrima izvrsnosti.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297" y="235753"/>
            <a:ext cx="1405404" cy="75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14550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678"/>
            <a:ext cx="9144000" cy="6853612"/>
          </a:xfrm>
          <a:prstGeom prst="rect">
            <a:avLst/>
          </a:prstGeom>
          <a:effectLst/>
        </p:spPr>
      </p:pic>
      <p:sp>
        <p:nvSpPr>
          <p:cNvPr id="5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36.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25452"/>
            <a:ext cx="7963344" cy="3916521"/>
          </a:xfrm>
          <a:prstGeom prst="rect">
            <a:avLst/>
          </a:prstGeom>
          <a:effectLst/>
        </p:spPr>
        <p:txBody>
          <a:bodyPr anchor="ctr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1" sz="28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Ministarstvo financija</a:t>
            </a:r>
            <a:r>
              <a:rPr lang="hr-HR" dirty="1" sz="28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 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1" sz="28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Ruske Federacije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effectLst/>
              <a:latin typeface="Cambria" panose="02040503050406030204" pitchFamily="18" charset="0"/>
              <a:cs typeface="Arial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www.minfin.ru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effectLst/>
              <a:latin typeface="Cambria" panose="02040503050406030204" pitchFamily="18" charset="0"/>
              <a:cs typeface="Arial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1" sz="28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Regulatorni akti u okviru računovodstva i izvještavanja u sektoru opće vlade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effectLst/>
              <a:latin typeface="Cambria" panose="02040503050406030204" pitchFamily="18" charset="0"/>
              <a:cs typeface="Arial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dirty="1" sz="18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https://www.minfin.ru/ru/perfomance/budget/bu_gs/budgetaccounting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65285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cxnSp>
        <p:nvCxnSpPr>
          <p:cNvPr id="14" name="Прямая со стрелкой 13"/>
          <p:cNvCxnSpPr>
            <a:stCxn id="8" idx="0"/>
          </p:cNvCxnSpPr>
          <p:nvPr/>
        </p:nvCxnSpPr>
        <p:spPr>
          <a:xfrm flipH="1" flipV="1">
            <a:off x="5364088" y="4653136"/>
            <a:ext cx="1512168" cy="792088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7" idx="0"/>
          </p:cNvCxnSpPr>
          <p:nvPr/>
        </p:nvCxnSpPr>
        <p:spPr>
          <a:xfrm flipV="1">
            <a:off x="2363241" y="4653136"/>
            <a:ext cx="1272655" cy="792088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2"/>
            <a:endCxn id="10" idx="0"/>
          </p:cNvCxnSpPr>
          <p:nvPr/>
        </p:nvCxnSpPr>
        <p:spPr>
          <a:xfrm>
            <a:off x="4535996" y="2420888"/>
            <a:ext cx="0" cy="648072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/>
          <p:nvPr/>
        </p:nvSpPr>
        <p:spPr>
          <a:xfrm>
            <a:off x="2195736" y="149797"/>
            <a:ext cx="6480720" cy="902939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Sustav zakonske regulative (reforma iz 2005.)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5445224"/>
            <a:ext cx="3791394" cy="1008112"/>
          </a:xfrm>
          <a:prstGeom prst="roundRect">
            <a:avLst/>
          </a:prstGeom>
          <a:gradFill>
            <a:gsLst>
              <a:gs pos="100000">
                <a:srgbClr val="00863D">
                  <a:alpha val="7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r-HR" dirty="1" sz="26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Proračunska klasifikacija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80559" y="5445224"/>
            <a:ext cx="3791394" cy="1008112"/>
          </a:xfrm>
          <a:prstGeom prst="roundRect">
            <a:avLst/>
          </a:prstGeom>
          <a:gradFill>
            <a:gsLst>
              <a:gs pos="100000">
                <a:srgbClr val="00863D">
                  <a:alpha val="7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r-HR" dirty="1" sz="26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Upute za upravljanje proračunom</a:t>
            </a:r>
            <a:r>
              <a:rPr lang="hr-HR" dirty="1" sz="26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3668" y="1596108"/>
            <a:ext cx="5904656" cy="824780"/>
          </a:xfrm>
          <a:prstGeom prst="roundRect">
            <a:avLst/>
          </a:prstGeom>
          <a:gradFill>
            <a:gsLst>
              <a:gs pos="100000">
                <a:srgbClr val="00863D">
                  <a:alpha val="7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r-HR" dirty="1" sz="26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Upute za računovodstvo u organizacijama javnog sektora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3068960"/>
            <a:ext cx="4104456" cy="1584176"/>
          </a:xfrm>
          <a:prstGeom prst="roundRect">
            <a:avLst/>
          </a:prstGeom>
          <a:gradFill>
            <a:gsLst>
              <a:gs pos="100000">
                <a:srgbClr val="00863D">
                  <a:alpha val="7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r-HR" dirty="1" sz="3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Jedinstveni računski plan</a:t>
            </a:r>
            <a:r>
              <a:rPr lang="hr-HR" dirty="1" sz="3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11" name="Номер слайда 2"/>
          <p:cNvSpPr txBox="1"/>
          <p:nvPr/>
        </p:nvSpPr>
        <p:spPr>
          <a:xfrm>
            <a:off x="8545363" y="6307071"/>
            <a:ext cx="406202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11630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Заголовок 1"/>
          <p:cNvSpPr txBox="1"/>
          <p:nvPr/>
        </p:nvSpPr>
        <p:spPr>
          <a:xfrm>
            <a:off x="2195736" y="149797"/>
            <a:ext cx="6480720" cy="1190971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Sustav zakonske regulative</a:t>
            </a: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 </a:t>
            </a:r>
          </a:p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iz 2018.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>
          <a:xfrm>
            <a:off x="1279631" y="2288082"/>
            <a:ext cx="252480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Federalni zakon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„o računovodstvu“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>
          <a:xfrm>
            <a:off x="5703291" y="2228025"/>
            <a:ext cx="1068185" cy="7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Zakon o</a:t>
            </a: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proračunu</a:t>
            </a: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>
          <a:xfrm>
            <a:off x="1279630" y="4518376"/>
            <a:ext cx="2864939" cy="7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Federalni računovodstveni</a:t>
            </a: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standardi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>
          <a:xfrm>
            <a:off x="5703291" y="4306641"/>
            <a:ext cx="3248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Računski plan, proračunska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klasifikacija</a:t>
            </a: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izvještavanje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858826" y="3024906"/>
            <a:ext cx="290988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4"/>
          <p:cNvSpPr>
            <a:spLocks noChangeArrowheads="1"/>
          </p:cNvSpPr>
          <p:nvPr/>
        </p:nvSpPr>
        <p:spPr>
          <a:xfrm>
            <a:off x="858826" y="3089993"/>
            <a:ext cx="3194066" cy="64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Okvir računovodstva i izvještavanja Ruske Federacije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198740" y="3001093"/>
            <a:ext cx="290869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4"/>
          <p:cNvSpPr>
            <a:spLocks noChangeArrowheads="1"/>
          </p:cNvSpPr>
          <p:nvPr/>
        </p:nvSpPr>
        <p:spPr>
          <a:xfrm>
            <a:off x="5159101" y="3089993"/>
            <a:ext cx="3192875" cy="64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Okvir pravnih odnosa proračuna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95735" y="5345831"/>
            <a:ext cx="290869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4"/>
          <p:cNvSpPr>
            <a:spLocks noChangeArrowheads="1"/>
          </p:cNvSpPr>
          <p:nvPr/>
        </p:nvSpPr>
        <p:spPr>
          <a:xfrm>
            <a:off x="908311" y="5406156"/>
            <a:ext cx="3194066" cy="11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Računovodstvene stavke, postupak za procjenu, potvrdu i objavu informacija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185642" y="5345831"/>
            <a:ext cx="290869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Прямоугольник 4"/>
          <p:cNvSpPr>
            <a:spLocks noChangeArrowheads="1"/>
          </p:cNvSpPr>
          <p:nvPr/>
        </p:nvSpPr>
        <p:spPr>
          <a:xfrm>
            <a:off x="5198738" y="5406156"/>
            <a:ext cx="3192875" cy="9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1800" b="0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Mehanizam za prikaz poslovanja i njegovu objavu kroz izvještavanje</a:t>
            </a:r>
          </a:p>
        </p:txBody>
      </p:sp>
      <p:pic>
        <p:nvPicPr>
          <p:cNvPr id="24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2" y="2228025"/>
            <a:ext cx="576709" cy="57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82" y="2220931"/>
            <a:ext cx="576709" cy="57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81" y="4514922"/>
            <a:ext cx="576709" cy="57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1" y="4484040"/>
            <a:ext cx="576709" cy="57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Номер слайда 2"/>
          <p:cNvSpPr txBox="1"/>
          <p:nvPr/>
        </p:nvSpPr>
        <p:spPr>
          <a:xfrm>
            <a:off x="8545363" y="6307071"/>
            <a:ext cx="406202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3527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Заголовок 1"/>
          <p:cNvSpPr txBox="1"/>
          <p:nvPr/>
        </p:nvSpPr>
        <p:spPr>
          <a:xfrm>
            <a:off x="2195736" y="149797"/>
            <a:ext cx="6480720" cy="686915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Računovodstvene stavke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0" y="980728"/>
            <a:ext cx="2160242" cy="864096"/>
          </a:xfrm>
          <a:prstGeom prst="roundRect">
            <a:avLst/>
          </a:prstGeom>
          <a:solidFill>
            <a:srgbClr val="2AA68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Nefinancijska imovina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0" y="1988841"/>
            <a:ext cx="2160238" cy="927275"/>
          </a:xfrm>
          <a:prstGeom prst="roundRect">
            <a:avLst/>
          </a:prstGeom>
          <a:solidFill>
            <a:srgbClr val="2AA68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Financijska imovina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055" y="3071224"/>
            <a:ext cx="2160238" cy="754503"/>
          </a:xfrm>
          <a:prstGeom prst="roundRect">
            <a:avLst/>
          </a:prstGeom>
          <a:solidFill>
            <a:srgbClr val="2AA68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Obveze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3940811"/>
            <a:ext cx="2160237" cy="588962"/>
          </a:xfrm>
          <a:prstGeom prst="roundRect">
            <a:avLst/>
          </a:prstGeom>
          <a:solidFill>
            <a:srgbClr val="2AA68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Financijski rezultat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3" y="4666299"/>
            <a:ext cx="2160236" cy="588963"/>
          </a:xfrm>
          <a:prstGeom prst="roundRect">
            <a:avLst/>
          </a:prstGeom>
          <a:solidFill>
            <a:srgbClr val="2AA68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Proračunski podaci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3" y="5370529"/>
            <a:ext cx="2160236" cy="771722"/>
          </a:xfrm>
          <a:prstGeom prst="roundRect">
            <a:avLst/>
          </a:prstGeom>
          <a:solidFill>
            <a:srgbClr val="2AA68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>
                <a:effectLst/>
              </a:defRPr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Izvanbilančni zapisi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5857" y="980728"/>
            <a:ext cx="5184575" cy="864096"/>
          </a:xfrm>
          <a:prstGeom prst="roundRect">
            <a:avLst/>
          </a:prstGeom>
          <a:solidFill>
            <a:srgbClr val="C7EAE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rtl="0" eaLnBrk="1" hangingPunct="1">
              <a:lnSpc>
                <a:spcPct val="90000"/>
              </a:lnSpc>
              <a:spcAft>
                <a:spcPct val="0"/>
              </a:spcAft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Temeljna imovina (zgrade, prijevoz); nematerijalna imovina (isključivo pravo uporabe); inventar materijala itd.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8" y="1988840"/>
            <a:ext cx="5184574" cy="927275"/>
          </a:xfrm>
          <a:prstGeom prst="roundRect">
            <a:avLst/>
          </a:prstGeom>
          <a:solidFill>
            <a:srgbClr val="C7EAE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rtl="0" eaLnBrk="1" hangingPunct="1">
              <a:lnSpc>
                <a:spcPct val="90000"/>
              </a:lnSpc>
              <a:spcAft>
                <a:spcPct val="35000"/>
              </a:spcAft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Novčana imovina (novac); financijske investicije (dionice); potraživanja</a:t>
            </a: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3071224"/>
            <a:ext cx="5184575" cy="754503"/>
          </a:xfrm>
          <a:prstGeom prst="roundRect">
            <a:avLst/>
          </a:prstGeom>
          <a:solidFill>
            <a:srgbClr val="C7EAE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rtl="0" eaLnBrk="1" hangingPunct="1">
              <a:lnSpc>
                <a:spcPct val="90000"/>
              </a:lnSpc>
              <a:spcAft>
                <a:spcPct val="35000"/>
              </a:spcAft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Podmirenje duga prema vjerovnicima; dospjele obveze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75856" y="3940811"/>
            <a:ext cx="5184575" cy="588962"/>
          </a:xfrm>
          <a:prstGeom prst="roundRect">
            <a:avLst/>
          </a:prstGeom>
          <a:solidFill>
            <a:srgbClr val="C7EAE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rtl="0" eaLnBrk="1" hangingPunct="1">
              <a:lnSpc>
                <a:spcPct val="90000"/>
              </a:lnSpc>
              <a:spcAft>
                <a:spcPct val="35000"/>
              </a:spcAft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Prihodi i rashodi za tekuću financijsku godinu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75856" y="4666299"/>
            <a:ext cx="5184575" cy="588963"/>
          </a:xfrm>
          <a:prstGeom prst="roundRect">
            <a:avLst/>
          </a:prstGeom>
          <a:solidFill>
            <a:srgbClr val="C7EAE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rtl="0" eaLnBrk="1" hangingPunct="1">
              <a:lnSpc>
                <a:spcPct val="90000"/>
              </a:lnSpc>
              <a:spcAft>
                <a:spcPct val="0"/>
              </a:spcAft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Dodijeljena proračunska sredstva;</a:t>
            </a: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 </a:t>
            </a:r>
          </a:p>
          <a:p>
            <a:pPr algn="ctr" defTabSz="800100" rtl="0" eaLnBrk="1" hangingPunct="1">
              <a:lnSpc>
                <a:spcPct val="90000"/>
              </a:lnSpc>
              <a:spcAft>
                <a:spcPct val="0"/>
              </a:spcAft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Ograničenja proračunskih obveza itd.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75856" y="5370528"/>
            <a:ext cx="5184576" cy="771722"/>
          </a:xfrm>
          <a:prstGeom prst="roundRect">
            <a:avLst/>
          </a:prstGeom>
          <a:solidFill>
            <a:srgbClr val="C7EAE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rtl="0" eaLnBrk="1" hangingPunct="1">
              <a:lnSpc>
                <a:spcPct val="90000"/>
              </a:lnSpc>
              <a:spcAft>
                <a:spcPct val="35000"/>
              </a:spcAft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Imovina dobivena na korištenje, imovina povjerena na čuvanje, muzejske dragocjenosti itd.</a:t>
            </a:r>
          </a:p>
        </p:txBody>
      </p:sp>
      <p:cxnSp>
        <p:nvCxnSpPr>
          <p:cNvPr id="36" name="Прямая соединительная линия 35"/>
          <p:cNvCxnSpPr>
            <a:stCxn id="12" idx="3"/>
            <a:endCxn id="22" idx="1"/>
          </p:cNvCxnSpPr>
          <p:nvPr/>
        </p:nvCxnSpPr>
        <p:spPr>
          <a:xfrm>
            <a:off x="2699792" y="1412776"/>
            <a:ext cx="576065" cy="0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3"/>
            <a:endCxn id="23" idx="1"/>
          </p:cNvCxnSpPr>
          <p:nvPr/>
        </p:nvCxnSpPr>
        <p:spPr>
          <a:xfrm flipV="1">
            <a:off x="2699788" y="2452478"/>
            <a:ext cx="576070" cy="1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4" idx="3"/>
            <a:endCxn id="26" idx="1"/>
          </p:cNvCxnSpPr>
          <p:nvPr/>
        </p:nvCxnSpPr>
        <p:spPr>
          <a:xfrm>
            <a:off x="2695293" y="3448476"/>
            <a:ext cx="580563" cy="0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6" idx="3"/>
            <a:endCxn id="27" idx="1"/>
          </p:cNvCxnSpPr>
          <p:nvPr/>
        </p:nvCxnSpPr>
        <p:spPr>
          <a:xfrm>
            <a:off x="2699789" y="4235292"/>
            <a:ext cx="576067" cy="0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8" idx="3"/>
            <a:endCxn id="28" idx="1"/>
          </p:cNvCxnSpPr>
          <p:nvPr/>
        </p:nvCxnSpPr>
        <p:spPr>
          <a:xfrm>
            <a:off x="2699789" y="4960781"/>
            <a:ext cx="576067" cy="0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1" idx="3"/>
            <a:endCxn id="29" idx="1"/>
          </p:cNvCxnSpPr>
          <p:nvPr/>
        </p:nvCxnSpPr>
        <p:spPr>
          <a:xfrm flipV="1">
            <a:off x="2699789" y="5756389"/>
            <a:ext cx="576067" cy="1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Номер слайда 2"/>
          <p:cNvSpPr txBox="1"/>
          <p:nvPr/>
        </p:nvSpPr>
        <p:spPr>
          <a:xfrm>
            <a:off x="8657728" y="6342781"/>
            <a:ext cx="406202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6.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296" y="235753"/>
            <a:ext cx="1439439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300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758923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Jedinstveni računski plan i proračunska klasifikacija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>
          <a:xfrm>
            <a:off x="971676" y="1484784"/>
            <a:ext cx="7488624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Struktura šifre proračunskog računa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971676" y="1916832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1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31644"/>
              </p:ext>
            </p:extLst>
          </p:nvPr>
        </p:nvGraphicFramePr>
        <p:xfrm>
          <a:off x="251521" y="2589406"/>
          <a:ext cx="8568951" cy="2516582"/>
        </p:xfrm>
        <a:graphic>
          <a:graphicData uri="http://schemas.openxmlformats.org/drawingml/2006/table">
            <a:tbl>
              <a:tblPr>
                <a:effectLst/>
                <a:tableStyleId>{0505E3EF-67EA-436B-97B2-0124C06EBD24}</a:tableStyleId>
              </a:tblPr>
              <a:tblGrid>
                <a:gridCol w="175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28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sz="2000" b="1" i="0" u="sng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Šifra proračunske klasifikacije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Aktivnost</a:t>
                      </a:r>
                    </a:p>
                  </a:txBody>
                  <a:tcPr vert="vert270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Šifra kontrolnog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</a:t>
                      </a: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računa</a:t>
                      </a: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Šifra podračuna</a:t>
                      </a: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endParaRPr kumimoji="0" lang="ru-RU" altLang="ru-RU" sz="20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Klasifikacija poslovanja sektora opće </a:t>
                      </a:r>
                      <a:r>
                        <a:rPr lang="hr-HR" dirty="1" kumimoji="0" sz="20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vlade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1-17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lang="hr-HR" dirty="1" kumimoji="0" sz="2800" b="0" i="0" u="none" strike="noStrike" cap="none" normalizeH="0" baseline="0">
                          <a:highlight>
                            <a:srgbClr val="000000">
                              <a:alpha val="0"/>
                            </a:srgbClr>
                          </a:highlight>
                          <a:latin typeface="Cambria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 Box 36"/>
          <p:cNvSpPr txBox="1">
            <a:spLocks noChangeArrowheads="1"/>
          </p:cNvSpPr>
          <p:nvPr/>
        </p:nvSpPr>
        <p:spPr>
          <a:xfrm>
            <a:off x="1458999" y="5359241"/>
            <a:ext cx="7135921" cy="143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20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Šifra proračunske klasifikacije integrirana je u račun proračunske glavne knjige</a:t>
            </a:r>
            <a:r>
              <a:rPr lang="hr-HR" dirty="1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=podaci pruženi uz programsku, funkcionalnu, ekonomsku klasifikaciju u računu glavne knjige</a:t>
            </a:r>
          </a:p>
        </p:txBody>
      </p:sp>
      <p:sp>
        <p:nvSpPr>
          <p:cNvPr id="1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7.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5" y="5714883"/>
            <a:ext cx="722710" cy="722710"/>
          </a:xfrm>
          <a:prstGeom prst="rect">
            <a:avLst/>
          </a:prstGeom>
          <a:effectLst/>
        </p:spPr>
      </p:pic>
      <p:sp>
        <p:nvSpPr>
          <p:cNvPr id="13" name="Стрелка вниз 12"/>
          <p:cNvSpPr/>
          <p:nvPr/>
        </p:nvSpPr>
        <p:spPr>
          <a:xfrm>
            <a:off x="888908" y="5193217"/>
            <a:ext cx="216024" cy="360040"/>
          </a:xfrm>
          <a:prstGeom prst="downArrow">
            <a:avLst/>
          </a:prstGeom>
          <a:gradFill>
            <a:gsLst>
              <a:gs pos="0">
                <a:srgbClr val="2AA686"/>
              </a:gs>
              <a:gs pos="100000">
                <a:schemeClr val="tx2">
                  <a:lumMod val="40000"/>
                  <a:lumOff val="60000"/>
                </a:schemeClr>
              </a:gs>
            </a:gsLst>
            <a:tileRect/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08782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758923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>
              <a:defRPr>
                <a:effectLst/>
              </a:defRPr>
            </a:pPr>
            <a:r>
              <a:rPr lang="hr-HR" dirty="1" sz="2800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Jedinstveni računski plan i proračunska klasifikacija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>
          <a:xfrm>
            <a:off x="1723638" y="1395037"/>
            <a:ext cx="7176468" cy="4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Sastavnice klasifikacije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39077" y="2708920"/>
            <a:ext cx="3568227" cy="1747140"/>
          </a:xfrm>
          <a:prstGeom prst="rect">
            <a:avLst/>
          </a:prstGeom>
          <a:solidFill>
            <a:srgbClr val="2AA68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effectLst/>
              </a:defRPr>
            </a:defPPr>
            <a:lvl1pPr algn="ctr">
              <a:defRPr sz="2000" b="1"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lt1"/>
                </a:solidFill>
                <a:effectLst/>
              </a:defRPr>
            </a:lvl2pPr>
            <a:lvl3pPr>
              <a:defRPr>
                <a:solidFill>
                  <a:schemeClr val="lt1"/>
                </a:solidFill>
                <a:effectLst/>
              </a:defRPr>
            </a:lvl3pPr>
            <a:lvl4pPr>
              <a:defRPr>
                <a:solidFill>
                  <a:schemeClr val="lt1"/>
                </a:solidFill>
                <a:effectLst/>
              </a:defRPr>
            </a:lvl4pPr>
            <a:lvl5pPr>
              <a:defRPr>
                <a:solidFill>
                  <a:schemeClr val="lt1"/>
                </a:solidFill>
                <a:effectLst/>
              </a:defRPr>
            </a:lvl5pPr>
            <a:lvl6pPr>
              <a:defRPr>
                <a:solidFill>
                  <a:schemeClr val="lt1"/>
                </a:solidFill>
                <a:effectLst/>
              </a:defRPr>
            </a:lvl6pPr>
            <a:lvl7pPr>
              <a:defRPr>
                <a:solidFill>
                  <a:schemeClr val="lt1"/>
                </a:solidFill>
                <a:effectLst/>
              </a:defRPr>
            </a:lvl7pPr>
            <a:lvl8pPr>
              <a:defRPr>
                <a:solidFill>
                  <a:schemeClr val="lt1"/>
                </a:solidFill>
                <a:effectLst/>
              </a:defRPr>
            </a:lvl8pPr>
            <a:lvl9pPr>
              <a:defRPr>
                <a:solidFill>
                  <a:schemeClr val="lt1"/>
                </a:solidFill>
                <a:effectLst/>
              </a:defRPr>
            </a:lvl9pPr>
          </a:lstStyle>
          <a:p>
            <a:pPr rtl="0"/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Proračunska klasifikacija – planiranje proračuna i upravljanje njime</a:t>
            </a:r>
          </a:p>
          <a:p>
            <a:endParaRPr lang="ru-RU" sz="2400" dirty="0">
              <a:effectLst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3577" y="5130159"/>
            <a:ext cx="3923352" cy="1556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rtl="0">
              <a:defRPr>
                <a:effectLst/>
              </a:defRPr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Klasifikacija transakcija sektora opće vlade (državna financijska statistika iz 2014.)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3576" y="4172887"/>
            <a:ext cx="3923355" cy="82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rtl="0">
              <a:defRPr>
                <a:effectLst/>
              </a:defRPr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Proračunska klasifikacija izvora financiranja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3575" y="3242423"/>
            <a:ext cx="3923355" cy="82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rtl="0">
              <a:defRPr>
                <a:effectLst/>
              </a:defRPr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Proračunska klasifikacija rashoda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3574" y="2285151"/>
            <a:ext cx="3923355" cy="82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ctr" rtl="0">
              <a:defRPr>
                <a:effectLst/>
              </a:defRPr>
            </a:pPr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Times New Roman"/>
              </a:rPr>
              <a:t>Proračunska klasifikacija prihoda</a:t>
            </a:r>
          </a:p>
        </p:txBody>
      </p:sp>
      <p:sp>
        <p:nvSpPr>
          <p:cNvPr id="66" name="Правая фигурная скобка 65"/>
          <p:cNvSpPr/>
          <p:nvPr/>
        </p:nvSpPr>
        <p:spPr>
          <a:xfrm>
            <a:off x="4396979" y="2285151"/>
            <a:ext cx="703660" cy="3088065"/>
          </a:xfrm>
          <a:prstGeom prst="rightBrace">
            <a:avLst>
              <a:gd name="adj1" fmla="val 35353"/>
              <a:gd name="adj2" fmla="val 50000"/>
            </a:avLst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>
                <a:effectLst/>
              </a:defRPr>
            </a:pPr>
            <a:endParaRPr lang="ru-RU">
              <a:effectLst/>
            </a:endParaRPr>
          </a:p>
        </p:txBody>
      </p:sp>
      <p:cxnSp>
        <p:nvCxnSpPr>
          <p:cNvPr id="67" name="Прямая со стрелкой 66"/>
          <p:cNvCxnSpPr>
            <a:stCxn id="62" idx="3"/>
          </p:cNvCxnSpPr>
          <p:nvPr/>
        </p:nvCxnSpPr>
        <p:spPr>
          <a:xfrm flipV="1">
            <a:off x="4316929" y="5902489"/>
            <a:ext cx="617967" cy="56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239077" y="4773051"/>
            <a:ext cx="3568227" cy="1830690"/>
          </a:xfrm>
          <a:prstGeom prst="rect">
            <a:avLst/>
          </a:prstGeom>
          <a:solidFill>
            <a:srgbClr val="2AA68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>
                <a:effectLst/>
              </a:defRPr>
            </a:defPPr>
            <a:lvl1pPr algn="ctr">
              <a:defRPr sz="2000" b="1"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lt1"/>
                </a:solidFill>
                <a:effectLst/>
              </a:defRPr>
            </a:lvl2pPr>
            <a:lvl3pPr>
              <a:defRPr>
                <a:solidFill>
                  <a:schemeClr val="lt1"/>
                </a:solidFill>
                <a:effectLst/>
              </a:defRPr>
            </a:lvl3pPr>
            <a:lvl4pPr>
              <a:defRPr>
                <a:solidFill>
                  <a:schemeClr val="lt1"/>
                </a:solidFill>
                <a:effectLst/>
              </a:defRPr>
            </a:lvl4pPr>
            <a:lvl5pPr>
              <a:defRPr>
                <a:solidFill>
                  <a:schemeClr val="lt1"/>
                </a:solidFill>
                <a:effectLst/>
              </a:defRPr>
            </a:lvl5pPr>
            <a:lvl6pPr>
              <a:defRPr>
                <a:solidFill>
                  <a:schemeClr val="lt1"/>
                </a:solidFill>
                <a:effectLst/>
              </a:defRPr>
            </a:lvl6pPr>
            <a:lvl7pPr>
              <a:defRPr>
                <a:solidFill>
                  <a:schemeClr val="lt1"/>
                </a:solidFill>
                <a:effectLst/>
              </a:defRPr>
            </a:lvl7pPr>
            <a:lvl8pPr>
              <a:defRPr>
                <a:solidFill>
                  <a:schemeClr val="lt1"/>
                </a:solidFill>
                <a:effectLst/>
              </a:defRPr>
            </a:lvl8pPr>
            <a:lvl9pPr>
              <a:defRPr>
                <a:solidFill>
                  <a:schemeClr val="lt1"/>
                </a:solidFill>
                <a:effectLst/>
              </a:defRPr>
            </a:lvl9pPr>
          </a:lstStyle>
          <a:p>
            <a:pPr rtl="0"/>
            <a:r>
              <a:rPr lang="hr-HR" dirty="1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Ekonomska klasifikacija – državna financijska statistika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71676" y="1916832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55" y="1137564"/>
            <a:ext cx="720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"/>
          <p:cNvSpPr txBox="1"/>
          <p:nvPr/>
        </p:nvSpPr>
        <p:spPr>
          <a:xfrm>
            <a:off x="8657728" y="6342781"/>
            <a:ext cx="486272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8.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297" y="235753"/>
            <a:ext cx="1405404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60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Заголовок 1"/>
          <p:cNvSpPr txBox="1"/>
          <p:nvPr/>
        </p:nvSpPr>
        <p:spPr>
          <a:xfrm>
            <a:off x="2195736" y="149797"/>
            <a:ext cx="6480720" cy="758923"/>
          </a:xfrm>
          <a:prstGeom prst="rect">
            <a:avLst/>
          </a:prstGeom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>
                <a:solidFill>
                  <a:srgbClr val="00449E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effectLst/>
                <a:latin typeface="Calibri" panose="020F0502020204030204" pitchFamily="34" charset="0"/>
              </a:defRPr>
            </a:lvl9pPr>
          </a:lstStyle>
          <a:p>
            <a:pPr algn="ctr" rtl="0">
              <a:defRPr>
                <a:effectLst/>
              </a:defRPr>
            </a:pPr>
            <a:r>
              <a:rPr lang="hr-HR" dirty="1" sz="2800" b="1" i="0" u="none" strike="noStrike">
                <a:solidFill>
                  <a:srgbClr val="004821"/>
                </a:solidFill>
                <a:highlight>
                  <a:srgbClr val="000000">
                    <a:alpha val="0"/>
                  </a:srgbClr>
                </a:highlight>
                <a:latin typeface="Cambria"/>
                <a:ea typeface="+mn-ea"/>
                <a:cs typeface="Arial"/>
              </a:rPr>
              <a:t>Proračunska klasifikacija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>
          <a:xfrm>
            <a:off x="971676" y="1196752"/>
            <a:ext cx="7488624" cy="4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hr-HR" dirty="1" sz="2200" b="1" i="0" u="none" strike="noStrike">
                <a:highlight>
                  <a:srgbClr val="000000">
                    <a:alpha val="0"/>
                  </a:srgbClr>
                </a:highlight>
                <a:latin typeface="Cambria"/>
                <a:cs typeface="Arial"/>
              </a:rPr>
              <a:t>Proračunska klasifikacija Ruske Federacije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971676" y="1658417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AutoShape 25"/>
          <p:cNvSpPr>
            <a:spLocks noChangeArrowheads="1"/>
          </p:cNvSpPr>
          <p:nvPr/>
        </p:nvSpPr>
        <p:spPr>
          <a:xfrm rot="5400000">
            <a:off x="816013" y="4340931"/>
            <a:ext cx="709489" cy="707679"/>
          </a:xfrm>
          <a:prstGeom prst="bracePair">
            <a:avLst>
              <a:gd name="adj" fmla="val 8333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>
          <a:xfrm>
            <a:off x="646429" y="3890096"/>
            <a:ext cx="10486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Poglavlje</a:t>
            </a: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>
          <a:xfrm>
            <a:off x="1524050" y="3766067"/>
            <a:ext cx="1098381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Skupina, podskupina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>
          <a:xfrm>
            <a:off x="2603464" y="3944539"/>
            <a:ext cx="2508299" cy="30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Klauzula, podklauzula, element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>
          <a:xfrm>
            <a:off x="5264334" y="3944539"/>
            <a:ext cx="1517604" cy="30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Vrsta</a:t>
            </a: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>
          <a:xfrm>
            <a:off x="1343675" y="5145830"/>
            <a:ext cx="1802000" cy="30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Funkcionalna šifra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>
          <a:xfrm>
            <a:off x="3454758" y="5145830"/>
            <a:ext cx="3326422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Stavka za posebne namjene (program, potprogram, ...)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>
          <a:xfrm>
            <a:off x="932806" y="2982440"/>
            <a:ext cx="7115175" cy="662584"/>
          </a:xfrm>
          <a:prstGeom prst="rect">
            <a:avLst/>
          </a:prstGeom>
          <a:solidFill>
            <a:srgbClr val="247632"/>
          </a:solidFill>
          <a:ln w="9525" algn="ctr">
            <a:solidFill>
              <a:srgbClr val="808080"/>
            </a:solidFill>
            <a:miter lim="800000"/>
          </a:ln>
          <a:effectLst/>
          <a:extLst/>
        </p:spPr>
        <p:txBody>
          <a:bodyPr tIns="10800" rIns="72000" anchor="ctr"/>
          <a:lstStyle>
            <a:lvl1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pPr algn="ctr" rtl="0">
              <a:buClr>
                <a:srgbClr val="003366"/>
              </a:buClr>
              <a:buSzPct val="85000"/>
              <a:buFont typeface="Wingdings" panose="05000000000000000000" pitchFamily="2" charset="2"/>
              <a:buNone/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Klasifikacija proračunskih prihoda</a:t>
            </a:r>
          </a:p>
          <a:p>
            <a:pPr algn="ctr" rtl="0">
              <a:buClr>
                <a:srgbClr val="003366"/>
              </a:buClr>
              <a:buSzPct val="85000"/>
              <a:buFont typeface="Wingdings" panose="05000000000000000000" pitchFamily="2" charset="2"/>
              <a:buNone/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(izvori financiranja proračunskog deficita)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>
          <a:xfrm>
            <a:off x="938783" y="5762004"/>
            <a:ext cx="7115175" cy="619324"/>
          </a:xfrm>
          <a:prstGeom prst="rect">
            <a:avLst/>
          </a:prstGeom>
          <a:solidFill>
            <a:srgbClr val="247632"/>
          </a:solidFill>
          <a:ln w="9525" algn="ctr">
            <a:solidFill>
              <a:srgbClr val="808080"/>
            </a:solidFill>
            <a:miter lim="800000"/>
          </a:ln>
          <a:effectLst/>
          <a:extLst/>
        </p:spPr>
        <p:txBody>
          <a:bodyPr tIns="10800" rIns="72000" anchor="ctr"/>
          <a:lstStyle>
            <a:lvl1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9pPr>
          </a:lstStyle>
          <a:p>
            <a:pPr algn="ctr" rtl="0">
              <a:buClr>
                <a:srgbClr val="003366"/>
              </a:buClr>
              <a:buSzPct val="85000"/>
              <a:buFont typeface="Wingdings" panose="05000000000000000000" pitchFamily="2" charset="2"/>
              <a:buNone/>
            </a:pPr>
            <a:r>
              <a:rPr lang="hr-HR" dirty="1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Klasifikacija proračunskih rashoda</a:t>
            </a:r>
          </a:p>
        </p:txBody>
      </p:sp>
      <p:sp>
        <p:nvSpPr>
          <p:cNvPr id="45" name="AutoShape 46"/>
          <p:cNvSpPr/>
          <p:nvPr/>
        </p:nvSpPr>
        <p:spPr>
          <a:xfrm rot="5400000">
            <a:off x="1744853" y="4295275"/>
            <a:ext cx="130410" cy="204787"/>
          </a:xfrm>
          <a:prstGeom prst="leftBrace">
            <a:avLst>
              <a:gd name="adj1" fmla="val 14352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46" name="AutoShape 48"/>
          <p:cNvSpPr/>
          <p:nvPr/>
        </p:nvSpPr>
        <p:spPr>
          <a:xfrm rot="5400000">
            <a:off x="2158836" y="4168569"/>
            <a:ext cx="171679" cy="432049"/>
          </a:xfrm>
          <a:prstGeom prst="leftBrace">
            <a:avLst>
              <a:gd name="adj1" fmla="val 24561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48" name="AutoShape 52"/>
          <p:cNvSpPr/>
          <p:nvPr/>
        </p:nvSpPr>
        <p:spPr>
          <a:xfrm rot="5400000">
            <a:off x="3637790" y="3883320"/>
            <a:ext cx="168506" cy="990600"/>
          </a:xfrm>
          <a:prstGeom prst="leftBrace">
            <a:avLst>
              <a:gd name="adj1" fmla="val 45614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52" name="AutoShape 57"/>
          <p:cNvSpPr/>
          <p:nvPr/>
        </p:nvSpPr>
        <p:spPr>
          <a:xfrm rot="5400000">
            <a:off x="1869956" y="4771331"/>
            <a:ext cx="140419" cy="465005"/>
          </a:xfrm>
          <a:prstGeom prst="rightBrace">
            <a:avLst>
              <a:gd name="adj1" fmla="val 31053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>
          <a:xfrm>
            <a:off x="6781180" y="3909403"/>
            <a:ext cx="1613817" cy="30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Podračunska šifra</a:t>
            </a: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>
          <a:xfrm>
            <a:off x="6867469" y="5148808"/>
            <a:ext cx="1372972" cy="5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Vrsta troškova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36477" y="2203392"/>
            <a:ext cx="1638569" cy="577535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Planiranje proračuna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802040" y="2207637"/>
            <a:ext cx="1452435" cy="576063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Upravljanje proračunom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55601" y="2203392"/>
            <a:ext cx="1563461" cy="576063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Proračunsko računovodstvo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575544" y="2207637"/>
            <a:ext cx="1594529" cy="577534"/>
          </a:xfrm>
          <a:prstGeom prst="rect">
            <a:avLst/>
          </a:prstGeom>
          <a:ln w="38100">
            <a:solidFill>
              <a:srgbClr val="33660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/>
            <a:r>
              <a:rPr lang="hr-HR" dirty="1" sz="1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mbria"/>
              </a:rPr>
              <a:t>Proračunsko izvještavanje</a:t>
            </a:r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>
          <a:xfrm>
            <a:off x="683568" y="4494716"/>
            <a:ext cx="7689473" cy="3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hr-HR" dirty="1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1   2   3   4   5   6   7   8   9   10   11   12   13   14   15   16   17   18   19   20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>
          <a:xfrm>
            <a:off x="646430" y="5148808"/>
            <a:ext cx="878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Poglavlje</a:t>
            </a:r>
            <a:r>
              <a:rPr lang="hr-HR" dirty="1" sz="1400" b="1" i="0" u="none" strike="noStrike">
                <a:highlight>
                  <a:srgbClr val="000000">
                    <a:alpha val="0"/>
                  </a:srgbClr>
                </a:highlight>
                <a:latin typeface="Cambria"/>
              </a:rPr>
              <a:t> </a:t>
            </a:r>
          </a:p>
        </p:txBody>
      </p:sp>
      <p:sp>
        <p:nvSpPr>
          <p:cNvPr id="72" name="AutoShape 57"/>
          <p:cNvSpPr/>
          <p:nvPr/>
        </p:nvSpPr>
        <p:spPr>
          <a:xfrm rot="5400000">
            <a:off x="2478978" y="4771330"/>
            <a:ext cx="140419" cy="465005"/>
          </a:xfrm>
          <a:prstGeom prst="rightBrace">
            <a:avLst>
              <a:gd name="adj1" fmla="val 31053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73" name="AutoShape 48"/>
          <p:cNvSpPr/>
          <p:nvPr/>
        </p:nvSpPr>
        <p:spPr>
          <a:xfrm rot="5400000">
            <a:off x="2752067" y="4168569"/>
            <a:ext cx="171679" cy="432049"/>
          </a:xfrm>
          <a:prstGeom prst="leftBrace">
            <a:avLst>
              <a:gd name="adj1" fmla="val 24561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74" name="AutoShape 48"/>
          <p:cNvSpPr/>
          <p:nvPr/>
        </p:nvSpPr>
        <p:spPr>
          <a:xfrm rot="5400000">
            <a:off x="4664629" y="4024552"/>
            <a:ext cx="171679" cy="720082"/>
          </a:xfrm>
          <a:prstGeom prst="leftBrace">
            <a:avLst>
              <a:gd name="adj1" fmla="val 24561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75" name="AutoShape 52"/>
          <p:cNvSpPr/>
          <p:nvPr/>
        </p:nvSpPr>
        <p:spPr>
          <a:xfrm rot="5400000">
            <a:off x="5938884" y="3620575"/>
            <a:ext cx="168506" cy="1516088"/>
          </a:xfrm>
          <a:prstGeom prst="leftBrace">
            <a:avLst>
              <a:gd name="adj1" fmla="val 45614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76" name="AutoShape 25"/>
          <p:cNvSpPr>
            <a:spLocks noChangeArrowheads="1"/>
          </p:cNvSpPr>
          <p:nvPr/>
        </p:nvSpPr>
        <p:spPr>
          <a:xfrm rot="5400000">
            <a:off x="7180374" y="4138019"/>
            <a:ext cx="747164" cy="1113503"/>
          </a:xfrm>
          <a:prstGeom prst="bracePair">
            <a:avLst>
              <a:gd name="adj" fmla="val 897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77" name="AutoShape 57"/>
          <p:cNvSpPr/>
          <p:nvPr/>
        </p:nvSpPr>
        <p:spPr>
          <a:xfrm rot="5400000">
            <a:off x="4790109" y="3079133"/>
            <a:ext cx="140419" cy="3841723"/>
          </a:xfrm>
          <a:prstGeom prst="rightBrace">
            <a:avLst>
              <a:gd name="adj1" fmla="val 31053"/>
              <a:gd name="adj2" fmla="val 50000"/>
            </a:avLst>
          </a:prstGeom>
          <a:noFill/>
          <a:ln w="38100">
            <a:solidFill>
              <a:srgbClr val="24763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effectLst/>
              <a:latin typeface="Cambria" panose="020405030504060302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547750" y="1736812"/>
            <a:ext cx="216024" cy="360040"/>
          </a:xfrm>
          <a:prstGeom prst="downArrow">
            <a:avLst/>
          </a:prstGeom>
          <a:gradFill>
            <a:gsLst>
              <a:gs pos="0">
                <a:srgbClr val="336600"/>
              </a:gs>
              <a:gs pos="100000">
                <a:srgbClr val="4AA05A"/>
              </a:gs>
            </a:gsLst>
            <a:tileRect/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78" name="Стрелка вниз 77"/>
          <p:cNvSpPr/>
          <p:nvPr/>
        </p:nvSpPr>
        <p:spPr>
          <a:xfrm>
            <a:off x="3420245" y="1736812"/>
            <a:ext cx="216024" cy="360040"/>
          </a:xfrm>
          <a:prstGeom prst="downArrow">
            <a:avLst/>
          </a:prstGeom>
          <a:gradFill>
            <a:gsLst>
              <a:gs pos="0">
                <a:srgbClr val="336600"/>
              </a:gs>
              <a:gs pos="100000">
                <a:srgbClr val="4AA05A"/>
              </a:gs>
            </a:gsLst>
            <a:tileRect/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79" name="Стрелка вниз 78"/>
          <p:cNvSpPr/>
          <p:nvPr/>
        </p:nvSpPr>
        <p:spPr>
          <a:xfrm>
            <a:off x="5329319" y="1736812"/>
            <a:ext cx="216024" cy="360040"/>
          </a:xfrm>
          <a:prstGeom prst="downArrow">
            <a:avLst/>
          </a:prstGeom>
          <a:gradFill>
            <a:gsLst>
              <a:gs pos="0">
                <a:srgbClr val="336600"/>
              </a:gs>
              <a:gs pos="100000">
                <a:srgbClr val="4AA05A"/>
              </a:gs>
            </a:gsLst>
            <a:tileRect/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7264797" y="1736812"/>
            <a:ext cx="216024" cy="360040"/>
          </a:xfrm>
          <a:prstGeom prst="downArrow">
            <a:avLst/>
          </a:prstGeom>
          <a:gradFill>
            <a:gsLst>
              <a:gs pos="0">
                <a:srgbClr val="336600"/>
              </a:gs>
              <a:gs pos="100000">
                <a:srgbClr val="4AA05A"/>
              </a:gs>
            </a:gsLst>
            <a:tileRect/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41" name="Номер слайда 2"/>
          <p:cNvSpPr txBox="1"/>
          <p:nvPr/>
        </p:nvSpPr>
        <p:spPr>
          <a:xfrm>
            <a:off x="8545362" y="6307071"/>
            <a:ext cx="49113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57200" rtl="0">
              <a:defRPr>
                <a:effectLst/>
              </a:defRPr>
            </a:pPr>
            <a:r>
              <a:rPr lang="hr-HR" dirty="1" sz="1800" b="0" i="0" u="none" strike="noStrike">
                <a:solidFill>
                  <a:srgbClr val="DEAA46"/>
                </a:solidFill>
                <a:highlight>
                  <a:srgbClr val="000000">
                    <a:alpha val="0"/>
                  </a:srgbClr>
                </a:highlight>
                <a:latin typeface="DINPro-Light"/>
              </a:rPr>
              <a:t>9.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6297" y="235753"/>
            <a:ext cx="1405404" cy="91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36000" tIns="0" rIns="0" bIns="0" rtlCol="0">
            <a:spAutoFit/>
          </a:bodyPr>
          <a:lstStyle/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</a:t>
            </a:r>
          </a:p>
          <a:p>
            <a:pPr rtl="0"/>
            <a:r>
              <a:rPr lang="hr-HR" dirty="1" sz="18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</a:t>
            </a:r>
          </a:p>
          <a:p>
            <a:pPr rtl="0"/>
            <a:r>
              <a:rPr lang="hr-HR" dirty="1" sz="1400" b="0" i="0" u="none" strike="noStrike" baseline="-25000">
                <a:solidFill>
                  <a:srgbClr val="4F6228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RUSKE FEDERACIJE</a:t>
            </a:r>
          </a:p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10183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36469</TotalTime>
  <Words>2251</Words>
  <Application>Microsoft Office PowerPoint</Application>
  <PresentationFormat>On-screen Show (4:3)</PresentationFormat>
  <Paragraphs>761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</vt:lpstr>
      <vt:lpstr>DINPro-Light</vt:lpstr>
      <vt:lpstr>Tahoma</vt:lpstr>
      <vt:lpstr>Times New Roman</vt:lpstr>
      <vt:lpstr>Trebuchet MS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Galina S. Kuznetsova</cp:lastModifiedBy>
  <cp:revision>2521</cp:revision>
  <cp:lastPrinted>2019-10-18T19:35:05Z</cp:lastPrinted>
  <dcterms:created xsi:type="dcterms:W3CDTF">2016-03-17T09:44:54Z</dcterms:created>
  <dcterms:modified xsi:type="dcterms:W3CDTF">2019-10-22T18:31:28Z</dcterms:modified>
</cp:coreProperties>
</file>