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66" r:id="rId5"/>
    <p:sldId id="270" r:id="rId6"/>
    <p:sldId id="264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0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5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BE8F-E09E-473F-8816-C4314768B40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nfin.am/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2760783" y="385589"/>
            <a:ext cx="1035733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MINISTRY OF FINANCE OF THE REPUBLIC OF ARMENIA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www.minfin.am/website/themes/frontend/default/image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9" y="81621"/>
            <a:ext cx="1558926" cy="11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87459" y="4542693"/>
            <a:ext cx="10799641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Makich Khcheyan, PhD</a:t>
            </a:r>
            <a:br>
              <a:rPr lang="en-US" sz="2400" dirty="0"/>
            </a:br>
            <a:r>
              <a:rPr lang="en-US" sz="2400" dirty="0"/>
              <a:t>Head of Internal Audit Regulation and Coordination </a:t>
            </a:r>
            <a:r>
              <a:rPr lang="en-US" sz="2400" dirty="0" smtClean="0"/>
              <a:t>Division</a:t>
            </a:r>
          </a:p>
          <a:p>
            <a:pPr algn="l"/>
            <a:r>
              <a:rPr lang="en-US" sz="2400" dirty="0"/>
              <a:t>Email: makich.khcheyan@minfin.am</a:t>
            </a:r>
          </a:p>
          <a:p>
            <a:pPr algn="l"/>
            <a:r>
              <a:rPr lang="en-US" sz="2400" dirty="0"/>
              <a:t>Tel. +374-11-800-257</a:t>
            </a:r>
          </a:p>
          <a:p>
            <a:pPr algn="l"/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53049" y="6198576"/>
            <a:ext cx="1485903" cy="507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00"/>
              </a:lnSpc>
              <a:buNone/>
            </a:pPr>
            <a:r>
              <a:rPr lang="en-US" sz="1600" dirty="0" smtClean="0"/>
              <a:t>2018</a:t>
            </a:r>
          </a:p>
          <a:p>
            <a:pPr marL="0" indent="0" algn="ctr">
              <a:lnSpc>
                <a:spcPts val="500"/>
              </a:lnSpc>
              <a:buNone/>
            </a:pPr>
            <a:r>
              <a:rPr lang="en-US" sz="1600" dirty="0" err="1" smtClean="0"/>
              <a:t>Tsaghkadzor</a:t>
            </a:r>
            <a:endParaRPr lang="en-US" sz="1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35387" y="2705100"/>
            <a:ext cx="472122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spc="600" dirty="0" smtClean="0">
                <a:solidFill>
                  <a:schemeClr val="accent1">
                    <a:lumMod val="50000"/>
                  </a:schemeClr>
                </a:solidFill>
              </a:rPr>
              <a:t>CERTIFICATION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Process in the Republic of Armenia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0352" y="1175069"/>
            <a:ext cx="3168767" cy="21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463" y="234155"/>
            <a:ext cx="5073073" cy="971022"/>
          </a:xfrm>
        </p:spPr>
        <p:txBody>
          <a:bodyPr/>
          <a:lstStyle/>
          <a:p>
            <a:pPr algn="ctr"/>
            <a:r>
              <a:rPr lang="en-US" dirty="0" smtClean="0"/>
              <a:t>Ways of Certification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19463" y="2184135"/>
            <a:ext cx="3929062" cy="3929062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2553890" y="3929062"/>
                </a:moveTo>
                <a:lnTo>
                  <a:pt x="2553890" y="2946796"/>
                </a:lnTo>
                <a:lnTo>
                  <a:pt x="0" y="2946796"/>
                </a:lnTo>
                <a:lnTo>
                  <a:pt x="0" y="982265"/>
                </a:lnTo>
                <a:lnTo>
                  <a:pt x="2553890" y="982265"/>
                </a:lnTo>
                <a:lnTo>
                  <a:pt x="2553890" y="0"/>
                </a:lnTo>
                <a:lnTo>
                  <a:pt x="3929062" y="1964531"/>
                </a:lnTo>
                <a:lnTo>
                  <a:pt x="2553890" y="39290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1" tIns="1266745" rIns="972065" bIns="126674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International</a:t>
            </a:r>
            <a:endParaRPr lang="en-US" sz="4000" kern="1200" dirty="0"/>
          </a:p>
        </p:txBody>
      </p:sp>
      <p:sp>
        <p:nvSpPr>
          <p:cNvPr id="7" name="Freeform 6"/>
          <p:cNvSpPr/>
          <p:nvPr/>
        </p:nvSpPr>
        <p:spPr>
          <a:xfrm>
            <a:off x="6114874" y="2184135"/>
            <a:ext cx="3929062" cy="3929062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1375172" y="0"/>
                </a:moveTo>
                <a:lnTo>
                  <a:pt x="1375172" y="982266"/>
                </a:lnTo>
                <a:lnTo>
                  <a:pt x="3929062" y="982266"/>
                </a:lnTo>
                <a:lnTo>
                  <a:pt x="3929062" y="2946797"/>
                </a:lnTo>
                <a:lnTo>
                  <a:pt x="1375172" y="2946797"/>
                </a:lnTo>
                <a:lnTo>
                  <a:pt x="1375172" y="3929062"/>
                </a:lnTo>
                <a:lnTo>
                  <a:pt x="0" y="1964531"/>
                </a:lnTo>
                <a:lnTo>
                  <a:pt x="137517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067" tIns="1266746" rIns="284479" bIns="126674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Internal</a:t>
            </a:r>
            <a:endParaRPr lang="en-US" sz="4000" kern="1200" dirty="0"/>
          </a:p>
        </p:txBody>
      </p:sp>
    </p:spTree>
    <p:extLst>
      <p:ext uri="{BB962C8B-B14F-4D97-AF65-F5344CB8AC3E}">
        <p14:creationId xmlns:p14="http://schemas.microsoft.com/office/powerpoint/2010/main" val="5694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8083508" y="5142510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947997" y="5719868"/>
            <a:ext cx="413239" cy="1063869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26064" y="5139576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3165231" y="5522041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67290" y="709830"/>
            <a:ext cx="1707853" cy="720000"/>
            <a:chOff x="2648777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2648777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2675464" y="31875"/>
              <a:ext cx="1895166" cy="10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Advantages</a:t>
              </a:r>
              <a:endParaRPr lang="en-US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29408" y="709830"/>
            <a:ext cx="1706400" cy="720000"/>
            <a:chOff x="5478324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478324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lnRef>
            <a:fillRef idx="1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 txBox="1"/>
            <p:nvPr/>
          </p:nvSpPr>
          <p:spPr>
            <a:xfrm>
              <a:off x="5510199" y="31875"/>
              <a:ext cx="1895167" cy="1024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Disadvantages</a:t>
              </a:r>
              <a:endParaRPr lang="en-US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056874" y="1910860"/>
            <a:ext cx="1598201" cy="2704744"/>
            <a:chOff x="8083508" y="1918099"/>
            <a:chExt cx="1598201" cy="2704744"/>
          </a:xfrm>
        </p:grpSpPr>
        <p:grpSp>
          <p:nvGrpSpPr>
            <p:cNvPr id="37" name="Group 36"/>
            <p:cNvGrpSpPr/>
            <p:nvPr/>
          </p:nvGrpSpPr>
          <p:grpSpPr>
            <a:xfrm>
              <a:off x="8083508" y="3877016"/>
              <a:ext cx="1598201" cy="745827"/>
              <a:chOff x="5478324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3" name="Rounded Rectangle 52"/>
              <p:cNvSpPr/>
              <p:nvPr/>
            </p:nvSpPr>
            <p:spPr>
              <a:xfrm>
                <a:off x="5478324" y="3330159"/>
                <a:ext cx="1958917" cy="91416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 txBox="1"/>
              <p:nvPr/>
            </p:nvSpPr>
            <p:spPr>
              <a:xfrm>
                <a:off x="5522950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/>
                  <a:t>Expensive</a:t>
                </a:r>
                <a:endParaRPr lang="en-US" sz="2300" kern="12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083508" y="2897557"/>
              <a:ext cx="1598201" cy="745827"/>
              <a:chOff x="5478324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1" name="Rounded Rectangle 50"/>
              <p:cNvSpPr/>
              <p:nvPr/>
            </p:nvSpPr>
            <p:spPr>
              <a:xfrm>
                <a:off x="5478324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542120"/>
                  <a:satOff val="20000"/>
                  <a:lumOff val="-2941"/>
                  <a:alphaOff val="0"/>
                </a:schemeClr>
              </a:fillRef>
              <a:effectRef idx="2">
                <a:schemeClr val="accent3">
                  <a:hueOff val="542120"/>
                  <a:satOff val="20000"/>
                  <a:lumOff val="-29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6"/>
              <p:cNvSpPr txBox="1"/>
              <p:nvPr/>
            </p:nvSpPr>
            <p:spPr>
              <a:xfrm>
                <a:off x="5522950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/>
                  <a:t>Language problem</a:t>
                </a:r>
                <a:endParaRPr lang="en-US" sz="2300" kern="12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083508" y="1918099"/>
              <a:ext cx="1598201" cy="745827"/>
              <a:chOff x="5478324" y="1371242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9" name="Rounded Rectangle 48"/>
              <p:cNvSpPr/>
              <p:nvPr/>
            </p:nvSpPr>
            <p:spPr>
              <a:xfrm>
                <a:off x="5478324" y="1371242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084240"/>
                  <a:satOff val="40000"/>
                  <a:lumOff val="-5882"/>
                  <a:alphaOff val="0"/>
                </a:schemeClr>
              </a:fillRef>
              <a:effectRef idx="2">
                <a:schemeClr val="accent3">
                  <a:hueOff val="1084240"/>
                  <a:satOff val="40000"/>
                  <a:lumOff val="-58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ounded Rectangle 8"/>
              <p:cNvSpPr txBox="1"/>
              <p:nvPr/>
            </p:nvSpPr>
            <p:spPr>
              <a:xfrm>
                <a:off x="5522950" y="1415868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/>
                  <a:t>Hardly reachable</a:t>
                </a:r>
                <a:endParaRPr lang="en-US" sz="2300" kern="1200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710012" y="2333370"/>
            <a:ext cx="1614253" cy="2694238"/>
            <a:chOff x="2710012" y="2294253"/>
            <a:chExt cx="1614253" cy="2694238"/>
          </a:xfrm>
        </p:grpSpPr>
        <p:grpSp>
          <p:nvGrpSpPr>
            <p:cNvPr id="40" name="Group 39"/>
            <p:cNvGrpSpPr/>
            <p:nvPr/>
          </p:nvGrpSpPr>
          <p:grpSpPr>
            <a:xfrm>
              <a:off x="2726064" y="4242664"/>
              <a:ext cx="1598201" cy="745827"/>
              <a:chOff x="2648777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7" name="Rounded Rectangle 46"/>
              <p:cNvSpPr/>
              <p:nvPr/>
            </p:nvSpPr>
            <p:spPr>
              <a:xfrm>
                <a:off x="2648777" y="3330159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626359"/>
                  <a:satOff val="60000"/>
                  <a:lumOff val="-8824"/>
                  <a:alphaOff val="0"/>
                </a:schemeClr>
              </a:fillRef>
              <a:effectRef idx="2">
                <a:schemeClr val="accent3">
                  <a:hueOff val="1626359"/>
                  <a:satOff val="60000"/>
                  <a:lumOff val="-882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ounded Rectangle 10"/>
              <p:cNvSpPr txBox="1"/>
              <p:nvPr/>
            </p:nvSpPr>
            <p:spPr>
              <a:xfrm>
                <a:off x="2693403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/>
                  <a:t>Salary</a:t>
                </a:r>
                <a:endParaRPr lang="en-US" sz="2300" kern="12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10012" y="3273711"/>
              <a:ext cx="1598201" cy="745827"/>
              <a:chOff x="2648777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5" name="Rounded Rectangle 44"/>
              <p:cNvSpPr/>
              <p:nvPr/>
            </p:nvSpPr>
            <p:spPr>
              <a:xfrm>
                <a:off x="2648777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168479"/>
                  <a:satOff val="80000"/>
                  <a:lumOff val="-11765"/>
                  <a:alphaOff val="0"/>
                </a:schemeClr>
              </a:fillRef>
              <a:effectRef idx="2">
                <a:schemeClr val="accent3">
                  <a:hueOff val="2168479"/>
                  <a:satOff val="80000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12"/>
              <p:cNvSpPr txBox="1"/>
              <p:nvPr/>
            </p:nvSpPr>
            <p:spPr>
              <a:xfrm>
                <a:off x="2693403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/>
                  <a:t>Knowledge</a:t>
                </a:r>
                <a:endParaRPr lang="en-US" sz="2300" kern="12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710012" y="2294253"/>
              <a:ext cx="1598201" cy="745827"/>
              <a:chOff x="2648777" y="1371242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3" name="Rounded Rectangle 42"/>
              <p:cNvSpPr/>
              <p:nvPr/>
            </p:nvSpPr>
            <p:spPr>
              <a:xfrm>
                <a:off x="2648777" y="1371242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710599"/>
                  <a:satOff val="100000"/>
                  <a:lumOff val="-14706"/>
                  <a:alphaOff val="0"/>
                </a:schemeClr>
              </a:fillRef>
              <a:effectRef idx="2">
                <a:schemeClr val="accent3">
                  <a:hueOff val="2710599"/>
                  <a:satOff val="100000"/>
                  <a:lumOff val="-1470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ounded Rectangle 14"/>
              <p:cNvSpPr txBox="1"/>
              <p:nvPr/>
            </p:nvSpPr>
            <p:spPr>
              <a:xfrm>
                <a:off x="2693403" y="1415868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kern="1200" dirty="0" smtClean="0"/>
                  <a:t>Reputation</a:t>
                </a:r>
                <a:endParaRPr lang="en-US" sz="2300" kern="1200" dirty="0"/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3224743" y="114964"/>
            <a:ext cx="5859745" cy="53047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International  Certification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2726064" y="563479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084405" y="472586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-600000" flipH="1">
            <a:off x="3165230" y="5524383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6000" decel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0026 0.074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0013 -0.060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00065 0.08473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0039 0.0689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8472 L 0.00052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2.08333E-7 -0.0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0013 0.060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2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3" grpId="0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59" grpId="0" animBg="1"/>
      <p:bldP spid="59" grpId="1" animBg="1"/>
      <p:bldP spid="60" grpId="0" animBg="1"/>
      <p:bldP spid="60" grpId="1" animBg="1"/>
      <p:bldP spid="58" grpId="0" animBg="1"/>
      <p:bldP spid="58" grpId="1" animBg="1"/>
      <p:bldP spid="5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8083508" y="5142510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947997" y="5719868"/>
            <a:ext cx="413239" cy="1063869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26064" y="5139576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3165231" y="5522041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67290" y="709830"/>
            <a:ext cx="1707853" cy="720000"/>
            <a:chOff x="2648777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2648777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2675464" y="31875"/>
              <a:ext cx="1895166" cy="10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Advantages</a:t>
              </a:r>
              <a:endParaRPr lang="en-US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29408" y="709830"/>
            <a:ext cx="1706400" cy="720000"/>
            <a:chOff x="5478324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478324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lnRef>
            <a:fillRef idx="1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 txBox="1"/>
            <p:nvPr/>
          </p:nvSpPr>
          <p:spPr>
            <a:xfrm>
              <a:off x="5510199" y="31875"/>
              <a:ext cx="1895167" cy="1024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Disadvantages</a:t>
              </a:r>
              <a:endParaRPr lang="en-US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10823" y="2277914"/>
            <a:ext cx="2143569" cy="2342921"/>
            <a:chOff x="8083508" y="2897557"/>
            <a:chExt cx="1598201" cy="1725286"/>
          </a:xfrm>
        </p:grpSpPr>
        <p:grpSp>
          <p:nvGrpSpPr>
            <p:cNvPr id="37" name="Group 36"/>
            <p:cNvGrpSpPr/>
            <p:nvPr/>
          </p:nvGrpSpPr>
          <p:grpSpPr>
            <a:xfrm>
              <a:off x="8083508" y="3877016"/>
              <a:ext cx="1598201" cy="745827"/>
              <a:chOff x="5478324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3" name="Rounded Rectangle 52"/>
              <p:cNvSpPr/>
              <p:nvPr/>
            </p:nvSpPr>
            <p:spPr>
              <a:xfrm>
                <a:off x="5478324" y="3330159"/>
                <a:ext cx="1958917" cy="91416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 txBox="1"/>
              <p:nvPr/>
            </p:nvSpPr>
            <p:spPr>
              <a:xfrm>
                <a:off x="5522950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/>
                <a:r>
                  <a:rPr lang="en-US" sz="2400" dirty="0" smtClean="0"/>
                  <a:t>Quality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083508" y="2897557"/>
              <a:ext cx="1598201" cy="745827"/>
              <a:chOff x="5478324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1" name="Rounded Rectangle 50"/>
              <p:cNvSpPr/>
              <p:nvPr/>
            </p:nvSpPr>
            <p:spPr>
              <a:xfrm>
                <a:off x="5478324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542120"/>
                  <a:satOff val="20000"/>
                  <a:lumOff val="-2941"/>
                  <a:alphaOff val="0"/>
                </a:schemeClr>
              </a:fillRef>
              <a:effectRef idx="2">
                <a:schemeClr val="accent3">
                  <a:hueOff val="542120"/>
                  <a:satOff val="20000"/>
                  <a:lumOff val="-29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6"/>
              <p:cNvSpPr txBox="1"/>
              <p:nvPr/>
            </p:nvSpPr>
            <p:spPr>
              <a:xfrm>
                <a:off x="5522950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/>
                  <a:t>Not Recognized </a:t>
                </a:r>
                <a:r>
                  <a:rPr lang="en-US" sz="2400" dirty="0" smtClean="0"/>
                  <a:t>Internationally</a:t>
                </a:r>
                <a:endParaRPr lang="en-US" sz="2400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479973" y="2716567"/>
            <a:ext cx="2048419" cy="2332609"/>
            <a:chOff x="2710012" y="3273711"/>
            <a:chExt cx="1614253" cy="1714780"/>
          </a:xfrm>
        </p:grpSpPr>
        <p:grpSp>
          <p:nvGrpSpPr>
            <p:cNvPr id="40" name="Group 39"/>
            <p:cNvGrpSpPr/>
            <p:nvPr/>
          </p:nvGrpSpPr>
          <p:grpSpPr>
            <a:xfrm>
              <a:off x="2726064" y="4242664"/>
              <a:ext cx="1598201" cy="745827"/>
              <a:chOff x="2648777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7" name="Rounded Rectangle 46"/>
              <p:cNvSpPr/>
              <p:nvPr/>
            </p:nvSpPr>
            <p:spPr>
              <a:xfrm>
                <a:off x="2648777" y="3330159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626359"/>
                  <a:satOff val="60000"/>
                  <a:lumOff val="-8824"/>
                  <a:alphaOff val="0"/>
                </a:schemeClr>
              </a:fillRef>
              <a:effectRef idx="2">
                <a:schemeClr val="accent3">
                  <a:hueOff val="1626359"/>
                  <a:satOff val="60000"/>
                  <a:lumOff val="-882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ounded Rectangle 10"/>
              <p:cNvSpPr txBox="1"/>
              <p:nvPr/>
            </p:nvSpPr>
            <p:spPr>
              <a:xfrm>
                <a:off x="2693403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/>
                  <a:t>Native </a:t>
                </a:r>
                <a:r>
                  <a:rPr lang="en-US" sz="2400" dirty="0" smtClean="0"/>
                  <a:t>Language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10012" y="3273711"/>
              <a:ext cx="1598201" cy="745827"/>
              <a:chOff x="2648777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5" name="Rounded Rectangle 44"/>
              <p:cNvSpPr/>
              <p:nvPr/>
            </p:nvSpPr>
            <p:spPr>
              <a:xfrm>
                <a:off x="2648777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168479"/>
                  <a:satOff val="80000"/>
                  <a:lumOff val="-11765"/>
                  <a:alphaOff val="0"/>
                </a:schemeClr>
              </a:fillRef>
              <a:effectRef idx="2">
                <a:schemeClr val="accent3">
                  <a:hueOff val="2168479"/>
                  <a:satOff val="80000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12"/>
              <p:cNvSpPr txBox="1"/>
              <p:nvPr/>
            </p:nvSpPr>
            <p:spPr>
              <a:xfrm>
                <a:off x="2693403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smtClean="0"/>
                  <a:t>Affordable</a:t>
                </a:r>
                <a:endParaRPr lang="en-US" sz="2400" dirty="0"/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3224743" y="114964"/>
            <a:ext cx="5859745" cy="53047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Internal  Certification</a:t>
            </a:r>
          </a:p>
        </p:txBody>
      </p:sp>
      <p:sp>
        <p:nvSpPr>
          <p:cNvPr id="59" name="Freeform 58"/>
          <p:cNvSpPr/>
          <p:nvPr/>
        </p:nvSpPr>
        <p:spPr>
          <a:xfrm>
            <a:off x="2726064" y="563479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084405" y="472586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-600000" flipH="1">
            <a:off x="3165230" y="5524383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6000" decel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0026 0.074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0013 -0.060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0065 0.08473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00039 0.068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8473 L 0.00052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2.08333E-7 -0.0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0013 0.060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2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3" grpId="0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59" grpId="0" animBg="1"/>
      <p:bldP spid="59" grpId="1" animBg="1"/>
      <p:bldP spid="60" grpId="0" animBg="1"/>
      <p:bldP spid="60" grpId="1" animBg="1"/>
      <p:bldP spid="58" grpId="0" animBg="1"/>
      <p:bldP spid="58" grpId="1" animBg="1"/>
      <p:bldP spid="5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87" y="739011"/>
            <a:ext cx="6253579" cy="62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3479198" y="1575299"/>
            <a:ext cx="828000" cy="826335"/>
          </a:xfrm>
          <a:custGeom>
            <a:avLst/>
            <a:gdLst>
              <a:gd name="connsiteX0" fmla="*/ 2286000 w 4572000"/>
              <a:gd name="connsiteY0" fmla="*/ 685800 h 4572000"/>
              <a:gd name="connsiteX1" fmla="*/ 685800 w 4572000"/>
              <a:gd name="connsiteY1" fmla="*/ 2286000 h 4572000"/>
              <a:gd name="connsiteX2" fmla="*/ 2286000 w 4572000"/>
              <a:gd name="connsiteY2" fmla="*/ 3886200 h 4572000"/>
              <a:gd name="connsiteX3" fmla="*/ 3886200 w 4572000"/>
              <a:gd name="connsiteY3" fmla="*/ 2286000 h 4572000"/>
              <a:gd name="connsiteX4" fmla="*/ 2286000 w 4572000"/>
              <a:gd name="connsiteY4" fmla="*/ 685800 h 4572000"/>
              <a:gd name="connsiteX5" fmla="*/ 2286000 w 4572000"/>
              <a:gd name="connsiteY5" fmla="*/ 0 h 4572000"/>
              <a:gd name="connsiteX6" fmla="*/ 2354984 w 4572000"/>
              <a:gd name="connsiteY6" fmla="*/ 3484 h 4572000"/>
              <a:gd name="connsiteX7" fmla="*/ 2384640 w 4572000"/>
              <a:gd name="connsiteY7" fmla="*/ 281707 h 4572000"/>
              <a:gd name="connsiteX8" fmla="*/ 2491437 w 4572000"/>
              <a:gd name="connsiteY8" fmla="*/ 287100 h 4572000"/>
              <a:gd name="connsiteX9" fmla="*/ 2883497 w 4572000"/>
              <a:gd name="connsiteY9" fmla="*/ 367059 h 4572000"/>
              <a:gd name="connsiteX10" fmla="*/ 2962228 w 4572000"/>
              <a:gd name="connsiteY10" fmla="*/ 395875 h 4572000"/>
              <a:gd name="connsiteX11" fmla="*/ 3095966 w 4572000"/>
              <a:gd name="connsiteY11" fmla="*/ 150420 h 4572000"/>
              <a:gd name="connsiteX12" fmla="*/ 3175815 w 4572000"/>
              <a:gd name="connsiteY12" fmla="*/ 179645 h 4572000"/>
              <a:gd name="connsiteX13" fmla="*/ 3223505 w 4572000"/>
              <a:gd name="connsiteY13" fmla="*/ 202619 h 4572000"/>
              <a:gd name="connsiteX14" fmla="*/ 3144335 w 4572000"/>
              <a:gd name="connsiteY14" fmla="*/ 471349 h 4572000"/>
              <a:gd name="connsiteX15" fmla="*/ 3243739 w 4572000"/>
              <a:gd name="connsiteY15" fmla="*/ 519235 h 4572000"/>
              <a:gd name="connsiteX16" fmla="*/ 3564085 w 4572000"/>
              <a:gd name="connsiteY16" fmla="*/ 735547 h 4572000"/>
              <a:gd name="connsiteX17" fmla="*/ 3633714 w 4572000"/>
              <a:gd name="connsiteY17" fmla="*/ 798830 h 4572000"/>
              <a:gd name="connsiteX18" fmla="*/ 3851354 w 4572000"/>
              <a:gd name="connsiteY18" fmla="*/ 623118 h 4572000"/>
              <a:gd name="connsiteX19" fmla="*/ 3902446 w 4572000"/>
              <a:gd name="connsiteY19" fmla="*/ 669554 h 4572000"/>
              <a:gd name="connsiteX20" fmla="*/ 3948884 w 4572000"/>
              <a:gd name="connsiteY20" fmla="*/ 720648 h 4572000"/>
              <a:gd name="connsiteX21" fmla="*/ 3773172 w 4572000"/>
              <a:gd name="connsiteY21" fmla="*/ 938288 h 4572000"/>
              <a:gd name="connsiteX22" fmla="*/ 3836454 w 4572000"/>
              <a:gd name="connsiteY22" fmla="*/ 1007915 h 4572000"/>
              <a:gd name="connsiteX23" fmla="*/ 4052766 w 4572000"/>
              <a:gd name="connsiteY23" fmla="*/ 1328261 h 4572000"/>
              <a:gd name="connsiteX24" fmla="*/ 4100652 w 4572000"/>
              <a:gd name="connsiteY24" fmla="*/ 1427667 h 4572000"/>
              <a:gd name="connsiteX25" fmla="*/ 4369382 w 4572000"/>
              <a:gd name="connsiteY25" fmla="*/ 1348497 h 4572000"/>
              <a:gd name="connsiteX26" fmla="*/ 4392355 w 4572000"/>
              <a:gd name="connsiteY26" fmla="*/ 1396186 h 4572000"/>
              <a:gd name="connsiteX27" fmla="*/ 4421581 w 4572000"/>
              <a:gd name="connsiteY27" fmla="*/ 1476036 h 4572000"/>
              <a:gd name="connsiteX28" fmla="*/ 4176126 w 4572000"/>
              <a:gd name="connsiteY28" fmla="*/ 1609774 h 4572000"/>
              <a:gd name="connsiteX29" fmla="*/ 4204941 w 4572000"/>
              <a:gd name="connsiteY29" fmla="*/ 1688504 h 4572000"/>
              <a:gd name="connsiteX30" fmla="*/ 4284901 w 4572000"/>
              <a:gd name="connsiteY30" fmla="*/ 2080564 h 4572000"/>
              <a:gd name="connsiteX31" fmla="*/ 4290293 w 4572000"/>
              <a:gd name="connsiteY31" fmla="*/ 2187361 h 4572000"/>
              <a:gd name="connsiteX32" fmla="*/ 4568517 w 4572000"/>
              <a:gd name="connsiteY32" fmla="*/ 2217017 h 4572000"/>
              <a:gd name="connsiteX33" fmla="*/ 4572000 w 4572000"/>
              <a:gd name="connsiteY33" fmla="*/ 2286000 h 4572000"/>
              <a:gd name="connsiteX34" fmla="*/ 4568517 w 4572000"/>
              <a:gd name="connsiteY34" fmla="*/ 2354984 h 4572000"/>
              <a:gd name="connsiteX35" fmla="*/ 4290293 w 4572000"/>
              <a:gd name="connsiteY35" fmla="*/ 2384641 h 4572000"/>
              <a:gd name="connsiteX36" fmla="*/ 4284901 w 4572000"/>
              <a:gd name="connsiteY36" fmla="*/ 2491437 h 4572000"/>
              <a:gd name="connsiteX37" fmla="*/ 4204941 w 4572000"/>
              <a:gd name="connsiteY37" fmla="*/ 2883497 h 4572000"/>
              <a:gd name="connsiteX38" fmla="*/ 4176125 w 4572000"/>
              <a:gd name="connsiteY38" fmla="*/ 2962227 h 4572000"/>
              <a:gd name="connsiteX39" fmla="*/ 4421580 w 4572000"/>
              <a:gd name="connsiteY39" fmla="*/ 3095965 h 4572000"/>
              <a:gd name="connsiteX40" fmla="*/ 4392355 w 4572000"/>
              <a:gd name="connsiteY40" fmla="*/ 3175815 h 4572000"/>
              <a:gd name="connsiteX41" fmla="*/ 4369382 w 4572000"/>
              <a:gd name="connsiteY41" fmla="*/ 3223505 h 4572000"/>
              <a:gd name="connsiteX42" fmla="*/ 4100651 w 4572000"/>
              <a:gd name="connsiteY42" fmla="*/ 3144335 h 4572000"/>
              <a:gd name="connsiteX43" fmla="*/ 4052766 w 4572000"/>
              <a:gd name="connsiteY43" fmla="*/ 3243739 h 4572000"/>
              <a:gd name="connsiteX44" fmla="*/ 3836454 w 4572000"/>
              <a:gd name="connsiteY44" fmla="*/ 3564085 h 4572000"/>
              <a:gd name="connsiteX45" fmla="*/ 3773171 w 4572000"/>
              <a:gd name="connsiteY45" fmla="*/ 3633713 h 4572000"/>
              <a:gd name="connsiteX46" fmla="*/ 3948883 w 4572000"/>
              <a:gd name="connsiteY46" fmla="*/ 3851353 h 4572000"/>
              <a:gd name="connsiteX47" fmla="*/ 3902446 w 4572000"/>
              <a:gd name="connsiteY47" fmla="*/ 3902446 h 4572000"/>
              <a:gd name="connsiteX48" fmla="*/ 3851353 w 4572000"/>
              <a:gd name="connsiteY48" fmla="*/ 3948883 h 4572000"/>
              <a:gd name="connsiteX49" fmla="*/ 3633713 w 4572000"/>
              <a:gd name="connsiteY49" fmla="*/ 3773171 h 4572000"/>
              <a:gd name="connsiteX50" fmla="*/ 3564085 w 4572000"/>
              <a:gd name="connsiteY50" fmla="*/ 3836454 h 4572000"/>
              <a:gd name="connsiteX51" fmla="*/ 3243739 w 4572000"/>
              <a:gd name="connsiteY51" fmla="*/ 4052766 h 4572000"/>
              <a:gd name="connsiteX52" fmla="*/ 3144335 w 4572000"/>
              <a:gd name="connsiteY52" fmla="*/ 4100651 h 4572000"/>
              <a:gd name="connsiteX53" fmla="*/ 3223505 w 4572000"/>
              <a:gd name="connsiteY53" fmla="*/ 4369382 h 4572000"/>
              <a:gd name="connsiteX54" fmla="*/ 3175815 w 4572000"/>
              <a:gd name="connsiteY54" fmla="*/ 4392355 h 4572000"/>
              <a:gd name="connsiteX55" fmla="*/ 3095965 w 4572000"/>
              <a:gd name="connsiteY55" fmla="*/ 4421580 h 4572000"/>
              <a:gd name="connsiteX56" fmla="*/ 2962227 w 4572000"/>
              <a:gd name="connsiteY56" fmla="*/ 4176125 h 4572000"/>
              <a:gd name="connsiteX57" fmla="*/ 2883497 w 4572000"/>
              <a:gd name="connsiteY57" fmla="*/ 4204941 h 4572000"/>
              <a:gd name="connsiteX58" fmla="*/ 2491437 w 4572000"/>
              <a:gd name="connsiteY58" fmla="*/ 4284901 h 4572000"/>
              <a:gd name="connsiteX59" fmla="*/ 2384641 w 4572000"/>
              <a:gd name="connsiteY59" fmla="*/ 4290293 h 4572000"/>
              <a:gd name="connsiteX60" fmla="*/ 2354985 w 4572000"/>
              <a:gd name="connsiteY60" fmla="*/ 4568517 h 4572000"/>
              <a:gd name="connsiteX61" fmla="*/ 2286000 w 4572000"/>
              <a:gd name="connsiteY61" fmla="*/ 4572000 h 4572000"/>
              <a:gd name="connsiteX62" fmla="*/ 2217018 w 4572000"/>
              <a:gd name="connsiteY62" fmla="*/ 4568517 h 4572000"/>
              <a:gd name="connsiteX63" fmla="*/ 2187362 w 4572000"/>
              <a:gd name="connsiteY63" fmla="*/ 4290293 h 4572000"/>
              <a:gd name="connsiteX64" fmla="*/ 2080564 w 4572000"/>
              <a:gd name="connsiteY64" fmla="*/ 4284901 h 4572000"/>
              <a:gd name="connsiteX65" fmla="*/ 1688504 w 4572000"/>
              <a:gd name="connsiteY65" fmla="*/ 4204941 h 4572000"/>
              <a:gd name="connsiteX66" fmla="*/ 1609774 w 4572000"/>
              <a:gd name="connsiteY66" fmla="*/ 4176126 h 4572000"/>
              <a:gd name="connsiteX67" fmla="*/ 1476036 w 4572000"/>
              <a:gd name="connsiteY67" fmla="*/ 4421581 h 4572000"/>
              <a:gd name="connsiteX68" fmla="*/ 1396186 w 4572000"/>
              <a:gd name="connsiteY68" fmla="*/ 4392355 h 4572000"/>
              <a:gd name="connsiteX69" fmla="*/ 1348497 w 4572000"/>
              <a:gd name="connsiteY69" fmla="*/ 4369382 h 4572000"/>
              <a:gd name="connsiteX70" fmla="*/ 1427667 w 4572000"/>
              <a:gd name="connsiteY70" fmla="*/ 4100652 h 4572000"/>
              <a:gd name="connsiteX71" fmla="*/ 1328261 w 4572000"/>
              <a:gd name="connsiteY71" fmla="*/ 4052766 h 4572000"/>
              <a:gd name="connsiteX72" fmla="*/ 1007915 w 4572000"/>
              <a:gd name="connsiteY72" fmla="*/ 3836454 h 4572000"/>
              <a:gd name="connsiteX73" fmla="*/ 938288 w 4572000"/>
              <a:gd name="connsiteY73" fmla="*/ 3773172 h 4572000"/>
              <a:gd name="connsiteX74" fmla="*/ 720648 w 4572000"/>
              <a:gd name="connsiteY74" fmla="*/ 3948884 h 4572000"/>
              <a:gd name="connsiteX75" fmla="*/ 669554 w 4572000"/>
              <a:gd name="connsiteY75" fmla="*/ 3902446 h 4572000"/>
              <a:gd name="connsiteX76" fmla="*/ 623118 w 4572000"/>
              <a:gd name="connsiteY76" fmla="*/ 3851354 h 4572000"/>
              <a:gd name="connsiteX77" fmla="*/ 798830 w 4572000"/>
              <a:gd name="connsiteY77" fmla="*/ 3633714 h 4572000"/>
              <a:gd name="connsiteX78" fmla="*/ 735547 w 4572000"/>
              <a:gd name="connsiteY78" fmla="*/ 3564085 h 4572000"/>
              <a:gd name="connsiteX79" fmla="*/ 519235 w 4572000"/>
              <a:gd name="connsiteY79" fmla="*/ 3243739 h 4572000"/>
              <a:gd name="connsiteX80" fmla="*/ 471349 w 4572000"/>
              <a:gd name="connsiteY80" fmla="*/ 3144335 h 4572000"/>
              <a:gd name="connsiteX81" fmla="*/ 202619 w 4572000"/>
              <a:gd name="connsiteY81" fmla="*/ 3223505 h 4572000"/>
              <a:gd name="connsiteX82" fmla="*/ 179645 w 4572000"/>
              <a:gd name="connsiteY82" fmla="*/ 3175815 h 4572000"/>
              <a:gd name="connsiteX83" fmla="*/ 150420 w 4572000"/>
              <a:gd name="connsiteY83" fmla="*/ 3095966 h 4572000"/>
              <a:gd name="connsiteX84" fmla="*/ 395875 w 4572000"/>
              <a:gd name="connsiteY84" fmla="*/ 2962228 h 4572000"/>
              <a:gd name="connsiteX85" fmla="*/ 367059 w 4572000"/>
              <a:gd name="connsiteY85" fmla="*/ 2883497 h 4572000"/>
              <a:gd name="connsiteX86" fmla="*/ 287100 w 4572000"/>
              <a:gd name="connsiteY86" fmla="*/ 2491437 h 4572000"/>
              <a:gd name="connsiteX87" fmla="*/ 281707 w 4572000"/>
              <a:gd name="connsiteY87" fmla="*/ 2384640 h 4572000"/>
              <a:gd name="connsiteX88" fmla="*/ 3484 w 4572000"/>
              <a:gd name="connsiteY88" fmla="*/ 2354984 h 4572000"/>
              <a:gd name="connsiteX89" fmla="*/ 0 w 4572000"/>
              <a:gd name="connsiteY89" fmla="*/ 2286000 h 4572000"/>
              <a:gd name="connsiteX90" fmla="*/ 3484 w 4572000"/>
              <a:gd name="connsiteY90" fmla="*/ 2217018 h 4572000"/>
              <a:gd name="connsiteX91" fmla="*/ 281707 w 4572000"/>
              <a:gd name="connsiteY91" fmla="*/ 2187362 h 4572000"/>
              <a:gd name="connsiteX92" fmla="*/ 287100 w 4572000"/>
              <a:gd name="connsiteY92" fmla="*/ 2080564 h 4572000"/>
              <a:gd name="connsiteX93" fmla="*/ 367059 w 4572000"/>
              <a:gd name="connsiteY93" fmla="*/ 1688504 h 4572000"/>
              <a:gd name="connsiteX94" fmla="*/ 395875 w 4572000"/>
              <a:gd name="connsiteY94" fmla="*/ 1609774 h 4572000"/>
              <a:gd name="connsiteX95" fmla="*/ 150420 w 4572000"/>
              <a:gd name="connsiteY95" fmla="*/ 1476036 h 4572000"/>
              <a:gd name="connsiteX96" fmla="*/ 179645 w 4572000"/>
              <a:gd name="connsiteY96" fmla="*/ 1396186 h 4572000"/>
              <a:gd name="connsiteX97" fmla="*/ 202619 w 4572000"/>
              <a:gd name="connsiteY97" fmla="*/ 1348496 h 4572000"/>
              <a:gd name="connsiteX98" fmla="*/ 471349 w 4572000"/>
              <a:gd name="connsiteY98" fmla="*/ 1427666 h 4572000"/>
              <a:gd name="connsiteX99" fmla="*/ 519235 w 4572000"/>
              <a:gd name="connsiteY99" fmla="*/ 1328261 h 4572000"/>
              <a:gd name="connsiteX100" fmla="*/ 735547 w 4572000"/>
              <a:gd name="connsiteY100" fmla="*/ 1007915 h 4572000"/>
              <a:gd name="connsiteX101" fmla="*/ 798829 w 4572000"/>
              <a:gd name="connsiteY101" fmla="*/ 938287 h 4572000"/>
              <a:gd name="connsiteX102" fmla="*/ 623117 w 4572000"/>
              <a:gd name="connsiteY102" fmla="*/ 720647 h 4572000"/>
              <a:gd name="connsiteX103" fmla="*/ 669554 w 4572000"/>
              <a:gd name="connsiteY103" fmla="*/ 669554 h 4572000"/>
              <a:gd name="connsiteX104" fmla="*/ 720647 w 4572000"/>
              <a:gd name="connsiteY104" fmla="*/ 623117 h 4572000"/>
              <a:gd name="connsiteX105" fmla="*/ 938287 w 4572000"/>
              <a:gd name="connsiteY105" fmla="*/ 798829 h 4572000"/>
              <a:gd name="connsiteX106" fmla="*/ 1007915 w 4572000"/>
              <a:gd name="connsiteY106" fmla="*/ 735547 h 4572000"/>
              <a:gd name="connsiteX107" fmla="*/ 1328261 w 4572000"/>
              <a:gd name="connsiteY107" fmla="*/ 519235 h 4572000"/>
              <a:gd name="connsiteX108" fmla="*/ 1427666 w 4572000"/>
              <a:gd name="connsiteY108" fmla="*/ 471349 h 4572000"/>
              <a:gd name="connsiteX109" fmla="*/ 1348496 w 4572000"/>
              <a:gd name="connsiteY109" fmla="*/ 202619 h 4572000"/>
              <a:gd name="connsiteX110" fmla="*/ 1396186 w 4572000"/>
              <a:gd name="connsiteY110" fmla="*/ 179645 h 4572000"/>
              <a:gd name="connsiteX111" fmla="*/ 1476036 w 4572000"/>
              <a:gd name="connsiteY111" fmla="*/ 150420 h 4572000"/>
              <a:gd name="connsiteX112" fmla="*/ 1609774 w 4572000"/>
              <a:gd name="connsiteY112" fmla="*/ 395875 h 4572000"/>
              <a:gd name="connsiteX113" fmla="*/ 1688504 w 4572000"/>
              <a:gd name="connsiteY113" fmla="*/ 367059 h 4572000"/>
              <a:gd name="connsiteX114" fmla="*/ 2080564 w 4572000"/>
              <a:gd name="connsiteY114" fmla="*/ 287100 h 4572000"/>
              <a:gd name="connsiteX115" fmla="*/ 2187362 w 4572000"/>
              <a:gd name="connsiteY115" fmla="*/ 281707 h 4572000"/>
              <a:gd name="connsiteX116" fmla="*/ 2217018 w 4572000"/>
              <a:gd name="connsiteY116" fmla="*/ 348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572000" h="4572000">
                <a:moveTo>
                  <a:pt x="2286000" y="685800"/>
                </a:moveTo>
                <a:cubicBezTo>
                  <a:pt x="1402234" y="685800"/>
                  <a:pt x="685800" y="1402234"/>
                  <a:pt x="685800" y="2286000"/>
                </a:cubicBezTo>
                <a:cubicBezTo>
                  <a:pt x="685800" y="3169766"/>
                  <a:pt x="1402234" y="3886200"/>
                  <a:pt x="2286000" y="3886200"/>
                </a:cubicBezTo>
                <a:cubicBezTo>
                  <a:pt x="3169766" y="3886200"/>
                  <a:pt x="3886200" y="3169766"/>
                  <a:pt x="3886200" y="2286000"/>
                </a:cubicBezTo>
                <a:cubicBezTo>
                  <a:pt x="3886200" y="1402234"/>
                  <a:pt x="3169766" y="685800"/>
                  <a:pt x="2286000" y="685800"/>
                </a:cubicBezTo>
                <a:close/>
                <a:moveTo>
                  <a:pt x="2286000" y="0"/>
                </a:moveTo>
                <a:lnTo>
                  <a:pt x="2354984" y="3484"/>
                </a:lnTo>
                <a:lnTo>
                  <a:pt x="2384640" y="281707"/>
                </a:lnTo>
                <a:lnTo>
                  <a:pt x="2491437" y="287100"/>
                </a:lnTo>
                <a:cubicBezTo>
                  <a:pt x="2626528" y="300819"/>
                  <a:pt x="2757664" y="327921"/>
                  <a:pt x="2883497" y="367059"/>
                </a:cubicBezTo>
                <a:lnTo>
                  <a:pt x="2962228" y="395875"/>
                </a:lnTo>
                <a:lnTo>
                  <a:pt x="3095966" y="150420"/>
                </a:lnTo>
                <a:lnTo>
                  <a:pt x="3175815" y="179645"/>
                </a:lnTo>
                <a:lnTo>
                  <a:pt x="3223505" y="202619"/>
                </a:lnTo>
                <a:lnTo>
                  <a:pt x="3144335" y="471349"/>
                </a:lnTo>
                <a:lnTo>
                  <a:pt x="3243739" y="519235"/>
                </a:lnTo>
                <a:cubicBezTo>
                  <a:pt x="3357619" y="581098"/>
                  <a:pt x="3464850" y="653651"/>
                  <a:pt x="3564085" y="735547"/>
                </a:cubicBezTo>
                <a:lnTo>
                  <a:pt x="3633714" y="798830"/>
                </a:lnTo>
                <a:lnTo>
                  <a:pt x="3851354" y="623118"/>
                </a:lnTo>
                <a:lnTo>
                  <a:pt x="3902446" y="669554"/>
                </a:lnTo>
                <a:lnTo>
                  <a:pt x="3948884" y="720648"/>
                </a:lnTo>
                <a:lnTo>
                  <a:pt x="3773172" y="938288"/>
                </a:lnTo>
                <a:lnTo>
                  <a:pt x="3836454" y="1007915"/>
                </a:lnTo>
                <a:cubicBezTo>
                  <a:pt x="3918349" y="1107150"/>
                  <a:pt x="3990902" y="1214381"/>
                  <a:pt x="4052766" y="1328261"/>
                </a:cubicBezTo>
                <a:lnTo>
                  <a:pt x="4100652" y="1427667"/>
                </a:lnTo>
                <a:lnTo>
                  <a:pt x="4369382" y="1348497"/>
                </a:lnTo>
                <a:lnTo>
                  <a:pt x="4392355" y="1396186"/>
                </a:lnTo>
                <a:lnTo>
                  <a:pt x="4421581" y="1476036"/>
                </a:lnTo>
                <a:lnTo>
                  <a:pt x="4176126" y="1609774"/>
                </a:lnTo>
                <a:lnTo>
                  <a:pt x="4204941" y="1688504"/>
                </a:lnTo>
                <a:cubicBezTo>
                  <a:pt x="4244079" y="1814336"/>
                  <a:pt x="4271181" y="1945472"/>
                  <a:pt x="4284901" y="2080564"/>
                </a:cubicBezTo>
                <a:lnTo>
                  <a:pt x="4290293" y="2187361"/>
                </a:lnTo>
                <a:lnTo>
                  <a:pt x="4568517" y="2217017"/>
                </a:lnTo>
                <a:lnTo>
                  <a:pt x="4572000" y="2286000"/>
                </a:lnTo>
                <a:lnTo>
                  <a:pt x="4568517" y="2354984"/>
                </a:lnTo>
                <a:lnTo>
                  <a:pt x="4290293" y="2384641"/>
                </a:lnTo>
                <a:lnTo>
                  <a:pt x="4284901" y="2491437"/>
                </a:lnTo>
                <a:cubicBezTo>
                  <a:pt x="4271181" y="2626528"/>
                  <a:pt x="4244079" y="2757664"/>
                  <a:pt x="4204941" y="2883497"/>
                </a:cubicBezTo>
                <a:lnTo>
                  <a:pt x="4176125" y="2962227"/>
                </a:lnTo>
                <a:lnTo>
                  <a:pt x="4421580" y="3095965"/>
                </a:lnTo>
                <a:lnTo>
                  <a:pt x="4392355" y="3175815"/>
                </a:lnTo>
                <a:lnTo>
                  <a:pt x="4369382" y="3223505"/>
                </a:lnTo>
                <a:lnTo>
                  <a:pt x="4100651" y="3144335"/>
                </a:lnTo>
                <a:lnTo>
                  <a:pt x="4052766" y="3243739"/>
                </a:lnTo>
                <a:cubicBezTo>
                  <a:pt x="3990902" y="3357620"/>
                  <a:pt x="3918349" y="3464850"/>
                  <a:pt x="3836454" y="3564085"/>
                </a:cubicBezTo>
                <a:lnTo>
                  <a:pt x="3773171" y="3633713"/>
                </a:lnTo>
                <a:lnTo>
                  <a:pt x="3948883" y="3851353"/>
                </a:lnTo>
                <a:lnTo>
                  <a:pt x="3902446" y="3902446"/>
                </a:lnTo>
                <a:lnTo>
                  <a:pt x="3851353" y="3948883"/>
                </a:lnTo>
                <a:lnTo>
                  <a:pt x="3633713" y="3773171"/>
                </a:lnTo>
                <a:lnTo>
                  <a:pt x="3564085" y="3836454"/>
                </a:lnTo>
                <a:cubicBezTo>
                  <a:pt x="3464850" y="3918349"/>
                  <a:pt x="3357619" y="3990902"/>
                  <a:pt x="3243739" y="4052766"/>
                </a:cubicBezTo>
                <a:lnTo>
                  <a:pt x="3144335" y="4100651"/>
                </a:lnTo>
                <a:lnTo>
                  <a:pt x="3223505" y="4369382"/>
                </a:lnTo>
                <a:lnTo>
                  <a:pt x="3175815" y="4392355"/>
                </a:lnTo>
                <a:lnTo>
                  <a:pt x="3095965" y="4421580"/>
                </a:lnTo>
                <a:lnTo>
                  <a:pt x="2962227" y="4176125"/>
                </a:lnTo>
                <a:lnTo>
                  <a:pt x="2883497" y="4204941"/>
                </a:lnTo>
                <a:cubicBezTo>
                  <a:pt x="2757664" y="4244079"/>
                  <a:pt x="2626528" y="4271181"/>
                  <a:pt x="2491437" y="4284901"/>
                </a:cubicBezTo>
                <a:lnTo>
                  <a:pt x="2384641" y="4290293"/>
                </a:lnTo>
                <a:lnTo>
                  <a:pt x="2354985" y="4568517"/>
                </a:lnTo>
                <a:lnTo>
                  <a:pt x="2286000" y="4572000"/>
                </a:lnTo>
                <a:lnTo>
                  <a:pt x="2217018" y="4568517"/>
                </a:lnTo>
                <a:lnTo>
                  <a:pt x="2187362" y="4290293"/>
                </a:lnTo>
                <a:lnTo>
                  <a:pt x="2080564" y="4284901"/>
                </a:lnTo>
                <a:cubicBezTo>
                  <a:pt x="1945472" y="4271181"/>
                  <a:pt x="1814336" y="4244079"/>
                  <a:pt x="1688504" y="4204941"/>
                </a:cubicBezTo>
                <a:lnTo>
                  <a:pt x="1609774" y="4176126"/>
                </a:lnTo>
                <a:lnTo>
                  <a:pt x="1476036" y="4421581"/>
                </a:lnTo>
                <a:lnTo>
                  <a:pt x="1396186" y="4392355"/>
                </a:lnTo>
                <a:lnTo>
                  <a:pt x="1348497" y="4369382"/>
                </a:lnTo>
                <a:lnTo>
                  <a:pt x="1427667" y="4100652"/>
                </a:lnTo>
                <a:lnTo>
                  <a:pt x="1328261" y="4052766"/>
                </a:lnTo>
                <a:cubicBezTo>
                  <a:pt x="1214381" y="3990902"/>
                  <a:pt x="1107150" y="3918349"/>
                  <a:pt x="1007915" y="3836454"/>
                </a:cubicBezTo>
                <a:lnTo>
                  <a:pt x="938288" y="3773172"/>
                </a:lnTo>
                <a:lnTo>
                  <a:pt x="720648" y="3948884"/>
                </a:lnTo>
                <a:lnTo>
                  <a:pt x="669554" y="3902446"/>
                </a:lnTo>
                <a:lnTo>
                  <a:pt x="623118" y="3851354"/>
                </a:lnTo>
                <a:lnTo>
                  <a:pt x="798830" y="3633714"/>
                </a:lnTo>
                <a:lnTo>
                  <a:pt x="735547" y="3564085"/>
                </a:lnTo>
                <a:cubicBezTo>
                  <a:pt x="653651" y="3464850"/>
                  <a:pt x="581098" y="3357620"/>
                  <a:pt x="519235" y="3243739"/>
                </a:cubicBezTo>
                <a:lnTo>
                  <a:pt x="471349" y="3144335"/>
                </a:lnTo>
                <a:lnTo>
                  <a:pt x="202619" y="3223505"/>
                </a:lnTo>
                <a:lnTo>
                  <a:pt x="179645" y="3175815"/>
                </a:lnTo>
                <a:lnTo>
                  <a:pt x="150420" y="3095966"/>
                </a:lnTo>
                <a:lnTo>
                  <a:pt x="395875" y="2962228"/>
                </a:lnTo>
                <a:lnTo>
                  <a:pt x="367059" y="2883497"/>
                </a:lnTo>
                <a:cubicBezTo>
                  <a:pt x="327921" y="2757664"/>
                  <a:pt x="300819" y="2626528"/>
                  <a:pt x="287100" y="2491437"/>
                </a:cubicBezTo>
                <a:lnTo>
                  <a:pt x="281707" y="2384640"/>
                </a:lnTo>
                <a:lnTo>
                  <a:pt x="3484" y="2354984"/>
                </a:lnTo>
                <a:lnTo>
                  <a:pt x="0" y="2286000"/>
                </a:lnTo>
                <a:lnTo>
                  <a:pt x="3484" y="2217018"/>
                </a:lnTo>
                <a:lnTo>
                  <a:pt x="281707" y="2187362"/>
                </a:lnTo>
                <a:lnTo>
                  <a:pt x="287100" y="2080564"/>
                </a:lnTo>
                <a:cubicBezTo>
                  <a:pt x="300819" y="1945472"/>
                  <a:pt x="327921" y="1814336"/>
                  <a:pt x="367059" y="1688504"/>
                </a:cubicBezTo>
                <a:lnTo>
                  <a:pt x="395875" y="1609774"/>
                </a:lnTo>
                <a:lnTo>
                  <a:pt x="150420" y="1476036"/>
                </a:lnTo>
                <a:lnTo>
                  <a:pt x="179645" y="1396186"/>
                </a:lnTo>
                <a:lnTo>
                  <a:pt x="202619" y="1348496"/>
                </a:lnTo>
                <a:lnTo>
                  <a:pt x="471349" y="1427666"/>
                </a:lnTo>
                <a:lnTo>
                  <a:pt x="519235" y="1328261"/>
                </a:lnTo>
                <a:cubicBezTo>
                  <a:pt x="581098" y="1214381"/>
                  <a:pt x="653651" y="1107150"/>
                  <a:pt x="735547" y="1007915"/>
                </a:cubicBezTo>
                <a:lnTo>
                  <a:pt x="798829" y="938287"/>
                </a:lnTo>
                <a:lnTo>
                  <a:pt x="623117" y="720647"/>
                </a:lnTo>
                <a:lnTo>
                  <a:pt x="669554" y="669554"/>
                </a:lnTo>
                <a:lnTo>
                  <a:pt x="720647" y="623117"/>
                </a:lnTo>
                <a:lnTo>
                  <a:pt x="938287" y="798829"/>
                </a:lnTo>
                <a:lnTo>
                  <a:pt x="1007915" y="735547"/>
                </a:lnTo>
                <a:cubicBezTo>
                  <a:pt x="1107150" y="653651"/>
                  <a:pt x="1214381" y="581098"/>
                  <a:pt x="1328261" y="519235"/>
                </a:cubicBezTo>
                <a:lnTo>
                  <a:pt x="1427666" y="471349"/>
                </a:lnTo>
                <a:lnTo>
                  <a:pt x="1348496" y="202619"/>
                </a:lnTo>
                <a:lnTo>
                  <a:pt x="1396186" y="179645"/>
                </a:lnTo>
                <a:lnTo>
                  <a:pt x="1476036" y="150420"/>
                </a:lnTo>
                <a:lnTo>
                  <a:pt x="1609774" y="395875"/>
                </a:lnTo>
                <a:lnTo>
                  <a:pt x="1688504" y="367059"/>
                </a:lnTo>
                <a:cubicBezTo>
                  <a:pt x="1814336" y="327921"/>
                  <a:pt x="1945472" y="300819"/>
                  <a:pt x="2080564" y="287100"/>
                </a:cubicBezTo>
                <a:lnTo>
                  <a:pt x="2187362" y="281707"/>
                </a:lnTo>
                <a:lnTo>
                  <a:pt x="2217018" y="348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254000"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30118" y="2391103"/>
            <a:ext cx="1080000" cy="1080000"/>
          </a:xfrm>
          <a:custGeom>
            <a:avLst/>
            <a:gdLst>
              <a:gd name="connsiteX0" fmla="*/ 2286000 w 4572000"/>
              <a:gd name="connsiteY0" fmla="*/ 685800 h 4572000"/>
              <a:gd name="connsiteX1" fmla="*/ 685800 w 4572000"/>
              <a:gd name="connsiteY1" fmla="*/ 2286000 h 4572000"/>
              <a:gd name="connsiteX2" fmla="*/ 2286000 w 4572000"/>
              <a:gd name="connsiteY2" fmla="*/ 3886200 h 4572000"/>
              <a:gd name="connsiteX3" fmla="*/ 3886200 w 4572000"/>
              <a:gd name="connsiteY3" fmla="*/ 2286000 h 4572000"/>
              <a:gd name="connsiteX4" fmla="*/ 2286000 w 4572000"/>
              <a:gd name="connsiteY4" fmla="*/ 685800 h 4572000"/>
              <a:gd name="connsiteX5" fmla="*/ 2286000 w 4572000"/>
              <a:gd name="connsiteY5" fmla="*/ 0 h 4572000"/>
              <a:gd name="connsiteX6" fmla="*/ 2354984 w 4572000"/>
              <a:gd name="connsiteY6" fmla="*/ 3484 h 4572000"/>
              <a:gd name="connsiteX7" fmla="*/ 2384640 w 4572000"/>
              <a:gd name="connsiteY7" fmla="*/ 281707 h 4572000"/>
              <a:gd name="connsiteX8" fmla="*/ 2491437 w 4572000"/>
              <a:gd name="connsiteY8" fmla="*/ 287100 h 4572000"/>
              <a:gd name="connsiteX9" fmla="*/ 2883497 w 4572000"/>
              <a:gd name="connsiteY9" fmla="*/ 367059 h 4572000"/>
              <a:gd name="connsiteX10" fmla="*/ 2962228 w 4572000"/>
              <a:gd name="connsiteY10" fmla="*/ 395875 h 4572000"/>
              <a:gd name="connsiteX11" fmla="*/ 3095966 w 4572000"/>
              <a:gd name="connsiteY11" fmla="*/ 150420 h 4572000"/>
              <a:gd name="connsiteX12" fmla="*/ 3175815 w 4572000"/>
              <a:gd name="connsiteY12" fmla="*/ 179645 h 4572000"/>
              <a:gd name="connsiteX13" fmla="*/ 3223505 w 4572000"/>
              <a:gd name="connsiteY13" fmla="*/ 202619 h 4572000"/>
              <a:gd name="connsiteX14" fmla="*/ 3144335 w 4572000"/>
              <a:gd name="connsiteY14" fmla="*/ 471349 h 4572000"/>
              <a:gd name="connsiteX15" fmla="*/ 3243739 w 4572000"/>
              <a:gd name="connsiteY15" fmla="*/ 519235 h 4572000"/>
              <a:gd name="connsiteX16" fmla="*/ 3564085 w 4572000"/>
              <a:gd name="connsiteY16" fmla="*/ 735547 h 4572000"/>
              <a:gd name="connsiteX17" fmla="*/ 3633714 w 4572000"/>
              <a:gd name="connsiteY17" fmla="*/ 798830 h 4572000"/>
              <a:gd name="connsiteX18" fmla="*/ 3851354 w 4572000"/>
              <a:gd name="connsiteY18" fmla="*/ 623118 h 4572000"/>
              <a:gd name="connsiteX19" fmla="*/ 3902446 w 4572000"/>
              <a:gd name="connsiteY19" fmla="*/ 669554 h 4572000"/>
              <a:gd name="connsiteX20" fmla="*/ 3948884 w 4572000"/>
              <a:gd name="connsiteY20" fmla="*/ 720648 h 4572000"/>
              <a:gd name="connsiteX21" fmla="*/ 3773172 w 4572000"/>
              <a:gd name="connsiteY21" fmla="*/ 938288 h 4572000"/>
              <a:gd name="connsiteX22" fmla="*/ 3836454 w 4572000"/>
              <a:gd name="connsiteY22" fmla="*/ 1007915 h 4572000"/>
              <a:gd name="connsiteX23" fmla="*/ 4052766 w 4572000"/>
              <a:gd name="connsiteY23" fmla="*/ 1328261 h 4572000"/>
              <a:gd name="connsiteX24" fmla="*/ 4100652 w 4572000"/>
              <a:gd name="connsiteY24" fmla="*/ 1427667 h 4572000"/>
              <a:gd name="connsiteX25" fmla="*/ 4369382 w 4572000"/>
              <a:gd name="connsiteY25" fmla="*/ 1348497 h 4572000"/>
              <a:gd name="connsiteX26" fmla="*/ 4392355 w 4572000"/>
              <a:gd name="connsiteY26" fmla="*/ 1396186 h 4572000"/>
              <a:gd name="connsiteX27" fmla="*/ 4421581 w 4572000"/>
              <a:gd name="connsiteY27" fmla="*/ 1476036 h 4572000"/>
              <a:gd name="connsiteX28" fmla="*/ 4176126 w 4572000"/>
              <a:gd name="connsiteY28" fmla="*/ 1609774 h 4572000"/>
              <a:gd name="connsiteX29" fmla="*/ 4204941 w 4572000"/>
              <a:gd name="connsiteY29" fmla="*/ 1688504 h 4572000"/>
              <a:gd name="connsiteX30" fmla="*/ 4284901 w 4572000"/>
              <a:gd name="connsiteY30" fmla="*/ 2080564 h 4572000"/>
              <a:gd name="connsiteX31" fmla="*/ 4290293 w 4572000"/>
              <a:gd name="connsiteY31" fmla="*/ 2187361 h 4572000"/>
              <a:gd name="connsiteX32" fmla="*/ 4568517 w 4572000"/>
              <a:gd name="connsiteY32" fmla="*/ 2217017 h 4572000"/>
              <a:gd name="connsiteX33" fmla="*/ 4572000 w 4572000"/>
              <a:gd name="connsiteY33" fmla="*/ 2286000 h 4572000"/>
              <a:gd name="connsiteX34" fmla="*/ 4568517 w 4572000"/>
              <a:gd name="connsiteY34" fmla="*/ 2354984 h 4572000"/>
              <a:gd name="connsiteX35" fmla="*/ 4290293 w 4572000"/>
              <a:gd name="connsiteY35" fmla="*/ 2384641 h 4572000"/>
              <a:gd name="connsiteX36" fmla="*/ 4284901 w 4572000"/>
              <a:gd name="connsiteY36" fmla="*/ 2491437 h 4572000"/>
              <a:gd name="connsiteX37" fmla="*/ 4204941 w 4572000"/>
              <a:gd name="connsiteY37" fmla="*/ 2883497 h 4572000"/>
              <a:gd name="connsiteX38" fmla="*/ 4176125 w 4572000"/>
              <a:gd name="connsiteY38" fmla="*/ 2962227 h 4572000"/>
              <a:gd name="connsiteX39" fmla="*/ 4421580 w 4572000"/>
              <a:gd name="connsiteY39" fmla="*/ 3095965 h 4572000"/>
              <a:gd name="connsiteX40" fmla="*/ 4392355 w 4572000"/>
              <a:gd name="connsiteY40" fmla="*/ 3175815 h 4572000"/>
              <a:gd name="connsiteX41" fmla="*/ 4369382 w 4572000"/>
              <a:gd name="connsiteY41" fmla="*/ 3223505 h 4572000"/>
              <a:gd name="connsiteX42" fmla="*/ 4100651 w 4572000"/>
              <a:gd name="connsiteY42" fmla="*/ 3144335 h 4572000"/>
              <a:gd name="connsiteX43" fmla="*/ 4052766 w 4572000"/>
              <a:gd name="connsiteY43" fmla="*/ 3243739 h 4572000"/>
              <a:gd name="connsiteX44" fmla="*/ 3836454 w 4572000"/>
              <a:gd name="connsiteY44" fmla="*/ 3564085 h 4572000"/>
              <a:gd name="connsiteX45" fmla="*/ 3773171 w 4572000"/>
              <a:gd name="connsiteY45" fmla="*/ 3633713 h 4572000"/>
              <a:gd name="connsiteX46" fmla="*/ 3948883 w 4572000"/>
              <a:gd name="connsiteY46" fmla="*/ 3851353 h 4572000"/>
              <a:gd name="connsiteX47" fmla="*/ 3902446 w 4572000"/>
              <a:gd name="connsiteY47" fmla="*/ 3902446 h 4572000"/>
              <a:gd name="connsiteX48" fmla="*/ 3851353 w 4572000"/>
              <a:gd name="connsiteY48" fmla="*/ 3948883 h 4572000"/>
              <a:gd name="connsiteX49" fmla="*/ 3633713 w 4572000"/>
              <a:gd name="connsiteY49" fmla="*/ 3773171 h 4572000"/>
              <a:gd name="connsiteX50" fmla="*/ 3564085 w 4572000"/>
              <a:gd name="connsiteY50" fmla="*/ 3836454 h 4572000"/>
              <a:gd name="connsiteX51" fmla="*/ 3243739 w 4572000"/>
              <a:gd name="connsiteY51" fmla="*/ 4052766 h 4572000"/>
              <a:gd name="connsiteX52" fmla="*/ 3144335 w 4572000"/>
              <a:gd name="connsiteY52" fmla="*/ 4100651 h 4572000"/>
              <a:gd name="connsiteX53" fmla="*/ 3223505 w 4572000"/>
              <a:gd name="connsiteY53" fmla="*/ 4369382 h 4572000"/>
              <a:gd name="connsiteX54" fmla="*/ 3175815 w 4572000"/>
              <a:gd name="connsiteY54" fmla="*/ 4392355 h 4572000"/>
              <a:gd name="connsiteX55" fmla="*/ 3095965 w 4572000"/>
              <a:gd name="connsiteY55" fmla="*/ 4421580 h 4572000"/>
              <a:gd name="connsiteX56" fmla="*/ 2962227 w 4572000"/>
              <a:gd name="connsiteY56" fmla="*/ 4176125 h 4572000"/>
              <a:gd name="connsiteX57" fmla="*/ 2883497 w 4572000"/>
              <a:gd name="connsiteY57" fmla="*/ 4204941 h 4572000"/>
              <a:gd name="connsiteX58" fmla="*/ 2491437 w 4572000"/>
              <a:gd name="connsiteY58" fmla="*/ 4284901 h 4572000"/>
              <a:gd name="connsiteX59" fmla="*/ 2384641 w 4572000"/>
              <a:gd name="connsiteY59" fmla="*/ 4290293 h 4572000"/>
              <a:gd name="connsiteX60" fmla="*/ 2354985 w 4572000"/>
              <a:gd name="connsiteY60" fmla="*/ 4568517 h 4572000"/>
              <a:gd name="connsiteX61" fmla="*/ 2286000 w 4572000"/>
              <a:gd name="connsiteY61" fmla="*/ 4572000 h 4572000"/>
              <a:gd name="connsiteX62" fmla="*/ 2217018 w 4572000"/>
              <a:gd name="connsiteY62" fmla="*/ 4568517 h 4572000"/>
              <a:gd name="connsiteX63" fmla="*/ 2187362 w 4572000"/>
              <a:gd name="connsiteY63" fmla="*/ 4290293 h 4572000"/>
              <a:gd name="connsiteX64" fmla="*/ 2080564 w 4572000"/>
              <a:gd name="connsiteY64" fmla="*/ 4284901 h 4572000"/>
              <a:gd name="connsiteX65" fmla="*/ 1688504 w 4572000"/>
              <a:gd name="connsiteY65" fmla="*/ 4204941 h 4572000"/>
              <a:gd name="connsiteX66" fmla="*/ 1609774 w 4572000"/>
              <a:gd name="connsiteY66" fmla="*/ 4176126 h 4572000"/>
              <a:gd name="connsiteX67" fmla="*/ 1476036 w 4572000"/>
              <a:gd name="connsiteY67" fmla="*/ 4421581 h 4572000"/>
              <a:gd name="connsiteX68" fmla="*/ 1396186 w 4572000"/>
              <a:gd name="connsiteY68" fmla="*/ 4392355 h 4572000"/>
              <a:gd name="connsiteX69" fmla="*/ 1348497 w 4572000"/>
              <a:gd name="connsiteY69" fmla="*/ 4369382 h 4572000"/>
              <a:gd name="connsiteX70" fmla="*/ 1427667 w 4572000"/>
              <a:gd name="connsiteY70" fmla="*/ 4100652 h 4572000"/>
              <a:gd name="connsiteX71" fmla="*/ 1328261 w 4572000"/>
              <a:gd name="connsiteY71" fmla="*/ 4052766 h 4572000"/>
              <a:gd name="connsiteX72" fmla="*/ 1007915 w 4572000"/>
              <a:gd name="connsiteY72" fmla="*/ 3836454 h 4572000"/>
              <a:gd name="connsiteX73" fmla="*/ 938288 w 4572000"/>
              <a:gd name="connsiteY73" fmla="*/ 3773172 h 4572000"/>
              <a:gd name="connsiteX74" fmla="*/ 720648 w 4572000"/>
              <a:gd name="connsiteY74" fmla="*/ 3948884 h 4572000"/>
              <a:gd name="connsiteX75" fmla="*/ 669554 w 4572000"/>
              <a:gd name="connsiteY75" fmla="*/ 3902446 h 4572000"/>
              <a:gd name="connsiteX76" fmla="*/ 623118 w 4572000"/>
              <a:gd name="connsiteY76" fmla="*/ 3851354 h 4572000"/>
              <a:gd name="connsiteX77" fmla="*/ 798830 w 4572000"/>
              <a:gd name="connsiteY77" fmla="*/ 3633714 h 4572000"/>
              <a:gd name="connsiteX78" fmla="*/ 735547 w 4572000"/>
              <a:gd name="connsiteY78" fmla="*/ 3564085 h 4572000"/>
              <a:gd name="connsiteX79" fmla="*/ 519235 w 4572000"/>
              <a:gd name="connsiteY79" fmla="*/ 3243739 h 4572000"/>
              <a:gd name="connsiteX80" fmla="*/ 471349 w 4572000"/>
              <a:gd name="connsiteY80" fmla="*/ 3144335 h 4572000"/>
              <a:gd name="connsiteX81" fmla="*/ 202619 w 4572000"/>
              <a:gd name="connsiteY81" fmla="*/ 3223505 h 4572000"/>
              <a:gd name="connsiteX82" fmla="*/ 179645 w 4572000"/>
              <a:gd name="connsiteY82" fmla="*/ 3175815 h 4572000"/>
              <a:gd name="connsiteX83" fmla="*/ 150420 w 4572000"/>
              <a:gd name="connsiteY83" fmla="*/ 3095966 h 4572000"/>
              <a:gd name="connsiteX84" fmla="*/ 395875 w 4572000"/>
              <a:gd name="connsiteY84" fmla="*/ 2962228 h 4572000"/>
              <a:gd name="connsiteX85" fmla="*/ 367059 w 4572000"/>
              <a:gd name="connsiteY85" fmla="*/ 2883497 h 4572000"/>
              <a:gd name="connsiteX86" fmla="*/ 287100 w 4572000"/>
              <a:gd name="connsiteY86" fmla="*/ 2491437 h 4572000"/>
              <a:gd name="connsiteX87" fmla="*/ 281707 w 4572000"/>
              <a:gd name="connsiteY87" fmla="*/ 2384640 h 4572000"/>
              <a:gd name="connsiteX88" fmla="*/ 3484 w 4572000"/>
              <a:gd name="connsiteY88" fmla="*/ 2354984 h 4572000"/>
              <a:gd name="connsiteX89" fmla="*/ 0 w 4572000"/>
              <a:gd name="connsiteY89" fmla="*/ 2286000 h 4572000"/>
              <a:gd name="connsiteX90" fmla="*/ 3484 w 4572000"/>
              <a:gd name="connsiteY90" fmla="*/ 2217018 h 4572000"/>
              <a:gd name="connsiteX91" fmla="*/ 281707 w 4572000"/>
              <a:gd name="connsiteY91" fmla="*/ 2187362 h 4572000"/>
              <a:gd name="connsiteX92" fmla="*/ 287100 w 4572000"/>
              <a:gd name="connsiteY92" fmla="*/ 2080564 h 4572000"/>
              <a:gd name="connsiteX93" fmla="*/ 367059 w 4572000"/>
              <a:gd name="connsiteY93" fmla="*/ 1688504 h 4572000"/>
              <a:gd name="connsiteX94" fmla="*/ 395875 w 4572000"/>
              <a:gd name="connsiteY94" fmla="*/ 1609774 h 4572000"/>
              <a:gd name="connsiteX95" fmla="*/ 150420 w 4572000"/>
              <a:gd name="connsiteY95" fmla="*/ 1476036 h 4572000"/>
              <a:gd name="connsiteX96" fmla="*/ 179645 w 4572000"/>
              <a:gd name="connsiteY96" fmla="*/ 1396186 h 4572000"/>
              <a:gd name="connsiteX97" fmla="*/ 202619 w 4572000"/>
              <a:gd name="connsiteY97" fmla="*/ 1348496 h 4572000"/>
              <a:gd name="connsiteX98" fmla="*/ 471349 w 4572000"/>
              <a:gd name="connsiteY98" fmla="*/ 1427666 h 4572000"/>
              <a:gd name="connsiteX99" fmla="*/ 519235 w 4572000"/>
              <a:gd name="connsiteY99" fmla="*/ 1328261 h 4572000"/>
              <a:gd name="connsiteX100" fmla="*/ 735547 w 4572000"/>
              <a:gd name="connsiteY100" fmla="*/ 1007915 h 4572000"/>
              <a:gd name="connsiteX101" fmla="*/ 798829 w 4572000"/>
              <a:gd name="connsiteY101" fmla="*/ 938287 h 4572000"/>
              <a:gd name="connsiteX102" fmla="*/ 623117 w 4572000"/>
              <a:gd name="connsiteY102" fmla="*/ 720647 h 4572000"/>
              <a:gd name="connsiteX103" fmla="*/ 669554 w 4572000"/>
              <a:gd name="connsiteY103" fmla="*/ 669554 h 4572000"/>
              <a:gd name="connsiteX104" fmla="*/ 720647 w 4572000"/>
              <a:gd name="connsiteY104" fmla="*/ 623117 h 4572000"/>
              <a:gd name="connsiteX105" fmla="*/ 938287 w 4572000"/>
              <a:gd name="connsiteY105" fmla="*/ 798829 h 4572000"/>
              <a:gd name="connsiteX106" fmla="*/ 1007915 w 4572000"/>
              <a:gd name="connsiteY106" fmla="*/ 735547 h 4572000"/>
              <a:gd name="connsiteX107" fmla="*/ 1328261 w 4572000"/>
              <a:gd name="connsiteY107" fmla="*/ 519235 h 4572000"/>
              <a:gd name="connsiteX108" fmla="*/ 1427666 w 4572000"/>
              <a:gd name="connsiteY108" fmla="*/ 471349 h 4572000"/>
              <a:gd name="connsiteX109" fmla="*/ 1348496 w 4572000"/>
              <a:gd name="connsiteY109" fmla="*/ 202619 h 4572000"/>
              <a:gd name="connsiteX110" fmla="*/ 1396186 w 4572000"/>
              <a:gd name="connsiteY110" fmla="*/ 179645 h 4572000"/>
              <a:gd name="connsiteX111" fmla="*/ 1476036 w 4572000"/>
              <a:gd name="connsiteY111" fmla="*/ 150420 h 4572000"/>
              <a:gd name="connsiteX112" fmla="*/ 1609774 w 4572000"/>
              <a:gd name="connsiteY112" fmla="*/ 395875 h 4572000"/>
              <a:gd name="connsiteX113" fmla="*/ 1688504 w 4572000"/>
              <a:gd name="connsiteY113" fmla="*/ 367059 h 4572000"/>
              <a:gd name="connsiteX114" fmla="*/ 2080564 w 4572000"/>
              <a:gd name="connsiteY114" fmla="*/ 287100 h 4572000"/>
              <a:gd name="connsiteX115" fmla="*/ 2187362 w 4572000"/>
              <a:gd name="connsiteY115" fmla="*/ 281707 h 4572000"/>
              <a:gd name="connsiteX116" fmla="*/ 2217018 w 4572000"/>
              <a:gd name="connsiteY116" fmla="*/ 348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572000" h="4572000">
                <a:moveTo>
                  <a:pt x="2286000" y="685800"/>
                </a:moveTo>
                <a:cubicBezTo>
                  <a:pt x="1402234" y="685800"/>
                  <a:pt x="685800" y="1402234"/>
                  <a:pt x="685800" y="2286000"/>
                </a:cubicBezTo>
                <a:cubicBezTo>
                  <a:pt x="685800" y="3169766"/>
                  <a:pt x="1402234" y="3886200"/>
                  <a:pt x="2286000" y="3886200"/>
                </a:cubicBezTo>
                <a:cubicBezTo>
                  <a:pt x="3169766" y="3886200"/>
                  <a:pt x="3886200" y="3169766"/>
                  <a:pt x="3886200" y="2286000"/>
                </a:cubicBezTo>
                <a:cubicBezTo>
                  <a:pt x="3886200" y="1402234"/>
                  <a:pt x="3169766" y="685800"/>
                  <a:pt x="2286000" y="685800"/>
                </a:cubicBezTo>
                <a:close/>
                <a:moveTo>
                  <a:pt x="2286000" y="0"/>
                </a:moveTo>
                <a:lnTo>
                  <a:pt x="2354984" y="3484"/>
                </a:lnTo>
                <a:lnTo>
                  <a:pt x="2384640" y="281707"/>
                </a:lnTo>
                <a:lnTo>
                  <a:pt x="2491437" y="287100"/>
                </a:lnTo>
                <a:cubicBezTo>
                  <a:pt x="2626528" y="300819"/>
                  <a:pt x="2757664" y="327921"/>
                  <a:pt x="2883497" y="367059"/>
                </a:cubicBezTo>
                <a:lnTo>
                  <a:pt x="2962228" y="395875"/>
                </a:lnTo>
                <a:lnTo>
                  <a:pt x="3095966" y="150420"/>
                </a:lnTo>
                <a:lnTo>
                  <a:pt x="3175815" y="179645"/>
                </a:lnTo>
                <a:lnTo>
                  <a:pt x="3223505" y="202619"/>
                </a:lnTo>
                <a:lnTo>
                  <a:pt x="3144335" y="471349"/>
                </a:lnTo>
                <a:lnTo>
                  <a:pt x="3243739" y="519235"/>
                </a:lnTo>
                <a:cubicBezTo>
                  <a:pt x="3357619" y="581098"/>
                  <a:pt x="3464850" y="653651"/>
                  <a:pt x="3564085" y="735547"/>
                </a:cubicBezTo>
                <a:lnTo>
                  <a:pt x="3633714" y="798830"/>
                </a:lnTo>
                <a:lnTo>
                  <a:pt x="3851354" y="623118"/>
                </a:lnTo>
                <a:lnTo>
                  <a:pt x="3902446" y="669554"/>
                </a:lnTo>
                <a:lnTo>
                  <a:pt x="3948884" y="720648"/>
                </a:lnTo>
                <a:lnTo>
                  <a:pt x="3773172" y="938288"/>
                </a:lnTo>
                <a:lnTo>
                  <a:pt x="3836454" y="1007915"/>
                </a:lnTo>
                <a:cubicBezTo>
                  <a:pt x="3918349" y="1107150"/>
                  <a:pt x="3990902" y="1214381"/>
                  <a:pt x="4052766" y="1328261"/>
                </a:cubicBezTo>
                <a:lnTo>
                  <a:pt x="4100652" y="1427667"/>
                </a:lnTo>
                <a:lnTo>
                  <a:pt x="4369382" y="1348497"/>
                </a:lnTo>
                <a:lnTo>
                  <a:pt x="4392355" y="1396186"/>
                </a:lnTo>
                <a:lnTo>
                  <a:pt x="4421581" y="1476036"/>
                </a:lnTo>
                <a:lnTo>
                  <a:pt x="4176126" y="1609774"/>
                </a:lnTo>
                <a:lnTo>
                  <a:pt x="4204941" y="1688504"/>
                </a:lnTo>
                <a:cubicBezTo>
                  <a:pt x="4244079" y="1814336"/>
                  <a:pt x="4271181" y="1945472"/>
                  <a:pt x="4284901" y="2080564"/>
                </a:cubicBezTo>
                <a:lnTo>
                  <a:pt x="4290293" y="2187361"/>
                </a:lnTo>
                <a:lnTo>
                  <a:pt x="4568517" y="2217017"/>
                </a:lnTo>
                <a:lnTo>
                  <a:pt x="4572000" y="2286000"/>
                </a:lnTo>
                <a:lnTo>
                  <a:pt x="4568517" y="2354984"/>
                </a:lnTo>
                <a:lnTo>
                  <a:pt x="4290293" y="2384641"/>
                </a:lnTo>
                <a:lnTo>
                  <a:pt x="4284901" y="2491437"/>
                </a:lnTo>
                <a:cubicBezTo>
                  <a:pt x="4271181" y="2626528"/>
                  <a:pt x="4244079" y="2757664"/>
                  <a:pt x="4204941" y="2883497"/>
                </a:cubicBezTo>
                <a:lnTo>
                  <a:pt x="4176125" y="2962227"/>
                </a:lnTo>
                <a:lnTo>
                  <a:pt x="4421580" y="3095965"/>
                </a:lnTo>
                <a:lnTo>
                  <a:pt x="4392355" y="3175815"/>
                </a:lnTo>
                <a:lnTo>
                  <a:pt x="4369382" y="3223505"/>
                </a:lnTo>
                <a:lnTo>
                  <a:pt x="4100651" y="3144335"/>
                </a:lnTo>
                <a:lnTo>
                  <a:pt x="4052766" y="3243739"/>
                </a:lnTo>
                <a:cubicBezTo>
                  <a:pt x="3990902" y="3357620"/>
                  <a:pt x="3918349" y="3464850"/>
                  <a:pt x="3836454" y="3564085"/>
                </a:cubicBezTo>
                <a:lnTo>
                  <a:pt x="3773171" y="3633713"/>
                </a:lnTo>
                <a:lnTo>
                  <a:pt x="3948883" y="3851353"/>
                </a:lnTo>
                <a:lnTo>
                  <a:pt x="3902446" y="3902446"/>
                </a:lnTo>
                <a:lnTo>
                  <a:pt x="3851353" y="3948883"/>
                </a:lnTo>
                <a:lnTo>
                  <a:pt x="3633713" y="3773171"/>
                </a:lnTo>
                <a:lnTo>
                  <a:pt x="3564085" y="3836454"/>
                </a:lnTo>
                <a:cubicBezTo>
                  <a:pt x="3464850" y="3918349"/>
                  <a:pt x="3357619" y="3990902"/>
                  <a:pt x="3243739" y="4052766"/>
                </a:cubicBezTo>
                <a:lnTo>
                  <a:pt x="3144335" y="4100651"/>
                </a:lnTo>
                <a:lnTo>
                  <a:pt x="3223505" y="4369382"/>
                </a:lnTo>
                <a:lnTo>
                  <a:pt x="3175815" y="4392355"/>
                </a:lnTo>
                <a:lnTo>
                  <a:pt x="3095965" y="4421580"/>
                </a:lnTo>
                <a:lnTo>
                  <a:pt x="2962227" y="4176125"/>
                </a:lnTo>
                <a:lnTo>
                  <a:pt x="2883497" y="4204941"/>
                </a:lnTo>
                <a:cubicBezTo>
                  <a:pt x="2757664" y="4244079"/>
                  <a:pt x="2626528" y="4271181"/>
                  <a:pt x="2491437" y="4284901"/>
                </a:cubicBezTo>
                <a:lnTo>
                  <a:pt x="2384641" y="4290293"/>
                </a:lnTo>
                <a:lnTo>
                  <a:pt x="2354985" y="4568517"/>
                </a:lnTo>
                <a:lnTo>
                  <a:pt x="2286000" y="4572000"/>
                </a:lnTo>
                <a:lnTo>
                  <a:pt x="2217018" y="4568517"/>
                </a:lnTo>
                <a:lnTo>
                  <a:pt x="2187362" y="4290293"/>
                </a:lnTo>
                <a:lnTo>
                  <a:pt x="2080564" y="4284901"/>
                </a:lnTo>
                <a:cubicBezTo>
                  <a:pt x="1945472" y="4271181"/>
                  <a:pt x="1814336" y="4244079"/>
                  <a:pt x="1688504" y="4204941"/>
                </a:cubicBezTo>
                <a:lnTo>
                  <a:pt x="1609774" y="4176126"/>
                </a:lnTo>
                <a:lnTo>
                  <a:pt x="1476036" y="4421581"/>
                </a:lnTo>
                <a:lnTo>
                  <a:pt x="1396186" y="4392355"/>
                </a:lnTo>
                <a:lnTo>
                  <a:pt x="1348497" y="4369382"/>
                </a:lnTo>
                <a:lnTo>
                  <a:pt x="1427667" y="4100652"/>
                </a:lnTo>
                <a:lnTo>
                  <a:pt x="1328261" y="4052766"/>
                </a:lnTo>
                <a:cubicBezTo>
                  <a:pt x="1214381" y="3990902"/>
                  <a:pt x="1107150" y="3918349"/>
                  <a:pt x="1007915" y="3836454"/>
                </a:cubicBezTo>
                <a:lnTo>
                  <a:pt x="938288" y="3773172"/>
                </a:lnTo>
                <a:lnTo>
                  <a:pt x="720648" y="3948884"/>
                </a:lnTo>
                <a:lnTo>
                  <a:pt x="669554" y="3902446"/>
                </a:lnTo>
                <a:lnTo>
                  <a:pt x="623118" y="3851354"/>
                </a:lnTo>
                <a:lnTo>
                  <a:pt x="798830" y="3633714"/>
                </a:lnTo>
                <a:lnTo>
                  <a:pt x="735547" y="3564085"/>
                </a:lnTo>
                <a:cubicBezTo>
                  <a:pt x="653651" y="3464850"/>
                  <a:pt x="581098" y="3357620"/>
                  <a:pt x="519235" y="3243739"/>
                </a:cubicBezTo>
                <a:lnTo>
                  <a:pt x="471349" y="3144335"/>
                </a:lnTo>
                <a:lnTo>
                  <a:pt x="202619" y="3223505"/>
                </a:lnTo>
                <a:lnTo>
                  <a:pt x="179645" y="3175815"/>
                </a:lnTo>
                <a:lnTo>
                  <a:pt x="150420" y="3095966"/>
                </a:lnTo>
                <a:lnTo>
                  <a:pt x="395875" y="2962228"/>
                </a:lnTo>
                <a:lnTo>
                  <a:pt x="367059" y="2883497"/>
                </a:lnTo>
                <a:cubicBezTo>
                  <a:pt x="327921" y="2757664"/>
                  <a:pt x="300819" y="2626528"/>
                  <a:pt x="287100" y="2491437"/>
                </a:cubicBezTo>
                <a:lnTo>
                  <a:pt x="281707" y="2384640"/>
                </a:lnTo>
                <a:lnTo>
                  <a:pt x="3484" y="2354984"/>
                </a:lnTo>
                <a:lnTo>
                  <a:pt x="0" y="2286000"/>
                </a:lnTo>
                <a:lnTo>
                  <a:pt x="3484" y="2217018"/>
                </a:lnTo>
                <a:lnTo>
                  <a:pt x="281707" y="2187362"/>
                </a:lnTo>
                <a:lnTo>
                  <a:pt x="287100" y="2080564"/>
                </a:lnTo>
                <a:cubicBezTo>
                  <a:pt x="300819" y="1945472"/>
                  <a:pt x="327921" y="1814336"/>
                  <a:pt x="367059" y="1688504"/>
                </a:cubicBezTo>
                <a:lnTo>
                  <a:pt x="395875" y="1609774"/>
                </a:lnTo>
                <a:lnTo>
                  <a:pt x="150420" y="1476036"/>
                </a:lnTo>
                <a:lnTo>
                  <a:pt x="179645" y="1396186"/>
                </a:lnTo>
                <a:lnTo>
                  <a:pt x="202619" y="1348496"/>
                </a:lnTo>
                <a:lnTo>
                  <a:pt x="471349" y="1427666"/>
                </a:lnTo>
                <a:lnTo>
                  <a:pt x="519235" y="1328261"/>
                </a:lnTo>
                <a:cubicBezTo>
                  <a:pt x="581098" y="1214381"/>
                  <a:pt x="653651" y="1107150"/>
                  <a:pt x="735547" y="1007915"/>
                </a:cubicBezTo>
                <a:lnTo>
                  <a:pt x="798829" y="938287"/>
                </a:lnTo>
                <a:lnTo>
                  <a:pt x="623117" y="720647"/>
                </a:lnTo>
                <a:lnTo>
                  <a:pt x="669554" y="669554"/>
                </a:lnTo>
                <a:lnTo>
                  <a:pt x="720647" y="623117"/>
                </a:lnTo>
                <a:lnTo>
                  <a:pt x="938287" y="798829"/>
                </a:lnTo>
                <a:lnTo>
                  <a:pt x="1007915" y="735547"/>
                </a:lnTo>
                <a:cubicBezTo>
                  <a:pt x="1107150" y="653651"/>
                  <a:pt x="1214381" y="581098"/>
                  <a:pt x="1328261" y="519235"/>
                </a:cubicBezTo>
                <a:lnTo>
                  <a:pt x="1427666" y="471349"/>
                </a:lnTo>
                <a:lnTo>
                  <a:pt x="1348496" y="202619"/>
                </a:lnTo>
                <a:lnTo>
                  <a:pt x="1396186" y="179645"/>
                </a:lnTo>
                <a:lnTo>
                  <a:pt x="1476036" y="150420"/>
                </a:lnTo>
                <a:lnTo>
                  <a:pt x="1609774" y="395875"/>
                </a:lnTo>
                <a:lnTo>
                  <a:pt x="1688504" y="367059"/>
                </a:lnTo>
                <a:cubicBezTo>
                  <a:pt x="1814336" y="327921"/>
                  <a:pt x="1945472" y="300819"/>
                  <a:pt x="2080564" y="287100"/>
                </a:cubicBezTo>
                <a:lnTo>
                  <a:pt x="2187362" y="281707"/>
                </a:lnTo>
                <a:lnTo>
                  <a:pt x="2217018" y="348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254000"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07198" y="1275820"/>
            <a:ext cx="1800000" cy="1800000"/>
          </a:xfrm>
          <a:custGeom>
            <a:avLst/>
            <a:gdLst>
              <a:gd name="connsiteX0" fmla="*/ 864099 w 1800000"/>
              <a:gd name="connsiteY0" fmla="*/ 1526381 h 1800000"/>
              <a:gd name="connsiteX1" fmla="*/ 900000 w 1800000"/>
              <a:gd name="connsiteY1" fmla="*/ 1530000 h 1800000"/>
              <a:gd name="connsiteX2" fmla="*/ 864099 w 1800000"/>
              <a:gd name="connsiteY2" fmla="*/ 1526381 h 1800000"/>
              <a:gd name="connsiteX3" fmla="*/ 935901 w 1800000"/>
              <a:gd name="connsiteY3" fmla="*/ 1526381 h 1800000"/>
              <a:gd name="connsiteX4" fmla="*/ 935901 w 1800000"/>
              <a:gd name="connsiteY4" fmla="*/ 1526381 h 1800000"/>
              <a:gd name="connsiteX5" fmla="*/ 900000 w 1800000"/>
              <a:gd name="connsiteY5" fmla="*/ 1530000 h 1800000"/>
              <a:gd name="connsiteX6" fmla="*/ 743336 w 1800000"/>
              <a:gd name="connsiteY6" fmla="*/ 1507982 h 1800000"/>
              <a:gd name="connsiteX7" fmla="*/ 773033 w 1800000"/>
              <a:gd name="connsiteY7" fmla="*/ 1517201 h 1800000"/>
              <a:gd name="connsiteX8" fmla="*/ 813040 w 1800000"/>
              <a:gd name="connsiteY8" fmla="*/ 1521234 h 1800000"/>
              <a:gd name="connsiteX9" fmla="*/ 813040 w 1800000"/>
              <a:gd name="connsiteY9" fmla="*/ 1521234 h 1800000"/>
              <a:gd name="connsiteX10" fmla="*/ 773033 w 1800000"/>
              <a:gd name="connsiteY10" fmla="*/ 1517201 h 1800000"/>
              <a:gd name="connsiteX11" fmla="*/ 1057269 w 1800000"/>
              <a:gd name="connsiteY11" fmla="*/ 1507794 h 1800000"/>
              <a:gd name="connsiteX12" fmla="*/ 1026967 w 1800000"/>
              <a:gd name="connsiteY12" fmla="*/ 1517201 h 1800000"/>
              <a:gd name="connsiteX13" fmla="*/ 986961 w 1800000"/>
              <a:gd name="connsiteY13" fmla="*/ 1521234 h 1800000"/>
              <a:gd name="connsiteX14" fmla="*/ 986961 w 1800000"/>
              <a:gd name="connsiteY14" fmla="*/ 1521234 h 1800000"/>
              <a:gd name="connsiteX15" fmla="*/ 1026967 w 1800000"/>
              <a:gd name="connsiteY15" fmla="*/ 1517201 h 1800000"/>
              <a:gd name="connsiteX16" fmla="*/ 1173022 w 1800000"/>
              <a:gd name="connsiteY16" fmla="*/ 1465404 h 1800000"/>
              <a:gd name="connsiteX17" fmla="*/ 1173022 w 1800000"/>
              <a:gd name="connsiteY17" fmla="*/ 1465404 h 1800000"/>
              <a:gd name="connsiteX18" fmla="*/ 1145225 w 1800000"/>
              <a:gd name="connsiteY18" fmla="*/ 1480492 h 1800000"/>
              <a:gd name="connsiteX19" fmla="*/ 1106563 w 1800000"/>
              <a:gd name="connsiteY19" fmla="*/ 1492493 h 1800000"/>
              <a:gd name="connsiteX20" fmla="*/ 1106563 w 1800000"/>
              <a:gd name="connsiteY20" fmla="*/ 1492493 h 1800000"/>
              <a:gd name="connsiteX21" fmla="*/ 1145224 w 1800000"/>
              <a:gd name="connsiteY21" fmla="*/ 1480492 h 1800000"/>
              <a:gd name="connsiteX22" fmla="*/ 626978 w 1800000"/>
              <a:gd name="connsiteY22" fmla="*/ 1465404 h 1800000"/>
              <a:gd name="connsiteX23" fmla="*/ 654776 w 1800000"/>
              <a:gd name="connsiteY23" fmla="*/ 1480492 h 1800000"/>
              <a:gd name="connsiteX24" fmla="*/ 693438 w 1800000"/>
              <a:gd name="connsiteY24" fmla="*/ 1492493 h 1800000"/>
              <a:gd name="connsiteX25" fmla="*/ 693438 w 1800000"/>
              <a:gd name="connsiteY25" fmla="*/ 1492493 h 1800000"/>
              <a:gd name="connsiteX26" fmla="*/ 654776 w 1800000"/>
              <a:gd name="connsiteY26" fmla="*/ 1480492 h 1800000"/>
              <a:gd name="connsiteX27" fmla="*/ 626978 w 1800000"/>
              <a:gd name="connsiteY27" fmla="*/ 1465404 h 1800000"/>
              <a:gd name="connsiteX28" fmla="*/ 521995 w 1800000"/>
              <a:gd name="connsiteY28" fmla="*/ 1401147 h 1800000"/>
              <a:gd name="connsiteX29" fmla="*/ 547761 w 1800000"/>
              <a:gd name="connsiteY29" fmla="*/ 1422406 h 1800000"/>
              <a:gd name="connsiteX30" fmla="*/ 581771 w 1800000"/>
              <a:gd name="connsiteY30" fmla="*/ 1440866 h 1800000"/>
              <a:gd name="connsiteX31" fmla="*/ 581770 w 1800000"/>
              <a:gd name="connsiteY31" fmla="*/ 1440866 h 1800000"/>
              <a:gd name="connsiteX32" fmla="*/ 547761 w 1800000"/>
              <a:gd name="connsiteY32" fmla="*/ 1422406 h 1800000"/>
              <a:gd name="connsiteX33" fmla="*/ 521995 w 1800000"/>
              <a:gd name="connsiteY33" fmla="*/ 1401147 h 1800000"/>
              <a:gd name="connsiteX34" fmla="*/ 1278005 w 1800000"/>
              <a:gd name="connsiteY34" fmla="*/ 1401147 h 1800000"/>
              <a:gd name="connsiteX35" fmla="*/ 1278005 w 1800000"/>
              <a:gd name="connsiteY35" fmla="*/ 1401147 h 1800000"/>
              <a:gd name="connsiteX36" fmla="*/ 1252239 w 1800000"/>
              <a:gd name="connsiteY36" fmla="*/ 1422406 h 1800000"/>
              <a:gd name="connsiteX37" fmla="*/ 1218231 w 1800000"/>
              <a:gd name="connsiteY37" fmla="*/ 1440865 h 1800000"/>
              <a:gd name="connsiteX38" fmla="*/ 1218231 w 1800000"/>
              <a:gd name="connsiteY38" fmla="*/ 1440865 h 1800000"/>
              <a:gd name="connsiteX39" fmla="*/ 1252239 w 1800000"/>
              <a:gd name="connsiteY39" fmla="*/ 1422406 h 1800000"/>
              <a:gd name="connsiteX40" fmla="*/ 431579 w 1800000"/>
              <a:gd name="connsiteY40" fmla="*/ 1317669 h 1800000"/>
              <a:gd name="connsiteX41" fmla="*/ 454523 w 1800000"/>
              <a:gd name="connsiteY41" fmla="*/ 1345477 h 1800000"/>
              <a:gd name="connsiteX42" fmla="*/ 482332 w 1800000"/>
              <a:gd name="connsiteY42" fmla="*/ 1368422 h 1800000"/>
              <a:gd name="connsiteX43" fmla="*/ 482332 w 1800000"/>
              <a:gd name="connsiteY43" fmla="*/ 1368422 h 1800000"/>
              <a:gd name="connsiteX44" fmla="*/ 454523 w 1800000"/>
              <a:gd name="connsiteY44" fmla="*/ 1345478 h 1800000"/>
              <a:gd name="connsiteX45" fmla="*/ 431578 w 1800000"/>
              <a:gd name="connsiteY45" fmla="*/ 1317669 h 1800000"/>
              <a:gd name="connsiteX46" fmla="*/ 1368422 w 1800000"/>
              <a:gd name="connsiteY46" fmla="*/ 1317668 h 1800000"/>
              <a:gd name="connsiteX47" fmla="*/ 1368422 w 1800000"/>
              <a:gd name="connsiteY47" fmla="*/ 1317668 h 1800000"/>
              <a:gd name="connsiteX48" fmla="*/ 1345477 w 1800000"/>
              <a:gd name="connsiteY48" fmla="*/ 1345478 h 1800000"/>
              <a:gd name="connsiteX49" fmla="*/ 1317668 w 1800000"/>
              <a:gd name="connsiteY49" fmla="*/ 1368422 h 1800000"/>
              <a:gd name="connsiteX50" fmla="*/ 1317668 w 1800000"/>
              <a:gd name="connsiteY50" fmla="*/ 1368422 h 1800000"/>
              <a:gd name="connsiteX51" fmla="*/ 1345477 w 1800000"/>
              <a:gd name="connsiteY51" fmla="*/ 1345477 h 1800000"/>
              <a:gd name="connsiteX52" fmla="*/ 1440865 w 1800000"/>
              <a:gd name="connsiteY52" fmla="*/ 1218231 h 1800000"/>
              <a:gd name="connsiteX53" fmla="*/ 1440865 w 1800000"/>
              <a:gd name="connsiteY53" fmla="*/ 1218231 h 1800000"/>
              <a:gd name="connsiteX54" fmla="*/ 1422406 w 1800000"/>
              <a:gd name="connsiteY54" fmla="*/ 1252239 h 1800000"/>
              <a:gd name="connsiteX55" fmla="*/ 1401147 w 1800000"/>
              <a:gd name="connsiteY55" fmla="*/ 1278005 h 1800000"/>
              <a:gd name="connsiteX56" fmla="*/ 1401147 w 1800000"/>
              <a:gd name="connsiteY56" fmla="*/ 1278005 h 1800000"/>
              <a:gd name="connsiteX57" fmla="*/ 1422406 w 1800000"/>
              <a:gd name="connsiteY57" fmla="*/ 1252239 h 1800000"/>
              <a:gd name="connsiteX58" fmla="*/ 359135 w 1800000"/>
              <a:gd name="connsiteY58" fmla="*/ 1218231 h 1800000"/>
              <a:gd name="connsiteX59" fmla="*/ 377594 w 1800000"/>
              <a:gd name="connsiteY59" fmla="*/ 1252239 h 1800000"/>
              <a:gd name="connsiteX60" fmla="*/ 398853 w 1800000"/>
              <a:gd name="connsiteY60" fmla="*/ 1278005 h 1800000"/>
              <a:gd name="connsiteX61" fmla="*/ 398853 w 1800000"/>
              <a:gd name="connsiteY61" fmla="*/ 1278005 h 1800000"/>
              <a:gd name="connsiteX62" fmla="*/ 377594 w 1800000"/>
              <a:gd name="connsiteY62" fmla="*/ 1252239 h 1800000"/>
              <a:gd name="connsiteX63" fmla="*/ 359135 w 1800000"/>
              <a:gd name="connsiteY63" fmla="*/ 1218231 h 1800000"/>
              <a:gd name="connsiteX64" fmla="*/ 1492493 w 1800000"/>
              <a:gd name="connsiteY64" fmla="*/ 1106563 h 1800000"/>
              <a:gd name="connsiteX65" fmla="*/ 1492493 w 1800000"/>
              <a:gd name="connsiteY65" fmla="*/ 1106563 h 1800000"/>
              <a:gd name="connsiteX66" fmla="*/ 1480492 w 1800000"/>
              <a:gd name="connsiteY66" fmla="*/ 1145225 h 1800000"/>
              <a:gd name="connsiteX67" fmla="*/ 1465404 w 1800000"/>
              <a:gd name="connsiteY67" fmla="*/ 1173022 h 1800000"/>
              <a:gd name="connsiteX68" fmla="*/ 1465404 w 1800000"/>
              <a:gd name="connsiteY68" fmla="*/ 1173022 h 1800000"/>
              <a:gd name="connsiteX69" fmla="*/ 1480492 w 1800000"/>
              <a:gd name="connsiteY69" fmla="*/ 1145225 h 1800000"/>
              <a:gd name="connsiteX70" fmla="*/ 307507 w 1800000"/>
              <a:gd name="connsiteY70" fmla="*/ 1106563 h 1800000"/>
              <a:gd name="connsiteX71" fmla="*/ 316077 w 1800000"/>
              <a:gd name="connsiteY71" fmla="*/ 1134169 h 1800000"/>
              <a:gd name="connsiteX72" fmla="*/ 307507 w 1800000"/>
              <a:gd name="connsiteY72" fmla="*/ 1106563 h 1800000"/>
              <a:gd name="connsiteX73" fmla="*/ 278767 w 1800000"/>
              <a:gd name="connsiteY73" fmla="*/ 986961 h 1800000"/>
              <a:gd name="connsiteX74" fmla="*/ 282799 w 1800000"/>
              <a:gd name="connsiteY74" fmla="*/ 1026967 h 1800000"/>
              <a:gd name="connsiteX75" fmla="*/ 292206 w 1800000"/>
              <a:gd name="connsiteY75" fmla="*/ 1057270 h 1800000"/>
              <a:gd name="connsiteX76" fmla="*/ 282799 w 1800000"/>
              <a:gd name="connsiteY76" fmla="*/ 1026967 h 1800000"/>
              <a:gd name="connsiteX77" fmla="*/ 278766 w 1800000"/>
              <a:gd name="connsiteY77" fmla="*/ 986961 h 1800000"/>
              <a:gd name="connsiteX78" fmla="*/ 1521234 w 1800000"/>
              <a:gd name="connsiteY78" fmla="*/ 986961 h 1800000"/>
              <a:gd name="connsiteX79" fmla="*/ 1521234 w 1800000"/>
              <a:gd name="connsiteY79" fmla="*/ 986961 h 1800000"/>
              <a:gd name="connsiteX80" fmla="*/ 1517201 w 1800000"/>
              <a:gd name="connsiteY80" fmla="*/ 1026967 h 1800000"/>
              <a:gd name="connsiteX81" fmla="*/ 1508359 w 1800000"/>
              <a:gd name="connsiteY81" fmla="*/ 1055450 h 1800000"/>
              <a:gd name="connsiteX82" fmla="*/ 1517201 w 1800000"/>
              <a:gd name="connsiteY82" fmla="*/ 1026967 h 1800000"/>
              <a:gd name="connsiteX83" fmla="*/ 1530000 w 1800000"/>
              <a:gd name="connsiteY83" fmla="*/ 900000 h 1800000"/>
              <a:gd name="connsiteX84" fmla="*/ 1526381 w 1800000"/>
              <a:gd name="connsiteY84" fmla="*/ 935901 h 1800000"/>
              <a:gd name="connsiteX85" fmla="*/ 1526381 w 1800000"/>
              <a:gd name="connsiteY85" fmla="*/ 935901 h 1800000"/>
              <a:gd name="connsiteX86" fmla="*/ 270000 w 1800000"/>
              <a:gd name="connsiteY86" fmla="*/ 900000 h 1800000"/>
              <a:gd name="connsiteX87" fmla="*/ 273619 w 1800000"/>
              <a:gd name="connsiteY87" fmla="*/ 935901 h 1800000"/>
              <a:gd name="connsiteX88" fmla="*/ 273619 w 1800000"/>
              <a:gd name="connsiteY88" fmla="*/ 935901 h 1800000"/>
              <a:gd name="connsiteX89" fmla="*/ 273619 w 1800000"/>
              <a:gd name="connsiteY89" fmla="*/ 864099 h 1800000"/>
              <a:gd name="connsiteX90" fmla="*/ 270000 w 1800000"/>
              <a:gd name="connsiteY90" fmla="*/ 900000 h 1800000"/>
              <a:gd name="connsiteX91" fmla="*/ 273619 w 1800000"/>
              <a:gd name="connsiteY91" fmla="*/ 864099 h 1800000"/>
              <a:gd name="connsiteX92" fmla="*/ 1526381 w 1800000"/>
              <a:gd name="connsiteY92" fmla="*/ 864099 h 1800000"/>
              <a:gd name="connsiteX93" fmla="*/ 1526381 w 1800000"/>
              <a:gd name="connsiteY93" fmla="*/ 864099 h 1800000"/>
              <a:gd name="connsiteX94" fmla="*/ 1530000 w 1800000"/>
              <a:gd name="connsiteY94" fmla="*/ 900000 h 1800000"/>
              <a:gd name="connsiteX95" fmla="*/ 1508536 w 1800000"/>
              <a:gd name="connsiteY95" fmla="*/ 745119 h 1800000"/>
              <a:gd name="connsiteX96" fmla="*/ 1517201 w 1800000"/>
              <a:gd name="connsiteY96" fmla="*/ 773033 h 1800000"/>
              <a:gd name="connsiteX97" fmla="*/ 1521234 w 1800000"/>
              <a:gd name="connsiteY97" fmla="*/ 813040 h 1800000"/>
              <a:gd name="connsiteX98" fmla="*/ 1521234 w 1800000"/>
              <a:gd name="connsiteY98" fmla="*/ 813040 h 1800000"/>
              <a:gd name="connsiteX99" fmla="*/ 1517201 w 1800000"/>
              <a:gd name="connsiteY99" fmla="*/ 773033 h 1800000"/>
              <a:gd name="connsiteX100" fmla="*/ 292018 w 1800000"/>
              <a:gd name="connsiteY100" fmla="*/ 743336 h 1800000"/>
              <a:gd name="connsiteX101" fmla="*/ 282799 w 1800000"/>
              <a:gd name="connsiteY101" fmla="*/ 773033 h 1800000"/>
              <a:gd name="connsiteX102" fmla="*/ 278766 w 1800000"/>
              <a:gd name="connsiteY102" fmla="*/ 813040 h 1800000"/>
              <a:gd name="connsiteX103" fmla="*/ 278766 w 1800000"/>
              <a:gd name="connsiteY103" fmla="*/ 813040 h 1800000"/>
              <a:gd name="connsiteX104" fmla="*/ 282799 w 1800000"/>
              <a:gd name="connsiteY104" fmla="*/ 773033 h 1800000"/>
              <a:gd name="connsiteX105" fmla="*/ 309960 w 1800000"/>
              <a:gd name="connsiteY105" fmla="*/ 685538 h 1800000"/>
              <a:gd name="connsiteX106" fmla="*/ 307507 w 1800000"/>
              <a:gd name="connsiteY106" fmla="*/ 693438 h 1800000"/>
              <a:gd name="connsiteX107" fmla="*/ 307507 w 1800000"/>
              <a:gd name="connsiteY107" fmla="*/ 693438 h 1800000"/>
              <a:gd name="connsiteX108" fmla="*/ 1465404 w 1800000"/>
              <a:gd name="connsiteY108" fmla="*/ 626978 h 1800000"/>
              <a:gd name="connsiteX109" fmla="*/ 1480492 w 1800000"/>
              <a:gd name="connsiteY109" fmla="*/ 654776 h 1800000"/>
              <a:gd name="connsiteX110" fmla="*/ 1492493 w 1800000"/>
              <a:gd name="connsiteY110" fmla="*/ 693438 h 1800000"/>
              <a:gd name="connsiteX111" fmla="*/ 1492493 w 1800000"/>
              <a:gd name="connsiteY111" fmla="*/ 693438 h 1800000"/>
              <a:gd name="connsiteX112" fmla="*/ 1480492 w 1800000"/>
              <a:gd name="connsiteY112" fmla="*/ 654776 h 1800000"/>
              <a:gd name="connsiteX113" fmla="*/ 1465404 w 1800000"/>
              <a:gd name="connsiteY113" fmla="*/ 626978 h 1800000"/>
              <a:gd name="connsiteX114" fmla="*/ 334596 w 1800000"/>
              <a:gd name="connsiteY114" fmla="*/ 626978 h 1800000"/>
              <a:gd name="connsiteX115" fmla="*/ 334597 w 1800000"/>
              <a:gd name="connsiteY115" fmla="*/ 626978 h 1800000"/>
              <a:gd name="connsiteX116" fmla="*/ 326217 w 1800000"/>
              <a:gd name="connsiteY116" fmla="*/ 642417 h 1800000"/>
              <a:gd name="connsiteX117" fmla="*/ 1401147 w 1800000"/>
              <a:gd name="connsiteY117" fmla="*/ 521995 h 1800000"/>
              <a:gd name="connsiteX118" fmla="*/ 1422406 w 1800000"/>
              <a:gd name="connsiteY118" fmla="*/ 547761 h 1800000"/>
              <a:gd name="connsiteX119" fmla="*/ 1440866 w 1800000"/>
              <a:gd name="connsiteY119" fmla="*/ 581770 h 1800000"/>
              <a:gd name="connsiteX120" fmla="*/ 1440866 w 1800000"/>
              <a:gd name="connsiteY120" fmla="*/ 581771 h 1800000"/>
              <a:gd name="connsiteX121" fmla="*/ 1422406 w 1800000"/>
              <a:gd name="connsiteY121" fmla="*/ 547761 h 1800000"/>
              <a:gd name="connsiteX122" fmla="*/ 1401147 w 1800000"/>
              <a:gd name="connsiteY122" fmla="*/ 521995 h 1800000"/>
              <a:gd name="connsiteX123" fmla="*/ 398853 w 1800000"/>
              <a:gd name="connsiteY123" fmla="*/ 521995 h 1800000"/>
              <a:gd name="connsiteX124" fmla="*/ 398853 w 1800000"/>
              <a:gd name="connsiteY124" fmla="*/ 521995 h 1800000"/>
              <a:gd name="connsiteX125" fmla="*/ 377594 w 1800000"/>
              <a:gd name="connsiteY125" fmla="*/ 547761 h 1800000"/>
              <a:gd name="connsiteX126" fmla="*/ 366379 w 1800000"/>
              <a:gd name="connsiteY126" fmla="*/ 568424 h 1800000"/>
              <a:gd name="connsiteX127" fmla="*/ 377594 w 1800000"/>
              <a:gd name="connsiteY127" fmla="*/ 547761 h 1800000"/>
              <a:gd name="connsiteX128" fmla="*/ 1357983 w 1800000"/>
              <a:gd name="connsiteY128" fmla="*/ 469680 h 1800000"/>
              <a:gd name="connsiteX129" fmla="*/ 1368422 w 1800000"/>
              <a:gd name="connsiteY129" fmla="*/ 482332 h 1800000"/>
              <a:gd name="connsiteX130" fmla="*/ 1368422 w 1800000"/>
              <a:gd name="connsiteY130" fmla="*/ 482332 h 1800000"/>
              <a:gd name="connsiteX131" fmla="*/ 442722 w 1800000"/>
              <a:gd name="connsiteY131" fmla="*/ 468826 h 1800000"/>
              <a:gd name="connsiteX132" fmla="*/ 431578 w 1800000"/>
              <a:gd name="connsiteY132" fmla="*/ 482332 h 1800000"/>
              <a:gd name="connsiteX133" fmla="*/ 431578 w 1800000"/>
              <a:gd name="connsiteY133" fmla="*/ 482332 h 1800000"/>
              <a:gd name="connsiteX134" fmla="*/ 1317668 w 1800000"/>
              <a:gd name="connsiteY134" fmla="*/ 431578 h 1800000"/>
              <a:gd name="connsiteX135" fmla="*/ 1330320 w 1800000"/>
              <a:gd name="connsiteY135" fmla="*/ 442018 h 1800000"/>
              <a:gd name="connsiteX136" fmla="*/ 1317668 w 1800000"/>
              <a:gd name="connsiteY136" fmla="*/ 431578 h 1800000"/>
              <a:gd name="connsiteX137" fmla="*/ 482332 w 1800000"/>
              <a:gd name="connsiteY137" fmla="*/ 431578 h 1800000"/>
              <a:gd name="connsiteX138" fmla="*/ 482332 w 1800000"/>
              <a:gd name="connsiteY138" fmla="*/ 431578 h 1800000"/>
              <a:gd name="connsiteX139" fmla="*/ 469680 w 1800000"/>
              <a:gd name="connsiteY139" fmla="*/ 442018 h 1800000"/>
              <a:gd name="connsiteX140" fmla="*/ 568424 w 1800000"/>
              <a:gd name="connsiteY140" fmla="*/ 366379 h 1800000"/>
              <a:gd name="connsiteX141" fmla="*/ 547761 w 1800000"/>
              <a:gd name="connsiteY141" fmla="*/ 377594 h 1800000"/>
              <a:gd name="connsiteX142" fmla="*/ 521995 w 1800000"/>
              <a:gd name="connsiteY142" fmla="*/ 398853 h 1800000"/>
              <a:gd name="connsiteX143" fmla="*/ 521995 w 1800000"/>
              <a:gd name="connsiteY143" fmla="*/ 398853 h 1800000"/>
              <a:gd name="connsiteX144" fmla="*/ 547761 w 1800000"/>
              <a:gd name="connsiteY144" fmla="*/ 377594 h 1800000"/>
              <a:gd name="connsiteX145" fmla="*/ 1218231 w 1800000"/>
              <a:gd name="connsiteY145" fmla="*/ 359135 h 1800000"/>
              <a:gd name="connsiteX146" fmla="*/ 1252239 w 1800000"/>
              <a:gd name="connsiteY146" fmla="*/ 377594 h 1800000"/>
              <a:gd name="connsiteX147" fmla="*/ 1278005 w 1800000"/>
              <a:gd name="connsiteY147" fmla="*/ 398853 h 1800000"/>
              <a:gd name="connsiteX148" fmla="*/ 1278005 w 1800000"/>
              <a:gd name="connsiteY148" fmla="*/ 398853 h 1800000"/>
              <a:gd name="connsiteX149" fmla="*/ 1252239 w 1800000"/>
              <a:gd name="connsiteY149" fmla="*/ 377594 h 1800000"/>
              <a:gd name="connsiteX150" fmla="*/ 1218231 w 1800000"/>
              <a:gd name="connsiteY150" fmla="*/ 359135 h 1800000"/>
              <a:gd name="connsiteX151" fmla="*/ 1106563 w 1800000"/>
              <a:gd name="connsiteY151" fmla="*/ 307507 h 1800000"/>
              <a:gd name="connsiteX152" fmla="*/ 1134169 w 1800000"/>
              <a:gd name="connsiteY152" fmla="*/ 316077 h 1800000"/>
              <a:gd name="connsiteX153" fmla="*/ 1106563 w 1800000"/>
              <a:gd name="connsiteY153" fmla="*/ 307508 h 1800000"/>
              <a:gd name="connsiteX154" fmla="*/ 693437 w 1800000"/>
              <a:gd name="connsiteY154" fmla="*/ 307507 h 1800000"/>
              <a:gd name="connsiteX155" fmla="*/ 693437 w 1800000"/>
              <a:gd name="connsiteY155" fmla="*/ 307508 h 1800000"/>
              <a:gd name="connsiteX156" fmla="*/ 675334 w 1800000"/>
              <a:gd name="connsiteY156" fmla="*/ 313127 h 1800000"/>
              <a:gd name="connsiteX157" fmla="*/ 900000 w 1800000"/>
              <a:gd name="connsiteY157" fmla="*/ 270000 h 1800000"/>
              <a:gd name="connsiteX158" fmla="*/ 864099 w 1800000"/>
              <a:gd name="connsiteY158" fmla="*/ 273619 h 1800000"/>
              <a:gd name="connsiteX159" fmla="*/ 864099 w 1800000"/>
              <a:gd name="connsiteY159" fmla="*/ 273619 h 1800000"/>
              <a:gd name="connsiteX160" fmla="*/ 900000 w 1800000"/>
              <a:gd name="connsiteY160" fmla="*/ 270000 h 1800000"/>
              <a:gd name="connsiteX161" fmla="*/ 935901 w 1800000"/>
              <a:gd name="connsiteY161" fmla="*/ 273619 h 1800000"/>
              <a:gd name="connsiteX162" fmla="*/ 935901 w 1800000"/>
              <a:gd name="connsiteY162" fmla="*/ 273619 h 1800000"/>
              <a:gd name="connsiteX163" fmla="*/ 900000 w 1800000"/>
              <a:gd name="connsiteY163" fmla="*/ 234000 h 1800000"/>
              <a:gd name="connsiteX164" fmla="*/ 866706 w 1800000"/>
              <a:gd name="connsiteY164" fmla="*/ 235682 h 1800000"/>
              <a:gd name="connsiteX165" fmla="*/ 864099 w 1800000"/>
              <a:gd name="connsiteY165" fmla="*/ 273619 h 1800000"/>
              <a:gd name="connsiteX166" fmla="*/ 855828 w 1800000"/>
              <a:gd name="connsiteY166" fmla="*/ 274453 h 1800000"/>
              <a:gd name="connsiteX167" fmla="*/ 813040 w 1800000"/>
              <a:gd name="connsiteY167" fmla="*/ 278766 h 1800000"/>
              <a:gd name="connsiteX168" fmla="*/ 803022 w 1800000"/>
              <a:gd name="connsiteY168" fmla="*/ 241847 h 1800000"/>
              <a:gd name="connsiteX169" fmla="*/ 765778 w 1800000"/>
              <a:gd name="connsiteY169" fmla="*/ 247531 h 1800000"/>
              <a:gd name="connsiteX170" fmla="*/ 737721 w 1800000"/>
              <a:gd name="connsiteY170" fmla="*/ 254745 h 1800000"/>
              <a:gd name="connsiteX171" fmla="*/ 742540 w 1800000"/>
              <a:gd name="connsiteY171" fmla="*/ 292265 h 1800000"/>
              <a:gd name="connsiteX172" fmla="*/ 741334 w 1800000"/>
              <a:gd name="connsiteY172" fmla="*/ 292640 h 1800000"/>
              <a:gd name="connsiteX173" fmla="*/ 693437 w 1800000"/>
              <a:gd name="connsiteY173" fmla="*/ 307507 h 1800000"/>
              <a:gd name="connsiteX174" fmla="*/ 676426 w 1800000"/>
              <a:gd name="connsiteY174" fmla="*/ 273285 h 1800000"/>
              <a:gd name="connsiteX175" fmla="*/ 640763 w 1800000"/>
              <a:gd name="connsiteY175" fmla="*/ 286338 h 1800000"/>
              <a:gd name="connsiteX176" fmla="*/ 614945 w 1800000"/>
              <a:gd name="connsiteY176" fmla="*/ 298775 h 1800000"/>
              <a:gd name="connsiteX177" fmla="*/ 626978 w 1800000"/>
              <a:gd name="connsiteY177" fmla="*/ 334597 h 1800000"/>
              <a:gd name="connsiteX178" fmla="*/ 581770 w 1800000"/>
              <a:gd name="connsiteY178" fmla="*/ 359135 h 1800000"/>
              <a:gd name="connsiteX179" fmla="*/ 558492 w 1800000"/>
              <a:gd name="connsiteY179" fmla="*/ 328996 h 1800000"/>
              <a:gd name="connsiteX180" fmla="*/ 527633 w 1800000"/>
              <a:gd name="connsiteY180" fmla="*/ 347742 h 1800000"/>
              <a:gd name="connsiteX181" fmla="*/ 503181 w 1800000"/>
              <a:gd name="connsiteY181" fmla="*/ 366027 h 1800000"/>
              <a:gd name="connsiteX182" fmla="*/ 521995 w 1800000"/>
              <a:gd name="connsiteY182" fmla="*/ 398853 h 1800000"/>
              <a:gd name="connsiteX183" fmla="*/ 482332 w 1800000"/>
              <a:gd name="connsiteY183" fmla="*/ 431578 h 1800000"/>
              <a:gd name="connsiteX184" fmla="*/ 453728 w 1800000"/>
              <a:gd name="connsiteY184" fmla="*/ 406653 h 1800000"/>
              <a:gd name="connsiteX185" fmla="*/ 429067 w 1800000"/>
              <a:gd name="connsiteY185" fmla="*/ 429067 h 1800000"/>
              <a:gd name="connsiteX186" fmla="*/ 406653 w 1800000"/>
              <a:gd name="connsiteY186" fmla="*/ 453728 h 1800000"/>
              <a:gd name="connsiteX187" fmla="*/ 431578 w 1800000"/>
              <a:gd name="connsiteY187" fmla="*/ 482332 h 1800000"/>
              <a:gd name="connsiteX188" fmla="*/ 398853 w 1800000"/>
              <a:gd name="connsiteY188" fmla="*/ 521995 h 1800000"/>
              <a:gd name="connsiteX189" fmla="*/ 366027 w 1800000"/>
              <a:gd name="connsiteY189" fmla="*/ 503181 h 1800000"/>
              <a:gd name="connsiteX190" fmla="*/ 347742 w 1800000"/>
              <a:gd name="connsiteY190" fmla="*/ 527633 h 1800000"/>
              <a:gd name="connsiteX191" fmla="*/ 328996 w 1800000"/>
              <a:gd name="connsiteY191" fmla="*/ 558492 h 1800000"/>
              <a:gd name="connsiteX192" fmla="*/ 359135 w 1800000"/>
              <a:gd name="connsiteY192" fmla="*/ 581770 h 1800000"/>
              <a:gd name="connsiteX193" fmla="*/ 353804 w 1800000"/>
              <a:gd name="connsiteY193" fmla="*/ 591591 h 1800000"/>
              <a:gd name="connsiteX194" fmla="*/ 334596 w 1800000"/>
              <a:gd name="connsiteY194" fmla="*/ 626978 h 1800000"/>
              <a:gd name="connsiteX195" fmla="*/ 298775 w 1800000"/>
              <a:gd name="connsiteY195" fmla="*/ 614945 h 1800000"/>
              <a:gd name="connsiteX196" fmla="*/ 286338 w 1800000"/>
              <a:gd name="connsiteY196" fmla="*/ 640763 h 1800000"/>
              <a:gd name="connsiteX197" fmla="*/ 273285 w 1800000"/>
              <a:gd name="connsiteY197" fmla="*/ 676426 h 1800000"/>
              <a:gd name="connsiteX198" fmla="*/ 307507 w 1800000"/>
              <a:gd name="connsiteY198" fmla="*/ 693438 h 1800000"/>
              <a:gd name="connsiteX199" fmla="*/ 293476 w 1800000"/>
              <a:gd name="connsiteY199" fmla="*/ 738638 h 1800000"/>
              <a:gd name="connsiteX200" fmla="*/ 292265 w 1800000"/>
              <a:gd name="connsiteY200" fmla="*/ 742540 h 1800000"/>
              <a:gd name="connsiteX201" fmla="*/ 254745 w 1800000"/>
              <a:gd name="connsiteY201" fmla="*/ 737721 h 1800000"/>
              <a:gd name="connsiteX202" fmla="*/ 247531 w 1800000"/>
              <a:gd name="connsiteY202" fmla="*/ 765778 h 1800000"/>
              <a:gd name="connsiteX203" fmla="*/ 241847 w 1800000"/>
              <a:gd name="connsiteY203" fmla="*/ 803022 h 1800000"/>
              <a:gd name="connsiteX204" fmla="*/ 278766 w 1800000"/>
              <a:gd name="connsiteY204" fmla="*/ 813040 h 1800000"/>
              <a:gd name="connsiteX205" fmla="*/ 273619 w 1800000"/>
              <a:gd name="connsiteY205" fmla="*/ 864099 h 1800000"/>
              <a:gd name="connsiteX206" fmla="*/ 235682 w 1800000"/>
              <a:gd name="connsiteY206" fmla="*/ 866707 h 1800000"/>
              <a:gd name="connsiteX207" fmla="*/ 234000 w 1800000"/>
              <a:gd name="connsiteY207" fmla="*/ 900000 h 1800000"/>
              <a:gd name="connsiteX208" fmla="*/ 235682 w 1800000"/>
              <a:gd name="connsiteY208" fmla="*/ 933294 h 1800000"/>
              <a:gd name="connsiteX209" fmla="*/ 273619 w 1800000"/>
              <a:gd name="connsiteY209" fmla="*/ 935901 h 1800000"/>
              <a:gd name="connsiteX210" fmla="*/ 278766 w 1800000"/>
              <a:gd name="connsiteY210" fmla="*/ 986961 h 1800000"/>
              <a:gd name="connsiteX211" fmla="*/ 241847 w 1800000"/>
              <a:gd name="connsiteY211" fmla="*/ 996979 h 1800000"/>
              <a:gd name="connsiteX212" fmla="*/ 247531 w 1800000"/>
              <a:gd name="connsiteY212" fmla="*/ 1034222 h 1800000"/>
              <a:gd name="connsiteX213" fmla="*/ 254745 w 1800000"/>
              <a:gd name="connsiteY213" fmla="*/ 1062279 h 1800000"/>
              <a:gd name="connsiteX214" fmla="*/ 292265 w 1800000"/>
              <a:gd name="connsiteY214" fmla="*/ 1057460 h 1800000"/>
              <a:gd name="connsiteX215" fmla="*/ 292355 w 1800000"/>
              <a:gd name="connsiteY215" fmla="*/ 1057749 h 1800000"/>
              <a:gd name="connsiteX216" fmla="*/ 307507 w 1800000"/>
              <a:gd name="connsiteY216" fmla="*/ 1106563 h 1800000"/>
              <a:gd name="connsiteX217" fmla="*/ 273285 w 1800000"/>
              <a:gd name="connsiteY217" fmla="*/ 1123574 h 1800000"/>
              <a:gd name="connsiteX218" fmla="*/ 286338 w 1800000"/>
              <a:gd name="connsiteY218" fmla="*/ 1159237 h 1800000"/>
              <a:gd name="connsiteX219" fmla="*/ 298775 w 1800000"/>
              <a:gd name="connsiteY219" fmla="*/ 1185055 h 1800000"/>
              <a:gd name="connsiteX220" fmla="*/ 334597 w 1800000"/>
              <a:gd name="connsiteY220" fmla="*/ 1173022 h 1800000"/>
              <a:gd name="connsiteX221" fmla="*/ 346069 w 1800000"/>
              <a:gd name="connsiteY221" fmla="*/ 1194159 h 1800000"/>
              <a:gd name="connsiteX222" fmla="*/ 359135 w 1800000"/>
              <a:gd name="connsiteY222" fmla="*/ 1218231 h 1800000"/>
              <a:gd name="connsiteX223" fmla="*/ 328996 w 1800000"/>
              <a:gd name="connsiteY223" fmla="*/ 1241509 h 1800000"/>
              <a:gd name="connsiteX224" fmla="*/ 347742 w 1800000"/>
              <a:gd name="connsiteY224" fmla="*/ 1272367 h 1800000"/>
              <a:gd name="connsiteX225" fmla="*/ 366027 w 1800000"/>
              <a:gd name="connsiteY225" fmla="*/ 1296819 h 1800000"/>
              <a:gd name="connsiteX226" fmla="*/ 398853 w 1800000"/>
              <a:gd name="connsiteY226" fmla="*/ 1278005 h 1800000"/>
              <a:gd name="connsiteX227" fmla="*/ 431578 w 1800000"/>
              <a:gd name="connsiteY227" fmla="*/ 1317669 h 1800000"/>
              <a:gd name="connsiteX228" fmla="*/ 406653 w 1800000"/>
              <a:gd name="connsiteY228" fmla="*/ 1346272 h 1800000"/>
              <a:gd name="connsiteX229" fmla="*/ 429067 w 1800000"/>
              <a:gd name="connsiteY229" fmla="*/ 1370933 h 1800000"/>
              <a:gd name="connsiteX230" fmla="*/ 453729 w 1800000"/>
              <a:gd name="connsiteY230" fmla="*/ 1393347 h 1800000"/>
              <a:gd name="connsiteX231" fmla="*/ 482332 w 1800000"/>
              <a:gd name="connsiteY231" fmla="*/ 1368422 h 1800000"/>
              <a:gd name="connsiteX232" fmla="*/ 521995 w 1800000"/>
              <a:gd name="connsiteY232" fmla="*/ 1401147 h 1800000"/>
              <a:gd name="connsiteX233" fmla="*/ 503181 w 1800000"/>
              <a:gd name="connsiteY233" fmla="*/ 1433973 h 1800000"/>
              <a:gd name="connsiteX234" fmla="*/ 527633 w 1800000"/>
              <a:gd name="connsiteY234" fmla="*/ 1452258 h 1800000"/>
              <a:gd name="connsiteX235" fmla="*/ 558492 w 1800000"/>
              <a:gd name="connsiteY235" fmla="*/ 1471005 h 1800000"/>
              <a:gd name="connsiteX236" fmla="*/ 581770 w 1800000"/>
              <a:gd name="connsiteY236" fmla="*/ 1440866 h 1800000"/>
              <a:gd name="connsiteX237" fmla="*/ 626978 w 1800000"/>
              <a:gd name="connsiteY237" fmla="*/ 1465404 h 1800000"/>
              <a:gd name="connsiteX238" fmla="*/ 614945 w 1800000"/>
              <a:gd name="connsiteY238" fmla="*/ 1501226 h 1800000"/>
              <a:gd name="connsiteX239" fmla="*/ 640763 w 1800000"/>
              <a:gd name="connsiteY239" fmla="*/ 1513663 h 1800000"/>
              <a:gd name="connsiteX240" fmla="*/ 676426 w 1800000"/>
              <a:gd name="connsiteY240" fmla="*/ 1526716 h 1800000"/>
              <a:gd name="connsiteX241" fmla="*/ 693438 w 1800000"/>
              <a:gd name="connsiteY241" fmla="*/ 1492493 h 1800000"/>
              <a:gd name="connsiteX242" fmla="*/ 738638 w 1800000"/>
              <a:gd name="connsiteY242" fmla="*/ 1506524 h 1800000"/>
              <a:gd name="connsiteX243" fmla="*/ 742540 w 1800000"/>
              <a:gd name="connsiteY243" fmla="*/ 1507735 h 1800000"/>
              <a:gd name="connsiteX244" fmla="*/ 737721 w 1800000"/>
              <a:gd name="connsiteY244" fmla="*/ 1545255 h 1800000"/>
              <a:gd name="connsiteX245" fmla="*/ 765778 w 1800000"/>
              <a:gd name="connsiteY245" fmla="*/ 1552469 h 1800000"/>
              <a:gd name="connsiteX246" fmla="*/ 803022 w 1800000"/>
              <a:gd name="connsiteY246" fmla="*/ 1558154 h 1800000"/>
              <a:gd name="connsiteX247" fmla="*/ 813040 w 1800000"/>
              <a:gd name="connsiteY247" fmla="*/ 1521234 h 1800000"/>
              <a:gd name="connsiteX248" fmla="*/ 864099 w 1800000"/>
              <a:gd name="connsiteY248" fmla="*/ 1526381 h 1800000"/>
              <a:gd name="connsiteX249" fmla="*/ 866706 w 1800000"/>
              <a:gd name="connsiteY249" fmla="*/ 1564319 h 1800000"/>
              <a:gd name="connsiteX250" fmla="*/ 900000 w 1800000"/>
              <a:gd name="connsiteY250" fmla="*/ 1566000 h 1800000"/>
              <a:gd name="connsiteX251" fmla="*/ 933294 w 1800000"/>
              <a:gd name="connsiteY251" fmla="*/ 1564319 h 1800000"/>
              <a:gd name="connsiteX252" fmla="*/ 935901 w 1800000"/>
              <a:gd name="connsiteY252" fmla="*/ 1526381 h 1800000"/>
              <a:gd name="connsiteX253" fmla="*/ 986961 w 1800000"/>
              <a:gd name="connsiteY253" fmla="*/ 1521234 h 1800000"/>
              <a:gd name="connsiteX254" fmla="*/ 996979 w 1800000"/>
              <a:gd name="connsiteY254" fmla="*/ 1558154 h 1800000"/>
              <a:gd name="connsiteX255" fmla="*/ 1034222 w 1800000"/>
              <a:gd name="connsiteY255" fmla="*/ 1552469 h 1800000"/>
              <a:gd name="connsiteX256" fmla="*/ 1062279 w 1800000"/>
              <a:gd name="connsiteY256" fmla="*/ 1545255 h 1800000"/>
              <a:gd name="connsiteX257" fmla="*/ 1057460 w 1800000"/>
              <a:gd name="connsiteY257" fmla="*/ 1507735 h 1800000"/>
              <a:gd name="connsiteX258" fmla="*/ 1057749 w 1800000"/>
              <a:gd name="connsiteY258" fmla="*/ 1507646 h 1800000"/>
              <a:gd name="connsiteX259" fmla="*/ 1106563 w 1800000"/>
              <a:gd name="connsiteY259" fmla="*/ 1492493 h 1800000"/>
              <a:gd name="connsiteX260" fmla="*/ 1123574 w 1800000"/>
              <a:gd name="connsiteY260" fmla="*/ 1526716 h 1800000"/>
              <a:gd name="connsiteX261" fmla="*/ 1159237 w 1800000"/>
              <a:gd name="connsiteY261" fmla="*/ 1513663 h 1800000"/>
              <a:gd name="connsiteX262" fmla="*/ 1185055 w 1800000"/>
              <a:gd name="connsiteY262" fmla="*/ 1501226 h 1800000"/>
              <a:gd name="connsiteX263" fmla="*/ 1173022 w 1800000"/>
              <a:gd name="connsiteY263" fmla="*/ 1465404 h 1800000"/>
              <a:gd name="connsiteX264" fmla="*/ 1218231 w 1800000"/>
              <a:gd name="connsiteY264" fmla="*/ 1440865 h 1800000"/>
              <a:gd name="connsiteX265" fmla="*/ 1241509 w 1800000"/>
              <a:gd name="connsiteY265" fmla="*/ 1471005 h 1800000"/>
              <a:gd name="connsiteX266" fmla="*/ 1272367 w 1800000"/>
              <a:gd name="connsiteY266" fmla="*/ 1452258 h 1800000"/>
              <a:gd name="connsiteX267" fmla="*/ 1296819 w 1800000"/>
              <a:gd name="connsiteY267" fmla="*/ 1433973 h 1800000"/>
              <a:gd name="connsiteX268" fmla="*/ 1278005 w 1800000"/>
              <a:gd name="connsiteY268" fmla="*/ 1401147 h 1800000"/>
              <a:gd name="connsiteX269" fmla="*/ 1317668 w 1800000"/>
              <a:gd name="connsiteY269" fmla="*/ 1368422 h 1800000"/>
              <a:gd name="connsiteX270" fmla="*/ 1346272 w 1800000"/>
              <a:gd name="connsiteY270" fmla="*/ 1393347 h 1800000"/>
              <a:gd name="connsiteX271" fmla="*/ 1370933 w 1800000"/>
              <a:gd name="connsiteY271" fmla="*/ 1370933 h 1800000"/>
              <a:gd name="connsiteX272" fmla="*/ 1393347 w 1800000"/>
              <a:gd name="connsiteY272" fmla="*/ 1346272 h 1800000"/>
              <a:gd name="connsiteX273" fmla="*/ 1368422 w 1800000"/>
              <a:gd name="connsiteY273" fmla="*/ 1317668 h 1800000"/>
              <a:gd name="connsiteX274" fmla="*/ 1401147 w 1800000"/>
              <a:gd name="connsiteY274" fmla="*/ 1278005 h 1800000"/>
              <a:gd name="connsiteX275" fmla="*/ 1433973 w 1800000"/>
              <a:gd name="connsiteY275" fmla="*/ 1296819 h 1800000"/>
              <a:gd name="connsiteX276" fmla="*/ 1452258 w 1800000"/>
              <a:gd name="connsiteY276" fmla="*/ 1272367 h 1800000"/>
              <a:gd name="connsiteX277" fmla="*/ 1471005 w 1800000"/>
              <a:gd name="connsiteY277" fmla="*/ 1241509 h 1800000"/>
              <a:gd name="connsiteX278" fmla="*/ 1440865 w 1800000"/>
              <a:gd name="connsiteY278" fmla="*/ 1218231 h 1800000"/>
              <a:gd name="connsiteX279" fmla="*/ 1465404 w 1800000"/>
              <a:gd name="connsiteY279" fmla="*/ 1173022 h 1800000"/>
              <a:gd name="connsiteX280" fmla="*/ 1501226 w 1800000"/>
              <a:gd name="connsiteY280" fmla="*/ 1185055 h 1800000"/>
              <a:gd name="connsiteX281" fmla="*/ 1513663 w 1800000"/>
              <a:gd name="connsiteY281" fmla="*/ 1159237 h 1800000"/>
              <a:gd name="connsiteX282" fmla="*/ 1526716 w 1800000"/>
              <a:gd name="connsiteY282" fmla="*/ 1123574 h 1800000"/>
              <a:gd name="connsiteX283" fmla="*/ 1492493 w 1800000"/>
              <a:gd name="connsiteY283" fmla="*/ 1106563 h 1800000"/>
              <a:gd name="connsiteX284" fmla="*/ 1506786 w 1800000"/>
              <a:gd name="connsiteY284" fmla="*/ 1060519 h 1800000"/>
              <a:gd name="connsiteX285" fmla="*/ 1507735 w 1800000"/>
              <a:gd name="connsiteY285" fmla="*/ 1057460 h 1800000"/>
              <a:gd name="connsiteX286" fmla="*/ 1545255 w 1800000"/>
              <a:gd name="connsiteY286" fmla="*/ 1062279 h 1800000"/>
              <a:gd name="connsiteX287" fmla="*/ 1552469 w 1800000"/>
              <a:gd name="connsiteY287" fmla="*/ 1034222 h 1800000"/>
              <a:gd name="connsiteX288" fmla="*/ 1558154 w 1800000"/>
              <a:gd name="connsiteY288" fmla="*/ 996979 h 1800000"/>
              <a:gd name="connsiteX289" fmla="*/ 1521234 w 1800000"/>
              <a:gd name="connsiteY289" fmla="*/ 986961 h 1800000"/>
              <a:gd name="connsiteX290" fmla="*/ 1526381 w 1800000"/>
              <a:gd name="connsiteY290" fmla="*/ 935901 h 1800000"/>
              <a:gd name="connsiteX291" fmla="*/ 1564319 w 1800000"/>
              <a:gd name="connsiteY291" fmla="*/ 933294 h 1800000"/>
              <a:gd name="connsiteX292" fmla="*/ 1566000 w 1800000"/>
              <a:gd name="connsiteY292" fmla="*/ 900000 h 1800000"/>
              <a:gd name="connsiteX293" fmla="*/ 1564319 w 1800000"/>
              <a:gd name="connsiteY293" fmla="*/ 866707 h 1800000"/>
              <a:gd name="connsiteX294" fmla="*/ 1526381 w 1800000"/>
              <a:gd name="connsiteY294" fmla="*/ 864099 h 1800000"/>
              <a:gd name="connsiteX295" fmla="*/ 1521234 w 1800000"/>
              <a:gd name="connsiteY295" fmla="*/ 813040 h 1800000"/>
              <a:gd name="connsiteX296" fmla="*/ 1558154 w 1800000"/>
              <a:gd name="connsiteY296" fmla="*/ 803022 h 1800000"/>
              <a:gd name="connsiteX297" fmla="*/ 1552469 w 1800000"/>
              <a:gd name="connsiteY297" fmla="*/ 765778 h 1800000"/>
              <a:gd name="connsiteX298" fmla="*/ 1545255 w 1800000"/>
              <a:gd name="connsiteY298" fmla="*/ 737721 h 1800000"/>
              <a:gd name="connsiteX299" fmla="*/ 1507735 w 1800000"/>
              <a:gd name="connsiteY299" fmla="*/ 742540 h 1800000"/>
              <a:gd name="connsiteX300" fmla="*/ 1504238 w 1800000"/>
              <a:gd name="connsiteY300" fmla="*/ 731274 h 1800000"/>
              <a:gd name="connsiteX301" fmla="*/ 1492493 w 1800000"/>
              <a:gd name="connsiteY301" fmla="*/ 693438 h 1800000"/>
              <a:gd name="connsiteX302" fmla="*/ 1526716 w 1800000"/>
              <a:gd name="connsiteY302" fmla="*/ 676426 h 1800000"/>
              <a:gd name="connsiteX303" fmla="*/ 1513663 w 1800000"/>
              <a:gd name="connsiteY303" fmla="*/ 640763 h 1800000"/>
              <a:gd name="connsiteX304" fmla="*/ 1501226 w 1800000"/>
              <a:gd name="connsiteY304" fmla="*/ 614945 h 1800000"/>
              <a:gd name="connsiteX305" fmla="*/ 1465404 w 1800000"/>
              <a:gd name="connsiteY305" fmla="*/ 626978 h 1800000"/>
              <a:gd name="connsiteX306" fmla="*/ 1440866 w 1800000"/>
              <a:gd name="connsiteY306" fmla="*/ 581770 h 1800000"/>
              <a:gd name="connsiteX307" fmla="*/ 1471005 w 1800000"/>
              <a:gd name="connsiteY307" fmla="*/ 558492 h 1800000"/>
              <a:gd name="connsiteX308" fmla="*/ 1452258 w 1800000"/>
              <a:gd name="connsiteY308" fmla="*/ 527633 h 1800000"/>
              <a:gd name="connsiteX309" fmla="*/ 1433973 w 1800000"/>
              <a:gd name="connsiteY309" fmla="*/ 503181 h 1800000"/>
              <a:gd name="connsiteX310" fmla="*/ 1401147 w 1800000"/>
              <a:gd name="connsiteY310" fmla="*/ 521995 h 1800000"/>
              <a:gd name="connsiteX311" fmla="*/ 1368422 w 1800000"/>
              <a:gd name="connsiteY311" fmla="*/ 482332 h 1800000"/>
              <a:gd name="connsiteX312" fmla="*/ 1393347 w 1800000"/>
              <a:gd name="connsiteY312" fmla="*/ 453728 h 1800000"/>
              <a:gd name="connsiteX313" fmla="*/ 1370933 w 1800000"/>
              <a:gd name="connsiteY313" fmla="*/ 429067 h 1800000"/>
              <a:gd name="connsiteX314" fmla="*/ 1346272 w 1800000"/>
              <a:gd name="connsiteY314" fmla="*/ 406653 h 1800000"/>
              <a:gd name="connsiteX315" fmla="*/ 1317668 w 1800000"/>
              <a:gd name="connsiteY315" fmla="*/ 431578 h 1800000"/>
              <a:gd name="connsiteX316" fmla="*/ 1278005 w 1800000"/>
              <a:gd name="connsiteY316" fmla="*/ 398853 h 1800000"/>
              <a:gd name="connsiteX317" fmla="*/ 1296819 w 1800000"/>
              <a:gd name="connsiteY317" fmla="*/ 366027 h 1800000"/>
              <a:gd name="connsiteX318" fmla="*/ 1272367 w 1800000"/>
              <a:gd name="connsiteY318" fmla="*/ 347742 h 1800000"/>
              <a:gd name="connsiteX319" fmla="*/ 1241509 w 1800000"/>
              <a:gd name="connsiteY319" fmla="*/ 328996 h 1800000"/>
              <a:gd name="connsiteX320" fmla="*/ 1218231 w 1800000"/>
              <a:gd name="connsiteY320" fmla="*/ 359135 h 1800000"/>
              <a:gd name="connsiteX321" fmla="*/ 1194159 w 1800000"/>
              <a:gd name="connsiteY321" fmla="*/ 346069 h 1800000"/>
              <a:gd name="connsiteX322" fmla="*/ 1173022 w 1800000"/>
              <a:gd name="connsiteY322" fmla="*/ 334597 h 1800000"/>
              <a:gd name="connsiteX323" fmla="*/ 1185055 w 1800000"/>
              <a:gd name="connsiteY323" fmla="*/ 298775 h 1800000"/>
              <a:gd name="connsiteX324" fmla="*/ 1159237 w 1800000"/>
              <a:gd name="connsiteY324" fmla="*/ 286338 h 1800000"/>
              <a:gd name="connsiteX325" fmla="*/ 1123574 w 1800000"/>
              <a:gd name="connsiteY325" fmla="*/ 273285 h 1800000"/>
              <a:gd name="connsiteX326" fmla="*/ 1106563 w 1800000"/>
              <a:gd name="connsiteY326" fmla="*/ 307507 h 1800000"/>
              <a:gd name="connsiteX327" fmla="*/ 1057749 w 1800000"/>
              <a:gd name="connsiteY327" fmla="*/ 292355 h 1800000"/>
              <a:gd name="connsiteX328" fmla="*/ 1057460 w 1800000"/>
              <a:gd name="connsiteY328" fmla="*/ 292265 h 1800000"/>
              <a:gd name="connsiteX329" fmla="*/ 1062279 w 1800000"/>
              <a:gd name="connsiteY329" fmla="*/ 254745 h 1800000"/>
              <a:gd name="connsiteX330" fmla="*/ 1034222 w 1800000"/>
              <a:gd name="connsiteY330" fmla="*/ 247531 h 1800000"/>
              <a:gd name="connsiteX331" fmla="*/ 996979 w 1800000"/>
              <a:gd name="connsiteY331" fmla="*/ 241847 h 1800000"/>
              <a:gd name="connsiteX332" fmla="*/ 986961 w 1800000"/>
              <a:gd name="connsiteY332" fmla="*/ 278767 h 1800000"/>
              <a:gd name="connsiteX333" fmla="*/ 945626 w 1800000"/>
              <a:gd name="connsiteY333" fmla="*/ 274600 h 1800000"/>
              <a:gd name="connsiteX334" fmla="*/ 935901 w 1800000"/>
              <a:gd name="connsiteY334" fmla="*/ 273619 h 1800000"/>
              <a:gd name="connsiteX335" fmla="*/ 933294 w 1800000"/>
              <a:gd name="connsiteY335" fmla="*/ 235682 h 1800000"/>
              <a:gd name="connsiteX336" fmla="*/ 900000 w 1800000"/>
              <a:gd name="connsiteY336" fmla="*/ 0 h 1800000"/>
              <a:gd name="connsiteX337" fmla="*/ 927159 w 1800000"/>
              <a:gd name="connsiteY337" fmla="*/ 1372 h 1800000"/>
              <a:gd name="connsiteX338" fmla="*/ 938835 w 1800000"/>
              <a:gd name="connsiteY338" fmla="*/ 110908 h 1800000"/>
              <a:gd name="connsiteX339" fmla="*/ 980881 w 1800000"/>
              <a:gd name="connsiteY339" fmla="*/ 113032 h 1800000"/>
              <a:gd name="connsiteX340" fmla="*/ 1135235 w 1800000"/>
              <a:gd name="connsiteY340" fmla="*/ 144512 h 1800000"/>
              <a:gd name="connsiteX341" fmla="*/ 1166232 w 1800000"/>
              <a:gd name="connsiteY341" fmla="*/ 155856 h 1800000"/>
              <a:gd name="connsiteX342" fmla="*/ 1218884 w 1800000"/>
              <a:gd name="connsiteY342" fmla="*/ 59221 h 1800000"/>
              <a:gd name="connsiteX343" fmla="*/ 1250321 w 1800000"/>
              <a:gd name="connsiteY343" fmla="*/ 70727 h 1800000"/>
              <a:gd name="connsiteX344" fmla="*/ 1269097 w 1800000"/>
              <a:gd name="connsiteY344" fmla="*/ 79771 h 1800000"/>
              <a:gd name="connsiteX345" fmla="*/ 1237927 w 1800000"/>
              <a:gd name="connsiteY345" fmla="*/ 185571 h 1800000"/>
              <a:gd name="connsiteX346" fmla="*/ 1277063 w 1800000"/>
              <a:gd name="connsiteY346" fmla="*/ 204423 h 1800000"/>
              <a:gd name="connsiteX347" fmla="*/ 1403183 w 1800000"/>
              <a:gd name="connsiteY347" fmla="*/ 289586 h 1800000"/>
              <a:gd name="connsiteX348" fmla="*/ 1430596 w 1800000"/>
              <a:gd name="connsiteY348" fmla="*/ 314500 h 1800000"/>
              <a:gd name="connsiteX349" fmla="*/ 1516281 w 1800000"/>
              <a:gd name="connsiteY349" fmla="*/ 245322 h 1800000"/>
              <a:gd name="connsiteX350" fmla="*/ 1536396 w 1800000"/>
              <a:gd name="connsiteY350" fmla="*/ 263604 h 1800000"/>
              <a:gd name="connsiteX351" fmla="*/ 1554679 w 1800000"/>
              <a:gd name="connsiteY351" fmla="*/ 283720 h 1800000"/>
              <a:gd name="connsiteX352" fmla="*/ 1485501 w 1800000"/>
              <a:gd name="connsiteY352" fmla="*/ 369405 h 1800000"/>
              <a:gd name="connsiteX353" fmla="*/ 1510415 w 1800000"/>
              <a:gd name="connsiteY353" fmla="*/ 396817 h 1800000"/>
              <a:gd name="connsiteX354" fmla="*/ 1595577 w 1800000"/>
              <a:gd name="connsiteY354" fmla="*/ 522938 h 1800000"/>
              <a:gd name="connsiteX355" fmla="*/ 1614430 w 1800000"/>
              <a:gd name="connsiteY355" fmla="*/ 562074 h 1800000"/>
              <a:gd name="connsiteX356" fmla="*/ 1720229 w 1800000"/>
              <a:gd name="connsiteY356" fmla="*/ 530904 h 1800000"/>
              <a:gd name="connsiteX357" fmla="*/ 1729274 w 1800000"/>
              <a:gd name="connsiteY357" fmla="*/ 549680 h 1800000"/>
              <a:gd name="connsiteX358" fmla="*/ 1740780 w 1800000"/>
              <a:gd name="connsiteY358" fmla="*/ 581117 h 1800000"/>
              <a:gd name="connsiteX359" fmla="*/ 1644144 w 1800000"/>
              <a:gd name="connsiteY359" fmla="*/ 633769 h 1800000"/>
              <a:gd name="connsiteX360" fmla="*/ 1655489 w 1800000"/>
              <a:gd name="connsiteY360" fmla="*/ 664766 h 1800000"/>
              <a:gd name="connsiteX361" fmla="*/ 1686969 w 1800000"/>
              <a:gd name="connsiteY361" fmla="*/ 819120 h 1800000"/>
              <a:gd name="connsiteX362" fmla="*/ 1689092 w 1800000"/>
              <a:gd name="connsiteY362" fmla="*/ 861166 h 1800000"/>
              <a:gd name="connsiteX363" fmla="*/ 1798629 w 1800000"/>
              <a:gd name="connsiteY363" fmla="*/ 872842 h 1800000"/>
              <a:gd name="connsiteX364" fmla="*/ 1800000 w 1800000"/>
              <a:gd name="connsiteY364" fmla="*/ 900000 h 1800000"/>
              <a:gd name="connsiteX365" fmla="*/ 1798629 w 1800000"/>
              <a:gd name="connsiteY365" fmla="*/ 927159 h 1800000"/>
              <a:gd name="connsiteX366" fmla="*/ 1689092 w 1800000"/>
              <a:gd name="connsiteY366" fmla="*/ 938835 h 1800000"/>
              <a:gd name="connsiteX367" fmla="*/ 1686969 w 1800000"/>
              <a:gd name="connsiteY367" fmla="*/ 980881 h 1800000"/>
              <a:gd name="connsiteX368" fmla="*/ 1655489 w 1800000"/>
              <a:gd name="connsiteY368" fmla="*/ 1135235 h 1800000"/>
              <a:gd name="connsiteX369" fmla="*/ 1644144 w 1800000"/>
              <a:gd name="connsiteY369" fmla="*/ 1166231 h 1800000"/>
              <a:gd name="connsiteX370" fmla="*/ 1740780 w 1800000"/>
              <a:gd name="connsiteY370" fmla="*/ 1218884 h 1800000"/>
              <a:gd name="connsiteX371" fmla="*/ 1729274 w 1800000"/>
              <a:gd name="connsiteY371" fmla="*/ 1250321 h 1800000"/>
              <a:gd name="connsiteX372" fmla="*/ 1720229 w 1800000"/>
              <a:gd name="connsiteY372" fmla="*/ 1269097 h 1800000"/>
              <a:gd name="connsiteX373" fmla="*/ 1614430 w 1800000"/>
              <a:gd name="connsiteY373" fmla="*/ 1237927 h 1800000"/>
              <a:gd name="connsiteX374" fmla="*/ 1595577 w 1800000"/>
              <a:gd name="connsiteY374" fmla="*/ 1277063 h 1800000"/>
              <a:gd name="connsiteX375" fmla="*/ 1510415 w 1800000"/>
              <a:gd name="connsiteY375" fmla="*/ 1403183 h 1800000"/>
              <a:gd name="connsiteX376" fmla="*/ 1485501 w 1800000"/>
              <a:gd name="connsiteY376" fmla="*/ 1430596 h 1800000"/>
              <a:gd name="connsiteX377" fmla="*/ 1554679 w 1800000"/>
              <a:gd name="connsiteY377" fmla="*/ 1516281 h 1800000"/>
              <a:gd name="connsiteX378" fmla="*/ 1536396 w 1800000"/>
              <a:gd name="connsiteY378" fmla="*/ 1536396 h 1800000"/>
              <a:gd name="connsiteX379" fmla="*/ 1516281 w 1800000"/>
              <a:gd name="connsiteY379" fmla="*/ 1554679 h 1800000"/>
              <a:gd name="connsiteX380" fmla="*/ 1430596 w 1800000"/>
              <a:gd name="connsiteY380" fmla="*/ 1485501 h 1800000"/>
              <a:gd name="connsiteX381" fmla="*/ 1403183 w 1800000"/>
              <a:gd name="connsiteY381" fmla="*/ 1510415 h 1800000"/>
              <a:gd name="connsiteX382" fmla="*/ 1277063 w 1800000"/>
              <a:gd name="connsiteY382" fmla="*/ 1595577 h 1800000"/>
              <a:gd name="connsiteX383" fmla="*/ 1237927 w 1800000"/>
              <a:gd name="connsiteY383" fmla="*/ 1614430 h 1800000"/>
              <a:gd name="connsiteX384" fmla="*/ 1269097 w 1800000"/>
              <a:gd name="connsiteY384" fmla="*/ 1720229 h 1800000"/>
              <a:gd name="connsiteX385" fmla="*/ 1250321 w 1800000"/>
              <a:gd name="connsiteY385" fmla="*/ 1729274 h 1800000"/>
              <a:gd name="connsiteX386" fmla="*/ 1218884 w 1800000"/>
              <a:gd name="connsiteY386" fmla="*/ 1740780 h 1800000"/>
              <a:gd name="connsiteX387" fmla="*/ 1166231 w 1800000"/>
              <a:gd name="connsiteY387" fmla="*/ 1644144 h 1800000"/>
              <a:gd name="connsiteX388" fmla="*/ 1135235 w 1800000"/>
              <a:gd name="connsiteY388" fmla="*/ 1655489 h 1800000"/>
              <a:gd name="connsiteX389" fmla="*/ 980881 w 1800000"/>
              <a:gd name="connsiteY389" fmla="*/ 1686969 h 1800000"/>
              <a:gd name="connsiteX390" fmla="*/ 938835 w 1800000"/>
              <a:gd name="connsiteY390" fmla="*/ 1689092 h 1800000"/>
              <a:gd name="connsiteX391" fmla="*/ 927160 w 1800000"/>
              <a:gd name="connsiteY391" fmla="*/ 1798629 h 1800000"/>
              <a:gd name="connsiteX392" fmla="*/ 900000 w 1800000"/>
              <a:gd name="connsiteY392" fmla="*/ 1800000 h 1800000"/>
              <a:gd name="connsiteX393" fmla="*/ 872842 w 1800000"/>
              <a:gd name="connsiteY393" fmla="*/ 1798629 h 1800000"/>
              <a:gd name="connsiteX394" fmla="*/ 861166 w 1800000"/>
              <a:gd name="connsiteY394" fmla="*/ 1689092 h 1800000"/>
              <a:gd name="connsiteX395" fmla="*/ 819120 w 1800000"/>
              <a:gd name="connsiteY395" fmla="*/ 1686969 h 1800000"/>
              <a:gd name="connsiteX396" fmla="*/ 664765 w 1800000"/>
              <a:gd name="connsiteY396" fmla="*/ 1655489 h 1800000"/>
              <a:gd name="connsiteX397" fmla="*/ 633769 w 1800000"/>
              <a:gd name="connsiteY397" fmla="*/ 1644144 h 1800000"/>
              <a:gd name="connsiteX398" fmla="*/ 581117 w 1800000"/>
              <a:gd name="connsiteY398" fmla="*/ 1740780 h 1800000"/>
              <a:gd name="connsiteX399" fmla="*/ 549680 w 1800000"/>
              <a:gd name="connsiteY399" fmla="*/ 1729274 h 1800000"/>
              <a:gd name="connsiteX400" fmla="*/ 530904 w 1800000"/>
              <a:gd name="connsiteY400" fmla="*/ 1720229 h 1800000"/>
              <a:gd name="connsiteX401" fmla="*/ 562074 w 1800000"/>
              <a:gd name="connsiteY401" fmla="*/ 1614430 h 1800000"/>
              <a:gd name="connsiteX402" fmla="*/ 522937 w 1800000"/>
              <a:gd name="connsiteY402" fmla="*/ 1595577 h 1800000"/>
              <a:gd name="connsiteX403" fmla="*/ 396817 w 1800000"/>
              <a:gd name="connsiteY403" fmla="*/ 1510415 h 1800000"/>
              <a:gd name="connsiteX404" fmla="*/ 369405 w 1800000"/>
              <a:gd name="connsiteY404" fmla="*/ 1485501 h 1800000"/>
              <a:gd name="connsiteX405" fmla="*/ 283720 w 1800000"/>
              <a:gd name="connsiteY405" fmla="*/ 1554679 h 1800000"/>
              <a:gd name="connsiteX406" fmla="*/ 263604 w 1800000"/>
              <a:gd name="connsiteY406" fmla="*/ 1536396 h 1800000"/>
              <a:gd name="connsiteX407" fmla="*/ 245322 w 1800000"/>
              <a:gd name="connsiteY407" fmla="*/ 1516281 h 1800000"/>
              <a:gd name="connsiteX408" fmla="*/ 314500 w 1800000"/>
              <a:gd name="connsiteY408" fmla="*/ 1430596 h 1800000"/>
              <a:gd name="connsiteX409" fmla="*/ 289586 w 1800000"/>
              <a:gd name="connsiteY409" fmla="*/ 1403183 h 1800000"/>
              <a:gd name="connsiteX410" fmla="*/ 204423 w 1800000"/>
              <a:gd name="connsiteY410" fmla="*/ 1277063 h 1800000"/>
              <a:gd name="connsiteX411" fmla="*/ 185571 w 1800000"/>
              <a:gd name="connsiteY411" fmla="*/ 1237927 h 1800000"/>
              <a:gd name="connsiteX412" fmla="*/ 79771 w 1800000"/>
              <a:gd name="connsiteY412" fmla="*/ 1269097 h 1800000"/>
              <a:gd name="connsiteX413" fmla="*/ 70726 w 1800000"/>
              <a:gd name="connsiteY413" fmla="*/ 1250321 h 1800000"/>
              <a:gd name="connsiteX414" fmla="*/ 59221 w 1800000"/>
              <a:gd name="connsiteY414" fmla="*/ 1218884 h 1800000"/>
              <a:gd name="connsiteX415" fmla="*/ 155856 w 1800000"/>
              <a:gd name="connsiteY415" fmla="*/ 1166232 h 1800000"/>
              <a:gd name="connsiteX416" fmla="*/ 144511 w 1800000"/>
              <a:gd name="connsiteY416" fmla="*/ 1135235 h 1800000"/>
              <a:gd name="connsiteX417" fmla="*/ 113032 w 1800000"/>
              <a:gd name="connsiteY417" fmla="*/ 980881 h 1800000"/>
              <a:gd name="connsiteX418" fmla="*/ 110908 w 1800000"/>
              <a:gd name="connsiteY418" fmla="*/ 938835 h 1800000"/>
              <a:gd name="connsiteX419" fmla="*/ 1372 w 1800000"/>
              <a:gd name="connsiteY419" fmla="*/ 927159 h 1800000"/>
              <a:gd name="connsiteX420" fmla="*/ 0 w 1800000"/>
              <a:gd name="connsiteY420" fmla="*/ 900000 h 1800000"/>
              <a:gd name="connsiteX421" fmla="*/ 1372 w 1800000"/>
              <a:gd name="connsiteY421" fmla="*/ 872842 h 1800000"/>
              <a:gd name="connsiteX422" fmla="*/ 110908 w 1800000"/>
              <a:gd name="connsiteY422" fmla="*/ 861166 h 1800000"/>
              <a:gd name="connsiteX423" fmla="*/ 113032 w 1800000"/>
              <a:gd name="connsiteY423" fmla="*/ 819120 h 1800000"/>
              <a:gd name="connsiteX424" fmla="*/ 144511 w 1800000"/>
              <a:gd name="connsiteY424" fmla="*/ 664766 h 1800000"/>
              <a:gd name="connsiteX425" fmla="*/ 155856 w 1800000"/>
              <a:gd name="connsiteY425" fmla="*/ 633769 h 1800000"/>
              <a:gd name="connsiteX426" fmla="*/ 59221 w 1800000"/>
              <a:gd name="connsiteY426" fmla="*/ 581117 h 1800000"/>
              <a:gd name="connsiteX427" fmla="*/ 70726 w 1800000"/>
              <a:gd name="connsiteY427" fmla="*/ 549680 h 1800000"/>
              <a:gd name="connsiteX428" fmla="*/ 79771 w 1800000"/>
              <a:gd name="connsiteY428" fmla="*/ 530904 h 1800000"/>
              <a:gd name="connsiteX429" fmla="*/ 185571 w 1800000"/>
              <a:gd name="connsiteY429" fmla="*/ 562073 h 1800000"/>
              <a:gd name="connsiteX430" fmla="*/ 204423 w 1800000"/>
              <a:gd name="connsiteY430" fmla="*/ 522938 h 1800000"/>
              <a:gd name="connsiteX431" fmla="*/ 289586 w 1800000"/>
              <a:gd name="connsiteY431" fmla="*/ 396817 h 1800000"/>
              <a:gd name="connsiteX432" fmla="*/ 314500 w 1800000"/>
              <a:gd name="connsiteY432" fmla="*/ 369404 h 1800000"/>
              <a:gd name="connsiteX433" fmla="*/ 245322 w 1800000"/>
              <a:gd name="connsiteY433" fmla="*/ 283719 h 1800000"/>
              <a:gd name="connsiteX434" fmla="*/ 263604 w 1800000"/>
              <a:gd name="connsiteY434" fmla="*/ 263604 h 1800000"/>
              <a:gd name="connsiteX435" fmla="*/ 283719 w 1800000"/>
              <a:gd name="connsiteY435" fmla="*/ 245322 h 1800000"/>
              <a:gd name="connsiteX436" fmla="*/ 369404 w 1800000"/>
              <a:gd name="connsiteY436" fmla="*/ 314500 h 1800000"/>
              <a:gd name="connsiteX437" fmla="*/ 396817 w 1800000"/>
              <a:gd name="connsiteY437" fmla="*/ 289586 h 1800000"/>
              <a:gd name="connsiteX438" fmla="*/ 522937 w 1800000"/>
              <a:gd name="connsiteY438" fmla="*/ 204423 h 1800000"/>
              <a:gd name="connsiteX439" fmla="*/ 562073 w 1800000"/>
              <a:gd name="connsiteY439" fmla="*/ 185571 h 1800000"/>
              <a:gd name="connsiteX440" fmla="*/ 530904 w 1800000"/>
              <a:gd name="connsiteY440" fmla="*/ 79771 h 1800000"/>
              <a:gd name="connsiteX441" fmla="*/ 549680 w 1800000"/>
              <a:gd name="connsiteY441" fmla="*/ 70727 h 1800000"/>
              <a:gd name="connsiteX442" fmla="*/ 581117 w 1800000"/>
              <a:gd name="connsiteY442" fmla="*/ 59221 h 1800000"/>
              <a:gd name="connsiteX443" fmla="*/ 633769 w 1800000"/>
              <a:gd name="connsiteY443" fmla="*/ 155856 h 1800000"/>
              <a:gd name="connsiteX444" fmla="*/ 664765 w 1800000"/>
              <a:gd name="connsiteY444" fmla="*/ 144512 h 1800000"/>
              <a:gd name="connsiteX445" fmla="*/ 819120 w 1800000"/>
              <a:gd name="connsiteY445" fmla="*/ 113032 h 1800000"/>
              <a:gd name="connsiteX446" fmla="*/ 861166 w 1800000"/>
              <a:gd name="connsiteY446" fmla="*/ 110908 h 1800000"/>
              <a:gd name="connsiteX447" fmla="*/ 872842 w 1800000"/>
              <a:gd name="connsiteY447" fmla="*/ 1371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</a:cxnLst>
            <a:rect l="l" t="t" r="r" b="b"/>
            <a:pathLst>
              <a:path w="1800000" h="1800000">
                <a:moveTo>
                  <a:pt x="864099" y="1526381"/>
                </a:moveTo>
                <a:lnTo>
                  <a:pt x="900000" y="1530000"/>
                </a:lnTo>
                <a:lnTo>
                  <a:pt x="864099" y="1526381"/>
                </a:lnTo>
                <a:close/>
                <a:moveTo>
                  <a:pt x="935901" y="1526381"/>
                </a:moveTo>
                <a:lnTo>
                  <a:pt x="935901" y="1526381"/>
                </a:lnTo>
                <a:lnTo>
                  <a:pt x="900000" y="1530000"/>
                </a:lnTo>
                <a:close/>
                <a:moveTo>
                  <a:pt x="743336" y="1507982"/>
                </a:moveTo>
                <a:lnTo>
                  <a:pt x="773033" y="1517201"/>
                </a:lnTo>
                <a:lnTo>
                  <a:pt x="813040" y="1521234"/>
                </a:lnTo>
                <a:lnTo>
                  <a:pt x="813040" y="1521234"/>
                </a:lnTo>
                <a:lnTo>
                  <a:pt x="773033" y="1517201"/>
                </a:lnTo>
                <a:close/>
                <a:moveTo>
                  <a:pt x="1057269" y="1507794"/>
                </a:moveTo>
                <a:lnTo>
                  <a:pt x="1026967" y="1517201"/>
                </a:lnTo>
                <a:lnTo>
                  <a:pt x="986961" y="1521234"/>
                </a:lnTo>
                <a:lnTo>
                  <a:pt x="986961" y="1521234"/>
                </a:lnTo>
                <a:lnTo>
                  <a:pt x="1026967" y="1517201"/>
                </a:lnTo>
                <a:close/>
                <a:moveTo>
                  <a:pt x="1173022" y="1465404"/>
                </a:moveTo>
                <a:lnTo>
                  <a:pt x="1173022" y="1465404"/>
                </a:lnTo>
                <a:lnTo>
                  <a:pt x="1145225" y="1480492"/>
                </a:lnTo>
                <a:lnTo>
                  <a:pt x="1106563" y="1492493"/>
                </a:lnTo>
                <a:lnTo>
                  <a:pt x="1106563" y="1492493"/>
                </a:lnTo>
                <a:lnTo>
                  <a:pt x="1145224" y="1480492"/>
                </a:lnTo>
                <a:close/>
                <a:moveTo>
                  <a:pt x="626978" y="1465404"/>
                </a:moveTo>
                <a:lnTo>
                  <a:pt x="654776" y="1480492"/>
                </a:lnTo>
                <a:lnTo>
                  <a:pt x="693438" y="1492493"/>
                </a:lnTo>
                <a:lnTo>
                  <a:pt x="693438" y="1492493"/>
                </a:lnTo>
                <a:lnTo>
                  <a:pt x="654776" y="1480492"/>
                </a:lnTo>
                <a:lnTo>
                  <a:pt x="626978" y="1465404"/>
                </a:lnTo>
                <a:close/>
                <a:moveTo>
                  <a:pt x="521995" y="1401147"/>
                </a:moveTo>
                <a:lnTo>
                  <a:pt x="547761" y="1422406"/>
                </a:lnTo>
                <a:lnTo>
                  <a:pt x="581771" y="1440866"/>
                </a:lnTo>
                <a:lnTo>
                  <a:pt x="581770" y="1440866"/>
                </a:lnTo>
                <a:lnTo>
                  <a:pt x="547761" y="1422406"/>
                </a:lnTo>
                <a:lnTo>
                  <a:pt x="521995" y="1401147"/>
                </a:lnTo>
                <a:close/>
                <a:moveTo>
                  <a:pt x="1278005" y="1401147"/>
                </a:moveTo>
                <a:lnTo>
                  <a:pt x="1278005" y="1401147"/>
                </a:lnTo>
                <a:lnTo>
                  <a:pt x="1252239" y="1422406"/>
                </a:lnTo>
                <a:lnTo>
                  <a:pt x="1218231" y="1440865"/>
                </a:lnTo>
                <a:lnTo>
                  <a:pt x="1218231" y="1440865"/>
                </a:lnTo>
                <a:lnTo>
                  <a:pt x="1252239" y="1422406"/>
                </a:lnTo>
                <a:close/>
                <a:moveTo>
                  <a:pt x="431579" y="1317669"/>
                </a:moveTo>
                <a:lnTo>
                  <a:pt x="454523" y="1345477"/>
                </a:lnTo>
                <a:lnTo>
                  <a:pt x="482332" y="1368422"/>
                </a:lnTo>
                <a:lnTo>
                  <a:pt x="482332" y="1368422"/>
                </a:lnTo>
                <a:lnTo>
                  <a:pt x="454523" y="1345478"/>
                </a:lnTo>
                <a:lnTo>
                  <a:pt x="431578" y="1317669"/>
                </a:lnTo>
                <a:close/>
                <a:moveTo>
                  <a:pt x="1368422" y="1317668"/>
                </a:moveTo>
                <a:lnTo>
                  <a:pt x="1368422" y="1317668"/>
                </a:lnTo>
                <a:lnTo>
                  <a:pt x="1345477" y="1345478"/>
                </a:lnTo>
                <a:lnTo>
                  <a:pt x="1317668" y="1368422"/>
                </a:lnTo>
                <a:lnTo>
                  <a:pt x="1317668" y="1368422"/>
                </a:lnTo>
                <a:lnTo>
                  <a:pt x="1345477" y="1345477"/>
                </a:lnTo>
                <a:close/>
                <a:moveTo>
                  <a:pt x="1440865" y="1218231"/>
                </a:moveTo>
                <a:lnTo>
                  <a:pt x="1440865" y="1218231"/>
                </a:lnTo>
                <a:lnTo>
                  <a:pt x="1422406" y="1252239"/>
                </a:lnTo>
                <a:lnTo>
                  <a:pt x="1401147" y="1278005"/>
                </a:lnTo>
                <a:lnTo>
                  <a:pt x="1401147" y="1278005"/>
                </a:lnTo>
                <a:lnTo>
                  <a:pt x="1422406" y="1252239"/>
                </a:lnTo>
                <a:close/>
                <a:moveTo>
                  <a:pt x="359135" y="1218231"/>
                </a:moveTo>
                <a:lnTo>
                  <a:pt x="377594" y="1252239"/>
                </a:lnTo>
                <a:lnTo>
                  <a:pt x="398853" y="1278005"/>
                </a:lnTo>
                <a:lnTo>
                  <a:pt x="398853" y="1278005"/>
                </a:lnTo>
                <a:lnTo>
                  <a:pt x="377594" y="1252239"/>
                </a:lnTo>
                <a:lnTo>
                  <a:pt x="359135" y="1218231"/>
                </a:lnTo>
                <a:close/>
                <a:moveTo>
                  <a:pt x="1492493" y="1106563"/>
                </a:moveTo>
                <a:lnTo>
                  <a:pt x="1492493" y="1106563"/>
                </a:lnTo>
                <a:lnTo>
                  <a:pt x="1480492" y="1145225"/>
                </a:lnTo>
                <a:lnTo>
                  <a:pt x="1465404" y="1173022"/>
                </a:lnTo>
                <a:lnTo>
                  <a:pt x="1465404" y="1173022"/>
                </a:lnTo>
                <a:lnTo>
                  <a:pt x="1480492" y="1145225"/>
                </a:lnTo>
                <a:close/>
                <a:moveTo>
                  <a:pt x="307507" y="1106563"/>
                </a:moveTo>
                <a:lnTo>
                  <a:pt x="316077" y="1134169"/>
                </a:lnTo>
                <a:lnTo>
                  <a:pt x="307507" y="1106563"/>
                </a:lnTo>
                <a:close/>
                <a:moveTo>
                  <a:pt x="278767" y="986961"/>
                </a:moveTo>
                <a:lnTo>
                  <a:pt x="282799" y="1026967"/>
                </a:lnTo>
                <a:lnTo>
                  <a:pt x="292206" y="1057270"/>
                </a:lnTo>
                <a:lnTo>
                  <a:pt x="282799" y="1026967"/>
                </a:lnTo>
                <a:lnTo>
                  <a:pt x="278766" y="986961"/>
                </a:lnTo>
                <a:close/>
                <a:moveTo>
                  <a:pt x="1521234" y="986961"/>
                </a:moveTo>
                <a:lnTo>
                  <a:pt x="1521234" y="986961"/>
                </a:lnTo>
                <a:lnTo>
                  <a:pt x="1517201" y="1026967"/>
                </a:lnTo>
                <a:lnTo>
                  <a:pt x="1508359" y="1055450"/>
                </a:lnTo>
                <a:lnTo>
                  <a:pt x="1517201" y="1026967"/>
                </a:lnTo>
                <a:close/>
                <a:moveTo>
                  <a:pt x="1530000" y="900000"/>
                </a:moveTo>
                <a:lnTo>
                  <a:pt x="1526381" y="935901"/>
                </a:lnTo>
                <a:lnTo>
                  <a:pt x="1526381" y="935901"/>
                </a:lnTo>
                <a:close/>
                <a:moveTo>
                  <a:pt x="270000" y="900000"/>
                </a:moveTo>
                <a:lnTo>
                  <a:pt x="273619" y="935901"/>
                </a:lnTo>
                <a:lnTo>
                  <a:pt x="273619" y="935901"/>
                </a:lnTo>
                <a:close/>
                <a:moveTo>
                  <a:pt x="273619" y="864099"/>
                </a:moveTo>
                <a:lnTo>
                  <a:pt x="270000" y="900000"/>
                </a:lnTo>
                <a:lnTo>
                  <a:pt x="273619" y="864099"/>
                </a:lnTo>
                <a:close/>
                <a:moveTo>
                  <a:pt x="1526381" y="864099"/>
                </a:moveTo>
                <a:lnTo>
                  <a:pt x="1526381" y="864099"/>
                </a:lnTo>
                <a:lnTo>
                  <a:pt x="1530000" y="900000"/>
                </a:lnTo>
                <a:close/>
                <a:moveTo>
                  <a:pt x="1508536" y="745119"/>
                </a:moveTo>
                <a:lnTo>
                  <a:pt x="1517201" y="773033"/>
                </a:lnTo>
                <a:lnTo>
                  <a:pt x="1521234" y="813040"/>
                </a:lnTo>
                <a:lnTo>
                  <a:pt x="1521234" y="813040"/>
                </a:lnTo>
                <a:lnTo>
                  <a:pt x="1517201" y="773033"/>
                </a:lnTo>
                <a:close/>
                <a:moveTo>
                  <a:pt x="292018" y="743336"/>
                </a:moveTo>
                <a:lnTo>
                  <a:pt x="282799" y="773033"/>
                </a:lnTo>
                <a:lnTo>
                  <a:pt x="278766" y="813040"/>
                </a:lnTo>
                <a:lnTo>
                  <a:pt x="278766" y="813040"/>
                </a:lnTo>
                <a:lnTo>
                  <a:pt x="282799" y="773033"/>
                </a:lnTo>
                <a:close/>
                <a:moveTo>
                  <a:pt x="309960" y="685538"/>
                </a:moveTo>
                <a:lnTo>
                  <a:pt x="307507" y="693438"/>
                </a:lnTo>
                <a:lnTo>
                  <a:pt x="307507" y="693438"/>
                </a:lnTo>
                <a:close/>
                <a:moveTo>
                  <a:pt x="1465404" y="626978"/>
                </a:moveTo>
                <a:lnTo>
                  <a:pt x="1480492" y="654776"/>
                </a:lnTo>
                <a:lnTo>
                  <a:pt x="1492493" y="693438"/>
                </a:lnTo>
                <a:lnTo>
                  <a:pt x="1492493" y="693438"/>
                </a:lnTo>
                <a:lnTo>
                  <a:pt x="1480492" y="654776"/>
                </a:lnTo>
                <a:lnTo>
                  <a:pt x="1465404" y="626978"/>
                </a:lnTo>
                <a:close/>
                <a:moveTo>
                  <a:pt x="334596" y="626978"/>
                </a:moveTo>
                <a:lnTo>
                  <a:pt x="334597" y="626978"/>
                </a:lnTo>
                <a:lnTo>
                  <a:pt x="326217" y="642417"/>
                </a:lnTo>
                <a:close/>
                <a:moveTo>
                  <a:pt x="1401147" y="521995"/>
                </a:moveTo>
                <a:lnTo>
                  <a:pt x="1422406" y="547761"/>
                </a:lnTo>
                <a:lnTo>
                  <a:pt x="1440866" y="581770"/>
                </a:lnTo>
                <a:lnTo>
                  <a:pt x="1440866" y="581771"/>
                </a:lnTo>
                <a:lnTo>
                  <a:pt x="1422406" y="547761"/>
                </a:lnTo>
                <a:lnTo>
                  <a:pt x="1401147" y="521995"/>
                </a:lnTo>
                <a:close/>
                <a:moveTo>
                  <a:pt x="398853" y="521995"/>
                </a:moveTo>
                <a:lnTo>
                  <a:pt x="398853" y="521995"/>
                </a:lnTo>
                <a:lnTo>
                  <a:pt x="377594" y="547761"/>
                </a:lnTo>
                <a:lnTo>
                  <a:pt x="366379" y="568424"/>
                </a:lnTo>
                <a:lnTo>
                  <a:pt x="377594" y="547761"/>
                </a:lnTo>
                <a:close/>
                <a:moveTo>
                  <a:pt x="1357983" y="469680"/>
                </a:moveTo>
                <a:lnTo>
                  <a:pt x="1368422" y="482332"/>
                </a:lnTo>
                <a:lnTo>
                  <a:pt x="1368422" y="482332"/>
                </a:lnTo>
                <a:close/>
                <a:moveTo>
                  <a:pt x="442722" y="468826"/>
                </a:moveTo>
                <a:lnTo>
                  <a:pt x="431578" y="482332"/>
                </a:lnTo>
                <a:lnTo>
                  <a:pt x="431578" y="482332"/>
                </a:lnTo>
                <a:close/>
                <a:moveTo>
                  <a:pt x="1317668" y="431578"/>
                </a:moveTo>
                <a:lnTo>
                  <a:pt x="1330320" y="442018"/>
                </a:lnTo>
                <a:lnTo>
                  <a:pt x="1317668" y="431578"/>
                </a:lnTo>
                <a:close/>
                <a:moveTo>
                  <a:pt x="482332" y="431578"/>
                </a:moveTo>
                <a:lnTo>
                  <a:pt x="482332" y="431578"/>
                </a:lnTo>
                <a:lnTo>
                  <a:pt x="469680" y="442018"/>
                </a:lnTo>
                <a:close/>
                <a:moveTo>
                  <a:pt x="568424" y="366379"/>
                </a:moveTo>
                <a:lnTo>
                  <a:pt x="547761" y="377594"/>
                </a:lnTo>
                <a:lnTo>
                  <a:pt x="521995" y="398853"/>
                </a:lnTo>
                <a:lnTo>
                  <a:pt x="521995" y="398853"/>
                </a:lnTo>
                <a:lnTo>
                  <a:pt x="547761" y="377594"/>
                </a:lnTo>
                <a:close/>
                <a:moveTo>
                  <a:pt x="1218231" y="359135"/>
                </a:moveTo>
                <a:lnTo>
                  <a:pt x="1252239" y="377594"/>
                </a:lnTo>
                <a:lnTo>
                  <a:pt x="1278005" y="398853"/>
                </a:lnTo>
                <a:lnTo>
                  <a:pt x="1278005" y="398853"/>
                </a:lnTo>
                <a:lnTo>
                  <a:pt x="1252239" y="377594"/>
                </a:lnTo>
                <a:lnTo>
                  <a:pt x="1218231" y="359135"/>
                </a:lnTo>
                <a:close/>
                <a:moveTo>
                  <a:pt x="1106563" y="307507"/>
                </a:moveTo>
                <a:lnTo>
                  <a:pt x="1134169" y="316077"/>
                </a:lnTo>
                <a:lnTo>
                  <a:pt x="1106563" y="307508"/>
                </a:lnTo>
                <a:close/>
                <a:moveTo>
                  <a:pt x="693437" y="307507"/>
                </a:moveTo>
                <a:lnTo>
                  <a:pt x="693437" y="307508"/>
                </a:lnTo>
                <a:lnTo>
                  <a:pt x="675334" y="313127"/>
                </a:lnTo>
                <a:close/>
                <a:moveTo>
                  <a:pt x="900000" y="270000"/>
                </a:moveTo>
                <a:lnTo>
                  <a:pt x="864099" y="273619"/>
                </a:lnTo>
                <a:lnTo>
                  <a:pt x="864099" y="273619"/>
                </a:lnTo>
                <a:close/>
                <a:moveTo>
                  <a:pt x="900000" y="270000"/>
                </a:moveTo>
                <a:lnTo>
                  <a:pt x="935901" y="273619"/>
                </a:lnTo>
                <a:lnTo>
                  <a:pt x="935901" y="273619"/>
                </a:lnTo>
                <a:close/>
                <a:moveTo>
                  <a:pt x="900000" y="234000"/>
                </a:moveTo>
                <a:lnTo>
                  <a:pt x="866706" y="235682"/>
                </a:lnTo>
                <a:lnTo>
                  <a:pt x="864099" y="273619"/>
                </a:lnTo>
                <a:lnTo>
                  <a:pt x="855828" y="274453"/>
                </a:lnTo>
                <a:lnTo>
                  <a:pt x="813040" y="278766"/>
                </a:lnTo>
                <a:lnTo>
                  <a:pt x="803022" y="241847"/>
                </a:lnTo>
                <a:lnTo>
                  <a:pt x="765778" y="247531"/>
                </a:lnTo>
                <a:lnTo>
                  <a:pt x="737721" y="254745"/>
                </a:lnTo>
                <a:lnTo>
                  <a:pt x="742540" y="292265"/>
                </a:lnTo>
                <a:lnTo>
                  <a:pt x="741334" y="292640"/>
                </a:lnTo>
                <a:lnTo>
                  <a:pt x="693437" y="307507"/>
                </a:lnTo>
                <a:lnTo>
                  <a:pt x="676426" y="273285"/>
                </a:lnTo>
                <a:lnTo>
                  <a:pt x="640763" y="286338"/>
                </a:lnTo>
                <a:lnTo>
                  <a:pt x="614945" y="298775"/>
                </a:lnTo>
                <a:lnTo>
                  <a:pt x="626978" y="334597"/>
                </a:lnTo>
                <a:lnTo>
                  <a:pt x="581770" y="359135"/>
                </a:lnTo>
                <a:lnTo>
                  <a:pt x="558492" y="328996"/>
                </a:lnTo>
                <a:lnTo>
                  <a:pt x="527633" y="347742"/>
                </a:lnTo>
                <a:lnTo>
                  <a:pt x="503181" y="366027"/>
                </a:lnTo>
                <a:lnTo>
                  <a:pt x="521995" y="398853"/>
                </a:lnTo>
                <a:lnTo>
                  <a:pt x="482332" y="431578"/>
                </a:lnTo>
                <a:lnTo>
                  <a:pt x="453728" y="406653"/>
                </a:lnTo>
                <a:lnTo>
                  <a:pt x="429067" y="429067"/>
                </a:lnTo>
                <a:lnTo>
                  <a:pt x="406653" y="453728"/>
                </a:lnTo>
                <a:lnTo>
                  <a:pt x="431578" y="482332"/>
                </a:lnTo>
                <a:lnTo>
                  <a:pt x="398853" y="521995"/>
                </a:lnTo>
                <a:lnTo>
                  <a:pt x="366027" y="503181"/>
                </a:lnTo>
                <a:lnTo>
                  <a:pt x="347742" y="527633"/>
                </a:lnTo>
                <a:lnTo>
                  <a:pt x="328996" y="558492"/>
                </a:lnTo>
                <a:lnTo>
                  <a:pt x="359135" y="581770"/>
                </a:lnTo>
                <a:lnTo>
                  <a:pt x="353804" y="591591"/>
                </a:lnTo>
                <a:lnTo>
                  <a:pt x="334596" y="626978"/>
                </a:lnTo>
                <a:lnTo>
                  <a:pt x="298775" y="614945"/>
                </a:lnTo>
                <a:lnTo>
                  <a:pt x="286338" y="640763"/>
                </a:lnTo>
                <a:lnTo>
                  <a:pt x="273285" y="676426"/>
                </a:lnTo>
                <a:lnTo>
                  <a:pt x="307507" y="693438"/>
                </a:lnTo>
                <a:lnTo>
                  <a:pt x="293476" y="738638"/>
                </a:lnTo>
                <a:lnTo>
                  <a:pt x="292265" y="742540"/>
                </a:lnTo>
                <a:lnTo>
                  <a:pt x="254745" y="737721"/>
                </a:lnTo>
                <a:lnTo>
                  <a:pt x="247531" y="765778"/>
                </a:lnTo>
                <a:lnTo>
                  <a:pt x="241847" y="803022"/>
                </a:lnTo>
                <a:lnTo>
                  <a:pt x="278766" y="813040"/>
                </a:lnTo>
                <a:lnTo>
                  <a:pt x="273619" y="864099"/>
                </a:lnTo>
                <a:lnTo>
                  <a:pt x="235682" y="866707"/>
                </a:lnTo>
                <a:lnTo>
                  <a:pt x="234000" y="900000"/>
                </a:lnTo>
                <a:lnTo>
                  <a:pt x="235682" y="933294"/>
                </a:lnTo>
                <a:lnTo>
                  <a:pt x="273619" y="935901"/>
                </a:lnTo>
                <a:lnTo>
                  <a:pt x="278766" y="986961"/>
                </a:lnTo>
                <a:lnTo>
                  <a:pt x="241847" y="996979"/>
                </a:lnTo>
                <a:lnTo>
                  <a:pt x="247531" y="1034222"/>
                </a:lnTo>
                <a:lnTo>
                  <a:pt x="254745" y="1062279"/>
                </a:lnTo>
                <a:lnTo>
                  <a:pt x="292265" y="1057460"/>
                </a:lnTo>
                <a:lnTo>
                  <a:pt x="292355" y="1057749"/>
                </a:lnTo>
                <a:lnTo>
                  <a:pt x="307507" y="1106563"/>
                </a:lnTo>
                <a:lnTo>
                  <a:pt x="273285" y="1123574"/>
                </a:lnTo>
                <a:lnTo>
                  <a:pt x="286338" y="1159237"/>
                </a:lnTo>
                <a:lnTo>
                  <a:pt x="298775" y="1185055"/>
                </a:lnTo>
                <a:lnTo>
                  <a:pt x="334597" y="1173022"/>
                </a:lnTo>
                <a:lnTo>
                  <a:pt x="346069" y="1194159"/>
                </a:lnTo>
                <a:lnTo>
                  <a:pt x="359135" y="1218231"/>
                </a:lnTo>
                <a:lnTo>
                  <a:pt x="328996" y="1241509"/>
                </a:lnTo>
                <a:lnTo>
                  <a:pt x="347742" y="1272367"/>
                </a:lnTo>
                <a:lnTo>
                  <a:pt x="366027" y="1296819"/>
                </a:lnTo>
                <a:lnTo>
                  <a:pt x="398853" y="1278005"/>
                </a:lnTo>
                <a:lnTo>
                  <a:pt x="431578" y="1317669"/>
                </a:lnTo>
                <a:lnTo>
                  <a:pt x="406653" y="1346272"/>
                </a:lnTo>
                <a:lnTo>
                  <a:pt x="429067" y="1370933"/>
                </a:lnTo>
                <a:lnTo>
                  <a:pt x="453729" y="1393347"/>
                </a:lnTo>
                <a:lnTo>
                  <a:pt x="482332" y="1368422"/>
                </a:lnTo>
                <a:lnTo>
                  <a:pt x="521995" y="1401147"/>
                </a:lnTo>
                <a:lnTo>
                  <a:pt x="503181" y="1433973"/>
                </a:lnTo>
                <a:lnTo>
                  <a:pt x="527633" y="1452258"/>
                </a:lnTo>
                <a:lnTo>
                  <a:pt x="558492" y="1471005"/>
                </a:lnTo>
                <a:lnTo>
                  <a:pt x="581770" y="1440866"/>
                </a:lnTo>
                <a:lnTo>
                  <a:pt x="626978" y="1465404"/>
                </a:lnTo>
                <a:lnTo>
                  <a:pt x="614945" y="1501226"/>
                </a:lnTo>
                <a:lnTo>
                  <a:pt x="640763" y="1513663"/>
                </a:lnTo>
                <a:lnTo>
                  <a:pt x="676426" y="1526716"/>
                </a:lnTo>
                <a:lnTo>
                  <a:pt x="693438" y="1492493"/>
                </a:lnTo>
                <a:lnTo>
                  <a:pt x="738638" y="1506524"/>
                </a:lnTo>
                <a:lnTo>
                  <a:pt x="742540" y="1507735"/>
                </a:lnTo>
                <a:lnTo>
                  <a:pt x="737721" y="1545255"/>
                </a:lnTo>
                <a:lnTo>
                  <a:pt x="765778" y="1552469"/>
                </a:lnTo>
                <a:lnTo>
                  <a:pt x="803022" y="1558154"/>
                </a:lnTo>
                <a:lnTo>
                  <a:pt x="813040" y="1521234"/>
                </a:lnTo>
                <a:lnTo>
                  <a:pt x="864099" y="1526381"/>
                </a:lnTo>
                <a:lnTo>
                  <a:pt x="866706" y="1564319"/>
                </a:lnTo>
                <a:lnTo>
                  <a:pt x="900000" y="1566000"/>
                </a:lnTo>
                <a:lnTo>
                  <a:pt x="933294" y="1564319"/>
                </a:lnTo>
                <a:lnTo>
                  <a:pt x="935901" y="1526381"/>
                </a:lnTo>
                <a:lnTo>
                  <a:pt x="986961" y="1521234"/>
                </a:lnTo>
                <a:lnTo>
                  <a:pt x="996979" y="1558154"/>
                </a:lnTo>
                <a:lnTo>
                  <a:pt x="1034222" y="1552469"/>
                </a:lnTo>
                <a:lnTo>
                  <a:pt x="1062279" y="1545255"/>
                </a:lnTo>
                <a:lnTo>
                  <a:pt x="1057460" y="1507735"/>
                </a:lnTo>
                <a:lnTo>
                  <a:pt x="1057749" y="1507646"/>
                </a:lnTo>
                <a:lnTo>
                  <a:pt x="1106563" y="1492493"/>
                </a:lnTo>
                <a:lnTo>
                  <a:pt x="1123574" y="1526716"/>
                </a:lnTo>
                <a:lnTo>
                  <a:pt x="1159237" y="1513663"/>
                </a:lnTo>
                <a:lnTo>
                  <a:pt x="1185055" y="1501226"/>
                </a:lnTo>
                <a:lnTo>
                  <a:pt x="1173022" y="1465404"/>
                </a:lnTo>
                <a:lnTo>
                  <a:pt x="1218231" y="1440865"/>
                </a:lnTo>
                <a:lnTo>
                  <a:pt x="1241509" y="1471005"/>
                </a:lnTo>
                <a:lnTo>
                  <a:pt x="1272367" y="1452258"/>
                </a:lnTo>
                <a:lnTo>
                  <a:pt x="1296819" y="1433973"/>
                </a:lnTo>
                <a:lnTo>
                  <a:pt x="1278005" y="1401147"/>
                </a:lnTo>
                <a:lnTo>
                  <a:pt x="1317668" y="1368422"/>
                </a:lnTo>
                <a:lnTo>
                  <a:pt x="1346272" y="1393347"/>
                </a:lnTo>
                <a:lnTo>
                  <a:pt x="1370933" y="1370933"/>
                </a:lnTo>
                <a:lnTo>
                  <a:pt x="1393347" y="1346272"/>
                </a:lnTo>
                <a:lnTo>
                  <a:pt x="1368422" y="1317668"/>
                </a:lnTo>
                <a:lnTo>
                  <a:pt x="1401147" y="1278005"/>
                </a:lnTo>
                <a:lnTo>
                  <a:pt x="1433973" y="1296819"/>
                </a:lnTo>
                <a:lnTo>
                  <a:pt x="1452258" y="1272367"/>
                </a:lnTo>
                <a:lnTo>
                  <a:pt x="1471005" y="1241509"/>
                </a:lnTo>
                <a:lnTo>
                  <a:pt x="1440865" y="1218231"/>
                </a:lnTo>
                <a:lnTo>
                  <a:pt x="1465404" y="1173022"/>
                </a:lnTo>
                <a:lnTo>
                  <a:pt x="1501226" y="1185055"/>
                </a:lnTo>
                <a:lnTo>
                  <a:pt x="1513663" y="1159237"/>
                </a:lnTo>
                <a:lnTo>
                  <a:pt x="1526716" y="1123574"/>
                </a:lnTo>
                <a:lnTo>
                  <a:pt x="1492493" y="1106563"/>
                </a:lnTo>
                <a:lnTo>
                  <a:pt x="1506786" y="1060519"/>
                </a:lnTo>
                <a:lnTo>
                  <a:pt x="1507735" y="1057460"/>
                </a:lnTo>
                <a:lnTo>
                  <a:pt x="1545255" y="1062279"/>
                </a:lnTo>
                <a:lnTo>
                  <a:pt x="1552469" y="1034222"/>
                </a:lnTo>
                <a:lnTo>
                  <a:pt x="1558154" y="996979"/>
                </a:lnTo>
                <a:lnTo>
                  <a:pt x="1521234" y="986961"/>
                </a:lnTo>
                <a:lnTo>
                  <a:pt x="1526381" y="935901"/>
                </a:lnTo>
                <a:lnTo>
                  <a:pt x="1564319" y="933294"/>
                </a:lnTo>
                <a:lnTo>
                  <a:pt x="1566000" y="900000"/>
                </a:lnTo>
                <a:lnTo>
                  <a:pt x="1564319" y="866707"/>
                </a:lnTo>
                <a:lnTo>
                  <a:pt x="1526381" y="864099"/>
                </a:lnTo>
                <a:lnTo>
                  <a:pt x="1521234" y="813040"/>
                </a:lnTo>
                <a:lnTo>
                  <a:pt x="1558154" y="803022"/>
                </a:lnTo>
                <a:lnTo>
                  <a:pt x="1552469" y="765778"/>
                </a:lnTo>
                <a:lnTo>
                  <a:pt x="1545255" y="737721"/>
                </a:lnTo>
                <a:lnTo>
                  <a:pt x="1507735" y="742540"/>
                </a:lnTo>
                <a:lnTo>
                  <a:pt x="1504238" y="731274"/>
                </a:lnTo>
                <a:lnTo>
                  <a:pt x="1492493" y="693438"/>
                </a:lnTo>
                <a:lnTo>
                  <a:pt x="1526716" y="676426"/>
                </a:lnTo>
                <a:lnTo>
                  <a:pt x="1513663" y="640763"/>
                </a:lnTo>
                <a:lnTo>
                  <a:pt x="1501226" y="614945"/>
                </a:lnTo>
                <a:lnTo>
                  <a:pt x="1465404" y="626978"/>
                </a:lnTo>
                <a:lnTo>
                  <a:pt x="1440866" y="581770"/>
                </a:lnTo>
                <a:lnTo>
                  <a:pt x="1471005" y="558492"/>
                </a:lnTo>
                <a:lnTo>
                  <a:pt x="1452258" y="527633"/>
                </a:lnTo>
                <a:lnTo>
                  <a:pt x="1433973" y="503181"/>
                </a:lnTo>
                <a:lnTo>
                  <a:pt x="1401147" y="521995"/>
                </a:lnTo>
                <a:lnTo>
                  <a:pt x="1368422" y="482332"/>
                </a:lnTo>
                <a:lnTo>
                  <a:pt x="1393347" y="453728"/>
                </a:lnTo>
                <a:lnTo>
                  <a:pt x="1370933" y="429067"/>
                </a:lnTo>
                <a:lnTo>
                  <a:pt x="1346272" y="406653"/>
                </a:lnTo>
                <a:lnTo>
                  <a:pt x="1317668" y="431578"/>
                </a:lnTo>
                <a:lnTo>
                  <a:pt x="1278005" y="398853"/>
                </a:lnTo>
                <a:lnTo>
                  <a:pt x="1296819" y="366027"/>
                </a:lnTo>
                <a:lnTo>
                  <a:pt x="1272367" y="347742"/>
                </a:lnTo>
                <a:lnTo>
                  <a:pt x="1241509" y="328996"/>
                </a:lnTo>
                <a:lnTo>
                  <a:pt x="1218231" y="359135"/>
                </a:lnTo>
                <a:lnTo>
                  <a:pt x="1194159" y="346069"/>
                </a:lnTo>
                <a:lnTo>
                  <a:pt x="1173022" y="334597"/>
                </a:lnTo>
                <a:lnTo>
                  <a:pt x="1185055" y="298775"/>
                </a:lnTo>
                <a:lnTo>
                  <a:pt x="1159237" y="286338"/>
                </a:lnTo>
                <a:lnTo>
                  <a:pt x="1123574" y="273285"/>
                </a:lnTo>
                <a:lnTo>
                  <a:pt x="1106563" y="307507"/>
                </a:lnTo>
                <a:lnTo>
                  <a:pt x="1057749" y="292355"/>
                </a:lnTo>
                <a:lnTo>
                  <a:pt x="1057460" y="292265"/>
                </a:lnTo>
                <a:lnTo>
                  <a:pt x="1062279" y="254745"/>
                </a:lnTo>
                <a:lnTo>
                  <a:pt x="1034222" y="247531"/>
                </a:lnTo>
                <a:lnTo>
                  <a:pt x="996979" y="241847"/>
                </a:lnTo>
                <a:lnTo>
                  <a:pt x="986961" y="278767"/>
                </a:lnTo>
                <a:lnTo>
                  <a:pt x="945626" y="274600"/>
                </a:lnTo>
                <a:lnTo>
                  <a:pt x="935901" y="273619"/>
                </a:lnTo>
                <a:lnTo>
                  <a:pt x="933294" y="235682"/>
                </a:lnTo>
                <a:close/>
                <a:moveTo>
                  <a:pt x="900000" y="0"/>
                </a:moveTo>
                <a:lnTo>
                  <a:pt x="927159" y="1372"/>
                </a:lnTo>
                <a:lnTo>
                  <a:pt x="938835" y="110908"/>
                </a:lnTo>
                <a:lnTo>
                  <a:pt x="980881" y="113032"/>
                </a:lnTo>
                <a:cubicBezTo>
                  <a:pt x="1034066" y="118433"/>
                  <a:pt x="1085695" y="129103"/>
                  <a:pt x="1135235" y="144512"/>
                </a:cubicBezTo>
                <a:lnTo>
                  <a:pt x="1166232" y="155856"/>
                </a:lnTo>
                <a:lnTo>
                  <a:pt x="1218884" y="59221"/>
                </a:lnTo>
                <a:lnTo>
                  <a:pt x="1250321" y="70727"/>
                </a:lnTo>
                <a:lnTo>
                  <a:pt x="1269097" y="79771"/>
                </a:lnTo>
                <a:lnTo>
                  <a:pt x="1237927" y="185571"/>
                </a:lnTo>
                <a:lnTo>
                  <a:pt x="1277063" y="204423"/>
                </a:lnTo>
                <a:cubicBezTo>
                  <a:pt x="1321897" y="228779"/>
                  <a:pt x="1364114" y="257343"/>
                  <a:pt x="1403183" y="289586"/>
                </a:cubicBezTo>
                <a:lnTo>
                  <a:pt x="1430596" y="314500"/>
                </a:lnTo>
                <a:lnTo>
                  <a:pt x="1516281" y="245322"/>
                </a:lnTo>
                <a:lnTo>
                  <a:pt x="1536396" y="263604"/>
                </a:lnTo>
                <a:lnTo>
                  <a:pt x="1554679" y="283720"/>
                </a:lnTo>
                <a:lnTo>
                  <a:pt x="1485501" y="369405"/>
                </a:lnTo>
                <a:lnTo>
                  <a:pt x="1510415" y="396817"/>
                </a:lnTo>
                <a:cubicBezTo>
                  <a:pt x="1542657" y="435886"/>
                  <a:pt x="1571221" y="478103"/>
                  <a:pt x="1595577" y="522938"/>
                </a:cubicBezTo>
                <a:lnTo>
                  <a:pt x="1614430" y="562074"/>
                </a:lnTo>
                <a:lnTo>
                  <a:pt x="1720229" y="530904"/>
                </a:lnTo>
                <a:lnTo>
                  <a:pt x="1729274" y="549680"/>
                </a:lnTo>
                <a:lnTo>
                  <a:pt x="1740780" y="581117"/>
                </a:lnTo>
                <a:lnTo>
                  <a:pt x="1644144" y="633769"/>
                </a:lnTo>
                <a:lnTo>
                  <a:pt x="1655489" y="664766"/>
                </a:lnTo>
                <a:cubicBezTo>
                  <a:pt x="1670897" y="714306"/>
                  <a:pt x="1681568" y="765934"/>
                  <a:pt x="1686969" y="819120"/>
                </a:cubicBezTo>
                <a:lnTo>
                  <a:pt x="1689092" y="861166"/>
                </a:lnTo>
                <a:lnTo>
                  <a:pt x="1798629" y="872842"/>
                </a:lnTo>
                <a:lnTo>
                  <a:pt x="1800000" y="900000"/>
                </a:lnTo>
                <a:lnTo>
                  <a:pt x="1798629" y="927159"/>
                </a:lnTo>
                <a:lnTo>
                  <a:pt x="1689092" y="938835"/>
                </a:lnTo>
                <a:lnTo>
                  <a:pt x="1686969" y="980881"/>
                </a:lnTo>
                <a:cubicBezTo>
                  <a:pt x="1681568" y="1034066"/>
                  <a:pt x="1670897" y="1085695"/>
                  <a:pt x="1655489" y="1135235"/>
                </a:cubicBezTo>
                <a:lnTo>
                  <a:pt x="1644144" y="1166231"/>
                </a:lnTo>
                <a:lnTo>
                  <a:pt x="1740780" y="1218884"/>
                </a:lnTo>
                <a:lnTo>
                  <a:pt x="1729274" y="1250321"/>
                </a:lnTo>
                <a:lnTo>
                  <a:pt x="1720229" y="1269097"/>
                </a:lnTo>
                <a:lnTo>
                  <a:pt x="1614430" y="1237927"/>
                </a:lnTo>
                <a:lnTo>
                  <a:pt x="1595577" y="1277063"/>
                </a:lnTo>
                <a:cubicBezTo>
                  <a:pt x="1571221" y="1321898"/>
                  <a:pt x="1542657" y="1364114"/>
                  <a:pt x="1510415" y="1403183"/>
                </a:cubicBezTo>
                <a:lnTo>
                  <a:pt x="1485501" y="1430596"/>
                </a:lnTo>
                <a:lnTo>
                  <a:pt x="1554679" y="1516281"/>
                </a:lnTo>
                <a:lnTo>
                  <a:pt x="1536396" y="1536396"/>
                </a:lnTo>
                <a:lnTo>
                  <a:pt x="1516281" y="1554679"/>
                </a:lnTo>
                <a:lnTo>
                  <a:pt x="1430596" y="1485501"/>
                </a:lnTo>
                <a:lnTo>
                  <a:pt x="1403183" y="1510415"/>
                </a:lnTo>
                <a:cubicBezTo>
                  <a:pt x="1364114" y="1542657"/>
                  <a:pt x="1321897" y="1571221"/>
                  <a:pt x="1277063" y="1595577"/>
                </a:cubicBezTo>
                <a:lnTo>
                  <a:pt x="1237927" y="1614430"/>
                </a:lnTo>
                <a:lnTo>
                  <a:pt x="1269097" y="1720229"/>
                </a:lnTo>
                <a:lnTo>
                  <a:pt x="1250321" y="1729274"/>
                </a:lnTo>
                <a:lnTo>
                  <a:pt x="1218884" y="1740780"/>
                </a:lnTo>
                <a:lnTo>
                  <a:pt x="1166231" y="1644144"/>
                </a:lnTo>
                <a:lnTo>
                  <a:pt x="1135235" y="1655489"/>
                </a:lnTo>
                <a:cubicBezTo>
                  <a:pt x="1085695" y="1670897"/>
                  <a:pt x="1034066" y="1681568"/>
                  <a:pt x="980881" y="1686969"/>
                </a:cubicBezTo>
                <a:lnTo>
                  <a:pt x="938835" y="1689092"/>
                </a:lnTo>
                <a:lnTo>
                  <a:pt x="927160" y="1798629"/>
                </a:lnTo>
                <a:lnTo>
                  <a:pt x="900000" y="1800000"/>
                </a:lnTo>
                <a:lnTo>
                  <a:pt x="872842" y="1798629"/>
                </a:lnTo>
                <a:lnTo>
                  <a:pt x="861166" y="1689092"/>
                </a:lnTo>
                <a:lnTo>
                  <a:pt x="819120" y="1686969"/>
                </a:lnTo>
                <a:cubicBezTo>
                  <a:pt x="765934" y="1681568"/>
                  <a:pt x="714306" y="1670897"/>
                  <a:pt x="664765" y="1655489"/>
                </a:cubicBezTo>
                <a:lnTo>
                  <a:pt x="633769" y="1644144"/>
                </a:lnTo>
                <a:lnTo>
                  <a:pt x="581117" y="1740780"/>
                </a:lnTo>
                <a:lnTo>
                  <a:pt x="549680" y="1729274"/>
                </a:lnTo>
                <a:lnTo>
                  <a:pt x="530904" y="1720229"/>
                </a:lnTo>
                <a:lnTo>
                  <a:pt x="562074" y="1614430"/>
                </a:lnTo>
                <a:lnTo>
                  <a:pt x="522937" y="1595577"/>
                </a:lnTo>
                <a:cubicBezTo>
                  <a:pt x="478103" y="1571221"/>
                  <a:pt x="435886" y="1542657"/>
                  <a:pt x="396817" y="1510415"/>
                </a:cubicBezTo>
                <a:lnTo>
                  <a:pt x="369405" y="1485501"/>
                </a:lnTo>
                <a:lnTo>
                  <a:pt x="283720" y="1554679"/>
                </a:lnTo>
                <a:lnTo>
                  <a:pt x="263604" y="1536396"/>
                </a:lnTo>
                <a:lnTo>
                  <a:pt x="245322" y="1516281"/>
                </a:lnTo>
                <a:lnTo>
                  <a:pt x="314500" y="1430596"/>
                </a:lnTo>
                <a:lnTo>
                  <a:pt x="289586" y="1403183"/>
                </a:lnTo>
                <a:cubicBezTo>
                  <a:pt x="257343" y="1364114"/>
                  <a:pt x="228779" y="1321898"/>
                  <a:pt x="204423" y="1277063"/>
                </a:cubicBezTo>
                <a:lnTo>
                  <a:pt x="185571" y="1237927"/>
                </a:lnTo>
                <a:lnTo>
                  <a:pt x="79771" y="1269097"/>
                </a:lnTo>
                <a:lnTo>
                  <a:pt x="70726" y="1250321"/>
                </a:lnTo>
                <a:lnTo>
                  <a:pt x="59221" y="1218884"/>
                </a:lnTo>
                <a:lnTo>
                  <a:pt x="155856" y="1166232"/>
                </a:lnTo>
                <a:lnTo>
                  <a:pt x="144511" y="1135235"/>
                </a:lnTo>
                <a:cubicBezTo>
                  <a:pt x="129103" y="1085695"/>
                  <a:pt x="118433" y="1034066"/>
                  <a:pt x="113032" y="980881"/>
                </a:cubicBezTo>
                <a:lnTo>
                  <a:pt x="110908" y="938835"/>
                </a:lnTo>
                <a:lnTo>
                  <a:pt x="1372" y="927159"/>
                </a:lnTo>
                <a:lnTo>
                  <a:pt x="0" y="900000"/>
                </a:lnTo>
                <a:lnTo>
                  <a:pt x="1372" y="872842"/>
                </a:lnTo>
                <a:lnTo>
                  <a:pt x="110908" y="861166"/>
                </a:lnTo>
                <a:lnTo>
                  <a:pt x="113032" y="819120"/>
                </a:lnTo>
                <a:cubicBezTo>
                  <a:pt x="118433" y="765934"/>
                  <a:pt x="129103" y="714306"/>
                  <a:pt x="144511" y="664766"/>
                </a:cubicBezTo>
                <a:lnTo>
                  <a:pt x="155856" y="633769"/>
                </a:lnTo>
                <a:lnTo>
                  <a:pt x="59221" y="581117"/>
                </a:lnTo>
                <a:lnTo>
                  <a:pt x="70726" y="549680"/>
                </a:lnTo>
                <a:lnTo>
                  <a:pt x="79771" y="530904"/>
                </a:lnTo>
                <a:lnTo>
                  <a:pt x="185571" y="562073"/>
                </a:lnTo>
                <a:lnTo>
                  <a:pt x="204423" y="522938"/>
                </a:lnTo>
                <a:cubicBezTo>
                  <a:pt x="228779" y="478103"/>
                  <a:pt x="257343" y="435886"/>
                  <a:pt x="289586" y="396817"/>
                </a:cubicBezTo>
                <a:lnTo>
                  <a:pt x="314500" y="369404"/>
                </a:lnTo>
                <a:lnTo>
                  <a:pt x="245322" y="283719"/>
                </a:lnTo>
                <a:lnTo>
                  <a:pt x="263604" y="263604"/>
                </a:lnTo>
                <a:lnTo>
                  <a:pt x="283719" y="245322"/>
                </a:lnTo>
                <a:lnTo>
                  <a:pt x="369404" y="314500"/>
                </a:lnTo>
                <a:lnTo>
                  <a:pt x="396817" y="289586"/>
                </a:lnTo>
                <a:cubicBezTo>
                  <a:pt x="435886" y="257343"/>
                  <a:pt x="478103" y="228779"/>
                  <a:pt x="522937" y="204423"/>
                </a:cubicBezTo>
                <a:lnTo>
                  <a:pt x="562073" y="185571"/>
                </a:lnTo>
                <a:lnTo>
                  <a:pt x="530904" y="79771"/>
                </a:lnTo>
                <a:lnTo>
                  <a:pt x="549680" y="70727"/>
                </a:lnTo>
                <a:lnTo>
                  <a:pt x="581117" y="59221"/>
                </a:lnTo>
                <a:lnTo>
                  <a:pt x="633769" y="155856"/>
                </a:lnTo>
                <a:lnTo>
                  <a:pt x="664765" y="144512"/>
                </a:lnTo>
                <a:cubicBezTo>
                  <a:pt x="714306" y="129103"/>
                  <a:pt x="765934" y="118433"/>
                  <a:pt x="819120" y="113032"/>
                </a:cubicBezTo>
                <a:lnTo>
                  <a:pt x="861166" y="110908"/>
                </a:lnTo>
                <a:lnTo>
                  <a:pt x="872842" y="137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254000"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60619" y="1904596"/>
            <a:ext cx="540000" cy="540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21238563">
            <a:off x="4973191" y="2186427"/>
            <a:ext cx="576000" cy="576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912277" y="1708992"/>
            <a:ext cx="288000" cy="288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21356905">
            <a:off x="5172203" y="1537521"/>
            <a:ext cx="396000" cy="396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48761" y="1881436"/>
            <a:ext cx="360000" cy="360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388567" y="137645"/>
            <a:ext cx="4190260" cy="2499024"/>
          </a:xfrm>
          <a:prstGeom prst="cloudCallout">
            <a:avLst>
              <a:gd name="adj1" fmla="val -67443"/>
              <a:gd name="adj2" fmla="val 124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3200" dirty="0"/>
              <a:t>Which way to </a:t>
            </a:r>
            <a:r>
              <a:rPr lang="en-US" sz="3200" dirty="0" smtClean="0">
                <a:solidFill>
                  <a:srgbClr val="FF0000"/>
                </a:solidFill>
              </a:rPr>
              <a:t>CHOSE?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566" y="-7108"/>
            <a:ext cx="3568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Comparison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3234" y="239697"/>
            <a:ext cx="5859745" cy="530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Certification</a:t>
            </a:r>
            <a:r>
              <a:rPr lang="en-US" dirty="0"/>
              <a:t> </a:t>
            </a:r>
            <a:r>
              <a:rPr lang="en-US" dirty="0" smtClean="0"/>
              <a:t>Process in RA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952535"/>
            <a:ext cx="4836808" cy="1733551"/>
            <a:chOff x="398754" y="753398"/>
            <a:chExt cx="4836808" cy="1733551"/>
          </a:xfrm>
        </p:grpSpPr>
        <p:sp>
          <p:nvSpPr>
            <p:cNvPr id="2" name="Rounded Rectangle 1"/>
            <p:cNvSpPr/>
            <p:nvPr/>
          </p:nvSpPr>
          <p:spPr>
            <a:xfrm>
              <a:off x="2385830" y="949910"/>
              <a:ext cx="2849732" cy="134052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Published questionnaire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74" name="Picture 2" descr="Image result for questionnai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54" y="753398"/>
              <a:ext cx="2381250" cy="173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643980" y="3539827"/>
            <a:ext cx="4315383" cy="1412708"/>
            <a:chOff x="883025" y="3979602"/>
            <a:chExt cx="4315383" cy="1412708"/>
          </a:xfrm>
        </p:grpSpPr>
        <p:sp>
          <p:nvSpPr>
            <p:cNvPr id="9" name="Rounded Rectangle 8"/>
            <p:cNvSpPr/>
            <p:nvPr/>
          </p:nvSpPr>
          <p:spPr>
            <a:xfrm>
              <a:off x="2348676" y="3979602"/>
              <a:ext cx="2849732" cy="1340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Electronic System for Application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76" name="Picture 4" descr="Image result for p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025" y="3979602"/>
              <a:ext cx="1412708" cy="1412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743388" y="2032103"/>
            <a:ext cx="4209230" cy="1340529"/>
            <a:chOff x="6743388" y="2032103"/>
            <a:chExt cx="4209230" cy="1340529"/>
          </a:xfrm>
        </p:grpSpPr>
        <p:sp>
          <p:nvSpPr>
            <p:cNvPr id="14" name="Rounded Rectangle 13"/>
            <p:cNvSpPr/>
            <p:nvPr/>
          </p:nvSpPr>
          <p:spPr>
            <a:xfrm>
              <a:off x="8102886" y="2032103"/>
              <a:ext cx="2849732" cy="1340528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Electronic System for Examination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78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88" y="2032104"/>
              <a:ext cx="1340528" cy="134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3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1624" y="1551563"/>
            <a:ext cx="8548752" cy="37548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72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Now let’s see this in </a:t>
            </a:r>
            <a:endParaRPr lang="en-US" sz="7200" dirty="0" smtClean="0">
              <a:solidFill>
                <a:schemeClr val="accent1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166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PRACTICE</a:t>
            </a:r>
            <a:endParaRPr lang="en-US" sz="72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5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75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Ways of Certification</vt:lpstr>
      <vt:lpstr>PowerPoint Presentation</vt:lpstr>
      <vt:lpstr>PowerPoint Presentation</vt:lpstr>
      <vt:lpstr>PowerPoint Presentation</vt:lpstr>
      <vt:lpstr>Certification Process in 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Makich Khcheyan</dc:creator>
  <cp:lastModifiedBy>Arevik Poghosyan</cp:lastModifiedBy>
  <cp:revision>24</cp:revision>
  <dcterms:created xsi:type="dcterms:W3CDTF">2018-05-18T06:53:46Z</dcterms:created>
  <dcterms:modified xsi:type="dcterms:W3CDTF">2018-05-21T13:53:14Z</dcterms:modified>
</cp:coreProperties>
</file>