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6" r:id="rId3"/>
  </p:sldMasterIdLst>
  <p:notesMasterIdLst>
    <p:notesMasterId r:id="rId22"/>
  </p:notesMasterIdLst>
  <p:sldIdLst>
    <p:sldId id="275" r:id="rId4"/>
    <p:sldId id="290" r:id="rId5"/>
    <p:sldId id="480" r:id="rId6"/>
    <p:sldId id="483" r:id="rId7"/>
    <p:sldId id="349" r:id="rId8"/>
    <p:sldId id="481" r:id="rId9"/>
    <p:sldId id="350" r:id="rId10"/>
    <p:sldId id="484" r:id="rId11"/>
    <p:sldId id="449" r:id="rId12"/>
    <p:sldId id="476" r:id="rId13"/>
    <p:sldId id="352" r:id="rId14"/>
    <p:sldId id="353" r:id="rId15"/>
    <p:sldId id="354" r:id="rId16"/>
    <p:sldId id="450" r:id="rId17"/>
    <p:sldId id="477" r:id="rId18"/>
    <p:sldId id="355" r:id="rId19"/>
    <p:sldId id="356" r:id="rId20"/>
    <p:sldId id="35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55A740-F952-03E5-36E6-44BF928B6616}" v="29" dt="2019-10-21T15:43:36.9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5" d="100"/>
          <a:sy n="75" d="100"/>
        </p:scale>
        <p:origin x="54" y="6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sine Grigoryan" userId="S::lgrigoryan1@worldbank.org::fe6b5a77-451d-4d60-a030-c6d52b831832" providerId="AD" clId="Web-{4C55A740-F952-03E5-36E6-44BF928B6616}"/>
    <pc:docChg chg="modSld">
      <pc:chgData name="Lusine Grigoryan" userId="S::lgrigoryan1@worldbank.org::fe6b5a77-451d-4d60-a030-c6d52b831832" providerId="AD" clId="Web-{4C55A740-F952-03E5-36E6-44BF928B6616}" dt="2019-10-21T15:43:36.914" v="28" actId="20577"/>
      <pc:docMkLst>
        <pc:docMk/>
      </pc:docMkLst>
      <pc:sldChg chg="modSp">
        <pc:chgData name="Lusine Grigoryan" userId="S::lgrigoryan1@worldbank.org::fe6b5a77-451d-4d60-a030-c6d52b831832" providerId="AD" clId="Web-{4C55A740-F952-03E5-36E6-44BF928B6616}" dt="2019-10-21T15:20:49.808" v="8" actId="20577"/>
        <pc:sldMkLst>
          <pc:docMk/>
          <pc:sldMk cId="3016390320" sldId="449"/>
        </pc:sldMkLst>
        <pc:spChg chg="mod">
          <ac:chgData name="Lusine Grigoryan" userId="S::lgrigoryan1@worldbank.org::fe6b5a77-451d-4d60-a030-c6d52b831832" providerId="AD" clId="Web-{4C55A740-F952-03E5-36E6-44BF928B6616}" dt="2019-10-21T15:20:49.808" v="8" actId="20577"/>
          <ac:spMkLst>
            <pc:docMk/>
            <pc:sldMk cId="3016390320" sldId="449"/>
            <ac:spMk id="3" creationId="{00000000-0000-0000-0000-000000000000}"/>
          </ac:spMkLst>
        </pc:spChg>
      </pc:sldChg>
      <pc:sldChg chg="modSp">
        <pc:chgData name="Lusine Grigoryan" userId="S::lgrigoryan1@worldbank.org::fe6b5a77-451d-4d60-a030-c6d52b831832" providerId="AD" clId="Web-{4C55A740-F952-03E5-36E6-44BF928B6616}" dt="2019-10-21T15:43:21.258" v="26" actId="20577"/>
        <pc:sldMkLst>
          <pc:docMk/>
          <pc:sldMk cId="3740358821" sldId="476"/>
        </pc:sldMkLst>
        <pc:spChg chg="mod">
          <ac:chgData name="Lusine Grigoryan" userId="S::lgrigoryan1@worldbank.org::fe6b5a77-451d-4d60-a030-c6d52b831832" providerId="AD" clId="Web-{4C55A740-F952-03E5-36E6-44BF928B6616}" dt="2019-10-21T15:43:21.258" v="26" actId="20577"/>
          <ac:spMkLst>
            <pc:docMk/>
            <pc:sldMk cId="3740358821" sldId="476"/>
            <ac:spMk id="9523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97B0D3-88FC-44DD-8116-A63AE3D9EC56}" type="datetimeFigureOut">
              <a:rPr lang="en-US" smtClean="0"/>
              <a:t>10/21/2019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8A596F-2F25-4C9D-AA70-D84FA02F5211}" type="slidenum">
              <a:rPr lang="en-US" smtClean="0"/>
              <a:t>‹#›</a:t>
            </a:fld>
            <a:endParaRPr lang="en-US"/>
          </a:p>
        </p:txBody>
      </p:sp>
    </p:spTree>
    <p:extLst>
      <p:ext uri="{BB962C8B-B14F-4D97-AF65-F5344CB8AC3E}">
        <p14:creationId xmlns:p14="http://schemas.microsoft.com/office/powerpoint/2010/main" val="389020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lvl1pPr defTabSz="871926" eaLnBrk="0" hangingPunct="0">
              <a:defRPr sz="1300">
                <a:solidFill>
                  <a:schemeClr val="tx1"/>
                </a:solidFill>
                <a:latin typeface="Tahoma" pitchFamily="34" charset="0"/>
                <a:cs typeface="Arial" pitchFamily="34" charset="0"/>
              </a:defRPr>
            </a:lvl1pPr>
            <a:lvl2pPr marL="685817" indent="-263776" defTabSz="871926" eaLnBrk="0" hangingPunct="0">
              <a:defRPr sz="1300">
                <a:solidFill>
                  <a:schemeClr val="tx1"/>
                </a:solidFill>
                <a:latin typeface="Tahoma" pitchFamily="34" charset="0"/>
                <a:cs typeface="Arial" pitchFamily="34" charset="0"/>
              </a:defRPr>
            </a:lvl2pPr>
            <a:lvl3pPr marL="1055103" indent="-211021" defTabSz="871926" eaLnBrk="0" hangingPunct="0">
              <a:defRPr sz="1300">
                <a:solidFill>
                  <a:schemeClr val="tx1"/>
                </a:solidFill>
                <a:latin typeface="Tahoma" pitchFamily="34" charset="0"/>
                <a:cs typeface="Arial" pitchFamily="34" charset="0"/>
              </a:defRPr>
            </a:lvl3pPr>
            <a:lvl4pPr marL="1477145" indent="-211021" defTabSz="871926" eaLnBrk="0" hangingPunct="0">
              <a:defRPr sz="1300">
                <a:solidFill>
                  <a:schemeClr val="tx1"/>
                </a:solidFill>
                <a:latin typeface="Tahoma" pitchFamily="34" charset="0"/>
                <a:cs typeface="Arial" pitchFamily="34" charset="0"/>
              </a:defRPr>
            </a:lvl4pPr>
            <a:lvl5pPr marL="1899186" indent="-211021" defTabSz="871926" eaLnBrk="0" hangingPunct="0">
              <a:defRPr sz="1300">
                <a:solidFill>
                  <a:schemeClr val="tx1"/>
                </a:solidFill>
                <a:latin typeface="Tahoma" pitchFamily="34" charset="0"/>
                <a:cs typeface="Arial" pitchFamily="34" charset="0"/>
              </a:defRPr>
            </a:lvl5pPr>
            <a:lvl6pPr marL="2321227" indent="-211021" defTabSz="871926" eaLnBrk="0" fontAlgn="base" hangingPunct="0">
              <a:spcBef>
                <a:spcPct val="0"/>
              </a:spcBef>
              <a:spcAft>
                <a:spcPct val="0"/>
              </a:spcAft>
              <a:defRPr sz="1300">
                <a:solidFill>
                  <a:schemeClr val="tx1"/>
                </a:solidFill>
                <a:latin typeface="Tahoma" pitchFamily="34" charset="0"/>
                <a:cs typeface="Arial" pitchFamily="34" charset="0"/>
              </a:defRPr>
            </a:lvl6pPr>
            <a:lvl7pPr marL="2743269" indent="-211021" defTabSz="871926" eaLnBrk="0" fontAlgn="base" hangingPunct="0">
              <a:spcBef>
                <a:spcPct val="0"/>
              </a:spcBef>
              <a:spcAft>
                <a:spcPct val="0"/>
              </a:spcAft>
              <a:defRPr sz="1300">
                <a:solidFill>
                  <a:schemeClr val="tx1"/>
                </a:solidFill>
                <a:latin typeface="Tahoma" pitchFamily="34" charset="0"/>
                <a:cs typeface="Arial" pitchFamily="34" charset="0"/>
              </a:defRPr>
            </a:lvl7pPr>
            <a:lvl8pPr marL="3165310" indent="-211021" defTabSz="871926" eaLnBrk="0" fontAlgn="base" hangingPunct="0">
              <a:spcBef>
                <a:spcPct val="0"/>
              </a:spcBef>
              <a:spcAft>
                <a:spcPct val="0"/>
              </a:spcAft>
              <a:defRPr sz="1300">
                <a:solidFill>
                  <a:schemeClr val="tx1"/>
                </a:solidFill>
                <a:latin typeface="Tahoma" pitchFamily="34" charset="0"/>
                <a:cs typeface="Arial" pitchFamily="34" charset="0"/>
              </a:defRPr>
            </a:lvl8pPr>
            <a:lvl9pPr marL="3587351" indent="-211021" defTabSz="871926" eaLnBrk="0" fontAlgn="base" hangingPunct="0">
              <a:spcBef>
                <a:spcPct val="0"/>
              </a:spcBef>
              <a:spcAft>
                <a:spcPct val="0"/>
              </a:spcAft>
              <a:defRPr sz="1300">
                <a:solidFill>
                  <a:schemeClr val="tx1"/>
                </a:solidFill>
                <a:latin typeface="Tahoma" pitchFamily="34" charset="0"/>
                <a:cs typeface="Arial" pitchFamily="34" charset="0"/>
              </a:defRPr>
            </a:lvl9pPr>
          </a:lstStyle>
          <a:p>
            <a:pPr eaLnBrk="1" hangingPunct="1"/>
            <a:fld id="{7E8ED445-7E21-4E7E-B9CF-1F4B792C7B21}" type="slidenum">
              <a:rPr lang="en-GB" sz="1200">
                <a:latin typeface="Arial" pitchFamily="34" charset="0"/>
              </a:rPr>
              <a:pPr eaLnBrk="1" hangingPunct="1"/>
              <a:t>2</a:t>
            </a:fld>
            <a:endParaRPr lang="en-GB" sz="1200" dirty="0">
              <a:latin typeface="Arial" pitchFamily="34" charset="0"/>
            </a:endParaRPr>
          </a:p>
        </p:txBody>
      </p:sp>
      <p:sp>
        <p:nvSpPr>
          <p:cNvPr id="195587" name="Rectangle 2"/>
          <p:cNvSpPr>
            <a:spLocks noGrp="1" noRot="1" noChangeAspect="1" noChangeArrowheads="1" noTextEdit="1"/>
          </p:cNvSpPr>
          <p:nvPr>
            <p:ph type="sldImg"/>
          </p:nvPr>
        </p:nvSpPr>
        <p:spPr>
          <a:xfrm>
            <a:off x="382588" y="685800"/>
            <a:ext cx="6097587" cy="3430588"/>
          </a:xfrm>
          <a:ln/>
        </p:spPr>
      </p:sp>
      <p:sp>
        <p:nvSpPr>
          <p:cNvPr id="195588" name="Rectangle 3"/>
          <p:cNvSpPr>
            <a:spLocks noGrp="1" noChangeArrowheads="1"/>
          </p:cNvSpPr>
          <p:nvPr>
            <p:ph type="body" idx="1"/>
          </p:nvPr>
        </p:nvSpPr>
        <p:spPr>
          <a:xfrm>
            <a:off x="685494" y="4344357"/>
            <a:ext cx="5488546" cy="4113169"/>
          </a:xfrm>
          <a:noFill/>
        </p:spPr>
        <p:txBody>
          <a:bodyPr/>
          <a:lstStyle/>
          <a:p>
            <a:pPr eaLnBrk="1" hangingPunct="1"/>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BECD9F30-8E67-4B00-93DC-FF647D079A4B}"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11</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4259" name="Rectangle 7"/>
          <p:cNvSpPr txBox="1">
            <a:spLocks noGrp="1" noChangeArrowheads="1"/>
          </p:cNvSpPr>
          <p:nvPr/>
        </p:nvSpPr>
        <p:spPr bwMode="auto">
          <a:xfrm>
            <a:off x="3882929" y="8684460"/>
            <a:ext cx="2973538" cy="458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41" tIns="43719" rIns="87441" bIns="43719" anchor="b"/>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947738" rtl="0" eaLnBrk="1" fontAlgn="auto" latinLnBrk="0" hangingPunct="1">
              <a:lnSpc>
                <a:spcPct val="100000"/>
              </a:lnSpc>
              <a:spcBef>
                <a:spcPts val="0"/>
              </a:spcBef>
              <a:spcAft>
                <a:spcPts val="0"/>
              </a:spcAft>
              <a:buClrTx/>
              <a:buSzTx/>
              <a:buFontTx/>
              <a:buNone/>
              <a:tabLst/>
              <a:defRPr/>
            </a:pPr>
            <a:fld id="{73B390CB-9798-4AA1-8120-7DFC7B2BC948}" type="slidenum">
              <a:rPr kumimoji="0" lang="fr-FR" altLang="en-US" sz="1200" b="0" i="0" u="none" strike="noStrike" kern="1200" cap="none" spc="0" normalizeH="0" baseline="0" noProof="0">
                <a:ln>
                  <a:noFill/>
                </a:ln>
                <a:solidFill>
                  <a:prstClr val="black"/>
                </a:solidFill>
                <a:effectLst/>
                <a:uLnTx/>
                <a:uFillTx/>
                <a:latin typeface="Arial" pitchFamily="34" charset="0"/>
                <a:ea typeface="MS PGothic" pitchFamily="34" charset="-128"/>
                <a:cs typeface="+mn-cs"/>
              </a:rPr>
              <a:pPr marL="0" marR="0" lvl="0" indent="0" algn="r" defTabSz="947738" rtl="0" eaLnBrk="1" fontAlgn="auto" latinLnBrk="0" hangingPunct="1">
                <a:lnSpc>
                  <a:spcPct val="100000"/>
                </a:lnSpc>
                <a:spcBef>
                  <a:spcPts val="0"/>
                </a:spcBef>
                <a:spcAft>
                  <a:spcPts val="0"/>
                </a:spcAft>
                <a:buClrTx/>
                <a:buSzTx/>
                <a:buFontTx/>
                <a:buNone/>
                <a:tabLst/>
                <a:defRPr/>
              </a:pPr>
              <a:t>11</a:t>
            </a:fld>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4260" name="Rectangle 2"/>
          <p:cNvSpPr>
            <a:spLocks noGrp="1" noRot="1" noChangeAspect="1" noChangeArrowheads="1" noTextEdit="1"/>
          </p:cNvSpPr>
          <p:nvPr>
            <p:ph type="sldImg"/>
          </p:nvPr>
        </p:nvSpPr>
        <p:spPr>
          <a:xfrm>
            <a:off x="382588" y="685800"/>
            <a:ext cx="6096000" cy="3429000"/>
          </a:xfrm>
          <a:ln/>
        </p:spPr>
      </p:sp>
      <p:sp>
        <p:nvSpPr>
          <p:cNvPr id="224261" name="Notes Placeholder 5"/>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47738" rtl="0" eaLnBrk="0" fontAlgn="auto" latinLnBrk="0" hangingPunct="0">
              <a:lnSpc>
                <a:spcPct val="100000"/>
              </a:lnSpc>
              <a:spcBef>
                <a:spcPct val="30000"/>
              </a:spcBef>
              <a:spcAft>
                <a:spcPts val="0"/>
              </a:spcAft>
              <a:buClrTx/>
              <a:buSzTx/>
              <a:buFontTx/>
              <a:buNone/>
              <a:tabLst/>
              <a:defRPr/>
            </a:pPr>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4262" name="Notes Placeholder 6"/>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47738" rtl="0" eaLnBrk="0" fontAlgn="auto" latinLnBrk="0" hangingPunct="0">
              <a:lnSpc>
                <a:spcPct val="100000"/>
              </a:lnSpc>
              <a:spcBef>
                <a:spcPct val="30000"/>
              </a:spcBef>
              <a:spcAft>
                <a:spcPts val="0"/>
              </a:spcAft>
              <a:buClrTx/>
              <a:buSzTx/>
              <a:buFontTx/>
              <a:buNone/>
              <a:tabLst/>
              <a:defRPr/>
            </a:pPr>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4263" name="Notes Placeholder 1"/>
          <p:cNvSpPr>
            <a:spLocks noGrp="1"/>
          </p:cNvSpPr>
          <p:nvPr>
            <p:ph type="body" idx="1"/>
          </p:nvPr>
        </p:nvSpPr>
        <p:spPr>
          <a:noFill/>
        </p:spPr>
        <p:txBody>
          <a:bodyPr/>
          <a:lstStyle/>
          <a:p>
            <a:r>
              <a:rPr lang="en-GB" altLang="en-US" dirty="0"/>
              <a:t>These distinctions are used at the Commission</a:t>
            </a:r>
          </a:p>
          <a:p>
            <a:r>
              <a:rPr lang="en-GB" altLang="en-US" dirty="0"/>
              <a:t>Final visible product</a:t>
            </a:r>
            <a:r>
              <a:rPr lang="en-GB" altLang="en-US" baseline="0" dirty="0"/>
              <a:t> for the outside world. Therefore quality is key to maintain reputation</a:t>
            </a:r>
          </a:p>
          <a:p>
            <a:r>
              <a:rPr lang="en-GB" altLang="en-US" baseline="0" dirty="0"/>
              <a:t>Overall opinion is linked to prioritised recommendations</a:t>
            </a:r>
          </a:p>
          <a:p>
            <a:r>
              <a:rPr lang="en-GB" altLang="en-US" baseline="0" dirty="0"/>
              <a:t>If unsatisfactory, mean a letter from the CFO to ask for a detailed action plan</a:t>
            </a:r>
          </a:p>
          <a:p>
            <a:endParaRPr lang="fr-BE" altLang="en-US" baseline="0" dirty="0"/>
          </a:p>
          <a:p>
            <a:endParaRPr lang="en-GB"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B0BD68D0-7C88-45EF-A28B-55DE8AC449E6}"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12</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5283" name="Rectangle 2"/>
          <p:cNvSpPr>
            <a:spLocks noGrp="1" noRot="1" noChangeAspect="1" noChangeArrowheads="1" noTextEdit="1"/>
          </p:cNvSpPr>
          <p:nvPr>
            <p:ph type="sldImg"/>
          </p:nvPr>
        </p:nvSpPr>
        <p:spPr>
          <a:xfrm>
            <a:off x="381000" y="685800"/>
            <a:ext cx="6096000" cy="3429000"/>
          </a:xfrm>
          <a:ln/>
        </p:spPr>
      </p:sp>
      <p:sp>
        <p:nvSpPr>
          <p:cNvPr id="225284" name="Rectangle 3"/>
          <p:cNvSpPr>
            <a:spLocks noGrp="1" noChangeArrowheads="1"/>
          </p:cNvSpPr>
          <p:nvPr>
            <p:ph type="body" idx="1"/>
          </p:nvPr>
        </p:nvSpPr>
        <p:spPr>
          <a:noFill/>
        </p:spPr>
        <p:txBody>
          <a:bodyPr/>
          <a:lstStyle/>
          <a:p>
            <a:pPr eaLnBrk="1" hangingPunct="1"/>
            <a:r>
              <a:rPr lang="en-GB" altLang="en-US" dirty="0"/>
              <a:t>To</a:t>
            </a:r>
            <a:r>
              <a:rPr lang="en-GB" altLang="en-US" baseline="0" dirty="0"/>
              <a:t> the appropriate parties</a:t>
            </a:r>
          </a:p>
          <a:p>
            <a:pPr eaLnBrk="1" hangingPunct="1"/>
            <a:endParaRPr lang="en-GB" altLang="en-US" baseline="0" dirty="0"/>
          </a:p>
          <a:p>
            <a:pPr eaLnBrk="1" hangingPunct="1"/>
            <a:r>
              <a:rPr lang="en-GB" altLang="en-US" baseline="0" dirty="0"/>
              <a:t>No surprises</a:t>
            </a:r>
          </a:p>
          <a:p>
            <a:pPr eaLnBrk="1" hangingPunct="1"/>
            <a:r>
              <a:rPr lang="en-GB" altLang="en-US" baseline="0" dirty="0"/>
              <a:t>Problem with confidentiality of audit reports and access requests. Might need to temper what is said</a:t>
            </a:r>
            <a:endParaRPr lang="en-GB"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96562C7E-449D-4C4C-B4BF-1166F22A8BD2}"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13</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6307" name="Rectangle 2"/>
          <p:cNvSpPr>
            <a:spLocks noGrp="1" noRot="1" noChangeAspect="1" noChangeArrowheads="1" noTextEdit="1"/>
          </p:cNvSpPr>
          <p:nvPr>
            <p:ph type="sldImg"/>
          </p:nvPr>
        </p:nvSpPr>
        <p:spPr>
          <a:xfrm>
            <a:off x="381000" y="685800"/>
            <a:ext cx="6096000" cy="3429000"/>
          </a:xfrm>
          <a:ln/>
        </p:spPr>
      </p:sp>
      <p:sp>
        <p:nvSpPr>
          <p:cNvPr id="226308" name="Rectangle 3"/>
          <p:cNvSpPr>
            <a:spLocks noGrp="1" noChangeArrowheads="1"/>
          </p:cNvSpPr>
          <p:nvPr>
            <p:ph type="body" idx="1"/>
          </p:nvPr>
        </p:nvSpPr>
        <p:spPr>
          <a:xfrm>
            <a:off x="685494" y="4344357"/>
            <a:ext cx="5487013" cy="4113169"/>
          </a:xfrm>
          <a:noFill/>
        </p:spPr>
        <p:txBody>
          <a:bodyPr/>
          <a:lstStyle/>
          <a:p>
            <a:pPr eaLnBrk="1" hangingPunct="1"/>
            <a:r>
              <a:rPr lang="fr-FR" altLang="en-US" dirty="0"/>
              <a:t>Roughly – no major delays</a:t>
            </a:r>
          </a:p>
          <a:p>
            <a:pPr eaLnBrk="1" hangingPunct="1"/>
            <a:r>
              <a:rPr lang="fr-FR" altLang="en-US" dirty="0"/>
              <a:t>Do things in the right order</a:t>
            </a:r>
          </a:p>
          <a:p>
            <a:pPr eaLnBrk="1" hangingPunct="1"/>
            <a:r>
              <a:rPr lang="fr-FR" altLang="en-US" dirty="0"/>
              <a:t>No surprises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8F25D248-5A89-43AC-95E8-718E0FFC4A7D}"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14</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19139" name="Rectangle 2"/>
          <p:cNvSpPr>
            <a:spLocks noGrp="1" noRot="1" noChangeAspect="1" noChangeArrowheads="1" noTextEdit="1"/>
          </p:cNvSpPr>
          <p:nvPr>
            <p:ph type="sldImg"/>
          </p:nvPr>
        </p:nvSpPr>
        <p:spPr>
          <a:xfrm>
            <a:off x="382588" y="685800"/>
            <a:ext cx="6096000" cy="3430588"/>
          </a:xfrm>
          <a:ln/>
        </p:spPr>
      </p:sp>
      <p:sp>
        <p:nvSpPr>
          <p:cNvPr id="219140" name="Notes Placeholder 4"/>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47738" rtl="0" eaLnBrk="0" fontAlgn="auto" latinLnBrk="0" hangingPunct="0">
              <a:lnSpc>
                <a:spcPct val="100000"/>
              </a:lnSpc>
              <a:spcBef>
                <a:spcPct val="30000"/>
              </a:spcBef>
              <a:spcAft>
                <a:spcPts val="0"/>
              </a:spcAft>
              <a:buClrTx/>
              <a:buSzTx/>
              <a:buFontTx/>
              <a:buNone/>
              <a:tabLst/>
              <a:defRPr/>
            </a:pPr>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19141" name="Notes Placeholder 5"/>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47738" rtl="0" eaLnBrk="0" fontAlgn="auto" latinLnBrk="0" hangingPunct="0">
              <a:lnSpc>
                <a:spcPct val="100000"/>
              </a:lnSpc>
              <a:spcBef>
                <a:spcPct val="30000"/>
              </a:spcBef>
              <a:spcAft>
                <a:spcPts val="0"/>
              </a:spcAft>
              <a:buClrTx/>
              <a:buSzTx/>
              <a:buFontTx/>
              <a:buNone/>
              <a:tabLst/>
              <a:defRPr/>
            </a:pPr>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 name="Notes Placeholder 1"/>
          <p:cNvSpPr>
            <a:spLocks noGrp="1"/>
          </p:cNvSpPr>
          <p:nvPr>
            <p:ph type="body" idx="1"/>
          </p:nvPr>
        </p:nvSpPr>
        <p:spPr/>
        <p:txBody>
          <a:bodyPr/>
          <a:lstStyle/>
          <a:p>
            <a:endParaRPr lang="en-GB"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7"/>
          <p:cNvSpPr>
            <a:spLocks noGrp="1" noChangeArrowheads="1"/>
          </p:cNvSpPr>
          <p:nvPr>
            <p:ph type="sldNum" sz="quarter" idx="5"/>
          </p:nvPr>
        </p:nvSpPr>
        <p:spPr>
          <a:noFill/>
        </p:spPr>
        <p:txBody>
          <a:bodyPr/>
          <a:lstStyle>
            <a:lvl1pPr defTabSz="871926" eaLnBrk="0" hangingPunct="0">
              <a:defRPr sz="1300">
                <a:solidFill>
                  <a:schemeClr val="tx1"/>
                </a:solidFill>
                <a:latin typeface="Tahoma" pitchFamily="34" charset="0"/>
                <a:cs typeface="Arial" pitchFamily="34" charset="0"/>
              </a:defRPr>
            </a:lvl1pPr>
            <a:lvl2pPr marL="685817" indent="-263776" defTabSz="871926" eaLnBrk="0" hangingPunct="0">
              <a:defRPr sz="1300">
                <a:solidFill>
                  <a:schemeClr val="tx1"/>
                </a:solidFill>
                <a:latin typeface="Tahoma" pitchFamily="34" charset="0"/>
                <a:cs typeface="Arial" pitchFamily="34" charset="0"/>
              </a:defRPr>
            </a:lvl2pPr>
            <a:lvl3pPr marL="1055103" indent="-211021" defTabSz="871926" eaLnBrk="0" hangingPunct="0">
              <a:defRPr sz="1300">
                <a:solidFill>
                  <a:schemeClr val="tx1"/>
                </a:solidFill>
                <a:latin typeface="Tahoma" pitchFamily="34" charset="0"/>
                <a:cs typeface="Arial" pitchFamily="34" charset="0"/>
              </a:defRPr>
            </a:lvl3pPr>
            <a:lvl4pPr marL="1477145" indent="-211021" defTabSz="871926" eaLnBrk="0" hangingPunct="0">
              <a:defRPr sz="1300">
                <a:solidFill>
                  <a:schemeClr val="tx1"/>
                </a:solidFill>
                <a:latin typeface="Tahoma" pitchFamily="34" charset="0"/>
                <a:cs typeface="Arial" pitchFamily="34" charset="0"/>
              </a:defRPr>
            </a:lvl4pPr>
            <a:lvl5pPr marL="1899186" indent="-211021" defTabSz="871926" eaLnBrk="0" hangingPunct="0">
              <a:defRPr sz="1300">
                <a:solidFill>
                  <a:schemeClr val="tx1"/>
                </a:solidFill>
                <a:latin typeface="Tahoma" pitchFamily="34" charset="0"/>
                <a:cs typeface="Arial" pitchFamily="34" charset="0"/>
              </a:defRPr>
            </a:lvl5pPr>
            <a:lvl6pPr marL="2321227" indent="-211021" defTabSz="871926" eaLnBrk="0" fontAlgn="base" hangingPunct="0">
              <a:spcBef>
                <a:spcPct val="0"/>
              </a:spcBef>
              <a:spcAft>
                <a:spcPct val="0"/>
              </a:spcAft>
              <a:defRPr sz="1300">
                <a:solidFill>
                  <a:schemeClr val="tx1"/>
                </a:solidFill>
                <a:latin typeface="Tahoma" pitchFamily="34" charset="0"/>
                <a:cs typeface="Arial" pitchFamily="34" charset="0"/>
              </a:defRPr>
            </a:lvl6pPr>
            <a:lvl7pPr marL="2743269" indent="-211021" defTabSz="871926" eaLnBrk="0" fontAlgn="base" hangingPunct="0">
              <a:spcBef>
                <a:spcPct val="0"/>
              </a:spcBef>
              <a:spcAft>
                <a:spcPct val="0"/>
              </a:spcAft>
              <a:defRPr sz="1300">
                <a:solidFill>
                  <a:schemeClr val="tx1"/>
                </a:solidFill>
                <a:latin typeface="Tahoma" pitchFamily="34" charset="0"/>
                <a:cs typeface="Arial" pitchFamily="34" charset="0"/>
              </a:defRPr>
            </a:lvl7pPr>
            <a:lvl8pPr marL="3165310" indent="-211021" defTabSz="871926" eaLnBrk="0" fontAlgn="base" hangingPunct="0">
              <a:spcBef>
                <a:spcPct val="0"/>
              </a:spcBef>
              <a:spcAft>
                <a:spcPct val="0"/>
              </a:spcAft>
              <a:defRPr sz="1300">
                <a:solidFill>
                  <a:schemeClr val="tx1"/>
                </a:solidFill>
                <a:latin typeface="Tahoma" pitchFamily="34" charset="0"/>
                <a:cs typeface="Arial" pitchFamily="34" charset="0"/>
              </a:defRPr>
            </a:lvl8pPr>
            <a:lvl9pPr marL="3587351" indent="-211021" defTabSz="871926" eaLnBrk="0" fontAlgn="base" hangingPunct="0">
              <a:spcBef>
                <a:spcPct val="0"/>
              </a:spcBef>
              <a:spcAft>
                <a:spcPct val="0"/>
              </a:spcAft>
              <a:defRPr sz="1300">
                <a:solidFill>
                  <a:schemeClr val="tx1"/>
                </a:solidFill>
                <a:latin typeface="Tahoma" pitchFamily="34" charset="0"/>
                <a:cs typeface="Arial" pitchFamily="34" charset="0"/>
              </a:defRPr>
            </a:lvl9pPr>
          </a:lstStyle>
          <a:p>
            <a:pPr marL="0" marR="0" lvl="0" indent="0" algn="r" defTabSz="871926" rtl="0" eaLnBrk="1" fontAlgn="auto" latinLnBrk="0" hangingPunct="1">
              <a:lnSpc>
                <a:spcPct val="100000"/>
              </a:lnSpc>
              <a:spcBef>
                <a:spcPts val="0"/>
              </a:spcBef>
              <a:spcAft>
                <a:spcPts val="0"/>
              </a:spcAft>
              <a:buClrTx/>
              <a:buSzTx/>
              <a:buFontTx/>
              <a:buNone/>
              <a:tabLst/>
              <a:defRPr/>
            </a:pPr>
            <a:fld id="{C32EB729-B4FD-4AF0-B962-98B6A34F13B2}" type="slidenum">
              <a:rPr kumimoji="0" lang="en-GB" sz="1200" b="0" i="0" u="none" strike="noStrike" kern="1200" cap="none" spc="0" normalizeH="0" baseline="0" noProof="0">
                <a:ln>
                  <a:noFill/>
                </a:ln>
                <a:solidFill>
                  <a:prstClr val="black"/>
                </a:solidFill>
                <a:effectLst/>
                <a:uLnTx/>
                <a:uFillTx/>
                <a:latin typeface="Arial" pitchFamily="34" charset="0"/>
                <a:ea typeface="+mn-ea"/>
                <a:cs typeface="Arial" pitchFamily="34" charset="0"/>
              </a:rPr>
              <a:pPr marL="0" marR="0" lvl="0" indent="0" algn="r" defTabSz="871926"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196611" name="Rectangle 2"/>
          <p:cNvSpPr>
            <a:spLocks noGrp="1" noRot="1" noChangeAspect="1" noChangeArrowheads="1" noTextEdit="1"/>
          </p:cNvSpPr>
          <p:nvPr>
            <p:ph type="sldImg"/>
          </p:nvPr>
        </p:nvSpPr>
        <p:spPr>
          <a:xfrm>
            <a:off x="381000" y="685800"/>
            <a:ext cx="6096000" cy="3429000"/>
          </a:xfrm>
          <a:ln/>
        </p:spPr>
      </p:sp>
      <p:sp>
        <p:nvSpPr>
          <p:cNvPr id="196612" name="Rectangle 3"/>
          <p:cNvSpPr>
            <a:spLocks noGrp="1" noChangeArrowheads="1"/>
          </p:cNvSpPr>
          <p:nvPr>
            <p:ph type="body" idx="1"/>
          </p:nvPr>
        </p:nvSpPr>
        <p:spPr>
          <a:noFill/>
        </p:spPr>
        <p:txBody>
          <a:bodyPr/>
          <a:lstStyle/>
          <a:p>
            <a:pPr eaLnBrk="1" hangingPunct="1">
              <a:lnSpc>
                <a:spcPct val="90000"/>
              </a:lnSpc>
            </a:pPr>
            <a:endParaRPr lang="en-GB" sz="100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57C50CC5-984D-4D73-9750-1521F8C27AF8}"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16</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7331" name="Rectangle 7"/>
          <p:cNvSpPr txBox="1">
            <a:spLocks noGrp="1" noChangeArrowheads="1"/>
          </p:cNvSpPr>
          <p:nvPr/>
        </p:nvSpPr>
        <p:spPr bwMode="auto">
          <a:xfrm>
            <a:off x="3882929" y="8684460"/>
            <a:ext cx="2973538" cy="458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41" tIns="43719" rIns="87441" bIns="43719" anchor="b"/>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947738" rtl="0" eaLnBrk="1" fontAlgn="auto" latinLnBrk="0" hangingPunct="1">
              <a:lnSpc>
                <a:spcPct val="100000"/>
              </a:lnSpc>
              <a:spcBef>
                <a:spcPts val="0"/>
              </a:spcBef>
              <a:spcAft>
                <a:spcPts val="0"/>
              </a:spcAft>
              <a:buClrTx/>
              <a:buSzTx/>
              <a:buFontTx/>
              <a:buNone/>
              <a:tabLst/>
              <a:defRPr/>
            </a:pPr>
            <a:fld id="{8047E3ED-8CB1-4784-A262-07EA4D47E95F}" type="slidenum">
              <a:rPr kumimoji="0" lang="fr-FR" altLang="en-US" sz="1200" b="0" i="0" u="none" strike="noStrike" kern="1200" cap="none" spc="0" normalizeH="0" baseline="0" noProof="0">
                <a:ln>
                  <a:noFill/>
                </a:ln>
                <a:solidFill>
                  <a:prstClr val="black"/>
                </a:solidFill>
                <a:effectLst/>
                <a:uLnTx/>
                <a:uFillTx/>
                <a:latin typeface="Arial" pitchFamily="34" charset="0"/>
                <a:ea typeface="MS PGothic" pitchFamily="34" charset="-128"/>
                <a:cs typeface="+mn-cs"/>
              </a:rPr>
              <a:pPr marL="0" marR="0" lvl="0" indent="0" algn="r" defTabSz="947738" rtl="0" eaLnBrk="1" fontAlgn="auto" latinLnBrk="0" hangingPunct="1">
                <a:lnSpc>
                  <a:spcPct val="100000"/>
                </a:lnSpc>
                <a:spcBef>
                  <a:spcPts val="0"/>
                </a:spcBef>
                <a:spcAft>
                  <a:spcPts val="0"/>
                </a:spcAft>
                <a:buClrTx/>
                <a:buSzTx/>
                <a:buFontTx/>
                <a:buNone/>
                <a:tabLst/>
                <a:defRPr/>
              </a:pPr>
              <a:t>16</a:t>
            </a:fld>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7332" name="Rectangle 2"/>
          <p:cNvSpPr>
            <a:spLocks noGrp="1" noRot="1" noChangeAspect="1" noChangeArrowheads="1" noTextEdit="1"/>
          </p:cNvSpPr>
          <p:nvPr>
            <p:ph type="sldImg"/>
          </p:nvPr>
        </p:nvSpPr>
        <p:spPr>
          <a:xfrm>
            <a:off x="382588" y="685800"/>
            <a:ext cx="6096000" cy="3429000"/>
          </a:xfrm>
          <a:ln/>
        </p:spPr>
      </p:sp>
      <p:sp>
        <p:nvSpPr>
          <p:cNvPr id="227333" name="Notes Placeholder 5"/>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47738" rtl="0" eaLnBrk="0" fontAlgn="auto" latinLnBrk="0" hangingPunct="0">
              <a:lnSpc>
                <a:spcPct val="100000"/>
              </a:lnSpc>
              <a:spcBef>
                <a:spcPct val="30000"/>
              </a:spcBef>
              <a:spcAft>
                <a:spcPts val="0"/>
              </a:spcAft>
              <a:buClrTx/>
              <a:buSzTx/>
              <a:buFontTx/>
              <a:buNone/>
              <a:tabLst/>
              <a:defRPr/>
            </a:pPr>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7334" name="Rectangle 7"/>
          <p:cNvSpPr>
            <a:spLocks noGrp="1" noChangeArrowheads="1"/>
          </p:cNvSpPr>
          <p:nvPr>
            <p:ph type="body" idx="1"/>
          </p:nvPr>
        </p:nvSpPr>
        <p:spPr>
          <a:noFill/>
        </p:spPr>
        <p:txBody>
          <a:bodyPr/>
          <a:lstStyle/>
          <a:p>
            <a:r>
              <a:rPr lang="en-GB" altLang="en-US" dirty="0"/>
              <a:t>Discussion point for groups?</a:t>
            </a:r>
          </a:p>
          <a:p>
            <a:r>
              <a:rPr lang="en-GB" altLang="en-US" dirty="0"/>
              <a:t>What is the point of a quality satisfaction activity?</a:t>
            </a:r>
          </a:p>
          <a:p>
            <a:r>
              <a:rPr lang="en-GB" altLang="en-US" dirty="0"/>
              <a:t>What would it contain?</a:t>
            </a:r>
          </a:p>
          <a:p>
            <a:r>
              <a:rPr lang="en-GB" altLang="en-US" dirty="0"/>
              <a:t>8-10 questions and space to explain –ve responses</a:t>
            </a:r>
          </a:p>
          <a:p>
            <a:r>
              <a:rPr lang="en-GB" altLang="en-US" dirty="0"/>
              <a:t>Response rates likely to be low</a:t>
            </a:r>
          </a:p>
          <a:p>
            <a:r>
              <a:rPr lang="en-GB" altLang="en-US" dirty="0"/>
              <a:t>Treat with caution</a:t>
            </a:r>
          </a:p>
          <a:p>
            <a:endParaRPr lang="en-GB"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FA17A321-D1AB-4431-976C-E8DEC09C5928}"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17</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8355" name="Rectangle 2"/>
          <p:cNvSpPr>
            <a:spLocks noGrp="1" noRot="1" noChangeAspect="1" noChangeArrowheads="1" noTextEdit="1"/>
          </p:cNvSpPr>
          <p:nvPr>
            <p:ph type="sldImg"/>
          </p:nvPr>
        </p:nvSpPr>
        <p:spPr>
          <a:xfrm>
            <a:off x="382588" y="685800"/>
            <a:ext cx="6096000" cy="3430588"/>
          </a:xfrm>
          <a:ln/>
        </p:spPr>
      </p:sp>
      <p:sp>
        <p:nvSpPr>
          <p:cNvPr id="228356" name="Notes Placeholder 4"/>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47738" rtl="0" eaLnBrk="0" fontAlgn="auto" latinLnBrk="0" hangingPunct="0">
              <a:lnSpc>
                <a:spcPct val="100000"/>
              </a:lnSpc>
              <a:spcBef>
                <a:spcPct val="30000"/>
              </a:spcBef>
              <a:spcAft>
                <a:spcPts val="0"/>
              </a:spcAft>
              <a:buClrTx/>
              <a:buSzTx/>
              <a:buFontTx/>
              <a:buNone/>
              <a:tabLst/>
              <a:defRPr/>
            </a:pPr>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 name="Notes Placeholder 1"/>
          <p:cNvSpPr>
            <a:spLocks noGrp="1"/>
          </p:cNvSpPr>
          <p:nvPr>
            <p:ph type="body" idx="1"/>
          </p:nvPr>
        </p:nvSpPr>
        <p:spPr/>
        <p:txBody>
          <a:bodyPr/>
          <a:lstStyle/>
          <a:p>
            <a:r>
              <a:rPr lang="en-GB" dirty="0"/>
              <a:t>Who makes the recommendations?</a:t>
            </a:r>
          </a:p>
          <a:p>
            <a:r>
              <a:rPr lang="en-GB" dirty="0"/>
              <a:t>Assuming auditors do here</a:t>
            </a:r>
          </a:p>
          <a:p>
            <a:r>
              <a:rPr lang="en-GB" dirty="0"/>
              <a:t>Might need to challenge deadlines – too optimistic/pessimistic</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71C8BA72-B290-4CF4-87EA-457D670279B3}"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18</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9379" name="Rectangle 7"/>
          <p:cNvSpPr txBox="1">
            <a:spLocks noGrp="1" noChangeArrowheads="1"/>
          </p:cNvSpPr>
          <p:nvPr/>
        </p:nvSpPr>
        <p:spPr bwMode="auto">
          <a:xfrm>
            <a:off x="3882929" y="8684460"/>
            <a:ext cx="2973538" cy="458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41" tIns="43719" rIns="87441" bIns="43719" anchor="b"/>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947738" rtl="0" eaLnBrk="1" fontAlgn="auto" latinLnBrk="0" hangingPunct="1">
              <a:lnSpc>
                <a:spcPct val="100000"/>
              </a:lnSpc>
              <a:spcBef>
                <a:spcPts val="0"/>
              </a:spcBef>
              <a:spcAft>
                <a:spcPts val="0"/>
              </a:spcAft>
              <a:buClrTx/>
              <a:buSzTx/>
              <a:buFontTx/>
              <a:buNone/>
              <a:tabLst/>
              <a:defRPr/>
            </a:pPr>
            <a:fld id="{4C759854-0266-4ED5-9C73-17AD0091D860}" type="slidenum">
              <a:rPr kumimoji="0" lang="fr-FR" altLang="en-US" sz="1200" b="0" i="0" u="none" strike="noStrike" kern="1200" cap="none" spc="0" normalizeH="0" baseline="0" noProof="0">
                <a:ln>
                  <a:noFill/>
                </a:ln>
                <a:solidFill>
                  <a:prstClr val="black"/>
                </a:solidFill>
                <a:effectLst/>
                <a:uLnTx/>
                <a:uFillTx/>
                <a:latin typeface="Arial" pitchFamily="34" charset="0"/>
                <a:ea typeface="MS PGothic" pitchFamily="34" charset="-128"/>
                <a:cs typeface="+mn-cs"/>
              </a:rPr>
              <a:pPr marL="0" marR="0" lvl="0" indent="0" algn="r" defTabSz="947738" rtl="0" eaLnBrk="1" fontAlgn="auto" latinLnBrk="0" hangingPunct="1">
                <a:lnSpc>
                  <a:spcPct val="100000"/>
                </a:lnSpc>
                <a:spcBef>
                  <a:spcPts val="0"/>
                </a:spcBef>
                <a:spcAft>
                  <a:spcPts val="0"/>
                </a:spcAft>
                <a:buClrTx/>
                <a:buSzTx/>
                <a:buFontTx/>
                <a:buNone/>
                <a:tabLst/>
                <a:defRPr/>
              </a:pPr>
              <a:t>18</a:t>
            </a:fld>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9380" name="Rectangle 2"/>
          <p:cNvSpPr>
            <a:spLocks noGrp="1" noRot="1" noChangeAspect="1" noChangeArrowheads="1" noTextEdit="1"/>
          </p:cNvSpPr>
          <p:nvPr>
            <p:ph type="sldImg"/>
          </p:nvPr>
        </p:nvSpPr>
        <p:spPr>
          <a:xfrm>
            <a:off x="382588" y="685800"/>
            <a:ext cx="6096000" cy="3429000"/>
          </a:xfrm>
          <a:ln/>
        </p:spPr>
      </p:sp>
      <p:sp>
        <p:nvSpPr>
          <p:cNvPr id="229381" name="Notes Placeholder 5"/>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47738" rtl="0" eaLnBrk="0" fontAlgn="auto" latinLnBrk="0" hangingPunct="0">
              <a:lnSpc>
                <a:spcPct val="100000"/>
              </a:lnSpc>
              <a:spcBef>
                <a:spcPct val="30000"/>
              </a:spcBef>
              <a:spcAft>
                <a:spcPts val="0"/>
              </a:spcAft>
              <a:buClrTx/>
              <a:buSzTx/>
              <a:buFontTx/>
              <a:buNone/>
              <a:tabLst/>
              <a:defRPr/>
            </a:pPr>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9382" name="Rectangle 7"/>
          <p:cNvSpPr>
            <a:spLocks noGrp="1" noChangeArrowheads="1"/>
          </p:cNvSpPr>
          <p:nvPr>
            <p:ph type="body" idx="1"/>
          </p:nvPr>
        </p:nvSpPr>
        <p:spPr>
          <a:noFill/>
        </p:spPr>
        <p:txBody>
          <a:bodyPr/>
          <a:lstStyle/>
          <a:p>
            <a:pPr marL="0" lvl="1" algn="just">
              <a:lnSpc>
                <a:spcPts val="1846"/>
              </a:lnSpc>
              <a:spcAft>
                <a:spcPts val="185"/>
              </a:spcAft>
            </a:pPr>
            <a:r>
              <a:rPr lang="en-US" altLang="en-US" sz="800" b="1" dirty="0"/>
              <a:t>The action plan of the auditee is:</a:t>
            </a:r>
          </a:p>
          <a:p>
            <a:pPr marL="0" lvl="2" algn="just">
              <a:lnSpc>
                <a:spcPts val="1846"/>
              </a:lnSpc>
              <a:spcAft>
                <a:spcPts val="185"/>
              </a:spcAft>
            </a:pPr>
            <a:r>
              <a:rPr lang="en-US" altLang="en-US" sz="900" dirty="0"/>
              <a:t>drafted by the audited parties based on the auditors</a:t>
            </a:r>
            <a:r>
              <a:rPr lang="en-US" altLang="fr-FR" sz="900" dirty="0"/>
              <a:t>’</a:t>
            </a:r>
            <a:r>
              <a:rPr lang="en-US" altLang="en-US" sz="900" dirty="0"/>
              <a:t> recommendations</a:t>
            </a:r>
          </a:p>
          <a:p>
            <a:pPr marL="0" lvl="2" algn="just">
              <a:lnSpc>
                <a:spcPts val="1846"/>
              </a:lnSpc>
              <a:spcAft>
                <a:spcPts val="185"/>
              </a:spcAft>
            </a:pPr>
            <a:r>
              <a:rPr lang="en-US" altLang="en-US" sz="900" dirty="0"/>
              <a:t>endorsed by their superiors</a:t>
            </a:r>
          </a:p>
          <a:p>
            <a:pPr marL="0" lvl="2" algn="just">
              <a:lnSpc>
                <a:spcPts val="1846"/>
              </a:lnSpc>
              <a:spcAft>
                <a:spcPts val="185"/>
              </a:spcAft>
            </a:pPr>
            <a:r>
              <a:rPr lang="en-US" altLang="en-US" sz="900" dirty="0"/>
              <a:t>transmitted to IAS for validation</a:t>
            </a:r>
          </a:p>
          <a:p>
            <a:pPr marL="0" lvl="2" algn="just">
              <a:lnSpc>
                <a:spcPts val="1846"/>
              </a:lnSpc>
              <a:spcAft>
                <a:spcPts val="185"/>
              </a:spcAft>
            </a:pPr>
            <a:r>
              <a:rPr lang="en-US" altLang="en-US" sz="900" b="1" dirty="0"/>
              <a:t>Seen but not approved</a:t>
            </a:r>
            <a:r>
              <a:rPr lang="en-US" altLang="en-US" sz="900" b="0" dirty="0"/>
              <a:t> by the DG</a:t>
            </a:r>
            <a:endParaRPr lang="en-US" altLang="en-US" sz="900" b="1" dirty="0"/>
          </a:p>
          <a:p>
            <a:pPr marL="0" lvl="2" algn="just">
              <a:lnSpc>
                <a:spcPts val="1846"/>
              </a:lnSpc>
              <a:spcAft>
                <a:spcPts val="185"/>
              </a:spcAft>
            </a:pPr>
            <a:r>
              <a:rPr lang="en-US" altLang="en-US" sz="900" dirty="0"/>
              <a:t>ICC is focal</a:t>
            </a:r>
            <a:r>
              <a:rPr lang="en-US" altLang="en-US" sz="900" baseline="0" dirty="0"/>
              <a:t> point</a:t>
            </a:r>
            <a:endParaRPr lang="en-US" altLang="en-US" sz="900" dirty="0"/>
          </a:p>
          <a:p>
            <a:pPr marL="0" lvl="1" algn="just">
              <a:lnSpc>
                <a:spcPts val="1846"/>
              </a:lnSpc>
              <a:spcAft>
                <a:spcPts val="185"/>
              </a:spcAft>
            </a:pPr>
            <a:r>
              <a:rPr lang="en-US" altLang="en-US" sz="800" b="1" dirty="0"/>
              <a:t>For each recommendation issued:</a:t>
            </a:r>
          </a:p>
          <a:p>
            <a:pPr marL="0" lvl="2" algn="just">
              <a:lnSpc>
                <a:spcPts val="1846"/>
              </a:lnSpc>
              <a:spcAft>
                <a:spcPts val="185"/>
              </a:spcAft>
            </a:pPr>
            <a:r>
              <a:rPr lang="en-US" altLang="en-US" sz="900" dirty="0"/>
              <a:t>An issue coordinator (not necessarily the ICC) is appointed and is required to monitor the implementation of actions and </a:t>
            </a:r>
            <a:r>
              <a:rPr lang="en-US" altLang="en-US" sz="900" b="1" dirty="0">
                <a:solidFill>
                  <a:srgbClr val="FF6600"/>
                </a:solidFill>
              </a:rPr>
              <a:t>notify</a:t>
            </a:r>
            <a:r>
              <a:rPr lang="en-US" altLang="en-US" sz="900" dirty="0">
                <a:solidFill>
                  <a:srgbClr val="FF6600"/>
                </a:solidFill>
              </a:rPr>
              <a:t> </a:t>
            </a:r>
            <a:r>
              <a:rPr lang="en-US" altLang="en-US" sz="900" dirty="0"/>
              <a:t>the audit department if the timetable is not met or the recommendation is not easily applicable</a:t>
            </a:r>
          </a:p>
          <a:p>
            <a:pPr marL="0" lvl="2" algn="just">
              <a:lnSpc>
                <a:spcPts val="1846"/>
              </a:lnSpc>
              <a:spcAft>
                <a:spcPts val="185"/>
              </a:spcAft>
            </a:pPr>
            <a:r>
              <a:rPr lang="en-US" altLang="en-US" sz="900" dirty="0"/>
              <a:t>A </a:t>
            </a:r>
            <a:r>
              <a:rPr lang="en-US" altLang="fr-FR" sz="900" dirty="0"/>
              <a:t>“</a:t>
            </a:r>
            <a:r>
              <a:rPr lang="en-US" altLang="en-US" sz="900" dirty="0"/>
              <a:t>no later than</a:t>
            </a:r>
            <a:r>
              <a:rPr lang="en-US" altLang="fr-FR" sz="900" dirty="0"/>
              <a:t>”</a:t>
            </a:r>
            <a:r>
              <a:rPr lang="en-US" altLang="en-US" sz="900" dirty="0"/>
              <a:t>  date for implementation is confirmed (avoid continuous and ongoing)</a:t>
            </a:r>
          </a:p>
          <a:p>
            <a:pPr marL="0" lvl="1" algn="just">
              <a:lnSpc>
                <a:spcPts val="1846"/>
              </a:lnSpc>
              <a:spcAft>
                <a:spcPts val="185"/>
              </a:spcAft>
            </a:pPr>
            <a:r>
              <a:rPr lang="en-US" altLang="en-US" sz="800" b="1" dirty="0"/>
              <a:t>In case of GRC: Auditee nominates an issue track coordinator</a:t>
            </a:r>
            <a:endParaRPr lang="en-US" altLang="en-US" sz="800" dirty="0"/>
          </a:p>
          <a:p>
            <a:pPr marL="0" lvl="1" algn="just">
              <a:lnSpc>
                <a:spcPts val="1846"/>
              </a:lnSpc>
              <a:spcAft>
                <a:spcPts val="185"/>
              </a:spcAft>
            </a:pPr>
            <a:r>
              <a:rPr lang="en-US" altLang="en-US" sz="800" b="1" dirty="0"/>
              <a:t>Issue track coordinator updates the status of the Action Plan in Issue Track</a:t>
            </a:r>
          </a:p>
          <a:p>
            <a:pPr marL="0" lvl="1" algn="just">
              <a:lnSpc>
                <a:spcPts val="1846"/>
              </a:lnSpc>
              <a:spcAft>
                <a:spcPts val="185"/>
              </a:spcAft>
            </a:pPr>
            <a:r>
              <a:rPr lang="en-US" altLang="en-US" sz="800" b="1" dirty="0"/>
              <a:t>When updated as </a:t>
            </a:r>
            <a:r>
              <a:rPr lang="en-US" altLang="fr-FR" sz="800" b="1" dirty="0"/>
              <a:t>“</a:t>
            </a:r>
            <a:r>
              <a:rPr lang="en-US" altLang="en-US" sz="800" b="1" dirty="0"/>
              <a:t>ready for review</a:t>
            </a:r>
            <a:r>
              <a:rPr lang="en-US" altLang="fr-FR" sz="800" b="1" dirty="0"/>
              <a:t>”</a:t>
            </a:r>
            <a:r>
              <a:rPr lang="en-US" altLang="en-US" sz="800" b="1" dirty="0"/>
              <a:t>, Internal Auditor prepares follow-up audit for review (max. 1 year after the issuing of the final report) - see next page.</a:t>
            </a:r>
          </a:p>
          <a:p>
            <a:pPr lvl="1" eaLnBrk="1" hangingPunct="1">
              <a:lnSpc>
                <a:spcPct val="90000"/>
              </a:lnSpc>
              <a:buFont typeface="Wingdings" pitchFamily="2" charset="2"/>
              <a:buNone/>
            </a:pPr>
            <a:endParaRPr lang="en-US" altLang="en-US" sz="800" dirty="0"/>
          </a:p>
          <a:p>
            <a:pPr>
              <a:lnSpc>
                <a:spcPct val="90000"/>
              </a:lnSpc>
            </a:pPr>
            <a:endParaRPr lang="en-GB" altLang="en-US" sz="8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lvl1pPr defTabSz="871926" eaLnBrk="0" hangingPunct="0">
              <a:defRPr sz="1300">
                <a:solidFill>
                  <a:schemeClr val="tx1"/>
                </a:solidFill>
                <a:latin typeface="Tahoma" pitchFamily="34" charset="0"/>
                <a:cs typeface="Arial" pitchFamily="34" charset="0"/>
              </a:defRPr>
            </a:lvl1pPr>
            <a:lvl2pPr marL="685817" indent="-263776" defTabSz="871926" eaLnBrk="0" hangingPunct="0">
              <a:defRPr sz="1300">
                <a:solidFill>
                  <a:schemeClr val="tx1"/>
                </a:solidFill>
                <a:latin typeface="Tahoma" pitchFamily="34" charset="0"/>
                <a:cs typeface="Arial" pitchFamily="34" charset="0"/>
              </a:defRPr>
            </a:lvl2pPr>
            <a:lvl3pPr marL="1055103" indent="-211021" defTabSz="871926" eaLnBrk="0" hangingPunct="0">
              <a:defRPr sz="1300">
                <a:solidFill>
                  <a:schemeClr val="tx1"/>
                </a:solidFill>
                <a:latin typeface="Tahoma" pitchFamily="34" charset="0"/>
                <a:cs typeface="Arial" pitchFamily="34" charset="0"/>
              </a:defRPr>
            </a:lvl3pPr>
            <a:lvl4pPr marL="1477145" indent="-211021" defTabSz="871926" eaLnBrk="0" hangingPunct="0">
              <a:defRPr sz="1300">
                <a:solidFill>
                  <a:schemeClr val="tx1"/>
                </a:solidFill>
                <a:latin typeface="Tahoma" pitchFamily="34" charset="0"/>
                <a:cs typeface="Arial" pitchFamily="34" charset="0"/>
              </a:defRPr>
            </a:lvl4pPr>
            <a:lvl5pPr marL="1899186" indent="-211021" defTabSz="871926" eaLnBrk="0" hangingPunct="0">
              <a:defRPr sz="1300">
                <a:solidFill>
                  <a:schemeClr val="tx1"/>
                </a:solidFill>
                <a:latin typeface="Tahoma" pitchFamily="34" charset="0"/>
                <a:cs typeface="Arial" pitchFamily="34" charset="0"/>
              </a:defRPr>
            </a:lvl5pPr>
            <a:lvl6pPr marL="2321227" indent="-211021" defTabSz="871926" eaLnBrk="0" fontAlgn="base" hangingPunct="0">
              <a:spcBef>
                <a:spcPct val="0"/>
              </a:spcBef>
              <a:spcAft>
                <a:spcPct val="0"/>
              </a:spcAft>
              <a:defRPr sz="1300">
                <a:solidFill>
                  <a:schemeClr val="tx1"/>
                </a:solidFill>
                <a:latin typeface="Tahoma" pitchFamily="34" charset="0"/>
                <a:cs typeface="Arial" pitchFamily="34" charset="0"/>
              </a:defRPr>
            </a:lvl6pPr>
            <a:lvl7pPr marL="2743269" indent="-211021" defTabSz="871926" eaLnBrk="0" fontAlgn="base" hangingPunct="0">
              <a:spcBef>
                <a:spcPct val="0"/>
              </a:spcBef>
              <a:spcAft>
                <a:spcPct val="0"/>
              </a:spcAft>
              <a:defRPr sz="1300">
                <a:solidFill>
                  <a:schemeClr val="tx1"/>
                </a:solidFill>
                <a:latin typeface="Tahoma" pitchFamily="34" charset="0"/>
                <a:cs typeface="Arial" pitchFamily="34" charset="0"/>
              </a:defRPr>
            </a:lvl7pPr>
            <a:lvl8pPr marL="3165310" indent="-211021" defTabSz="871926" eaLnBrk="0" fontAlgn="base" hangingPunct="0">
              <a:spcBef>
                <a:spcPct val="0"/>
              </a:spcBef>
              <a:spcAft>
                <a:spcPct val="0"/>
              </a:spcAft>
              <a:defRPr sz="1300">
                <a:solidFill>
                  <a:schemeClr val="tx1"/>
                </a:solidFill>
                <a:latin typeface="Tahoma" pitchFamily="34" charset="0"/>
                <a:cs typeface="Arial" pitchFamily="34" charset="0"/>
              </a:defRPr>
            </a:lvl8pPr>
            <a:lvl9pPr marL="3587351" indent="-211021" defTabSz="871926" eaLnBrk="0" fontAlgn="base" hangingPunct="0">
              <a:spcBef>
                <a:spcPct val="0"/>
              </a:spcBef>
              <a:spcAft>
                <a:spcPct val="0"/>
              </a:spcAft>
              <a:defRPr sz="1300">
                <a:solidFill>
                  <a:schemeClr val="tx1"/>
                </a:solidFill>
                <a:latin typeface="Tahoma" pitchFamily="34" charset="0"/>
                <a:cs typeface="Arial" pitchFamily="34" charset="0"/>
              </a:defRPr>
            </a:lvl9pPr>
          </a:lstStyle>
          <a:p>
            <a:pPr eaLnBrk="1" hangingPunct="1"/>
            <a:fld id="{7E8ED445-7E21-4E7E-B9CF-1F4B792C7B21}" type="slidenum">
              <a:rPr lang="en-GB" sz="1200">
                <a:latin typeface="Arial" pitchFamily="34" charset="0"/>
              </a:rPr>
              <a:pPr eaLnBrk="1" hangingPunct="1"/>
              <a:t>3</a:t>
            </a:fld>
            <a:endParaRPr lang="en-GB" sz="1200" dirty="0">
              <a:latin typeface="Arial" pitchFamily="34" charset="0"/>
            </a:endParaRPr>
          </a:p>
        </p:txBody>
      </p:sp>
      <p:sp>
        <p:nvSpPr>
          <p:cNvPr id="195587" name="Rectangle 2"/>
          <p:cNvSpPr>
            <a:spLocks noGrp="1" noRot="1" noChangeAspect="1" noChangeArrowheads="1" noTextEdit="1"/>
          </p:cNvSpPr>
          <p:nvPr>
            <p:ph type="sldImg"/>
          </p:nvPr>
        </p:nvSpPr>
        <p:spPr>
          <a:xfrm>
            <a:off x="382588" y="685800"/>
            <a:ext cx="6097587" cy="3430588"/>
          </a:xfrm>
          <a:ln/>
        </p:spPr>
      </p:sp>
      <p:sp>
        <p:nvSpPr>
          <p:cNvPr id="195588" name="Rectangle 3"/>
          <p:cNvSpPr>
            <a:spLocks noGrp="1" noChangeArrowheads="1"/>
          </p:cNvSpPr>
          <p:nvPr>
            <p:ph type="body" idx="1"/>
          </p:nvPr>
        </p:nvSpPr>
        <p:spPr>
          <a:xfrm>
            <a:off x="685494" y="4344357"/>
            <a:ext cx="5488546" cy="4113169"/>
          </a:xfrm>
          <a:noFill/>
        </p:spPr>
        <p:txBody>
          <a:bodyPr/>
          <a:lstStyle/>
          <a:p>
            <a:pPr eaLnBrk="1" hangingPunct="1"/>
            <a:endParaRPr lang="en-GB" dirty="0"/>
          </a:p>
        </p:txBody>
      </p:sp>
    </p:spTree>
    <p:extLst>
      <p:ext uri="{BB962C8B-B14F-4D97-AF65-F5344CB8AC3E}">
        <p14:creationId xmlns:p14="http://schemas.microsoft.com/office/powerpoint/2010/main" val="3109574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6CCEFFDE-B094-4688-80B1-B6AE1701474E}" type="slidenum">
              <a:rPr lang="en-GB" altLang="en-US" smtClean="0">
                <a:latin typeface="Arial" pitchFamily="34" charset="0"/>
              </a:rPr>
              <a:pPr eaLnBrk="1" hangingPunct="1"/>
              <a:t>4</a:t>
            </a:fld>
            <a:endParaRPr lang="en-GB" altLang="en-US" dirty="0">
              <a:latin typeface="Arial" pitchFamily="34" charset="0"/>
            </a:endParaRPr>
          </a:p>
        </p:txBody>
      </p:sp>
      <p:sp>
        <p:nvSpPr>
          <p:cNvPr id="195587" name="Rectangle 2"/>
          <p:cNvSpPr>
            <a:spLocks noGrp="1" noRot="1" noChangeAspect="1" noChangeArrowheads="1" noTextEdit="1"/>
          </p:cNvSpPr>
          <p:nvPr>
            <p:ph type="sldImg"/>
          </p:nvPr>
        </p:nvSpPr>
        <p:spPr>
          <a:xfrm>
            <a:off x="382588" y="685800"/>
            <a:ext cx="6096000" cy="3430588"/>
          </a:xfrm>
          <a:ln/>
        </p:spPr>
      </p:sp>
      <p:sp>
        <p:nvSpPr>
          <p:cNvPr id="195588" name="Notes Placeholder 4"/>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a:spcBef>
                <a:spcPct val="30000"/>
              </a:spcBef>
            </a:pPr>
            <a:endParaRPr lang="fr-FR" altLang="en-US" sz="1200" dirty="0">
              <a:latin typeface="Arial" pitchFamily="34" charset="0"/>
            </a:endParaRPr>
          </a:p>
        </p:txBody>
      </p:sp>
      <p:sp>
        <p:nvSpPr>
          <p:cNvPr id="195589" name="Notes Placeholder 5"/>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a:spcBef>
                <a:spcPct val="30000"/>
              </a:spcBef>
            </a:pPr>
            <a:endParaRPr lang="fr-FR" altLang="en-US" sz="1200" dirty="0">
              <a:latin typeface="Arial" pitchFamily="34" charset="0"/>
            </a:endParaRPr>
          </a:p>
        </p:txBody>
      </p:sp>
      <p:sp>
        <p:nvSpPr>
          <p:cNvPr id="195590" name="Rectangle 7"/>
          <p:cNvSpPr>
            <a:spLocks noGrp="1" noChangeArrowheads="1"/>
          </p:cNvSpPr>
          <p:nvPr>
            <p:ph type="body" idx="1"/>
          </p:nvPr>
        </p:nvSpPr>
        <p:spPr>
          <a:noFill/>
        </p:spPr>
        <p:txBody>
          <a:bodyPr/>
          <a:lstStyle/>
          <a:p>
            <a:endParaRPr lang="en-GB"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681E9BAC-437E-4468-B060-CA05EAE54E0A}"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5</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1187" name="Rectangle 2"/>
          <p:cNvSpPr>
            <a:spLocks noGrp="1" noRot="1" noChangeAspect="1" noChangeArrowheads="1" noTextEdit="1"/>
          </p:cNvSpPr>
          <p:nvPr>
            <p:ph type="sldImg"/>
          </p:nvPr>
        </p:nvSpPr>
        <p:spPr>
          <a:xfrm>
            <a:off x="382588" y="685800"/>
            <a:ext cx="6096000" cy="3430588"/>
          </a:xfrm>
          <a:ln/>
        </p:spPr>
      </p:sp>
      <p:sp>
        <p:nvSpPr>
          <p:cNvPr id="221188" name="Notes Placeholder 4"/>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47738" rtl="0" eaLnBrk="0" fontAlgn="auto" latinLnBrk="0" hangingPunct="0">
              <a:lnSpc>
                <a:spcPct val="100000"/>
              </a:lnSpc>
              <a:spcBef>
                <a:spcPct val="30000"/>
              </a:spcBef>
              <a:spcAft>
                <a:spcPts val="0"/>
              </a:spcAft>
              <a:buClrTx/>
              <a:buSzTx/>
              <a:buFontTx/>
              <a:buNone/>
              <a:tabLst/>
              <a:defRPr/>
            </a:pPr>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 name="Notes Placeholder 1"/>
          <p:cNvSpPr>
            <a:spLocks noGrp="1"/>
          </p:cNvSpPr>
          <p:nvPr>
            <p:ph type="body" idx="1"/>
          </p:nvPr>
        </p:nvSpPr>
        <p:spPr/>
        <p:txBody>
          <a:bodyPr/>
          <a:lstStyle/>
          <a:p>
            <a:r>
              <a:rPr lang="en-GB" dirty="0"/>
              <a:t>Structure of an audit report:</a:t>
            </a:r>
          </a:p>
          <a:p>
            <a:r>
              <a:rPr lang="en-GB" dirty="0"/>
              <a:t>Objectives</a:t>
            </a:r>
          </a:p>
          <a:p>
            <a:r>
              <a:rPr lang="en-GB" dirty="0"/>
              <a:t>Scope</a:t>
            </a:r>
          </a:p>
          <a:p>
            <a:r>
              <a:rPr lang="en-GB" dirty="0"/>
              <a:t>Exclusions</a:t>
            </a:r>
          </a:p>
          <a:p>
            <a:r>
              <a:rPr lang="en-GB" dirty="0"/>
              <a:t>Limitations</a:t>
            </a:r>
          </a:p>
          <a:p>
            <a:r>
              <a:rPr lang="en-GB" dirty="0"/>
              <a:t>After drafting, internal review then to auditee for comments (2-3 weeks)</a:t>
            </a:r>
          </a:p>
          <a:p>
            <a:r>
              <a:rPr lang="en-GB" dirty="0"/>
              <a:t>Consider partial reports for</a:t>
            </a:r>
            <a:r>
              <a:rPr lang="en-GB" baseline="0" dirty="0"/>
              <a:t> delayed response or if the audit covers more than one section (separate reports and composite report)</a:t>
            </a:r>
          </a:p>
          <a:p>
            <a:r>
              <a:rPr lang="en-GB" baseline="0" dirty="0"/>
              <a:t>Auditee satisfaction – informal or formal</a:t>
            </a:r>
          </a:p>
          <a:p>
            <a:r>
              <a:rPr lang="en-GB" baseline="0" dirty="0"/>
              <a:t>Needed to improve and a standard requirement</a:t>
            </a:r>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lvl1pPr defTabSz="871926" eaLnBrk="0" hangingPunct="0">
              <a:defRPr sz="1300">
                <a:solidFill>
                  <a:schemeClr val="tx1"/>
                </a:solidFill>
                <a:latin typeface="Tahoma" pitchFamily="34" charset="0"/>
                <a:cs typeface="Arial" pitchFamily="34" charset="0"/>
              </a:defRPr>
            </a:lvl1pPr>
            <a:lvl2pPr marL="685817" indent="-263776" defTabSz="871926" eaLnBrk="0" hangingPunct="0">
              <a:defRPr sz="1300">
                <a:solidFill>
                  <a:schemeClr val="tx1"/>
                </a:solidFill>
                <a:latin typeface="Tahoma" pitchFamily="34" charset="0"/>
                <a:cs typeface="Arial" pitchFamily="34" charset="0"/>
              </a:defRPr>
            </a:lvl2pPr>
            <a:lvl3pPr marL="1055103" indent="-211021" defTabSz="871926" eaLnBrk="0" hangingPunct="0">
              <a:defRPr sz="1300">
                <a:solidFill>
                  <a:schemeClr val="tx1"/>
                </a:solidFill>
                <a:latin typeface="Tahoma" pitchFamily="34" charset="0"/>
                <a:cs typeface="Arial" pitchFamily="34" charset="0"/>
              </a:defRPr>
            </a:lvl3pPr>
            <a:lvl4pPr marL="1477145" indent="-211021" defTabSz="871926" eaLnBrk="0" hangingPunct="0">
              <a:defRPr sz="1300">
                <a:solidFill>
                  <a:schemeClr val="tx1"/>
                </a:solidFill>
                <a:latin typeface="Tahoma" pitchFamily="34" charset="0"/>
                <a:cs typeface="Arial" pitchFamily="34" charset="0"/>
              </a:defRPr>
            </a:lvl4pPr>
            <a:lvl5pPr marL="1899186" indent="-211021" defTabSz="871926" eaLnBrk="0" hangingPunct="0">
              <a:defRPr sz="1300">
                <a:solidFill>
                  <a:schemeClr val="tx1"/>
                </a:solidFill>
                <a:latin typeface="Tahoma" pitchFamily="34" charset="0"/>
                <a:cs typeface="Arial" pitchFamily="34" charset="0"/>
              </a:defRPr>
            </a:lvl5pPr>
            <a:lvl6pPr marL="2321227" indent="-211021" defTabSz="871926" eaLnBrk="0" fontAlgn="base" hangingPunct="0">
              <a:spcBef>
                <a:spcPct val="0"/>
              </a:spcBef>
              <a:spcAft>
                <a:spcPct val="0"/>
              </a:spcAft>
              <a:defRPr sz="1300">
                <a:solidFill>
                  <a:schemeClr val="tx1"/>
                </a:solidFill>
                <a:latin typeface="Tahoma" pitchFamily="34" charset="0"/>
                <a:cs typeface="Arial" pitchFamily="34" charset="0"/>
              </a:defRPr>
            </a:lvl6pPr>
            <a:lvl7pPr marL="2743269" indent="-211021" defTabSz="871926" eaLnBrk="0" fontAlgn="base" hangingPunct="0">
              <a:spcBef>
                <a:spcPct val="0"/>
              </a:spcBef>
              <a:spcAft>
                <a:spcPct val="0"/>
              </a:spcAft>
              <a:defRPr sz="1300">
                <a:solidFill>
                  <a:schemeClr val="tx1"/>
                </a:solidFill>
                <a:latin typeface="Tahoma" pitchFamily="34" charset="0"/>
                <a:cs typeface="Arial" pitchFamily="34" charset="0"/>
              </a:defRPr>
            </a:lvl7pPr>
            <a:lvl8pPr marL="3165310" indent="-211021" defTabSz="871926" eaLnBrk="0" fontAlgn="base" hangingPunct="0">
              <a:spcBef>
                <a:spcPct val="0"/>
              </a:spcBef>
              <a:spcAft>
                <a:spcPct val="0"/>
              </a:spcAft>
              <a:defRPr sz="1300">
                <a:solidFill>
                  <a:schemeClr val="tx1"/>
                </a:solidFill>
                <a:latin typeface="Tahoma" pitchFamily="34" charset="0"/>
                <a:cs typeface="Arial" pitchFamily="34" charset="0"/>
              </a:defRPr>
            </a:lvl8pPr>
            <a:lvl9pPr marL="3587351" indent="-211021" defTabSz="871926" eaLnBrk="0" fontAlgn="base" hangingPunct="0">
              <a:spcBef>
                <a:spcPct val="0"/>
              </a:spcBef>
              <a:spcAft>
                <a:spcPct val="0"/>
              </a:spcAft>
              <a:defRPr sz="1300">
                <a:solidFill>
                  <a:schemeClr val="tx1"/>
                </a:solidFill>
                <a:latin typeface="Tahoma" pitchFamily="34" charset="0"/>
                <a:cs typeface="Arial" pitchFamily="34" charset="0"/>
              </a:defRPr>
            </a:lvl9pPr>
          </a:lstStyle>
          <a:p>
            <a:pPr marL="0" marR="0" lvl="0" indent="0" algn="r" defTabSz="871926" rtl="0" eaLnBrk="1" fontAlgn="auto" latinLnBrk="0" hangingPunct="1">
              <a:lnSpc>
                <a:spcPct val="100000"/>
              </a:lnSpc>
              <a:spcBef>
                <a:spcPts val="0"/>
              </a:spcBef>
              <a:spcAft>
                <a:spcPts val="0"/>
              </a:spcAft>
              <a:buClrTx/>
              <a:buSzTx/>
              <a:buFontTx/>
              <a:buNone/>
              <a:tabLst/>
              <a:defRPr/>
            </a:pPr>
            <a:fld id="{7E8ED445-7E21-4E7E-B9CF-1F4B792C7B21}" type="slidenum">
              <a:rPr kumimoji="0" lang="en-GB" sz="1200" b="0" i="0" u="none" strike="noStrike" kern="1200" cap="none" spc="0" normalizeH="0" baseline="0" noProof="0">
                <a:ln>
                  <a:noFill/>
                </a:ln>
                <a:solidFill>
                  <a:prstClr val="black"/>
                </a:solidFill>
                <a:effectLst/>
                <a:uLnTx/>
                <a:uFillTx/>
                <a:latin typeface="Arial" pitchFamily="34" charset="0"/>
                <a:ea typeface="+mn-ea"/>
                <a:cs typeface="Arial" pitchFamily="34" charset="0"/>
              </a:rPr>
              <a:pPr marL="0" marR="0" lvl="0" indent="0" algn="r" defTabSz="871926"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195587" name="Rectangle 2"/>
          <p:cNvSpPr>
            <a:spLocks noGrp="1" noRot="1" noChangeAspect="1" noChangeArrowheads="1" noTextEdit="1"/>
          </p:cNvSpPr>
          <p:nvPr>
            <p:ph type="sldImg"/>
          </p:nvPr>
        </p:nvSpPr>
        <p:spPr>
          <a:xfrm>
            <a:off x="382588" y="685800"/>
            <a:ext cx="6097587" cy="3430588"/>
          </a:xfrm>
          <a:ln/>
        </p:spPr>
      </p:sp>
      <p:sp>
        <p:nvSpPr>
          <p:cNvPr id="195588" name="Rectangle 3"/>
          <p:cNvSpPr>
            <a:spLocks noGrp="1" noChangeArrowheads="1"/>
          </p:cNvSpPr>
          <p:nvPr>
            <p:ph type="body" idx="1"/>
          </p:nvPr>
        </p:nvSpPr>
        <p:spPr>
          <a:xfrm>
            <a:off x="685494" y="4344357"/>
            <a:ext cx="5488546" cy="4113169"/>
          </a:xfrm>
          <a:noFill/>
        </p:spPr>
        <p:txBody>
          <a:bodyPr/>
          <a:lstStyle/>
          <a:p>
            <a:pPr eaLnBrk="1" hangingPunct="1"/>
            <a:endParaRPr lang="en-GB" dirty="0"/>
          </a:p>
        </p:txBody>
      </p:sp>
    </p:spTree>
    <p:extLst>
      <p:ext uri="{BB962C8B-B14F-4D97-AF65-F5344CB8AC3E}">
        <p14:creationId xmlns:p14="http://schemas.microsoft.com/office/powerpoint/2010/main" val="518638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6AC62127-903A-4CB5-930A-0C5890756791}"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7</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2211" name="Rectangle 2"/>
          <p:cNvSpPr>
            <a:spLocks noGrp="1" noRot="1" noChangeAspect="1" noChangeArrowheads="1" noTextEdit="1"/>
          </p:cNvSpPr>
          <p:nvPr>
            <p:ph type="sldImg"/>
          </p:nvPr>
        </p:nvSpPr>
        <p:spPr>
          <a:xfrm>
            <a:off x="381000" y="685800"/>
            <a:ext cx="6096000" cy="3429000"/>
          </a:xfrm>
          <a:ln/>
        </p:spPr>
      </p:sp>
      <p:sp>
        <p:nvSpPr>
          <p:cNvPr id="222212" name="Rectangle 3"/>
          <p:cNvSpPr>
            <a:spLocks noGrp="1" noChangeArrowheads="1"/>
          </p:cNvSpPr>
          <p:nvPr>
            <p:ph type="body" idx="1"/>
          </p:nvPr>
        </p:nvSpPr>
        <p:spPr>
          <a:noFill/>
        </p:spPr>
        <p:txBody>
          <a:bodyPr/>
          <a:lstStyle/>
          <a:p>
            <a:pPr eaLnBrk="1" hangingPunct="1"/>
            <a:r>
              <a:rPr lang="fr-FR" altLang="en-US" dirty="0"/>
              <a:t>Post audit:</a:t>
            </a:r>
          </a:p>
          <a:p>
            <a:pPr marL="171450" indent="-171450" eaLnBrk="1" hangingPunct="1">
              <a:buFontTx/>
              <a:buChar char="-"/>
            </a:pPr>
            <a:r>
              <a:rPr lang="fr-FR" altLang="en-US" dirty="0"/>
              <a:t>Evaluation of performance after each audit to pick up problems early</a:t>
            </a:r>
            <a:r>
              <a:rPr lang="fr-FR" altLang="en-US" baseline="0" dirty="0"/>
              <a:t> = « closing engagement meeting »</a:t>
            </a:r>
            <a:endParaRPr lang="fr-FR"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lvl1pPr defTabSz="871926" eaLnBrk="0" hangingPunct="0">
              <a:defRPr sz="1300">
                <a:solidFill>
                  <a:schemeClr val="tx1"/>
                </a:solidFill>
                <a:latin typeface="Tahoma" pitchFamily="34" charset="0"/>
                <a:cs typeface="Arial" pitchFamily="34" charset="0"/>
              </a:defRPr>
            </a:lvl1pPr>
            <a:lvl2pPr marL="685817" indent="-263776" defTabSz="871926" eaLnBrk="0" hangingPunct="0">
              <a:defRPr sz="1300">
                <a:solidFill>
                  <a:schemeClr val="tx1"/>
                </a:solidFill>
                <a:latin typeface="Tahoma" pitchFamily="34" charset="0"/>
                <a:cs typeface="Arial" pitchFamily="34" charset="0"/>
              </a:defRPr>
            </a:lvl2pPr>
            <a:lvl3pPr marL="1055103" indent="-211021" defTabSz="871926" eaLnBrk="0" hangingPunct="0">
              <a:defRPr sz="1300">
                <a:solidFill>
                  <a:schemeClr val="tx1"/>
                </a:solidFill>
                <a:latin typeface="Tahoma" pitchFamily="34" charset="0"/>
                <a:cs typeface="Arial" pitchFamily="34" charset="0"/>
              </a:defRPr>
            </a:lvl3pPr>
            <a:lvl4pPr marL="1477145" indent="-211021" defTabSz="871926" eaLnBrk="0" hangingPunct="0">
              <a:defRPr sz="1300">
                <a:solidFill>
                  <a:schemeClr val="tx1"/>
                </a:solidFill>
                <a:latin typeface="Tahoma" pitchFamily="34" charset="0"/>
                <a:cs typeface="Arial" pitchFamily="34" charset="0"/>
              </a:defRPr>
            </a:lvl4pPr>
            <a:lvl5pPr marL="1899186" indent="-211021" defTabSz="871926" eaLnBrk="0" hangingPunct="0">
              <a:defRPr sz="1300">
                <a:solidFill>
                  <a:schemeClr val="tx1"/>
                </a:solidFill>
                <a:latin typeface="Tahoma" pitchFamily="34" charset="0"/>
                <a:cs typeface="Arial" pitchFamily="34" charset="0"/>
              </a:defRPr>
            </a:lvl5pPr>
            <a:lvl6pPr marL="2321227" indent="-211021" defTabSz="871926" eaLnBrk="0" fontAlgn="base" hangingPunct="0">
              <a:spcBef>
                <a:spcPct val="0"/>
              </a:spcBef>
              <a:spcAft>
                <a:spcPct val="0"/>
              </a:spcAft>
              <a:defRPr sz="1300">
                <a:solidFill>
                  <a:schemeClr val="tx1"/>
                </a:solidFill>
                <a:latin typeface="Tahoma" pitchFamily="34" charset="0"/>
                <a:cs typeface="Arial" pitchFamily="34" charset="0"/>
              </a:defRPr>
            </a:lvl6pPr>
            <a:lvl7pPr marL="2743269" indent="-211021" defTabSz="871926" eaLnBrk="0" fontAlgn="base" hangingPunct="0">
              <a:spcBef>
                <a:spcPct val="0"/>
              </a:spcBef>
              <a:spcAft>
                <a:spcPct val="0"/>
              </a:spcAft>
              <a:defRPr sz="1300">
                <a:solidFill>
                  <a:schemeClr val="tx1"/>
                </a:solidFill>
                <a:latin typeface="Tahoma" pitchFamily="34" charset="0"/>
                <a:cs typeface="Arial" pitchFamily="34" charset="0"/>
              </a:defRPr>
            </a:lvl7pPr>
            <a:lvl8pPr marL="3165310" indent="-211021" defTabSz="871926" eaLnBrk="0" fontAlgn="base" hangingPunct="0">
              <a:spcBef>
                <a:spcPct val="0"/>
              </a:spcBef>
              <a:spcAft>
                <a:spcPct val="0"/>
              </a:spcAft>
              <a:defRPr sz="1300">
                <a:solidFill>
                  <a:schemeClr val="tx1"/>
                </a:solidFill>
                <a:latin typeface="Tahoma" pitchFamily="34" charset="0"/>
                <a:cs typeface="Arial" pitchFamily="34" charset="0"/>
              </a:defRPr>
            </a:lvl8pPr>
            <a:lvl9pPr marL="3587351" indent="-211021" defTabSz="871926" eaLnBrk="0" fontAlgn="base" hangingPunct="0">
              <a:spcBef>
                <a:spcPct val="0"/>
              </a:spcBef>
              <a:spcAft>
                <a:spcPct val="0"/>
              </a:spcAft>
              <a:defRPr sz="1300">
                <a:solidFill>
                  <a:schemeClr val="tx1"/>
                </a:solidFill>
                <a:latin typeface="Tahoma" pitchFamily="34" charset="0"/>
                <a:cs typeface="Arial" pitchFamily="34" charset="0"/>
              </a:defRPr>
            </a:lvl9pPr>
          </a:lstStyle>
          <a:p>
            <a:pPr marL="0" marR="0" lvl="0" indent="0" algn="r" defTabSz="871926" rtl="0" eaLnBrk="1" fontAlgn="auto" latinLnBrk="0" hangingPunct="1">
              <a:lnSpc>
                <a:spcPct val="100000"/>
              </a:lnSpc>
              <a:spcBef>
                <a:spcPts val="0"/>
              </a:spcBef>
              <a:spcAft>
                <a:spcPts val="0"/>
              </a:spcAft>
              <a:buClrTx/>
              <a:buSzTx/>
              <a:buFontTx/>
              <a:buNone/>
              <a:tabLst/>
              <a:defRPr/>
            </a:pPr>
            <a:fld id="{7E8ED445-7E21-4E7E-B9CF-1F4B792C7B21}" type="slidenum">
              <a:rPr kumimoji="0" lang="en-GB" sz="1200" b="0" i="0" u="none" strike="noStrike" kern="1200" cap="none" spc="0" normalizeH="0" baseline="0" noProof="0">
                <a:ln>
                  <a:noFill/>
                </a:ln>
                <a:solidFill>
                  <a:prstClr val="black"/>
                </a:solidFill>
                <a:effectLst/>
                <a:uLnTx/>
                <a:uFillTx/>
                <a:latin typeface="Arial" pitchFamily="34" charset="0"/>
                <a:ea typeface="+mn-ea"/>
                <a:cs typeface="Arial" pitchFamily="34" charset="0"/>
              </a:rPr>
              <a:pPr marL="0" marR="0" lvl="0" indent="0" algn="r" defTabSz="871926"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195587" name="Rectangle 2"/>
          <p:cNvSpPr>
            <a:spLocks noGrp="1" noRot="1" noChangeAspect="1" noChangeArrowheads="1" noTextEdit="1"/>
          </p:cNvSpPr>
          <p:nvPr>
            <p:ph type="sldImg"/>
          </p:nvPr>
        </p:nvSpPr>
        <p:spPr>
          <a:xfrm>
            <a:off x="382588" y="685800"/>
            <a:ext cx="6097587" cy="3430588"/>
          </a:xfrm>
          <a:ln/>
        </p:spPr>
      </p:sp>
      <p:sp>
        <p:nvSpPr>
          <p:cNvPr id="195588" name="Rectangle 3"/>
          <p:cNvSpPr>
            <a:spLocks noGrp="1" noChangeArrowheads="1"/>
          </p:cNvSpPr>
          <p:nvPr>
            <p:ph type="body" idx="1"/>
          </p:nvPr>
        </p:nvSpPr>
        <p:spPr>
          <a:xfrm>
            <a:off x="685494" y="4344357"/>
            <a:ext cx="5488546" cy="4113169"/>
          </a:xfrm>
          <a:noFill/>
        </p:spPr>
        <p:txBody>
          <a:bodyPr/>
          <a:lstStyle/>
          <a:p>
            <a:pPr eaLnBrk="1" hangingPunct="1"/>
            <a:endParaRPr lang="en-GB" dirty="0"/>
          </a:p>
        </p:txBody>
      </p:sp>
    </p:spTree>
    <p:extLst>
      <p:ext uri="{BB962C8B-B14F-4D97-AF65-F5344CB8AC3E}">
        <p14:creationId xmlns:p14="http://schemas.microsoft.com/office/powerpoint/2010/main" val="11842510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651E8F0E-0733-4DB9-A86A-F1ABB1B070A0}"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9</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3235" name="Rectangle 7"/>
          <p:cNvSpPr txBox="1">
            <a:spLocks noGrp="1" noChangeArrowheads="1"/>
          </p:cNvSpPr>
          <p:nvPr/>
        </p:nvSpPr>
        <p:spPr bwMode="auto">
          <a:xfrm>
            <a:off x="3882929" y="8684460"/>
            <a:ext cx="2973538" cy="458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41" tIns="43719" rIns="87441" bIns="43719" anchor="b"/>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947738" rtl="0" eaLnBrk="1" fontAlgn="auto" latinLnBrk="0" hangingPunct="1">
              <a:lnSpc>
                <a:spcPct val="100000"/>
              </a:lnSpc>
              <a:spcBef>
                <a:spcPts val="0"/>
              </a:spcBef>
              <a:spcAft>
                <a:spcPts val="0"/>
              </a:spcAft>
              <a:buClrTx/>
              <a:buSzTx/>
              <a:buFontTx/>
              <a:buNone/>
              <a:tabLst/>
              <a:defRPr/>
            </a:pPr>
            <a:fld id="{9FC24FF2-726E-4890-BF2B-9A40FD15589A}" type="slidenum">
              <a:rPr kumimoji="0" lang="fr-FR" altLang="en-US" sz="1200" b="0" i="0" u="none" strike="noStrike" kern="1200" cap="none" spc="0" normalizeH="0" baseline="0" noProof="0">
                <a:ln>
                  <a:noFill/>
                </a:ln>
                <a:solidFill>
                  <a:prstClr val="black"/>
                </a:solidFill>
                <a:effectLst/>
                <a:uLnTx/>
                <a:uFillTx/>
                <a:latin typeface="Arial" pitchFamily="34" charset="0"/>
                <a:ea typeface="MS PGothic" pitchFamily="34" charset="-128"/>
                <a:cs typeface="+mn-cs"/>
              </a:rPr>
              <a:pPr marL="0" marR="0" lvl="0" indent="0" algn="r" defTabSz="947738" rtl="0" eaLnBrk="1" fontAlgn="auto" latinLnBrk="0" hangingPunct="1">
                <a:lnSpc>
                  <a:spcPct val="100000"/>
                </a:lnSpc>
                <a:spcBef>
                  <a:spcPts val="0"/>
                </a:spcBef>
                <a:spcAft>
                  <a:spcPts val="0"/>
                </a:spcAft>
                <a:buClrTx/>
                <a:buSzTx/>
                <a:buFontTx/>
                <a:buNone/>
                <a:tabLst/>
                <a:defRPr/>
              </a:pPr>
              <a:t>9</a:t>
            </a:fld>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3236" name="Rectangle 2"/>
          <p:cNvSpPr>
            <a:spLocks noGrp="1" noRot="1" noChangeAspect="1" noChangeArrowheads="1" noTextEdit="1"/>
          </p:cNvSpPr>
          <p:nvPr>
            <p:ph type="sldImg"/>
          </p:nvPr>
        </p:nvSpPr>
        <p:spPr>
          <a:xfrm>
            <a:off x="382588" y="685800"/>
            <a:ext cx="6096000" cy="3429000"/>
          </a:xfrm>
          <a:ln/>
        </p:spPr>
      </p:sp>
      <p:sp>
        <p:nvSpPr>
          <p:cNvPr id="223237" name="Notes Placeholder 5"/>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47738" rtl="0" eaLnBrk="0" fontAlgn="auto" latinLnBrk="0" hangingPunct="0">
              <a:lnSpc>
                <a:spcPct val="100000"/>
              </a:lnSpc>
              <a:spcBef>
                <a:spcPct val="30000"/>
              </a:spcBef>
              <a:spcAft>
                <a:spcPts val="0"/>
              </a:spcAft>
              <a:buClrTx/>
              <a:buSzTx/>
              <a:buFontTx/>
              <a:buNone/>
              <a:tabLst/>
              <a:defRPr/>
            </a:pPr>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3238" name="Rectangle 3"/>
          <p:cNvSpPr>
            <a:spLocks noGrp="1" noChangeArrowheads="1"/>
          </p:cNvSpPr>
          <p:nvPr>
            <p:ph type="body" idx="1"/>
          </p:nvPr>
        </p:nvSpPr>
        <p:spPr>
          <a:xfrm>
            <a:off x="903257" y="4542924"/>
            <a:ext cx="5487013" cy="4113169"/>
          </a:xfrm>
          <a:noFill/>
        </p:spPr>
        <p:txBody>
          <a:bodyPr/>
          <a:lstStyle/>
          <a:p>
            <a:r>
              <a:rPr lang="nl-BE" altLang="en-US" dirty="0"/>
              <a:t>Discussion point:  For whom is the report intended? - The DG as well as the auditee </a:t>
            </a:r>
          </a:p>
          <a:p>
            <a:endParaRPr lang="nl-BE" altLang="en-US" dirty="0"/>
          </a:p>
          <a:p>
            <a:r>
              <a:rPr lang="nl-BE" altLang="en-US" b="1" dirty="0"/>
              <a:t>Full report:</a:t>
            </a:r>
          </a:p>
          <a:p>
            <a:r>
              <a:rPr lang="nl-BE" altLang="en-US" dirty="0"/>
              <a:t>Contents page</a:t>
            </a:r>
          </a:p>
          <a:p>
            <a:r>
              <a:rPr lang="en-US" altLang="en-US" dirty="0"/>
              <a:t>Objectives and scope (maximum 2 pages)</a:t>
            </a:r>
          </a:p>
          <a:p>
            <a:r>
              <a:rPr lang="en-US" altLang="en-US" dirty="0"/>
              <a:t>Key figures + methods, etc. (from the EPM)</a:t>
            </a:r>
          </a:p>
          <a:p>
            <a:r>
              <a:rPr lang="en-US" altLang="en-US" dirty="0"/>
              <a:t>Observations and recommendations</a:t>
            </a:r>
          </a:p>
          <a:p>
            <a:endParaRPr lang="nl-BE" altLang="en-US" b="1" dirty="0"/>
          </a:p>
          <a:p>
            <a:r>
              <a:rPr lang="nl-BE" altLang="en-US" b="1" dirty="0"/>
              <a:t>Content – </a:t>
            </a:r>
            <a:r>
              <a:rPr lang="nl-BE" altLang="en-US" dirty="0"/>
              <a:t>it is not personal – we audit systems and processes, not people.</a:t>
            </a:r>
          </a:p>
          <a:p>
            <a:r>
              <a:rPr lang="nl-BE" altLang="en-US" dirty="0"/>
              <a:t>Also – Standard 2420 – accurate, objective, clear, concise, constructive, complete and timely.</a:t>
            </a:r>
          </a:p>
          <a:p>
            <a:endParaRPr lang="nl-BE" altLang="en-US" dirty="0"/>
          </a:p>
          <a:p>
            <a:pPr marL="0" marR="0" indent="0" algn="l" defTabSz="914400" rtl="0" eaLnBrk="1" fontAlgn="auto" latinLnBrk="0" hangingPunct="1">
              <a:lnSpc>
                <a:spcPct val="100000"/>
              </a:lnSpc>
              <a:spcBef>
                <a:spcPts val="0"/>
              </a:spcBef>
              <a:spcAft>
                <a:spcPts val="0"/>
              </a:spcAft>
              <a:buClrTx/>
              <a:buSzTx/>
              <a:buFontTx/>
              <a:buNone/>
              <a:tabLst/>
              <a:defRPr/>
            </a:pPr>
            <a:r>
              <a:rPr lang="nl-BE" altLang="en-US" b="1" dirty="0"/>
              <a:t>Draft report </a:t>
            </a:r>
            <a:r>
              <a:rPr lang="nl-BE" altLang="en-US" dirty="0"/>
              <a:t>– goes to the auditees for agreement or dissent, depending on issues raised &amp; solutions proposed. Acceptance - or not - of recommendations.</a:t>
            </a:r>
          </a:p>
          <a:p>
            <a:pPr marL="0" marR="0" indent="0" algn="l" defTabSz="914400" rtl="0" eaLnBrk="1" fontAlgn="auto" latinLnBrk="0" hangingPunct="1">
              <a:lnSpc>
                <a:spcPct val="100000"/>
              </a:lnSpc>
              <a:spcBef>
                <a:spcPts val="0"/>
              </a:spcBef>
              <a:spcAft>
                <a:spcPts val="0"/>
              </a:spcAft>
              <a:buClrTx/>
              <a:buSzTx/>
              <a:buFontTx/>
              <a:buNone/>
              <a:tabLst/>
              <a:defRPr/>
            </a:pPr>
            <a:r>
              <a:rPr lang="nl-BE" altLang="en-US" dirty="0"/>
              <a:t>Working out the distribution list can be difficult</a:t>
            </a:r>
          </a:p>
          <a:p>
            <a:endParaRPr lang="nl-BE" altLang="en-US" b="1" dirty="0"/>
          </a:p>
          <a:p>
            <a:r>
              <a:rPr lang="nl-BE" altLang="en-US" b="1" dirty="0"/>
              <a:t>When do you issue the report</a:t>
            </a:r>
            <a:r>
              <a:rPr lang="nl-BE" altLang="en-US" dirty="0"/>
              <a:t>? After fieldwork, only after validating the findings/observations.</a:t>
            </a:r>
            <a:r>
              <a:rPr lang="nl-BE" altLang="en-US" baseline="0" dirty="0"/>
              <a:t> Formally, in the EC context, a validation meeting is not always mandatory and might not always precede the issuance of the draft report. However the Contractditory procedure, during which Management is given the opportunity to review the report and respond to findinds and recommendations, is mandatory before the issuance of the final report.</a:t>
            </a:r>
            <a:endParaRPr lang="nl-BE" altLang="en-US" dirty="0"/>
          </a:p>
          <a:p>
            <a:endParaRPr lang="nl-BE" altLang="en-US" dirty="0"/>
          </a:p>
          <a:p>
            <a:endParaRPr lang="nl-BE" altLang="en-US" dirty="0"/>
          </a:p>
          <a:p>
            <a:endParaRPr lang="nl-BE" altLang="en-US" dirty="0"/>
          </a:p>
          <a:p>
            <a:endParaRPr lang="nl-BE"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651E8F0E-0733-4DB9-A86A-F1ABB1B070A0}"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10</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3235" name="Rectangle 7"/>
          <p:cNvSpPr txBox="1">
            <a:spLocks noGrp="1" noChangeArrowheads="1"/>
          </p:cNvSpPr>
          <p:nvPr/>
        </p:nvSpPr>
        <p:spPr bwMode="auto">
          <a:xfrm>
            <a:off x="3882929" y="8684460"/>
            <a:ext cx="2973538" cy="458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41" tIns="43719" rIns="87441" bIns="43719" anchor="b"/>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947738" rtl="0" eaLnBrk="1" fontAlgn="auto" latinLnBrk="0" hangingPunct="1">
              <a:lnSpc>
                <a:spcPct val="100000"/>
              </a:lnSpc>
              <a:spcBef>
                <a:spcPts val="0"/>
              </a:spcBef>
              <a:spcAft>
                <a:spcPts val="0"/>
              </a:spcAft>
              <a:buClrTx/>
              <a:buSzTx/>
              <a:buFontTx/>
              <a:buNone/>
              <a:tabLst/>
              <a:defRPr/>
            </a:pPr>
            <a:fld id="{9FC24FF2-726E-4890-BF2B-9A40FD15589A}" type="slidenum">
              <a:rPr kumimoji="0" lang="fr-FR" altLang="en-US" sz="1200" b="0" i="0" u="none" strike="noStrike" kern="1200" cap="none" spc="0" normalizeH="0" baseline="0" noProof="0">
                <a:ln>
                  <a:noFill/>
                </a:ln>
                <a:solidFill>
                  <a:prstClr val="black"/>
                </a:solidFill>
                <a:effectLst/>
                <a:uLnTx/>
                <a:uFillTx/>
                <a:latin typeface="Arial" pitchFamily="34" charset="0"/>
                <a:ea typeface="MS PGothic" pitchFamily="34" charset="-128"/>
                <a:cs typeface="+mn-cs"/>
              </a:rPr>
              <a:pPr marL="0" marR="0" lvl="0" indent="0" algn="r" defTabSz="947738" rtl="0" eaLnBrk="1" fontAlgn="auto" latinLnBrk="0" hangingPunct="1">
                <a:lnSpc>
                  <a:spcPct val="100000"/>
                </a:lnSpc>
                <a:spcBef>
                  <a:spcPts val="0"/>
                </a:spcBef>
                <a:spcAft>
                  <a:spcPts val="0"/>
                </a:spcAft>
                <a:buClrTx/>
                <a:buSzTx/>
                <a:buFontTx/>
                <a:buNone/>
                <a:tabLst/>
                <a:defRPr/>
              </a:pPr>
              <a:t>10</a:t>
            </a:fld>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3236" name="Rectangle 2"/>
          <p:cNvSpPr>
            <a:spLocks noGrp="1" noRot="1" noChangeAspect="1" noChangeArrowheads="1" noTextEdit="1"/>
          </p:cNvSpPr>
          <p:nvPr>
            <p:ph type="sldImg"/>
          </p:nvPr>
        </p:nvSpPr>
        <p:spPr>
          <a:xfrm>
            <a:off x="382588" y="685800"/>
            <a:ext cx="6096000" cy="3429000"/>
          </a:xfrm>
          <a:ln/>
        </p:spPr>
      </p:sp>
      <p:sp>
        <p:nvSpPr>
          <p:cNvPr id="223237" name="Notes Placeholder 5"/>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47738" rtl="0" eaLnBrk="0" fontAlgn="auto" latinLnBrk="0" hangingPunct="0">
              <a:lnSpc>
                <a:spcPct val="100000"/>
              </a:lnSpc>
              <a:spcBef>
                <a:spcPct val="30000"/>
              </a:spcBef>
              <a:spcAft>
                <a:spcPts val="0"/>
              </a:spcAft>
              <a:buClrTx/>
              <a:buSzTx/>
              <a:buFontTx/>
              <a:buNone/>
              <a:tabLst/>
              <a:defRPr/>
            </a:pPr>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3238" name="Rectangle 3"/>
          <p:cNvSpPr>
            <a:spLocks noGrp="1" noChangeArrowheads="1"/>
          </p:cNvSpPr>
          <p:nvPr>
            <p:ph type="body" idx="1"/>
          </p:nvPr>
        </p:nvSpPr>
        <p:spPr>
          <a:xfrm>
            <a:off x="903257" y="4542924"/>
            <a:ext cx="5487013" cy="4113169"/>
          </a:xfrm>
          <a:noFill/>
        </p:spPr>
        <p:txBody>
          <a:bodyPr/>
          <a:lstStyle/>
          <a:p>
            <a:endParaRPr lang="nl-BE"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250BDDC-D326-4DF9-A692-21C81757728D}" type="datetimeFigureOut">
              <a:rPr lang="en-GB" smtClean="0"/>
              <a:t>21/10/2019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1D87862-FBA1-410E-A333-3E5F640F472E}" type="slidenum">
              <a:rPr lang="en-GB" smtClean="0"/>
              <a:t>‹#›</a:t>
            </a:fld>
            <a:endParaRPr lang="en-GB" dirty="0"/>
          </a:p>
        </p:txBody>
      </p:sp>
    </p:spTree>
    <p:extLst>
      <p:ext uri="{BB962C8B-B14F-4D97-AF65-F5344CB8AC3E}">
        <p14:creationId xmlns:p14="http://schemas.microsoft.com/office/powerpoint/2010/main" val="2035155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250BDDC-D326-4DF9-A692-21C81757728D}" type="datetimeFigureOut">
              <a:rPr lang="en-GB" smtClean="0"/>
              <a:t>21/10/2019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1D87862-FBA1-410E-A333-3E5F640F472E}" type="slidenum">
              <a:rPr lang="en-GB" smtClean="0"/>
              <a:t>‹#›</a:t>
            </a:fld>
            <a:endParaRPr lang="en-GB" dirty="0"/>
          </a:p>
        </p:txBody>
      </p:sp>
    </p:spTree>
    <p:extLst>
      <p:ext uri="{BB962C8B-B14F-4D97-AF65-F5344CB8AC3E}">
        <p14:creationId xmlns:p14="http://schemas.microsoft.com/office/powerpoint/2010/main" val="2496450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250BDDC-D326-4DF9-A692-21C81757728D}" type="datetimeFigureOut">
              <a:rPr lang="en-GB" smtClean="0"/>
              <a:t>21/10/2019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1D87862-FBA1-410E-A333-3E5F640F472E}" type="slidenum">
              <a:rPr lang="en-GB" smtClean="0"/>
              <a:t>‹#›</a:t>
            </a:fld>
            <a:endParaRPr lang="en-GB" dirty="0"/>
          </a:p>
        </p:txBody>
      </p:sp>
    </p:spTree>
    <p:extLst>
      <p:ext uri="{BB962C8B-B14F-4D97-AF65-F5344CB8AC3E}">
        <p14:creationId xmlns:p14="http://schemas.microsoft.com/office/powerpoint/2010/main" val="32998013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1371600"/>
          </a:xfrm>
        </p:spPr>
        <p:txBody>
          <a:bodyPr/>
          <a:lstStyle/>
          <a:p>
            <a:r>
              <a:rPr lang="en-US"/>
              <a:t>Click to edit Master title style</a:t>
            </a:r>
            <a:endParaRPr lang="fr-FR"/>
          </a:p>
        </p:txBody>
      </p:sp>
      <p:sp>
        <p:nvSpPr>
          <p:cNvPr id="3" name="Content Placeholder 2"/>
          <p:cNvSpPr>
            <a:spLocks noGrp="1"/>
          </p:cNvSpPr>
          <p:nvPr>
            <p:ph sz="half" idx="1"/>
          </p:nvPr>
        </p:nvSpPr>
        <p:spPr>
          <a:xfrm>
            <a:off x="609600" y="1981200"/>
            <a:ext cx="538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p:cNvSpPr>
            <a:spLocks noGrp="1"/>
          </p:cNvSpPr>
          <p:nvPr>
            <p:ph type="body" sz="half" idx="2"/>
          </p:nvPr>
        </p:nvSpPr>
        <p:spPr>
          <a:xfrm>
            <a:off x="6197600" y="1981200"/>
            <a:ext cx="538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nl-BE" dirty="0"/>
          </a:p>
        </p:txBody>
      </p:sp>
      <p:sp>
        <p:nvSpPr>
          <p:cNvPr id="6" name="Rectangle 5"/>
          <p:cNvSpPr>
            <a:spLocks noGrp="1" noChangeArrowheads="1"/>
          </p:cNvSpPr>
          <p:nvPr>
            <p:ph type="ftr" sz="quarter" idx="11"/>
          </p:nvPr>
        </p:nvSpPr>
        <p:spPr>
          <a:ln/>
        </p:spPr>
        <p:txBody>
          <a:bodyPr/>
          <a:lstStyle>
            <a:lvl1pPr>
              <a:defRPr/>
            </a:lvl1pPr>
          </a:lstStyle>
          <a:p>
            <a:pPr>
              <a:defRPr/>
            </a:pPr>
            <a:endParaRPr lang="nl-BE" dirty="0"/>
          </a:p>
        </p:txBody>
      </p:sp>
      <p:sp>
        <p:nvSpPr>
          <p:cNvPr id="7" name="Rectangle 6"/>
          <p:cNvSpPr>
            <a:spLocks noGrp="1" noChangeArrowheads="1"/>
          </p:cNvSpPr>
          <p:nvPr>
            <p:ph type="sldNum" sz="quarter" idx="12"/>
          </p:nvPr>
        </p:nvSpPr>
        <p:spPr>
          <a:ln/>
        </p:spPr>
        <p:txBody>
          <a:bodyPr/>
          <a:lstStyle>
            <a:lvl1pPr>
              <a:defRPr/>
            </a:lvl1pPr>
          </a:lstStyle>
          <a:p>
            <a:pPr>
              <a:defRPr/>
            </a:pPr>
            <a:fld id="{1AA4BCC4-B93F-4B59-9F26-1F0EFB794DDD}" type="slidenum">
              <a:rPr lang="nl-BE"/>
              <a:pPr>
                <a:defRPr/>
              </a:pPr>
              <a:t>‹#›</a:t>
            </a:fld>
            <a:endParaRPr lang="nl-BE" dirty="0"/>
          </a:p>
        </p:txBody>
      </p:sp>
    </p:spTree>
    <p:extLst>
      <p:ext uri="{BB962C8B-B14F-4D97-AF65-F5344CB8AC3E}">
        <p14:creationId xmlns:p14="http://schemas.microsoft.com/office/powerpoint/2010/main" val="4388529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4" name="Picture 7"/>
          <p:cNvPicPr>
            <a:picLocks noChangeAspect="1" noChangeArrowheads="1"/>
          </p:cNvPicPr>
          <p:nvPr userDrawn="1"/>
        </p:nvPicPr>
        <p:blipFill>
          <a:blip r:embed="rId2" cstate="print"/>
          <a:srcRect b="42664"/>
          <a:stretch>
            <a:fillRect/>
          </a:stretch>
        </p:blipFill>
        <p:spPr bwMode="auto">
          <a:xfrm>
            <a:off x="0" y="6119814"/>
            <a:ext cx="12192000" cy="738187"/>
          </a:xfrm>
          <a:prstGeom prst="rect">
            <a:avLst/>
          </a:prstGeom>
          <a:noFill/>
          <a:ln w="9525">
            <a:noFill/>
            <a:miter lim="800000"/>
            <a:headEnd/>
            <a:tailEnd/>
          </a:ln>
        </p:spPr>
      </p:pic>
      <p:pic>
        <p:nvPicPr>
          <p:cNvPr id="5" name="Picture 9"/>
          <p:cNvPicPr>
            <a:picLocks noChangeAspect="1" noChangeArrowheads="1"/>
          </p:cNvPicPr>
          <p:nvPr userDrawn="1"/>
        </p:nvPicPr>
        <p:blipFill>
          <a:blip r:embed="rId3" cstate="print"/>
          <a:srcRect/>
          <a:stretch>
            <a:fillRect/>
          </a:stretch>
        </p:blipFill>
        <p:spPr bwMode="auto">
          <a:xfrm>
            <a:off x="5327651" y="1125539"/>
            <a:ext cx="1507067" cy="1412875"/>
          </a:xfrm>
          <a:prstGeom prst="rect">
            <a:avLst/>
          </a:prstGeom>
          <a:noFill/>
          <a:ln w="9525">
            <a:noFill/>
            <a:miter lim="800000"/>
            <a:headEnd/>
            <a:tailEnd/>
          </a:ln>
        </p:spPr>
      </p:pic>
      <p:sp>
        <p:nvSpPr>
          <p:cNvPr id="22530" name="Rectangle 2"/>
          <p:cNvSpPr>
            <a:spLocks noGrp="1" noChangeArrowheads="1"/>
          </p:cNvSpPr>
          <p:nvPr>
            <p:ph type="ctrTitle"/>
          </p:nvPr>
        </p:nvSpPr>
        <p:spPr>
          <a:xfrm>
            <a:off x="914400" y="2130426"/>
            <a:ext cx="10363200" cy="1470025"/>
          </a:xfrm>
        </p:spPr>
        <p:txBody>
          <a:bodyPr/>
          <a:lstStyle>
            <a:lvl1pPr>
              <a:defRPr smtClean="0"/>
            </a:lvl1pPr>
          </a:lstStyle>
          <a:p>
            <a:r>
              <a:rPr lang="en-US"/>
              <a:t>Kliknite da biste uredili stil naslova matrice</a:t>
            </a:r>
          </a:p>
        </p:txBody>
      </p:sp>
      <p:sp>
        <p:nvSpPr>
          <p:cNvPr id="22531" name="Rectangle 3"/>
          <p:cNvSpPr>
            <a:spLocks noGrp="1" noChangeArrowheads="1"/>
          </p:cNvSpPr>
          <p:nvPr>
            <p:ph type="subTitle" idx="1"/>
          </p:nvPr>
        </p:nvSpPr>
        <p:spPr>
          <a:xfrm>
            <a:off x="1828800" y="3886200"/>
            <a:ext cx="8534400" cy="1752600"/>
          </a:xfrm>
        </p:spPr>
        <p:txBody>
          <a:bodyPr/>
          <a:lstStyle>
            <a:lvl1pPr marL="0" indent="0" algn="ctr">
              <a:buFontTx/>
              <a:buNone/>
              <a:defRPr smtClean="0"/>
            </a:lvl1pPr>
          </a:lstStyle>
          <a:p>
            <a:r>
              <a:rPr lang="en-US"/>
              <a:t>Kliknite da biste uredili stil podnaslova matrice</a:t>
            </a:r>
          </a:p>
        </p:txBody>
      </p:sp>
      <p:sp>
        <p:nvSpPr>
          <p:cNvPr id="6" name="Rectangle 4"/>
          <p:cNvSpPr>
            <a:spLocks noGrp="1" noChangeArrowheads="1"/>
          </p:cNvSpPr>
          <p:nvPr>
            <p:ph type="dt" sz="half" idx="10"/>
          </p:nvPr>
        </p:nvSpPr>
        <p:spPr/>
        <p:txBody>
          <a:bodyPr/>
          <a:lstStyle>
            <a:lvl1pPr>
              <a:defRPr sz="1400"/>
            </a:lvl1pPr>
          </a:lstStyle>
          <a:p>
            <a:pPr>
              <a:defRPr/>
            </a:pPr>
            <a:fld id="{E87F1F1C-8616-4F6C-972C-11CAF6E5A898}" type="datetime1">
              <a:rPr lang="en-GB" smtClean="0">
                <a:solidFill>
                  <a:srgbClr val="000000"/>
                </a:solidFill>
              </a:rPr>
              <a:pPr>
                <a:defRPr/>
              </a:pPr>
              <a:t>21/10/2019</a:t>
            </a:fld>
            <a:endParaRPr lang="hr-HR">
              <a:solidFill>
                <a:srgbClr val="000000"/>
              </a:solidFill>
            </a:endParaRPr>
          </a:p>
        </p:txBody>
      </p:sp>
      <p:sp>
        <p:nvSpPr>
          <p:cNvPr id="7" name="Rectangle 5"/>
          <p:cNvSpPr>
            <a:spLocks noGrp="1" noChangeArrowheads="1"/>
          </p:cNvSpPr>
          <p:nvPr>
            <p:ph type="ftr" sz="quarter" idx="11"/>
          </p:nvPr>
        </p:nvSpPr>
        <p:spPr/>
        <p:txBody>
          <a:bodyPr/>
          <a:lstStyle>
            <a:lvl1pPr algn="ctr">
              <a:defRPr sz="1400"/>
            </a:lvl1pPr>
          </a:lstStyle>
          <a:p>
            <a:pPr>
              <a:defRPr/>
            </a:pPr>
            <a:endParaRPr lang="hr-HR">
              <a:solidFill>
                <a:srgbClr val="000000"/>
              </a:solidFill>
            </a:endParaRPr>
          </a:p>
        </p:txBody>
      </p:sp>
      <p:sp>
        <p:nvSpPr>
          <p:cNvPr id="8" name="Rectangle 6"/>
          <p:cNvSpPr>
            <a:spLocks noGrp="1" noChangeArrowheads="1"/>
          </p:cNvSpPr>
          <p:nvPr>
            <p:ph type="sldNum" sz="quarter" idx="12"/>
          </p:nvPr>
        </p:nvSpPr>
        <p:spPr/>
        <p:txBody>
          <a:bodyPr/>
          <a:lstStyle>
            <a:lvl1pPr algn="r">
              <a:defRPr sz="1400"/>
            </a:lvl1pPr>
          </a:lstStyle>
          <a:p>
            <a:pPr>
              <a:defRPr/>
            </a:pPr>
            <a:fld id="{1D863950-445B-48D6-AAF6-8862BB6FEF5D}"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935222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sl-SI"/>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sl-SI"/>
          </a:p>
        </p:txBody>
      </p:sp>
      <p:sp>
        <p:nvSpPr>
          <p:cNvPr id="4" name="Rectangle 4"/>
          <p:cNvSpPr>
            <a:spLocks noGrp="1" noChangeArrowheads="1"/>
          </p:cNvSpPr>
          <p:nvPr>
            <p:ph type="dt" sz="half" idx="10"/>
          </p:nvPr>
        </p:nvSpPr>
        <p:spPr>
          <a:ln/>
        </p:spPr>
        <p:txBody>
          <a:bodyPr/>
          <a:lstStyle>
            <a:lvl1pPr>
              <a:defRPr/>
            </a:lvl1pPr>
          </a:lstStyle>
          <a:p>
            <a:pPr>
              <a:defRPr/>
            </a:pPr>
            <a:fld id="{058DBF3E-51F4-462B-A245-B07FD24E6966}" type="datetime1">
              <a:rPr lang="en-GB" smtClean="0">
                <a:solidFill>
                  <a:srgbClr val="000000"/>
                </a:solidFill>
              </a:rPr>
              <a:pPr>
                <a:defRPr/>
              </a:pPr>
              <a:t>21/10/2019</a:t>
            </a:fld>
            <a:endParaRPr lang="hr-H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053ACC7-35E3-4F1C-8635-F4741B100A81}"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12320188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Rectangle 4"/>
          <p:cNvSpPr>
            <a:spLocks noGrp="1" noChangeArrowheads="1"/>
          </p:cNvSpPr>
          <p:nvPr>
            <p:ph type="dt" sz="half" idx="10"/>
          </p:nvPr>
        </p:nvSpPr>
        <p:spPr>
          <a:ln/>
        </p:spPr>
        <p:txBody>
          <a:bodyPr/>
          <a:lstStyle>
            <a:lvl1pPr>
              <a:defRPr/>
            </a:lvl1pPr>
          </a:lstStyle>
          <a:p>
            <a:pPr>
              <a:defRPr/>
            </a:pPr>
            <a:fld id="{F51572CE-A30E-4866-AD20-DD1D2568A5F7}" type="datetime1">
              <a:rPr lang="en-GB" smtClean="0">
                <a:solidFill>
                  <a:srgbClr val="000000"/>
                </a:solidFill>
              </a:rPr>
              <a:pPr>
                <a:defRPr/>
              </a:pPr>
              <a:t>21/10/2019</a:t>
            </a:fld>
            <a:endParaRPr lang="hr-H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43FCE1-1495-4B6B-BF09-E8837ABD9656}"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12849370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sl-SI"/>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0C891BCA-5D29-4104-82B2-7E4E9BE7FCA2}" type="datetime1">
              <a:rPr lang="en-GB" smtClean="0">
                <a:solidFill>
                  <a:srgbClr val="000000"/>
                </a:solidFill>
              </a:rPr>
              <a:pPr>
                <a:defRPr/>
              </a:pPr>
              <a:t>21/10/2019</a:t>
            </a:fld>
            <a:endParaRPr lang="hr-H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81B391D-04AC-44FC-8F43-AE3684D06054}"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24141940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Rectangle 4"/>
          <p:cNvSpPr>
            <a:spLocks noGrp="1" noChangeArrowheads="1"/>
          </p:cNvSpPr>
          <p:nvPr>
            <p:ph type="dt" sz="half" idx="10"/>
          </p:nvPr>
        </p:nvSpPr>
        <p:spPr>
          <a:ln/>
        </p:spPr>
        <p:txBody>
          <a:bodyPr/>
          <a:lstStyle>
            <a:lvl1pPr>
              <a:defRPr/>
            </a:lvl1pPr>
          </a:lstStyle>
          <a:p>
            <a:pPr>
              <a:defRPr/>
            </a:pPr>
            <a:fld id="{C62E8C1D-3BB4-4F49-9C8D-900C39926DA3}" type="datetime1">
              <a:rPr lang="en-GB" smtClean="0">
                <a:solidFill>
                  <a:srgbClr val="000000"/>
                </a:solidFill>
              </a:rPr>
              <a:pPr>
                <a:defRPr/>
              </a:pPr>
              <a:t>21/10/2019</a:t>
            </a:fld>
            <a:endParaRPr lang="hr-H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3B1C556-62FD-42CB-9E2A-9218060EDE94}"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9479823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sl-SI"/>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Rectangle 4"/>
          <p:cNvSpPr>
            <a:spLocks noGrp="1" noChangeArrowheads="1"/>
          </p:cNvSpPr>
          <p:nvPr>
            <p:ph type="dt" sz="half" idx="10"/>
          </p:nvPr>
        </p:nvSpPr>
        <p:spPr>
          <a:ln/>
        </p:spPr>
        <p:txBody>
          <a:bodyPr/>
          <a:lstStyle>
            <a:lvl1pPr>
              <a:defRPr/>
            </a:lvl1pPr>
          </a:lstStyle>
          <a:p>
            <a:pPr>
              <a:defRPr/>
            </a:pPr>
            <a:fld id="{DBC64309-4178-451B-8AD9-30FDE8A8BD0F}" type="datetime1">
              <a:rPr lang="en-GB" smtClean="0">
                <a:solidFill>
                  <a:srgbClr val="000000"/>
                </a:solidFill>
              </a:rPr>
              <a:pPr>
                <a:defRPr/>
              </a:pPr>
              <a:t>21/10/2019</a:t>
            </a:fld>
            <a:endParaRPr lang="hr-H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DC37AA6-D36D-4730-84F2-52CA20FA50B3}"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869058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Rectangle 4"/>
          <p:cNvSpPr>
            <a:spLocks noGrp="1" noChangeArrowheads="1"/>
          </p:cNvSpPr>
          <p:nvPr>
            <p:ph type="dt" sz="half" idx="10"/>
          </p:nvPr>
        </p:nvSpPr>
        <p:spPr>
          <a:ln/>
        </p:spPr>
        <p:txBody>
          <a:bodyPr/>
          <a:lstStyle>
            <a:lvl1pPr>
              <a:defRPr/>
            </a:lvl1pPr>
          </a:lstStyle>
          <a:p>
            <a:pPr>
              <a:defRPr/>
            </a:pPr>
            <a:fld id="{7351E006-3B16-4AA7-BB8A-D87587525A7C}" type="datetime1">
              <a:rPr lang="en-GB" smtClean="0">
                <a:solidFill>
                  <a:srgbClr val="000000"/>
                </a:solidFill>
              </a:rPr>
              <a:pPr>
                <a:defRPr/>
              </a:pPr>
              <a:t>21/10/2019</a:t>
            </a:fld>
            <a:endParaRPr lang="hr-H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F591B61-4603-426B-B42A-893652C2022A}"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663488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250BDDC-D326-4DF9-A692-21C81757728D}" type="datetimeFigureOut">
              <a:rPr lang="en-GB" smtClean="0"/>
              <a:t>21/10/2019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1D87862-FBA1-410E-A333-3E5F640F472E}" type="slidenum">
              <a:rPr lang="en-GB" smtClean="0"/>
              <a:t>‹#›</a:t>
            </a:fld>
            <a:endParaRPr lang="en-GB" dirty="0"/>
          </a:p>
        </p:txBody>
      </p:sp>
    </p:spTree>
    <p:extLst>
      <p:ext uri="{BB962C8B-B14F-4D97-AF65-F5344CB8AC3E}">
        <p14:creationId xmlns:p14="http://schemas.microsoft.com/office/powerpoint/2010/main" val="17739758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050405B-19F2-44ED-BCC4-AC6ED2BB1301}" type="datetime1">
              <a:rPr lang="en-GB" smtClean="0">
                <a:solidFill>
                  <a:srgbClr val="000000"/>
                </a:solidFill>
              </a:rPr>
              <a:pPr>
                <a:defRPr/>
              </a:pPr>
              <a:t>21/10/2019</a:t>
            </a:fld>
            <a:endParaRPr lang="hr-H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690AD56-0360-4753-A784-729CE3B17EB1}"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39400888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sl-SI"/>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10A9CE9-491E-47D0-BCCD-AEF036E2F80B}" type="datetime1">
              <a:rPr lang="en-GB" smtClean="0">
                <a:solidFill>
                  <a:srgbClr val="000000"/>
                </a:solidFill>
              </a:rPr>
              <a:pPr>
                <a:defRPr/>
              </a:pPr>
              <a:t>21/10/2019</a:t>
            </a:fld>
            <a:endParaRPr lang="hr-H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77977A2-A856-4BF2-B586-43EAB76345D3}"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42532292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sl-SI"/>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l-SI"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0220969E-DAF4-4D62-AEE6-352932CC5736}" type="datetime1">
              <a:rPr lang="en-GB" smtClean="0">
                <a:solidFill>
                  <a:srgbClr val="000000"/>
                </a:solidFill>
              </a:rPr>
              <a:pPr>
                <a:defRPr/>
              </a:pPr>
              <a:t>21/10/2019</a:t>
            </a:fld>
            <a:endParaRPr lang="hr-H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8C03802-C601-4CC9-9987-F265BD3E6B20}"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36068848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Rectangle 4"/>
          <p:cNvSpPr>
            <a:spLocks noGrp="1" noChangeArrowheads="1"/>
          </p:cNvSpPr>
          <p:nvPr>
            <p:ph type="dt" sz="half" idx="10"/>
          </p:nvPr>
        </p:nvSpPr>
        <p:spPr>
          <a:ln/>
        </p:spPr>
        <p:txBody>
          <a:bodyPr/>
          <a:lstStyle>
            <a:lvl1pPr>
              <a:defRPr/>
            </a:lvl1pPr>
          </a:lstStyle>
          <a:p>
            <a:pPr>
              <a:defRPr/>
            </a:pPr>
            <a:fld id="{4FF64221-AC1A-4F12-8E90-30BEDED188A6}" type="datetime1">
              <a:rPr lang="en-GB" smtClean="0">
                <a:solidFill>
                  <a:srgbClr val="000000"/>
                </a:solidFill>
              </a:rPr>
              <a:pPr>
                <a:defRPr/>
              </a:pPr>
              <a:t>21/10/2019</a:t>
            </a:fld>
            <a:endParaRPr lang="hr-H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A0AA3BF-DBFD-42B4-AE86-F43A11F5BC52}"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26816112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sl-SI"/>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Rectangle 4"/>
          <p:cNvSpPr>
            <a:spLocks noGrp="1" noChangeArrowheads="1"/>
          </p:cNvSpPr>
          <p:nvPr>
            <p:ph type="dt" sz="half" idx="10"/>
          </p:nvPr>
        </p:nvSpPr>
        <p:spPr>
          <a:ln/>
        </p:spPr>
        <p:txBody>
          <a:bodyPr/>
          <a:lstStyle>
            <a:lvl1pPr>
              <a:defRPr/>
            </a:lvl1pPr>
          </a:lstStyle>
          <a:p>
            <a:pPr>
              <a:defRPr/>
            </a:pPr>
            <a:fld id="{655353E6-F533-49B7-87A0-B6E1914B85FB}" type="datetime1">
              <a:rPr lang="en-GB" smtClean="0">
                <a:solidFill>
                  <a:srgbClr val="000000"/>
                </a:solidFill>
              </a:rPr>
              <a:pPr>
                <a:defRPr/>
              </a:pPr>
              <a:t>21/10/2019</a:t>
            </a:fld>
            <a:endParaRPr lang="hr-H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34BC8F-B593-429B-B1DC-636D244B08A5}"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9892519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16BF977-5D84-433D-95ED-A94C4211AD08}" type="datetime1">
              <a:rPr lang="en-GB" smtClean="0">
                <a:solidFill>
                  <a:prstClr val="black">
                    <a:tint val="75000"/>
                  </a:prstClr>
                </a:solidFill>
              </a:rPr>
              <a:pPr/>
              <a:t>21/10/2019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3483972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941480-BA54-452A-A904-270558B03005}" type="datetime1">
              <a:rPr lang="en-GB" smtClean="0">
                <a:solidFill>
                  <a:prstClr val="black">
                    <a:tint val="75000"/>
                  </a:prstClr>
                </a:solidFill>
              </a:rPr>
              <a:pPr/>
              <a:t>21/10/2019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563863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9ED96B-E6F8-4D90-B48C-0FD375D25E77}" type="datetime1">
              <a:rPr lang="en-GB" smtClean="0">
                <a:solidFill>
                  <a:prstClr val="black">
                    <a:tint val="75000"/>
                  </a:prstClr>
                </a:solidFill>
              </a:rPr>
              <a:pPr/>
              <a:t>21/10/2019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9238916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6CCA83E-97F3-4389-9D1B-962AC49E2997}" type="datetime1">
              <a:rPr lang="en-GB" smtClean="0">
                <a:solidFill>
                  <a:prstClr val="black">
                    <a:tint val="75000"/>
                  </a:prstClr>
                </a:solidFill>
              </a:rPr>
              <a:pPr/>
              <a:t>21/10/2019</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5582754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E18856E-83EB-4FB4-8894-3562E798072B}" type="datetime1">
              <a:rPr lang="en-GB" smtClean="0">
                <a:solidFill>
                  <a:prstClr val="black">
                    <a:tint val="75000"/>
                  </a:prstClr>
                </a:solidFill>
              </a:rPr>
              <a:pPr/>
              <a:t>21/10/2019</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136780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50BDDC-D326-4DF9-A692-21C81757728D}" type="datetimeFigureOut">
              <a:rPr lang="en-GB" smtClean="0"/>
              <a:t>21/10/2019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1D87862-FBA1-410E-A333-3E5F640F472E}" type="slidenum">
              <a:rPr lang="en-GB" smtClean="0"/>
              <a:t>‹#›</a:t>
            </a:fld>
            <a:endParaRPr lang="en-GB" dirty="0"/>
          </a:p>
        </p:txBody>
      </p:sp>
    </p:spTree>
    <p:extLst>
      <p:ext uri="{BB962C8B-B14F-4D97-AF65-F5344CB8AC3E}">
        <p14:creationId xmlns:p14="http://schemas.microsoft.com/office/powerpoint/2010/main" val="10645579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F263157-2F85-416A-8C9F-E756DDE1F161}" type="datetime1">
              <a:rPr lang="en-GB" smtClean="0">
                <a:solidFill>
                  <a:prstClr val="black">
                    <a:tint val="75000"/>
                  </a:prstClr>
                </a:solidFill>
              </a:rPr>
              <a:pPr/>
              <a:t>21/10/2019</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5808840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A99F68-E4CB-46D9-A5FA-CA2BA1368CCA}" type="datetime1">
              <a:rPr lang="en-GB" smtClean="0">
                <a:solidFill>
                  <a:prstClr val="black">
                    <a:tint val="75000"/>
                  </a:prstClr>
                </a:solidFill>
              </a:rPr>
              <a:pPr/>
              <a:t>21/10/2019</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4380942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A3995F-C3DE-4CD3-AC82-AD9B99B1C87D}" type="datetime1">
              <a:rPr lang="en-GB" smtClean="0">
                <a:solidFill>
                  <a:prstClr val="black">
                    <a:tint val="75000"/>
                  </a:prstClr>
                </a:solidFill>
              </a:rPr>
              <a:pPr/>
              <a:t>21/10/2019</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9549657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C45B46-80C8-4B90-8529-FBE968EA070B}" type="datetime1">
              <a:rPr lang="en-GB" smtClean="0">
                <a:solidFill>
                  <a:prstClr val="black">
                    <a:tint val="75000"/>
                  </a:prstClr>
                </a:solidFill>
              </a:rPr>
              <a:pPr/>
              <a:t>21/10/2019</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4216199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6AB6D3E-EE18-4CE1-860C-7AD67618650D}" type="datetime1">
              <a:rPr lang="en-GB" smtClean="0">
                <a:solidFill>
                  <a:prstClr val="black">
                    <a:tint val="75000"/>
                  </a:prstClr>
                </a:solidFill>
              </a:rPr>
              <a:pPr/>
              <a:t>21/10/2019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17123810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1C7C78A-A172-4F5F-84DC-914D403B4DF6}" type="datetime1">
              <a:rPr lang="en-GB" smtClean="0">
                <a:solidFill>
                  <a:prstClr val="black">
                    <a:tint val="75000"/>
                  </a:prstClr>
                </a:solidFill>
              </a:rPr>
              <a:pPr/>
              <a:t>21/10/2019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5565617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1371600"/>
          </a:xfrm>
        </p:spPr>
        <p:txBody>
          <a:bodyPr/>
          <a:lstStyle/>
          <a:p>
            <a:r>
              <a:rPr lang="en-US"/>
              <a:t>Click to edit Master title style</a:t>
            </a:r>
            <a:endParaRPr lang="fr-FR"/>
          </a:p>
        </p:txBody>
      </p:sp>
      <p:sp>
        <p:nvSpPr>
          <p:cNvPr id="3" name="Content Placeholder 2"/>
          <p:cNvSpPr>
            <a:spLocks noGrp="1"/>
          </p:cNvSpPr>
          <p:nvPr>
            <p:ph sz="half" idx="1"/>
          </p:nvPr>
        </p:nvSpPr>
        <p:spPr>
          <a:xfrm>
            <a:off x="609600" y="1981200"/>
            <a:ext cx="538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p:cNvSpPr>
            <a:spLocks noGrp="1"/>
          </p:cNvSpPr>
          <p:nvPr>
            <p:ph type="body" sz="half" idx="2"/>
          </p:nvPr>
        </p:nvSpPr>
        <p:spPr>
          <a:xfrm>
            <a:off x="6197600" y="1981200"/>
            <a:ext cx="538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fld id="{8B4E06A8-5534-4518-9361-A88E2E874EF8}" type="datetime1">
              <a:rPr lang="en-GB" smtClean="0">
                <a:solidFill>
                  <a:prstClr val="black">
                    <a:tint val="75000"/>
                  </a:prstClr>
                </a:solidFill>
              </a:rPr>
              <a:pPr>
                <a:defRPr/>
              </a:pPr>
              <a:t>21/10/2019</a:t>
            </a:fld>
            <a:endParaRPr lang="nl-BE">
              <a:solidFill>
                <a:prstClr val="black">
                  <a:tint val="75000"/>
                </a:prstClr>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nl-BE">
              <a:solidFill>
                <a:prstClr val="black">
                  <a:tint val="75000"/>
                </a:prstClr>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AA4BCC4-B93F-4B59-9F26-1F0EFB794DDD}" type="slidenum">
              <a:rPr lang="nl-BE">
                <a:solidFill>
                  <a:prstClr val="black">
                    <a:tint val="75000"/>
                  </a:prstClr>
                </a:solidFill>
              </a:rPr>
              <a:pPr>
                <a:defRPr/>
              </a:pPr>
              <a:t>‹#›</a:t>
            </a:fld>
            <a:endParaRPr lang="nl-BE">
              <a:solidFill>
                <a:prstClr val="black">
                  <a:tint val="75000"/>
                </a:prstClr>
              </a:solidFill>
            </a:endParaRPr>
          </a:p>
        </p:txBody>
      </p:sp>
    </p:spTree>
    <p:extLst>
      <p:ext uri="{BB962C8B-B14F-4D97-AF65-F5344CB8AC3E}">
        <p14:creationId xmlns:p14="http://schemas.microsoft.com/office/powerpoint/2010/main" val="1125348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250BDDC-D326-4DF9-A692-21C81757728D}" type="datetimeFigureOut">
              <a:rPr lang="en-GB" smtClean="0"/>
              <a:t>21/10/2019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1D87862-FBA1-410E-A333-3E5F640F472E}" type="slidenum">
              <a:rPr lang="en-GB" smtClean="0"/>
              <a:t>‹#›</a:t>
            </a:fld>
            <a:endParaRPr lang="en-GB" dirty="0"/>
          </a:p>
        </p:txBody>
      </p:sp>
    </p:spTree>
    <p:extLst>
      <p:ext uri="{BB962C8B-B14F-4D97-AF65-F5344CB8AC3E}">
        <p14:creationId xmlns:p14="http://schemas.microsoft.com/office/powerpoint/2010/main" val="717377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250BDDC-D326-4DF9-A692-21C81757728D}" type="datetimeFigureOut">
              <a:rPr lang="en-GB" smtClean="0"/>
              <a:t>21/10/2019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1D87862-FBA1-410E-A333-3E5F640F472E}" type="slidenum">
              <a:rPr lang="en-GB" smtClean="0"/>
              <a:t>‹#›</a:t>
            </a:fld>
            <a:endParaRPr lang="en-GB" dirty="0"/>
          </a:p>
        </p:txBody>
      </p:sp>
    </p:spTree>
    <p:extLst>
      <p:ext uri="{BB962C8B-B14F-4D97-AF65-F5344CB8AC3E}">
        <p14:creationId xmlns:p14="http://schemas.microsoft.com/office/powerpoint/2010/main" val="4234962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250BDDC-D326-4DF9-A692-21C81757728D}" type="datetimeFigureOut">
              <a:rPr lang="en-GB" smtClean="0"/>
              <a:t>21/10/2019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1D87862-FBA1-410E-A333-3E5F640F472E}" type="slidenum">
              <a:rPr lang="en-GB" smtClean="0"/>
              <a:t>‹#›</a:t>
            </a:fld>
            <a:endParaRPr lang="en-GB" dirty="0"/>
          </a:p>
        </p:txBody>
      </p:sp>
    </p:spTree>
    <p:extLst>
      <p:ext uri="{BB962C8B-B14F-4D97-AF65-F5344CB8AC3E}">
        <p14:creationId xmlns:p14="http://schemas.microsoft.com/office/powerpoint/2010/main" val="3728382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50BDDC-D326-4DF9-A692-21C81757728D}" type="datetimeFigureOut">
              <a:rPr lang="en-GB" smtClean="0"/>
              <a:t>21/10/2019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1D87862-FBA1-410E-A333-3E5F640F472E}" type="slidenum">
              <a:rPr lang="en-GB" smtClean="0"/>
              <a:t>‹#›</a:t>
            </a:fld>
            <a:endParaRPr lang="en-GB" dirty="0"/>
          </a:p>
        </p:txBody>
      </p:sp>
    </p:spTree>
    <p:extLst>
      <p:ext uri="{BB962C8B-B14F-4D97-AF65-F5344CB8AC3E}">
        <p14:creationId xmlns:p14="http://schemas.microsoft.com/office/powerpoint/2010/main" val="1559837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50BDDC-D326-4DF9-A692-21C81757728D}" type="datetimeFigureOut">
              <a:rPr lang="en-GB" smtClean="0"/>
              <a:t>21/10/2019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1D87862-FBA1-410E-A333-3E5F640F472E}" type="slidenum">
              <a:rPr lang="en-GB" smtClean="0"/>
              <a:t>‹#›</a:t>
            </a:fld>
            <a:endParaRPr lang="en-GB" dirty="0"/>
          </a:p>
        </p:txBody>
      </p:sp>
    </p:spTree>
    <p:extLst>
      <p:ext uri="{BB962C8B-B14F-4D97-AF65-F5344CB8AC3E}">
        <p14:creationId xmlns:p14="http://schemas.microsoft.com/office/powerpoint/2010/main" val="1549980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50BDDC-D326-4DF9-A692-21C81757728D}" type="datetimeFigureOut">
              <a:rPr lang="en-GB" smtClean="0"/>
              <a:t>21/10/2019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1D87862-FBA1-410E-A333-3E5F640F472E}" type="slidenum">
              <a:rPr lang="en-GB" smtClean="0"/>
              <a:t>‹#›</a:t>
            </a:fld>
            <a:endParaRPr lang="en-GB" dirty="0"/>
          </a:p>
        </p:txBody>
      </p:sp>
    </p:spTree>
    <p:extLst>
      <p:ext uri="{BB962C8B-B14F-4D97-AF65-F5344CB8AC3E}">
        <p14:creationId xmlns:p14="http://schemas.microsoft.com/office/powerpoint/2010/main" val="1384036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0BDDC-D326-4DF9-A692-21C81757728D}" type="datetimeFigureOut">
              <a:rPr lang="en-GB" smtClean="0"/>
              <a:t>21/10/2019</a:t>
            </a:fld>
            <a:endParaRPr lang="en-GB"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D87862-FBA1-410E-A333-3E5F640F472E}" type="slidenum">
              <a:rPr lang="en-GB" smtClean="0"/>
              <a:t>‹#›</a:t>
            </a:fld>
            <a:endParaRPr lang="en-GB" dirty="0"/>
          </a:p>
        </p:txBody>
      </p:sp>
    </p:spTree>
    <p:extLst>
      <p:ext uri="{BB962C8B-B14F-4D97-AF65-F5344CB8AC3E}">
        <p14:creationId xmlns:p14="http://schemas.microsoft.com/office/powerpoint/2010/main" val="11633037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094384"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r-HR" altLang="en-US"/>
              <a:t>Kliknite da biste uredili stil naslova matrice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r-HR" altLang="en-US"/>
              <a:t>Kliknite da biste uredili stilove teksta matrice</a:t>
            </a:r>
          </a:p>
          <a:p>
            <a:pPr lvl="1"/>
            <a:r>
              <a:rPr lang="hr-HR" altLang="en-US"/>
              <a:t>Druga razina</a:t>
            </a:r>
          </a:p>
          <a:p>
            <a:pPr lvl="2"/>
            <a:r>
              <a:rPr lang="hr-HR" altLang="en-US"/>
              <a:t>Treća razina</a:t>
            </a:r>
          </a:p>
          <a:p>
            <a:pPr lvl="3"/>
            <a:r>
              <a:rPr lang="hr-HR" altLang="en-US"/>
              <a:t>Četvrta razina</a:t>
            </a:r>
          </a:p>
          <a:p>
            <a:pPr lvl="4"/>
            <a:r>
              <a:rPr lang="hr-HR" altLang="en-US"/>
              <a:t>Peta razina</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fontAlgn="base">
              <a:spcBef>
                <a:spcPct val="0"/>
              </a:spcBef>
              <a:spcAft>
                <a:spcPct val="0"/>
              </a:spcAft>
              <a:defRPr/>
            </a:pPr>
            <a:fld id="{2E9AD1BA-5525-4AA0-B6FB-98C552E0B704}" type="datetime1">
              <a:rPr lang="en-GB" smtClean="0">
                <a:solidFill>
                  <a:srgbClr val="000000"/>
                </a:solidFill>
              </a:rPr>
              <a:pPr fontAlgn="base">
                <a:spcBef>
                  <a:spcPct val="0"/>
                </a:spcBef>
                <a:spcAft>
                  <a:spcPct val="0"/>
                </a:spcAft>
                <a:defRPr/>
              </a:pPr>
              <a:t>21/10/2019</a:t>
            </a:fld>
            <a:endParaRPr lang="hr-HR">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fontAlgn="base">
              <a:spcBef>
                <a:spcPct val="0"/>
              </a:spcBef>
              <a:spcAft>
                <a:spcPct val="0"/>
              </a:spcAft>
              <a:defRPr/>
            </a:pPr>
            <a:endParaRPr lang="hr-HR">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fontAlgn="base">
              <a:spcBef>
                <a:spcPct val="0"/>
              </a:spcBef>
              <a:spcAft>
                <a:spcPct val="0"/>
              </a:spcAft>
              <a:defRPr/>
            </a:pPr>
            <a:fld id="{26BACAD3-A4E0-4EF3-BB11-AD327052D3E2}" type="slidenum">
              <a:rPr lang="hr-HR">
                <a:solidFill>
                  <a:srgbClr val="000000"/>
                </a:solidFill>
              </a:rPr>
              <a:pPr fontAlgn="base">
                <a:spcBef>
                  <a:spcPct val="0"/>
                </a:spcBef>
                <a:spcAft>
                  <a:spcPct val="0"/>
                </a:spcAft>
                <a:defRPr/>
              </a:pPr>
              <a:t>‹#›</a:t>
            </a:fld>
            <a:endParaRPr lang="hr-HR">
              <a:solidFill>
                <a:srgbClr val="000000"/>
              </a:solidFill>
            </a:endParaRPr>
          </a:p>
        </p:txBody>
      </p:sp>
      <p:pic>
        <p:nvPicPr>
          <p:cNvPr id="1031" name="Picture 7"/>
          <p:cNvPicPr>
            <a:picLocks noChangeAspect="1" noChangeArrowheads="1"/>
          </p:cNvPicPr>
          <p:nvPr userDrawn="1"/>
        </p:nvPicPr>
        <p:blipFill>
          <a:blip r:embed="rId14" cstate="print"/>
          <a:srcRect b="42664"/>
          <a:stretch>
            <a:fillRect/>
          </a:stretch>
        </p:blipFill>
        <p:spPr bwMode="auto">
          <a:xfrm>
            <a:off x="0" y="6119814"/>
            <a:ext cx="12192000" cy="738187"/>
          </a:xfrm>
          <a:prstGeom prst="rect">
            <a:avLst/>
          </a:prstGeom>
          <a:noFill/>
          <a:ln w="9525">
            <a:noFill/>
            <a:miter lim="800000"/>
            <a:headEnd/>
            <a:tailEnd/>
          </a:ln>
        </p:spPr>
      </p:pic>
    </p:spTree>
    <p:extLst>
      <p:ext uri="{BB962C8B-B14F-4D97-AF65-F5344CB8AC3E}">
        <p14:creationId xmlns:p14="http://schemas.microsoft.com/office/powerpoint/2010/main" val="13888858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A992D-E957-4914-8F84-8494931E7B1D}" type="datetime1">
              <a:rPr lang="en-GB" smtClean="0">
                <a:solidFill>
                  <a:prstClr val="black">
                    <a:tint val="75000"/>
                  </a:prstClr>
                </a:solidFill>
              </a:rPr>
              <a:pPr/>
              <a:t>21/10/2019</a:t>
            </a:fld>
            <a:endParaRPr lang="en-GB" dirty="0">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362873170"/>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79650" y="2349501"/>
            <a:ext cx="7772400" cy="1685925"/>
          </a:xfrm>
        </p:spPr>
        <p:txBody>
          <a:bodyPr/>
          <a:lstStyle/>
          <a:p>
            <a:pPr algn="ctr"/>
            <a:r>
              <a:rPr lang="ru-RU" altLang="en-US" dirty="0"/>
              <a:t>СВА </a:t>
            </a:r>
            <a:r>
              <a:rPr lang="nl-BE" altLang="en-US" dirty="0"/>
              <a:t>PEMPAL </a:t>
            </a:r>
            <a:br>
              <a:rPr lang="nl-BE" altLang="en-US" dirty="0"/>
            </a:br>
            <a:br>
              <a:rPr lang="nl-BE" altLang="en-US" dirty="0"/>
            </a:br>
            <a:r>
              <a:rPr lang="ru-RU" altLang="en-US" dirty="0"/>
              <a:t>Рабочая группа «Аудит на практике»</a:t>
            </a:r>
            <a:r>
              <a:rPr lang="nl-BE" altLang="en-US" dirty="0"/>
              <a:t> </a:t>
            </a:r>
            <a:br>
              <a:rPr lang="en-US" altLang="en-US" dirty="0"/>
            </a:br>
            <a:br>
              <a:rPr lang="hr-HR" altLang="en-US" dirty="0"/>
            </a:br>
            <a:r>
              <a:rPr lang="ru-RU" altLang="en-US" b="1" dirty="0"/>
              <a:t>Введение в отчётность по итогам аудита</a:t>
            </a:r>
            <a:br>
              <a:rPr lang="en-US" sz="3600" b="1" dirty="0">
                <a:solidFill>
                  <a:schemeClr val="tx1"/>
                </a:solidFill>
                <a:latin typeface="MyriadPro-Bold"/>
                <a:cs typeface="Arial" pitchFamily="34" charset="0"/>
              </a:rPr>
            </a:br>
            <a:br>
              <a:rPr lang="hr-HR" altLang="en-US" b="1" dirty="0"/>
            </a:br>
            <a:br>
              <a:rPr lang="en-US" altLang="en-US" dirty="0"/>
            </a:br>
            <a:endParaRPr lang="hr-HR" altLang="en-US" dirty="0"/>
          </a:p>
        </p:txBody>
      </p:sp>
      <p:sp>
        <p:nvSpPr>
          <p:cNvPr id="3075" name="Rectangle 3"/>
          <p:cNvSpPr>
            <a:spLocks noGrp="1" noChangeArrowheads="1"/>
          </p:cNvSpPr>
          <p:nvPr>
            <p:ph type="subTitle" idx="1"/>
          </p:nvPr>
        </p:nvSpPr>
        <p:spPr>
          <a:xfrm>
            <a:off x="2855913" y="3933825"/>
            <a:ext cx="6400800" cy="2230438"/>
          </a:xfrm>
        </p:spPr>
        <p:txBody>
          <a:bodyPr/>
          <a:lstStyle/>
          <a:p>
            <a:pPr>
              <a:lnSpc>
                <a:spcPct val="90000"/>
              </a:lnSpc>
            </a:pPr>
            <a:endParaRPr lang="en-US" altLang="en-US" sz="2000" dirty="0"/>
          </a:p>
          <a:p>
            <a:pPr>
              <a:lnSpc>
                <a:spcPct val="90000"/>
              </a:lnSpc>
            </a:pPr>
            <a:endParaRPr lang="en-US" altLang="en-US" sz="2000" dirty="0"/>
          </a:p>
          <a:p>
            <a:pPr>
              <a:lnSpc>
                <a:spcPct val="90000"/>
              </a:lnSpc>
            </a:pPr>
            <a:r>
              <a:rPr lang="ru-RU" altLang="en-US" sz="2000" dirty="0"/>
              <a:t>Жан-Пьер </a:t>
            </a:r>
            <a:r>
              <a:rPr lang="ru-RU" altLang="en-US" sz="2000" dirty="0" err="1"/>
              <a:t>Гаррит</a:t>
            </a:r>
            <a:endParaRPr lang="hr-HR" altLang="en-US" sz="2000" dirty="0"/>
          </a:p>
          <a:p>
            <a:pPr>
              <a:lnSpc>
                <a:spcPct val="90000"/>
              </a:lnSpc>
            </a:pPr>
            <a:endParaRPr lang="hr-HR" altLang="en-US" sz="2400" b="1" dirty="0"/>
          </a:p>
          <a:p>
            <a:pPr>
              <a:lnSpc>
                <a:spcPct val="90000"/>
              </a:lnSpc>
            </a:pPr>
            <a:r>
              <a:rPr lang="ru-RU" altLang="en-US" sz="1600" b="1" dirty="0"/>
              <a:t>Сочи</a:t>
            </a:r>
            <a:endParaRPr lang="nl-BE" altLang="en-US" sz="1600" b="1" dirty="0"/>
          </a:p>
          <a:p>
            <a:pPr>
              <a:lnSpc>
                <a:spcPct val="90000"/>
              </a:lnSpc>
            </a:pPr>
            <a:r>
              <a:rPr lang="nl-BE" altLang="en-US" sz="1600" b="1" dirty="0"/>
              <a:t>28-29 </a:t>
            </a:r>
            <a:r>
              <a:rPr lang="ru-RU" altLang="en-US" sz="1600" b="1" dirty="0"/>
              <a:t>октября</a:t>
            </a:r>
            <a:r>
              <a:rPr lang="nl-BE" altLang="en-US" sz="1600" b="1" dirty="0"/>
              <a:t> 2019</a:t>
            </a:r>
            <a:r>
              <a:rPr lang="ru-RU" altLang="en-US" sz="1600" b="1" dirty="0"/>
              <a:t> г.</a:t>
            </a:r>
            <a:endParaRPr lang="hr-HR" altLang="en-US" sz="1600" b="1" dirty="0"/>
          </a:p>
        </p:txBody>
      </p:sp>
      <p:pic>
        <p:nvPicPr>
          <p:cNvPr id="3076" name="Picture 3" descr="logo_for_noew.jpg"/>
          <p:cNvPicPr>
            <a:picLocks noChangeAspect="1" noChangeArrowheads="1"/>
          </p:cNvPicPr>
          <p:nvPr/>
        </p:nvPicPr>
        <p:blipFill>
          <a:blip r:embed="rId2" cstate="print"/>
          <a:srcRect/>
          <a:stretch>
            <a:fillRect/>
          </a:stretch>
        </p:blipFill>
        <p:spPr bwMode="auto">
          <a:xfrm>
            <a:off x="9744213" y="131902"/>
            <a:ext cx="2222500" cy="1412875"/>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6053ACC7-35E3-4F1C-8635-F4741B100A81}" type="slidenum">
              <a:rPr lang="hr-HR">
                <a:solidFill>
                  <a:srgbClr val="000000"/>
                </a:solidFill>
              </a:rPr>
              <a:pPr>
                <a:defRPr/>
              </a:pPr>
              <a:t>1</a:t>
            </a:fld>
            <a:endParaRPr lang="hr-HR">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38C457CA-6657-47AD-9471-48474AD306E2}" type="slidenum">
              <a:rPr lang="nl-BE" altLang="en-US">
                <a:solidFill>
                  <a:srgbClr val="898989"/>
                </a:solidFill>
                <a:latin typeface="Tahoma" pitchFamily="34" charset="0"/>
              </a:rPr>
              <a:pPr eaLnBrk="1" hangingPunct="1"/>
              <a:t>10</a:t>
            </a:fld>
            <a:endParaRPr lang="nl-BE" altLang="en-US" dirty="0">
              <a:solidFill>
                <a:srgbClr val="898989"/>
              </a:solidFill>
              <a:latin typeface="Tahoma" pitchFamily="34" charset="0"/>
            </a:endParaRPr>
          </a:p>
        </p:txBody>
      </p:sp>
      <p:sp>
        <p:nvSpPr>
          <p:cNvPr id="95236" name="Rectangle 3"/>
          <p:cNvSpPr>
            <a:spLocks noGrp="1" noChangeArrowheads="1"/>
          </p:cNvSpPr>
          <p:nvPr>
            <p:ph type="body" idx="4294967295"/>
          </p:nvPr>
        </p:nvSpPr>
        <p:spPr>
          <a:xfrm>
            <a:off x="2001934" y="1701800"/>
            <a:ext cx="8488266" cy="4679528"/>
          </a:xfrm>
        </p:spPr>
        <p:txBody>
          <a:bodyPr vert="horz" lIns="0" tIns="0" rIns="0" bIns="0" rtlCol="0" anchor="t">
            <a:normAutofit fontScale="47500" lnSpcReduction="20000"/>
          </a:bodyPr>
          <a:lstStyle/>
          <a:p>
            <a:pPr marL="457200" indent="-457200">
              <a:buAutoNum type="arabicPeriod"/>
            </a:pPr>
            <a:r>
              <a:rPr lang="ru-RU" sz="3100" b="1" cap="all" dirty="0">
                <a:latin typeface="Arial" pitchFamily="34" charset="0"/>
                <a:cs typeface="Arial" pitchFamily="34" charset="0"/>
              </a:rPr>
              <a:t>Резюме и выводы</a:t>
            </a:r>
            <a:r>
              <a:rPr lang="en-GB" sz="3100" b="1" cap="all" dirty="0">
                <a:latin typeface="Arial" pitchFamily="34" charset="0"/>
                <a:cs typeface="Arial" pitchFamily="34" charset="0"/>
              </a:rPr>
              <a:t>	</a:t>
            </a:r>
          </a:p>
          <a:p>
            <a:pPr marL="457200" indent="-457200">
              <a:buAutoNum type="arabicPeriod"/>
            </a:pPr>
            <a:endParaRPr lang="en-GB" sz="3100" b="1" cap="all" dirty="0">
              <a:latin typeface="Arial" pitchFamily="34" charset="0"/>
              <a:cs typeface="Arial" pitchFamily="34" charset="0"/>
            </a:endParaRPr>
          </a:p>
          <a:p>
            <a:pPr marL="0" indent="0">
              <a:buNone/>
            </a:pPr>
            <a:r>
              <a:rPr lang="en-GB" sz="3100" dirty="0">
                <a:latin typeface="Arial" pitchFamily="34" charset="0"/>
                <a:cs typeface="Arial" pitchFamily="34" charset="0"/>
              </a:rPr>
              <a:t>1.1.	</a:t>
            </a:r>
            <a:r>
              <a:rPr lang="ru-RU" sz="3100" dirty="0">
                <a:latin typeface="Arial" pitchFamily="34" charset="0"/>
                <a:cs typeface="Arial" pitchFamily="34" charset="0"/>
              </a:rPr>
              <a:t>Общая информация</a:t>
            </a:r>
            <a:r>
              <a:rPr lang="en-GB" sz="3100" dirty="0">
                <a:latin typeface="Arial" pitchFamily="34" charset="0"/>
                <a:cs typeface="Arial" pitchFamily="34" charset="0"/>
              </a:rPr>
              <a:t>	</a:t>
            </a:r>
          </a:p>
          <a:p>
            <a:pPr marL="0" indent="0">
              <a:buNone/>
            </a:pPr>
            <a:r>
              <a:rPr lang="en-GB" sz="3100" dirty="0">
                <a:latin typeface="Arial" pitchFamily="34" charset="0"/>
                <a:cs typeface="Arial" pitchFamily="34" charset="0"/>
              </a:rPr>
              <a:t>1.2.	</a:t>
            </a:r>
            <a:r>
              <a:rPr lang="ru-RU" sz="3100" dirty="0">
                <a:latin typeface="Arial" pitchFamily="34" charset="0"/>
                <a:cs typeface="Arial" pitchFamily="34" charset="0"/>
              </a:rPr>
              <a:t>Цели аудиторского задания</a:t>
            </a:r>
            <a:r>
              <a:rPr lang="en-GB" sz="3100" dirty="0">
                <a:latin typeface="Arial" pitchFamily="34" charset="0"/>
                <a:cs typeface="Arial" pitchFamily="34" charset="0"/>
              </a:rPr>
              <a:t>	</a:t>
            </a:r>
          </a:p>
          <a:p>
            <a:pPr marL="0" indent="0">
              <a:buNone/>
            </a:pPr>
            <a:r>
              <a:rPr lang="en-GB" sz="3100" dirty="0">
                <a:latin typeface="Arial" pitchFamily="34" charset="0"/>
                <a:cs typeface="Arial" pitchFamily="34" charset="0"/>
              </a:rPr>
              <a:t>1.3.	</a:t>
            </a:r>
            <a:r>
              <a:rPr lang="ru-RU" sz="3100" dirty="0">
                <a:latin typeface="Arial" pitchFamily="34" charset="0"/>
                <a:cs typeface="Arial" pitchFamily="34" charset="0"/>
              </a:rPr>
              <a:t>Объём аудиторского задания</a:t>
            </a:r>
            <a:endParaRPr lang="en-GB" sz="3100" dirty="0">
              <a:latin typeface="Arial" pitchFamily="34" charset="0"/>
              <a:cs typeface="Arial" pitchFamily="34" charset="0"/>
            </a:endParaRPr>
          </a:p>
          <a:p>
            <a:pPr marL="0" indent="0">
              <a:buNone/>
            </a:pPr>
            <a:r>
              <a:rPr lang="en-GB" sz="3100" dirty="0">
                <a:latin typeface="Arial" pitchFamily="34" charset="0"/>
                <a:cs typeface="Arial" pitchFamily="34" charset="0"/>
              </a:rPr>
              <a:t>1.4.	</a:t>
            </a:r>
            <a:r>
              <a:rPr lang="ru-RU" sz="3100" dirty="0">
                <a:latin typeface="Arial" pitchFamily="34" charset="0"/>
                <a:cs typeface="Arial" pitchFamily="34" charset="0"/>
              </a:rPr>
              <a:t>Сильные стороны</a:t>
            </a:r>
            <a:r>
              <a:rPr lang="en-GB" sz="3100" dirty="0">
                <a:latin typeface="Arial" pitchFamily="34" charset="0"/>
                <a:cs typeface="Arial" pitchFamily="34" charset="0"/>
              </a:rPr>
              <a:t> </a:t>
            </a:r>
          </a:p>
          <a:p>
            <a:pPr marL="0" indent="0">
              <a:buNone/>
            </a:pPr>
            <a:r>
              <a:rPr lang="en-GB" sz="3100" dirty="0">
                <a:latin typeface="Arial" pitchFamily="34" charset="0"/>
                <a:cs typeface="Arial" pitchFamily="34" charset="0"/>
              </a:rPr>
              <a:t>1.5.	</a:t>
            </a:r>
            <a:r>
              <a:rPr lang="ru-RU" sz="3100" dirty="0">
                <a:latin typeface="Arial" pitchFamily="34" charset="0"/>
                <a:cs typeface="Arial" pitchFamily="34" charset="0"/>
              </a:rPr>
              <a:t>Заключение/выводы аудитора и основные результаты аудита</a:t>
            </a:r>
            <a:r>
              <a:rPr lang="en-GB" sz="3100" dirty="0">
                <a:latin typeface="Arial" pitchFamily="34" charset="0"/>
                <a:cs typeface="Arial" pitchFamily="34" charset="0"/>
              </a:rPr>
              <a:t>	</a:t>
            </a:r>
          </a:p>
          <a:p>
            <a:pPr marL="0" indent="0">
              <a:buNone/>
            </a:pPr>
            <a:r>
              <a:rPr lang="en-GB" sz="3100" dirty="0">
                <a:latin typeface="Arial" pitchFamily="34" charset="0"/>
                <a:cs typeface="Arial" pitchFamily="34" charset="0"/>
              </a:rPr>
              <a:t>1.6.	</a:t>
            </a:r>
            <a:r>
              <a:rPr lang="ru-RU" sz="3100" dirty="0">
                <a:latin typeface="Arial" pitchFamily="34" charset="0"/>
                <a:cs typeface="Arial" pitchFamily="34" charset="0"/>
              </a:rPr>
              <a:t>Риски и рекомендации по итогам аудита</a:t>
            </a:r>
            <a:r>
              <a:rPr lang="en-GB" sz="3100" dirty="0">
                <a:latin typeface="Arial" pitchFamily="34" charset="0"/>
                <a:cs typeface="Arial" pitchFamily="34" charset="0"/>
              </a:rPr>
              <a:t>	</a:t>
            </a:r>
          </a:p>
          <a:p>
            <a:pPr marL="0" indent="0">
              <a:buNone/>
            </a:pPr>
            <a:r>
              <a:rPr lang="fr-BE" sz="3100" dirty="0">
                <a:latin typeface="Arial" pitchFamily="34" charset="0"/>
                <a:cs typeface="Arial" pitchFamily="34" charset="0"/>
              </a:rPr>
              <a:t>1.7.	</a:t>
            </a:r>
            <a:r>
              <a:rPr lang="ru-RU" sz="3100" dirty="0">
                <a:latin typeface="Arial" pitchFamily="34" charset="0"/>
                <a:cs typeface="Arial" pitchFamily="34" charset="0"/>
              </a:rPr>
              <a:t>Комментарии объекта аудита</a:t>
            </a:r>
            <a:endParaRPr lang="en-GB" sz="3100" dirty="0">
              <a:latin typeface="Arial" pitchFamily="34" charset="0"/>
              <a:cs typeface="Arial" pitchFamily="34" charset="0"/>
            </a:endParaRPr>
          </a:p>
          <a:p>
            <a:pPr marL="0" indent="0">
              <a:buNone/>
            </a:pPr>
            <a:endParaRPr lang="en-GB" sz="3100" cap="small" dirty="0">
              <a:latin typeface="Arial" pitchFamily="34" charset="0"/>
              <a:cs typeface="Arial" pitchFamily="34" charset="0"/>
            </a:endParaRPr>
          </a:p>
          <a:p>
            <a:pPr marL="514350" indent="-514350">
              <a:buAutoNum type="arabicPeriod" startAt="2"/>
            </a:pPr>
            <a:r>
              <a:rPr lang="ru-RU" sz="3100" b="1" cap="all" dirty="0">
                <a:latin typeface="Arial" pitchFamily="34" charset="0"/>
                <a:cs typeface="Arial" pitchFamily="34" charset="0"/>
              </a:rPr>
              <a:t>ПОЛНЫЙ ТЕКСТ ОТЧЁТА</a:t>
            </a:r>
            <a:endParaRPr lang="en-GB" sz="3100" b="1" cap="all" dirty="0">
              <a:latin typeface="Arial" pitchFamily="34" charset="0"/>
              <a:cs typeface="Arial" pitchFamily="34" charset="0"/>
            </a:endParaRPr>
          </a:p>
          <a:p>
            <a:pPr marL="0" indent="0">
              <a:buNone/>
            </a:pPr>
            <a:r>
              <a:rPr lang="en-GB" sz="3100" b="1" cap="all" dirty="0">
                <a:latin typeface="Arial" pitchFamily="34" charset="0"/>
                <a:cs typeface="Arial" pitchFamily="34" charset="0"/>
              </a:rPr>
              <a:t>	</a:t>
            </a:r>
          </a:p>
          <a:p>
            <a:pPr marL="0" indent="0">
              <a:buNone/>
            </a:pPr>
            <a:r>
              <a:rPr lang="en-GB" sz="3100" cap="small" dirty="0">
                <a:latin typeface="Arial" pitchFamily="34" charset="0"/>
                <a:cs typeface="Arial" pitchFamily="34" charset="0"/>
              </a:rPr>
              <a:t>2.1.	</a:t>
            </a:r>
            <a:r>
              <a:rPr lang="ru-RU" sz="3100" cap="small" dirty="0">
                <a:latin typeface="Arial" pitchFamily="34" charset="0"/>
                <a:cs typeface="Arial" pitchFamily="34" charset="0"/>
              </a:rPr>
              <a:t>Введение</a:t>
            </a:r>
            <a:r>
              <a:rPr lang="en-GB" sz="3100" dirty="0">
                <a:latin typeface="Arial" pitchFamily="34" charset="0"/>
                <a:cs typeface="Arial" pitchFamily="34" charset="0"/>
              </a:rPr>
              <a:t>	</a:t>
            </a:r>
          </a:p>
          <a:p>
            <a:pPr marL="0" indent="0">
              <a:buNone/>
            </a:pPr>
            <a:r>
              <a:rPr lang="en-GB" sz="3100" dirty="0">
                <a:latin typeface="Arial" pitchFamily="34" charset="0"/>
                <a:cs typeface="Arial" pitchFamily="34" charset="0"/>
              </a:rPr>
              <a:t>2.1.1.	</a:t>
            </a:r>
            <a:r>
              <a:rPr lang="ru-RU" sz="3100" dirty="0">
                <a:latin typeface="Arial" pitchFamily="34" charset="0"/>
                <a:cs typeface="Arial" pitchFamily="34" charset="0"/>
              </a:rPr>
              <a:t>Обоснование аудиторского задания</a:t>
            </a:r>
            <a:r>
              <a:rPr lang="en-GB" sz="3100" dirty="0">
                <a:latin typeface="Arial" pitchFamily="34" charset="0"/>
                <a:cs typeface="Arial" pitchFamily="34" charset="0"/>
              </a:rPr>
              <a:t>	</a:t>
            </a:r>
          </a:p>
          <a:p>
            <a:pPr marL="0" indent="0">
              <a:buNone/>
            </a:pPr>
            <a:r>
              <a:rPr lang="en-GB" sz="3100" dirty="0">
                <a:latin typeface="Arial" pitchFamily="34" charset="0"/>
                <a:cs typeface="Arial" pitchFamily="34" charset="0"/>
              </a:rPr>
              <a:t>2.1.2.	</a:t>
            </a:r>
            <a:r>
              <a:rPr lang="ru-RU" sz="3100" dirty="0">
                <a:latin typeface="Arial" pitchFamily="34" charset="0"/>
                <a:cs typeface="Arial" pitchFamily="34" charset="0"/>
              </a:rPr>
              <a:t>Описание вида деятельности/процесса, в отношении которого проводился аудит</a:t>
            </a:r>
            <a:r>
              <a:rPr lang="en-GB" sz="3100" dirty="0">
                <a:latin typeface="Arial" pitchFamily="34" charset="0"/>
                <a:cs typeface="Arial" pitchFamily="34" charset="0"/>
              </a:rPr>
              <a:t>	</a:t>
            </a:r>
          </a:p>
          <a:p>
            <a:pPr marL="0" indent="0">
              <a:buNone/>
            </a:pPr>
            <a:r>
              <a:rPr lang="en-GB" sz="3100">
                <a:latin typeface="Arial"/>
                <a:cs typeface="Arial"/>
              </a:rPr>
              <a:t>2.1.3.	</a:t>
            </a:r>
            <a:r>
              <a:rPr lang="ru-RU" sz="3100">
                <a:latin typeface="Arial"/>
                <a:cs typeface="Arial"/>
              </a:rPr>
              <a:t>Основные</a:t>
            </a:r>
            <a:r>
              <a:rPr lang="en-GB" sz="3100">
                <a:latin typeface="Arial"/>
                <a:cs typeface="Arial"/>
              </a:rPr>
              <a:t> фигуры	</a:t>
            </a:r>
          </a:p>
          <a:p>
            <a:pPr marL="0" indent="0">
              <a:buNone/>
            </a:pPr>
            <a:r>
              <a:rPr lang="en-GB" sz="3100" cap="small" dirty="0">
                <a:latin typeface="Arial" pitchFamily="34" charset="0"/>
                <a:cs typeface="Arial" pitchFamily="34" charset="0"/>
              </a:rPr>
              <a:t>2.2.	</a:t>
            </a:r>
            <a:r>
              <a:rPr lang="ru-RU" sz="3100" cap="small" dirty="0">
                <a:latin typeface="Arial" pitchFamily="34" charset="0"/>
                <a:cs typeface="Arial" pitchFamily="34" charset="0"/>
              </a:rPr>
              <a:t>Выводы и рекомендации</a:t>
            </a:r>
            <a:endParaRPr lang="en-GB" sz="3100" dirty="0">
              <a:latin typeface="Arial" pitchFamily="34" charset="0"/>
              <a:cs typeface="Arial" pitchFamily="34" charset="0"/>
            </a:endParaRPr>
          </a:p>
          <a:p>
            <a:pPr marL="0" indent="0">
              <a:buNone/>
            </a:pPr>
            <a:endParaRPr lang="en-GB" sz="3100" cap="small" dirty="0">
              <a:latin typeface="Arial" pitchFamily="34" charset="0"/>
              <a:cs typeface="Arial" pitchFamily="34" charset="0"/>
            </a:endParaRPr>
          </a:p>
          <a:p>
            <a:pPr marL="0" indent="0">
              <a:buNone/>
            </a:pPr>
            <a:r>
              <a:rPr lang="ru-RU" sz="3100" cap="small" dirty="0">
                <a:latin typeface="Arial" pitchFamily="34" charset="0"/>
                <a:cs typeface="Arial" pitchFamily="34" charset="0"/>
              </a:rPr>
              <a:t>ПРИЛОЖЕНИЕ</a:t>
            </a:r>
            <a:r>
              <a:rPr lang="en-GB" sz="3100" cap="small" dirty="0">
                <a:latin typeface="Arial" pitchFamily="34" charset="0"/>
                <a:cs typeface="Arial" pitchFamily="34" charset="0"/>
              </a:rPr>
              <a:t>    </a:t>
            </a:r>
            <a:r>
              <a:rPr lang="ru-RU" sz="3100" cap="small" dirty="0">
                <a:latin typeface="Arial" pitchFamily="34" charset="0"/>
                <a:cs typeface="Arial" pitchFamily="34" charset="0"/>
              </a:rPr>
              <a:t>Методика выполнения аудиторского задания и дальнейшие действия</a:t>
            </a:r>
            <a:r>
              <a:rPr lang="en-GB" sz="3100" dirty="0">
                <a:latin typeface="Arial" pitchFamily="34" charset="0"/>
                <a:cs typeface="Arial" pitchFamily="34" charset="0"/>
              </a:rPr>
              <a:t>	</a:t>
            </a:r>
            <a:r>
              <a:rPr lang="en-GB" sz="2400" i="1" dirty="0"/>
              <a:t>	</a:t>
            </a:r>
          </a:p>
          <a:p>
            <a:endParaRPr lang="en-GB" sz="2400" b="1" cap="all" dirty="0"/>
          </a:p>
          <a:p>
            <a:pPr algn="just" eaLnBrk="1" hangingPunct="1">
              <a:lnSpc>
                <a:spcPct val="90000"/>
              </a:lnSpc>
            </a:pPr>
            <a:endParaRPr lang="en-US" altLang="en-US" sz="2400" dirty="0">
              <a:latin typeface="Arial (body)"/>
            </a:endParaRPr>
          </a:p>
        </p:txBody>
      </p:sp>
      <p:sp>
        <p:nvSpPr>
          <p:cNvPr id="95238" name="Rectangle 3"/>
          <p:cNvSpPr>
            <a:spLocks noChangeArrowheads="1"/>
          </p:cNvSpPr>
          <p:nvPr/>
        </p:nvSpPr>
        <p:spPr bwMode="auto">
          <a:xfrm>
            <a:off x="2798838" y="3573463"/>
            <a:ext cx="453707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just" eaLnBrk="1" hangingPunct="1">
              <a:lnSpc>
                <a:spcPct val="90000"/>
              </a:lnSpc>
              <a:spcBef>
                <a:spcPct val="20000"/>
              </a:spcBef>
              <a:buFont typeface="Arial" pitchFamily="34" charset="0"/>
              <a:buChar char="•"/>
            </a:pPr>
            <a:endParaRPr lang="en-US" altLang="en-US" sz="2400" dirty="0">
              <a:solidFill>
                <a:prstClr val="black"/>
              </a:solidFill>
              <a:latin typeface="Arial (body)"/>
            </a:endParaRPr>
          </a:p>
        </p:txBody>
      </p:sp>
      <p:sp>
        <p:nvSpPr>
          <p:cNvPr id="95239" name="Rectangle 3"/>
          <p:cNvSpPr>
            <a:spLocks noChangeArrowheads="1"/>
          </p:cNvSpPr>
          <p:nvPr/>
        </p:nvSpPr>
        <p:spPr bwMode="auto">
          <a:xfrm>
            <a:off x="2782889" y="2997200"/>
            <a:ext cx="45370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just" eaLnBrk="1" hangingPunct="1">
              <a:lnSpc>
                <a:spcPct val="90000"/>
              </a:lnSpc>
              <a:spcBef>
                <a:spcPct val="20000"/>
              </a:spcBef>
              <a:buFont typeface="Arial" pitchFamily="34" charset="0"/>
              <a:buChar char="•"/>
            </a:pPr>
            <a:endParaRPr lang="en-US" altLang="en-US" sz="2800" dirty="0">
              <a:solidFill>
                <a:prstClr val="black"/>
              </a:solidFill>
              <a:latin typeface="Arial (body)"/>
            </a:endParaRPr>
          </a:p>
        </p:txBody>
      </p:sp>
      <p:sp>
        <p:nvSpPr>
          <p:cNvPr id="95240" name="Rectangle 3"/>
          <p:cNvSpPr>
            <a:spLocks noChangeArrowheads="1"/>
          </p:cNvSpPr>
          <p:nvPr/>
        </p:nvSpPr>
        <p:spPr bwMode="auto">
          <a:xfrm>
            <a:off x="2782889" y="4079876"/>
            <a:ext cx="7407327"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just" eaLnBrk="1" hangingPunct="1">
              <a:lnSpc>
                <a:spcPct val="90000"/>
              </a:lnSpc>
              <a:spcBef>
                <a:spcPct val="20000"/>
              </a:spcBef>
              <a:buFont typeface="Arial" pitchFamily="34" charset="0"/>
              <a:buChar char="•"/>
            </a:pPr>
            <a:endParaRPr lang="en-US" altLang="en-US" sz="2400" dirty="0">
              <a:solidFill>
                <a:prstClr val="black"/>
              </a:solidFill>
              <a:latin typeface="Arial (body)"/>
            </a:endParaRPr>
          </a:p>
        </p:txBody>
      </p:sp>
      <p:sp>
        <p:nvSpPr>
          <p:cNvPr id="95241" name="Rectangle 3"/>
          <p:cNvSpPr>
            <a:spLocks noChangeArrowheads="1"/>
          </p:cNvSpPr>
          <p:nvPr/>
        </p:nvSpPr>
        <p:spPr bwMode="auto">
          <a:xfrm>
            <a:off x="2782889" y="4654551"/>
            <a:ext cx="45370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just" eaLnBrk="1" hangingPunct="1">
              <a:lnSpc>
                <a:spcPct val="90000"/>
              </a:lnSpc>
              <a:spcBef>
                <a:spcPct val="20000"/>
              </a:spcBef>
              <a:buFont typeface="Arial" pitchFamily="34" charset="0"/>
              <a:buChar char="•"/>
            </a:pPr>
            <a:endParaRPr lang="en-US" altLang="en-US" sz="2400" dirty="0">
              <a:solidFill>
                <a:prstClr val="black"/>
              </a:solidFill>
              <a:latin typeface="Arial (body)"/>
            </a:endParaRPr>
          </a:p>
        </p:txBody>
      </p:sp>
      <p:grpSp>
        <p:nvGrpSpPr>
          <p:cNvPr id="95243" name="Group 18"/>
          <p:cNvGrpSpPr>
            <a:grpSpLocks/>
          </p:cNvGrpSpPr>
          <p:nvPr/>
        </p:nvGrpSpPr>
        <p:grpSpPr bwMode="auto">
          <a:xfrm>
            <a:off x="1703389" y="77788"/>
            <a:ext cx="1944687" cy="290512"/>
            <a:chOff x="179388" y="77788"/>
            <a:chExt cx="1944687" cy="290512"/>
          </a:xfrm>
        </p:grpSpPr>
        <p:grpSp>
          <p:nvGrpSpPr>
            <p:cNvPr id="95244" name="Group 9"/>
            <p:cNvGrpSpPr>
              <a:grpSpLocks/>
            </p:cNvGrpSpPr>
            <p:nvPr/>
          </p:nvGrpSpPr>
          <p:grpSpPr bwMode="auto">
            <a:xfrm>
              <a:off x="179388" y="115888"/>
              <a:ext cx="1944687" cy="217487"/>
              <a:chOff x="110" y="890"/>
              <a:chExt cx="5628" cy="1094"/>
            </a:xfrm>
          </p:grpSpPr>
          <p:sp>
            <p:nvSpPr>
              <p:cNvPr id="22"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3"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24"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25"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6"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7"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grpSp>
        <p:sp>
          <p:nvSpPr>
            <p:cNvPr id="95245" name="Rectangle 16"/>
            <p:cNvSpPr>
              <a:spLocks noChangeArrowheads="1"/>
            </p:cNvSpPr>
            <p:nvPr/>
          </p:nvSpPr>
          <p:spPr bwMode="auto">
            <a:xfrm>
              <a:off x="1054100" y="77788"/>
              <a:ext cx="484188"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grpSp>
      <p:sp>
        <p:nvSpPr>
          <p:cNvPr id="19" name="Rectangle 2"/>
          <p:cNvSpPr txBox="1">
            <a:spLocks noChangeArrowheads="1"/>
          </p:cNvSpPr>
          <p:nvPr/>
        </p:nvSpPr>
        <p:spPr>
          <a:xfrm>
            <a:off x="1960615" y="404664"/>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ru-RU" altLang="en-US" sz="2600" b="1" dirty="0">
                <a:solidFill>
                  <a:prstClr val="black"/>
                </a:solidFill>
                <a:latin typeface="Arial (headings)"/>
              </a:rPr>
              <a:t>Структура отчёта о выполнении аудиторского задания</a:t>
            </a:r>
            <a:endParaRPr lang="en-GB" sz="2600" b="1" dirty="0">
              <a:solidFill>
                <a:srgbClr val="000000"/>
              </a:solidFill>
              <a:latin typeface="Arial (headings)"/>
            </a:endParaRPr>
          </a:p>
        </p:txBody>
      </p:sp>
    </p:spTree>
    <p:extLst>
      <p:ext uri="{BB962C8B-B14F-4D97-AF65-F5344CB8AC3E}">
        <p14:creationId xmlns:p14="http://schemas.microsoft.com/office/powerpoint/2010/main" val="3740358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506DBEF7-4E50-44C9-BCF6-9057CD128343}" type="slidenum">
              <a:rPr lang="nl-BE" altLang="en-US">
                <a:solidFill>
                  <a:srgbClr val="898989"/>
                </a:solidFill>
                <a:latin typeface="Tahoma" pitchFamily="34" charset="0"/>
              </a:rPr>
              <a:pPr eaLnBrk="1" hangingPunct="1"/>
              <a:t>11</a:t>
            </a:fld>
            <a:endParaRPr lang="nl-BE" altLang="en-US" dirty="0">
              <a:solidFill>
                <a:srgbClr val="898989"/>
              </a:solidFill>
              <a:latin typeface="Tahoma" pitchFamily="34" charset="0"/>
            </a:endParaRPr>
          </a:p>
        </p:txBody>
      </p:sp>
      <p:sp>
        <p:nvSpPr>
          <p:cNvPr id="96260" name="Rectangle 14"/>
          <p:cNvSpPr>
            <a:spLocks noChangeArrowheads="1"/>
          </p:cNvSpPr>
          <p:nvPr/>
        </p:nvSpPr>
        <p:spPr bwMode="auto">
          <a:xfrm>
            <a:off x="990600" y="3429001"/>
            <a:ext cx="10261600" cy="2456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339850" indent="-42545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just" eaLnBrk="1" hangingPunct="1">
              <a:lnSpc>
                <a:spcPct val="90000"/>
              </a:lnSpc>
              <a:spcBef>
                <a:spcPct val="20000"/>
              </a:spcBef>
              <a:buClr>
                <a:srgbClr val="00B0F0"/>
              </a:buClr>
              <a:buSzPct val="65000"/>
            </a:pPr>
            <a:r>
              <a:rPr lang="ru-RU" altLang="en-US" sz="2400" b="1" dirty="0">
                <a:solidFill>
                  <a:srgbClr val="4BACC6"/>
                </a:solidFill>
                <a:latin typeface="Arial (body)"/>
              </a:rPr>
              <a:t>Типы заключения</a:t>
            </a:r>
            <a:r>
              <a:rPr lang="en-GB" altLang="en-US" sz="2400" b="1" dirty="0">
                <a:solidFill>
                  <a:srgbClr val="4BACC6"/>
                </a:solidFill>
                <a:latin typeface="Arial (body)"/>
              </a:rPr>
              <a:t>:</a:t>
            </a:r>
          </a:p>
          <a:p>
            <a:pPr lvl="2" eaLnBrk="1" hangingPunct="1">
              <a:buClr>
                <a:srgbClr val="4BACC6"/>
              </a:buClr>
              <a:buSzPct val="80000"/>
              <a:buFontTx/>
              <a:buChar char="•"/>
            </a:pPr>
            <a:r>
              <a:rPr lang="ru-RU" altLang="en-US" sz="2200" dirty="0">
                <a:solidFill>
                  <a:prstClr val="black"/>
                </a:solidFill>
                <a:latin typeface="Arial (body)"/>
              </a:rPr>
              <a:t>Отсутствие заключения (консультирование, анализ документации, оценка риска)</a:t>
            </a:r>
            <a:endParaRPr lang="en-GB" altLang="en-US" sz="2200" dirty="0">
              <a:solidFill>
                <a:prstClr val="black"/>
              </a:solidFill>
              <a:latin typeface="Arial (body)"/>
            </a:endParaRPr>
          </a:p>
          <a:p>
            <a:pPr lvl="2" eaLnBrk="1" hangingPunct="1">
              <a:buClr>
                <a:srgbClr val="4BACC6"/>
              </a:buClr>
              <a:buSzPct val="80000"/>
              <a:buFontTx/>
              <a:buChar char="•"/>
            </a:pPr>
            <a:r>
              <a:rPr lang="ru-RU" altLang="en-US" sz="2200" dirty="0">
                <a:solidFill>
                  <a:prstClr val="black"/>
                </a:solidFill>
                <a:latin typeface="Arial (body)"/>
              </a:rPr>
              <a:t>Отказ от вынесения заключения (ограничения объёма)</a:t>
            </a:r>
            <a:endParaRPr lang="en-GB" altLang="en-US" sz="2200" dirty="0">
              <a:solidFill>
                <a:prstClr val="black"/>
              </a:solidFill>
              <a:latin typeface="Arial (body)"/>
            </a:endParaRPr>
          </a:p>
          <a:p>
            <a:pPr lvl="2" eaLnBrk="1" hangingPunct="1">
              <a:buClr>
                <a:srgbClr val="4BACC6"/>
              </a:buClr>
              <a:buSzPct val="80000"/>
              <a:buFontTx/>
              <a:buChar char="•"/>
            </a:pPr>
            <a:r>
              <a:rPr lang="ru-RU" altLang="en-US" sz="2200" dirty="0">
                <a:solidFill>
                  <a:prstClr val="black"/>
                </a:solidFill>
                <a:latin typeface="Arial (body)"/>
              </a:rPr>
              <a:t>Положительное</a:t>
            </a:r>
            <a:endParaRPr lang="en-GB" altLang="en-US" sz="2200" dirty="0">
              <a:solidFill>
                <a:prstClr val="black"/>
              </a:solidFill>
              <a:latin typeface="Arial (body)"/>
            </a:endParaRPr>
          </a:p>
          <a:p>
            <a:pPr lvl="2" eaLnBrk="1" hangingPunct="1">
              <a:buClr>
                <a:srgbClr val="4BACC6"/>
              </a:buClr>
              <a:buSzPct val="80000"/>
              <a:buFontTx/>
              <a:buChar char="•"/>
            </a:pPr>
            <a:r>
              <a:rPr lang="ru-RU" altLang="en-US" sz="2200" dirty="0">
                <a:solidFill>
                  <a:prstClr val="black"/>
                </a:solidFill>
                <a:latin typeface="Arial (body)"/>
              </a:rPr>
              <a:t>Условно-положительное</a:t>
            </a:r>
            <a:r>
              <a:rPr lang="en-GB" altLang="en-US" sz="2200" dirty="0">
                <a:solidFill>
                  <a:prstClr val="black"/>
                </a:solidFill>
                <a:latin typeface="Arial (body)"/>
              </a:rPr>
              <a:t> (</a:t>
            </a:r>
            <a:r>
              <a:rPr lang="ru-RU" altLang="en-US" sz="2200" dirty="0">
                <a:solidFill>
                  <a:prstClr val="black"/>
                </a:solidFill>
                <a:latin typeface="Arial (body)"/>
              </a:rPr>
              <a:t>удовлетворительно, за исключением</a:t>
            </a:r>
            <a:r>
              <a:rPr lang="en-GB" altLang="en-US" sz="2200" dirty="0">
                <a:solidFill>
                  <a:prstClr val="black"/>
                </a:solidFill>
                <a:latin typeface="Arial (body)"/>
              </a:rPr>
              <a:t> …)</a:t>
            </a:r>
          </a:p>
          <a:p>
            <a:pPr lvl="2" eaLnBrk="1" hangingPunct="1">
              <a:buClr>
                <a:srgbClr val="4BACC6"/>
              </a:buClr>
              <a:buSzPct val="80000"/>
              <a:buFontTx/>
              <a:buChar char="•"/>
            </a:pPr>
            <a:r>
              <a:rPr lang="ru-RU" altLang="en-US" sz="2200" dirty="0">
                <a:solidFill>
                  <a:prstClr val="black"/>
                </a:solidFill>
                <a:latin typeface="Arial (body)"/>
              </a:rPr>
              <a:t>Неудовлетворительное / отрицательное / неблагоприятное</a:t>
            </a:r>
            <a:endParaRPr lang="en-GB" altLang="en-US" sz="2200" dirty="0">
              <a:solidFill>
                <a:prstClr val="black"/>
              </a:solidFill>
              <a:latin typeface="Arial (body)"/>
            </a:endParaRPr>
          </a:p>
        </p:txBody>
      </p:sp>
      <p:sp>
        <p:nvSpPr>
          <p:cNvPr id="96261" name="Rectangle 2"/>
          <p:cNvSpPr>
            <a:spLocks noChangeArrowheads="1"/>
          </p:cNvSpPr>
          <p:nvPr/>
        </p:nvSpPr>
        <p:spPr bwMode="auto">
          <a:xfrm>
            <a:off x="1919288" y="1628775"/>
            <a:ext cx="8229600" cy="1511300"/>
          </a:xfrm>
          <a:prstGeom prst="rect">
            <a:avLst/>
          </a:prstGeom>
          <a:solidFill>
            <a:schemeClr val="bg2"/>
          </a:solidFill>
          <a:ln>
            <a:noFill/>
          </a:ln>
          <a:effectLst>
            <a:prstShdw prst="shdw13" dist="53882" dir="13500000">
              <a:srgbClr val="808080">
                <a:alpha val="50000"/>
              </a:srgbClr>
            </a:prstShdw>
          </a:effectLst>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ru-RU" altLang="en-US" sz="2000" b="1" u="sng" dirty="0">
                <a:solidFill>
                  <a:prstClr val="black"/>
                </a:solidFill>
                <a:latin typeface="Arial (body)"/>
              </a:rPr>
              <a:t>Стандарт</a:t>
            </a:r>
            <a:r>
              <a:rPr lang="en-US" altLang="en-US" sz="2000" b="1" u="sng" dirty="0">
                <a:solidFill>
                  <a:prstClr val="black"/>
                </a:solidFill>
                <a:latin typeface="Arial (body)"/>
              </a:rPr>
              <a:t> 2410.A1 – </a:t>
            </a:r>
            <a:r>
              <a:rPr lang="ru-RU" altLang="en-US" sz="2000" b="1" u="sng" dirty="0">
                <a:solidFill>
                  <a:prstClr val="black"/>
                </a:solidFill>
                <a:latin typeface="Arial (body)"/>
              </a:rPr>
              <a:t>Информирование о результатах</a:t>
            </a:r>
            <a:r>
              <a:rPr lang="en-US" altLang="en-US" sz="2000" b="1" i="1" dirty="0">
                <a:solidFill>
                  <a:prstClr val="black"/>
                </a:solidFill>
                <a:latin typeface="Arial (body)"/>
              </a:rPr>
              <a:t> </a:t>
            </a:r>
            <a:br>
              <a:rPr lang="en-US" altLang="en-US" sz="2000" b="1" i="1" dirty="0">
                <a:solidFill>
                  <a:prstClr val="black"/>
                </a:solidFill>
                <a:latin typeface="Arial (body)"/>
              </a:rPr>
            </a:br>
            <a:br>
              <a:rPr lang="en-US" altLang="en-US" sz="2000" b="1" i="1" dirty="0">
                <a:solidFill>
                  <a:prstClr val="black"/>
                </a:solidFill>
                <a:latin typeface="Arial (body)"/>
              </a:rPr>
            </a:br>
            <a:r>
              <a:rPr lang="ru-RU" altLang="en-US" sz="2000" b="1" i="1" dirty="0">
                <a:solidFill>
                  <a:prstClr val="black"/>
                </a:solidFill>
                <a:latin typeface="Arial (body)"/>
              </a:rPr>
              <a:t>«</a:t>
            </a:r>
            <a:r>
              <a:rPr lang="ru-RU" altLang="ja-JP" sz="2000" i="1" dirty="0">
                <a:solidFill>
                  <a:prstClr val="black"/>
                </a:solidFill>
                <a:latin typeface="Arial (body)"/>
              </a:rPr>
              <a:t>Окончательный вариант отчётности о результатах задания должен – там, где это уместно - содержать общее заключение и/или выводы внутреннего аудитора».</a:t>
            </a:r>
            <a:endParaRPr lang="en-US" altLang="en-US" sz="2000" b="1" i="1" dirty="0">
              <a:solidFill>
                <a:prstClr val="black"/>
              </a:solidFill>
              <a:latin typeface="Arial (body)"/>
            </a:endParaRPr>
          </a:p>
        </p:txBody>
      </p:sp>
      <p:grpSp>
        <p:nvGrpSpPr>
          <p:cNvPr id="96263" name="Group 15"/>
          <p:cNvGrpSpPr>
            <a:grpSpLocks/>
          </p:cNvGrpSpPr>
          <p:nvPr/>
        </p:nvGrpSpPr>
        <p:grpSpPr bwMode="auto">
          <a:xfrm>
            <a:off x="1703389" y="77788"/>
            <a:ext cx="1944687" cy="290512"/>
            <a:chOff x="179388" y="77788"/>
            <a:chExt cx="1944687" cy="290512"/>
          </a:xfrm>
        </p:grpSpPr>
        <p:grpSp>
          <p:nvGrpSpPr>
            <p:cNvPr id="96265" name="Group 9"/>
            <p:cNvGrpSpPr>
              <a:grpSpLocks/>
            </p:cNvGrpSpPr>
            <p:nvPr/>
          </p:nvGrpSpPr>
          <p:grpSpPr bwMode="auto">
            <a:xfrm>
              <a:off x="179388" y="115888"/>
              <a:ext cx="1944687" cy="217487"/>
              <a:chOff x="110" y="890"/>
              <a:chExt cx="5628" cy="1094"/>
            </a:xfrm>
          </p:grpSpPr>
          <p:sp>
            <p:nvSpPr>
              <p:cNvPr id="19"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0"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21"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22"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3"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4"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grpSp>
        <p:sp>
          <p:nvSpPr>
            <p:cNvPr id="96266" name="Rectangle 16"/>
            <p:cNvSpPr>
              <a:spLocks noChangeArrowheads="1"/>
            </p:cNvSpPr>
            <p:nvPr/>
          </p:nvSpPr>
          <p:spPr bwMode="auto">
            <a:xfrm>
              <a:off x="1054100" y="77788"/>
              <a:ext cx="484188"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grpSp>
      <p:sp>
        <p:nvSpPr>
          <p:cNvPr id="15" name="Rectangle 2"/>
          <p:cNvSpPr txBox="1">
            <a:spLocks noChangeArrowheads="1"/>
          </p:cNvSpPr>
          <p:nvPr/>
        </p:nvSpPr>
        <p:spPr>
          <a:xfrm>
            <a:off x="1960615" y="404664"/>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ru-RU" altLang="en-US" sz="2600" b="1" dirty="0">
                <a:solidFill>
                  <a:prstClr val="black"/>
                </a:solidFill>
                <a:latin typeface="Arial (headings)"/>
              </a:rPr>
              <a:t>Отчётность</a:t>
            </a:r>
            <a:endParaRPr lang="en-GB" sz="2600" b="1" dirty="0">
              <a:solidFill>
                <a:srgbClr val="000000"/>
              </a:solidFill>
              <a:latin typeface="Arial (headings)"/>
            </a:endParaRPr>
          </a:p>
        </p:txBody>
      </p:sp>
    </p:spTree>
    <p:extLst>
      <p:ext uri="{BB962C8B-B14F-4D97-AF65-F5344CB8AC3E}">
        <p14:creationId xmlns:p14="http://schemas.microsoft.com/office/powerpoint/2010/main" val="3119916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84A4FD17-FC6E-4947-A0FB-612FE78FA41F}" type="slidenum">
              <a:rPr lang="nl-BE" altLang="en-US">
                <a:solidFill>
                  <a:srgbClr val="898989"/>
                </a:solidFill>
                <a:latin typeface="Tahoma" pitchFamily="34" charset="0"/>
              </a:rPr>
              <a:pPr eaLnBrk="1" hangingPunct="1"/>
              <a:t>12</a:t>
            </a:fld>
            <a:endParaRPr lang="nl-BE" altLang="en-US" dirty="0">
              <a:solidFill>
                <a:srgbClr val="898989"/>
              </a:solidFill>
              <a:latin typeface="Tahoma" pitchFamily="34" charset="0"/>
            </a:endParaRPr>
          </a:p>
        </p:txBody>
      </p:sp>
      <p:sp>
        <p:nvSpPr>
          <p:cNvPr id="97283" name="Rectangle 2"/>
          <p:cNvSpPr>
            <a:spLocks noChangeArrowheads="1"/>
          </p:cNvSpPr>
          <p:nvPr/>
        </p:nvSpPr>
        <p:spPr bwMode="auto">
          <a:xfrm>
            <a:off x="1960614" y="1412875"/>
            <a:ext cx="8332735" cy="1803400"/>
          </a:xfrm>
          <a:prstGeom prst="rect">
            <a:avLst/>
          </a:prstGeom>
          <a:solidFill>
            <a:schemeClr val="bg2"/>
          </a:solidFill>
          <a:ln>
            <a:noFill/>
          </a:ln>
          <a:effectLst>
            <a:outerShdw blurRad="63500" dist="107950" dir="2700000" algn="tl" rotWithShape="0">
              <a:prstClr val="black">
                <a:alpha val="5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r>
              <a:rPr lang="ru-RU" sz="2000" b="1" u="sng" dirty="0">
                <a:solidFill>
                  <a:prstClr val="black"/>
                </a:solidFill>
                <a:latin typeface="Arial (body)"/>
              </a:rPr>
              <a:t>Стандарт</a:t>
            </a:r>
            <a:r>
              <a:rPr lang="en-US" sz="2000" b="1" u="sng" dirty="0">
                <a:solidFill>
                  <a:prstClr val="black"/>
                </a:solidFill>
                <a:latin typeface="Arial (body)"/>
              </a:rPr>
              <a:t> 2440 – </a:t>
            </a:r>
            <a:r>
              <a:rPr lang="ru-RU" sz="2000" b="1" u="sng" dirty="0">
                <a:solidFill>
                  <a:prstClr val="black"/>
                </a:solidFill>
                <a:latin typeface="Arial (body)"/>
              </a:rPr>
              <a:t>Сообщение результатов</a:t>
            </a:r>
          </a:p>
          <a:p>
            <a:pPr>
              <a:defRPr/>
            </a:pPr>
            <a:endParaRPr lang="ru-RU" sz="2000" b="1" u="sng" dirty="0">
              <a:solidFill>
                <a:prstClr val="black"/>
              </a:solidFill>
              <a:latin typeface="Arial (body)"/>
            </a:endParaRPr>
          </a:p>
          <a:p>
            <a:pPr>
              <a:defRPr/>
            </a:pPr>
            <a:r>
              <a:rPr lang="ru-RU" sz="2000" i="1" dirty="0">
                <a:solidFill>
                  <a:prstClr val="black"/>
                </a:solidFill>
                <a:latin typeface="Arial (body)"/>
              </a:rPr>
              <a:t>«</a:t>
            </a:r>
            <a:r>
              <a:rPr lang="ru-RU" sz="2400" dirty="0"/>
              <a:t>Руководитель внутреннего аудита должен довести результаты задания до сведения соответствующих сторон</a:t>
            </a:r>
            <a:r>
              <a:rPr lang="en-US" sz="2400" i="1" dirty="0">
                <a:solidFill>
                  <a:prstClr val="black"/>
                </a:solidFill>
                <a:latin typeface="Arial (body)"/>
              </a:rPr>
              <a:t>.</a:t>
            </a:r>
            <a:r>
              <a:rPr lang="ru-RU" sz="2400" i="1" dirty="0">
                <a:solidFill>
                  <a:prstClr val="black"/>
                </a:solidFill>
                <a:latin typeface="Arial (body)"/>
              </a:rPr>
              <a:t>»</a:t>
            </a:r>
            <a:endParaRPr lang="en-US" sz="2400" i="1" dirty="0">
              <a:solidFill>
                <a:prstClr val="black"/>
              </a:solidFill>
              <a:latin typeface="Arial (body)"/>
            </a:endParaRPr>
          </a:p>
        </p:txBody>
      </p:sp>
      <p:sp>
        <p:nvSpPr>
          <p:cNvPr id="97288" name="AutoShape 34"/>
          <p:cNvSpPr>
            <a:spLocks noChangeArrowheads="1"/>
          </p:cNvSpPr>
          <p:nvPr/>
        </p:nvSpPr>
        <p:spPr bwMode="auto">
          <a:xfrm>
            <a:off x="1397000" y="3573463"/>
            <a:ext cx="2179639" cy="1295400"/>
          </a:xfrm>
          <a:prstGeom prst="foldedCorner">
            <a:avLst>
              <a:gd name="adj" fmla="val 12500"/>
            </a:avLst>
          </a:prstGeom>
          <a:solidFill>
            <a:srgbClr val="CCFFFF"/>
          </a:solidFill>
          <a:ln w="25400">
            <a:solidFill>
              <a:srgbClr val="385D8A"/>
            </a:solidFill>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lgn="ctr">
              <a:defRPr/>
            </a:pPr>
            <a:r>
              <a:rPr lang="ru-RU" sz="2000" dirty="0">
                <a:solidFill>
                  <a:prstClr val="black"/>
                </a:solidFill>
                <a:latin typeface="Calibri" charset="0"/>
                <a:ea typeface="ＭＳ Ｐゴシック" charset="0"/>
                <a:cs typeface="Arial" charset="0"/>
              </a:rPr>
              <a:t>Предварительный вариант отчёта</a:t>
            </a:r>
            <a:endParaRPr lang="en-GB" sz="2000" dirty="0">
              <a:solidFill>
                <a:prstClr val="black"/>
              </a:solidFill>
              <a:latin typeface="Calibri" charset="0"/>
              <a:ea typeface="ＭＳ Ｐゴシック" charset="0"/>
              <a:cs typeface="Arial" charset="0"/>
            </a:endParaRPr>
          </a:p>
        </p:txBody>
      </p:sp>
      <p:sp>
        <p:nvSpPr>
          <p:cNvPr id="97289" name="AutoShape 35"/>
          <p:cNvSpPr>
            <a:spLocks noChangeArrowheads="1"/>
          </p:cNvSpPr>
          <p:nvPr/>
        </p:nvSpPr>
        <p:spPr bwMode="auto">
          <a:xfrm>
            <a:off x="2454275" y="5157788"/>
            <a:ext cx="2016125" cy="1295400"/>
          </a:xfrm>
          <a:prstGeom prst="foldedCorner">
            <a:avLst>
              <a:gd name="adj" fmla="val 12500"/>
            </a:avLst>
          </a:prstGeom>
          <a:solidFill>
            <a:srgbClr val="D2DFEE"/>
          </a:solidFill>
          <a:ln w="25400">
            <a:solidFill>
              <a:srgbClr val="385D8A"/>
            </a:solidFill>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lgn="ctr">
              <a:defRPr/>
            </a:pPr>
            <a:r>
              <a:rPr lang="ru-RU" dirty="0">
                <a:solidFill>
                  <a:prstClr val="black"/>
                </a:solidFill>
                <a:latin typeface="Arial (body)"/>
                <a:ea typeface="ＭＳ Ｐゴシック" charset="0"/>
                <a:cs typeface="Arial" charset="0"/>
              </a:rPr>
              <a:t>Окончательный вариант отчёта</a:t>
            </a:r>
            <a:endParaRPr lang="en-GB" dirty="0">
              <a:solidFill>
                <a:prstClr val="black"/>
              </a:solidFill>
              <a:latin typeface="Arial (body)"/>
              <a:ea typeface="ＭＳ Ｐゴシック" charset="0"/>
              <a:cs typeface="Arial" charset="0"/>
            </a:endParaRPr>
          </a:p>
        </p:txBody>
      </p:sp>
      <p:sp>
        <p:nvSpPr>
          <p:cNvPr id="97290" name="Line 36"/>
          <p:cNvSpPr>
            <a:spLocks noChangeShapeType="1"/>
          </p:cNvSpPr>
          <p:nvPr/>
        </p:nvSpPr>
        <p:spPr bwMode="auto">
          <a:xfrm>
            <a:off x="3648075" y="4076700"/>
            <a:ext cx="2952750" cy="0"/>
          </a:xfrm>
          <a:prstGeom prst="line">
            <a:avLst/>
          </a:prstGeom>
          <a:noFill/>
          <a:ln w="25400">
            <a:solidFill>
              <a:srgbClr val="385D8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defRPr/>
            </a:pPr>
            <a:endParaRPr lang="fr-FR" dirty="0">
              <a:solidFill>
                <a:prstClr val="black"/>
              </a:solidFill>
              <a:latin typeface="Calibri" charset="0"/>
              <a:ea typeface="ＭＳ Ｐゴシック" charset="0"/>
              <a:cs typeface="Arial" charset="0"/>
            </a:endParaRPr>
          </a:p>
        </p:txBody>
      </p:sp>
      <p:sp>
        <p:nvSpPr>
          <p:cNvPr id="97291" name="Line 37"/>
          <p:cNvSpPr>
            <a:spLocks noChangeShapeType="1"/>
          </p:cNvSpPr>
          <p:nvPr/>
        </p:nvSpPr>
        <p:spPr bwMode="auto">
          <a:xfrm>
            <a:off x="4583113" y="5516563"/>
            <a:ext cx="2089150" cy="0"/>
          </a:xfrm>
          <a:prstGeom prst="line">
            <a:avLst/>
          </a:prstGeom>
          <a:noFill/>
          <a:ln w="25400">
            <a:solidFill>
              <a:srgbClr val="385D8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defRPr/>
            </a:pPr>
            <a:endParaRPr lang="fr-FR" dirty="0">
              <a:solidFill>
                <a:prstClr val="black"/>
              </a:solidFill>
              <a:latin typeface="Calibri" charset="0"/>
              <a:ea typeface="ＭＳ Ｐゴシック" charset="0"/>
              <a:cs typeface="Arial" charset="0"/>
            </a:endParaRPr>
          </a:p>
        </p:txBody>
      </p:sp>
      <p:sp>
        <p:nvSpPr>
          <p:cNvPr id="97292" name="AutoShape 38"/>
          <p:cNvSpPr>
            <a:spLocks noChangeArrowheads="1"/>
          </p:cNvSpPr>
          <p:nvPr/>
        </p:nvSpPr>
        <p:spPr bwMode="auto">
          <a:xfrm>
            <a:off x="7104064" y="3500438"/>
            <a:ext cx="2016125" cy="1439862"/>
          </a:xfrm>
          <a:prstGeom prst="bevel">
            <a:avLst>
              <a:gd name="adj" fmla="val 12500"/>
            </a:avLst>
          </a:prstGeom>
          <a:solidFill>
            <a:srgbClr val="99FF66"/>
          </a:solidFill>
          <a:ln w="25400">
            <a:solidFill>
              <a:srgbClr val="385D8A"/>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lgn="ctr">
              <a:defRPr/>
            </a:pPr>
            <a:r>
              <a:rPr lang="ru-RU" dirty="0">
                <a:solidFill>
                  <a:prstClr val="black"/>
                </a:solidFill>
                <a:latin typeface="Arial (body)"/>
                <a:cs typeface="Arial" pitchFamily="34" charset="0"/>
              </a:rPr>
              <a:t>Старшее руководство объекта аудита</a:t>
            </a:r>
            <a:endParaRPr lang="en-GB" dirty="0">
              <a:solidFill>
                <a:prstClr val="black"/>
              </a:solidFill>
              <a:latin typeface="Arial (body)"/>
              <a:cs typeface="Arial" pitchFamily="34" charset="0"/>
            </a:endParaRPr>
          </a:p>
        </p:txBody>
      </p:sp>
      <p:sp>
        <p:nvSpPr>
          <p:cNvPr id="97293" name="AutoShape 39"/>
          <p:cNvSpPr>
            <a:spLocks noChangeArrowheads="1"/>
          </p:cNvSpPr>
          <p:nvPr/>
        </p:nvSpPr>
        <p:spPr bwMode="auto">
          <a:xfrm>
            <a:off x="7104064" y="5157788"/>
            <a:ext cx="2016125" cy="1439862"/>
          </a:xfrm>
          <a:prstGeom prst="bevel">
            <a:avLst>
              <a:gd name="adj" fmla="val 12500"/>
            </a:avLst>
          </a:prstGeom>
          <a:solidFill>
            <a:srgbClr val="99FF66"/>
          </a:solidFill>
          <a:ln w="25400">
            <a:solidFill>
              <a:srgbClr val="385D8A"/>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lgn="ctr">
              <a:defRPr/>
            </a:pPr>
            <a:r>
              <a:rPr lang="ru-RU" dirty="0">
                <a:solidFill>
                  <a:prstClr val="black"/>
                </a:solidFill>
                <a:latin typeface="Arial (body)"/>
                <a:cs typeface="Arial" pitchFamily="34" charset="0"/>
              </a:rPr>
              <a:t>Глава организации, аудиторский комитет</a:t>
            </a:r>
            <a:endParaRPr lang="en-GB" dirty="0">
              <a:solidFill>
                <a:prstClr val="black"/>
              </a:solidFill>
              <a:latin typeface="Arial (body)"/>
              <a:cs typeface="Arial" pitchFamily="34" charset="0"/>
            </a:endParaRPr>
          </a:p>
        </p:txBody>
      </p:sp>
      <p:grpSp>
        <p:nvGrpSpPr>
          <p:cNvPr id="3" name="Group 20"/>
          <p:cNvGrpSpPr>
            <a:grpSpLocks/>
          </p:cNvGrpSpPr>
          <p:nvPr/>
        </p:nvGrpSpPr>
        <p:grpSpPr bwMode="auto">
          <a:xfrm>
            <a:off x="1703389" y="77788"/>
            <a:ext cx="1944687" cy="290512"/>
            <a:chOff x="179388" y="77788"/>
            <a:chExt cx="1944687" cy="290512"/>
          </a:xfrm>
        </p:grpSpPr>
        <p:grpSp>
          <p:nvGrpSpPr>
            <p:cNvPr id="97294" name="Group 9"/>
            <p:cNvGrpSpPr>
              <a:grpSpLocks/>
            </p:cNvGrpSpPr>
            <p:nvPr/>
          </p:nvGrpSpPr>
          <p:grpSpPr bwMode="auto">
            <a:xfrm>
              <a:off x="179388" y="115888"/>
              <a:ext cx="1944687" cy="217487"/>
              <a:chOff x="110" y="890"/>
              <a:chExt cx="5628" cy="1094"/>
            </a:xfrm>
          </p:grpSpPr>
          <p:sp>
            <p:nvSpPr>
              <p:cNvPr id="24"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5"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26"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27"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8"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9"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grpSp>
        <p:sp>
          <p:nvSpPr>
            <p:cNvPr id="97295" name="Rectangle 16"/>
            <p:cNvSpPr>
              <a:spLocks noChangeArrowheads="1"/>
            </p:cNvSpPr>
            <p:nvPr/>
          </p:nvSpPr>
          <p:spPr bwMode="auto">
            <a:xfrm>
              <a:off x="1054100" y="77788"/>
              <a:ext cx="484188"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grpSp>
      <p:sp>
        <p:nvSpPr>
          <p:cNvPr id="20" name="Rectangle 2"/>
          <p:cNvSpPr txBox="1">
            <a:spLocks noChangeArrowheads="1"/>
          </p:cNvSpPr>
          <p:nvPr/>
        </p:nvSpPr>
        <p:spPr>
          <a:xfrm>
            <a:off x="1960615" y="404664"/>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ru-RU" altLang="en-US" sz="2600" b="1" dirty="0">
                <a:solidFill>
                  <a:prstClr val="black"/>
                </a:solidFill>
                <a:latin typeface="Arial (headings)"/>
              </a:rPr>
              <a:t>Отчётность</a:t>
            </a:r>
            <a:endParaRPr lang="en-GB" sz="2600" b="1" dirty="0">
              <a:solidFill>
                <a:srgbClr val="000000"/>
              </a:solidFill>
              <a:latin typeface="Arial (headings)"/>
            </a:endParaRPr>
          </a:p>
        </p:txBody>
      </p:sp>
    </p:spTree>
    <p:extLst>
      <p:ext uri="{BB962C8B-B14F-4D97-AF65-F5344CB8AC3E}">
        <p14:creationId xmlns:p14="http://schemas.microsoft.com/office/powerpoint/2010/main" val="4179423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92E8D3C9-86EF-431F-B853-C7C7203ED507}" type="slidenum">
              <a:rPr lang="nl-BE" altLang="en-US">
                <a:solidFill>
                  <a:srgbClr val="898989"/>
                </a:solidFill>
                <a:latin typeface="Tahoma" pitchFamily="34" charset="0"/>
              </a:rPr>
              <a:pPr eaLnBrk="1" hangingPunct="1"/>
              <a:t>13</a:t>
            </a:fld>
            <a:endParaRPr lang="nl-BE" altLang="en-US" dirty="0">
              <a:solidFill>
                <a:srgbClr val="898989"/>
              </a:solidFill>
              <a:latin typeface="Tahoma" pitchFamily="34" charset="0"/>
            </a:endParaRPr>
          </a:p>
        </p:txBody>
      </p:sp>
      <p:sp>
        <p:nvSpPr>
          <p:cNvPr id="98307" name="Text Box 6"/>
          <p:cNvSpPr txBox="1">
            <a:spLocks noChangeArrowheads="1"/>
          </p:cNvSpPr>
          <p:nvPr/>
        </p:nvSpPr>
        <p:spPr bwMode="auto">
          <a:xfrm>
            <a:off x="93665" y="1669316"/>
            <a:ext cx="3605447"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ru-RU" altLang="en-US" sz="2400" dirty="0">
                <a:solidFill>
                  <a:prstClr val="black"/>
                </a:solidFill>
                <a:latin typeface="Arial (body)"/>
              </a:rPr>
              <a:t>Должна предоставляться своевременно</a:t>
            </a:r>
            <a:r>
              <a:rPr lang="fr-FR" altLang="en-US" sz="2400" dirty="0">
                <a:solidFill>
                  <a:prstClr val="black"/>
                </a:solidFill>
              </a:rPr>
              <a:t>:</a:t>
            </a:r>
          </a:p>
          <a:p>
            <a:pPr eaLnBrk="1" hangingPunct="1"/>
            <a:endParaRPr lang="fr-FR" altLang="en-US" sz="2400" dirty="0">
              <a:solidFill>
                <a:prstClr val="black"/>
              </a:solidFill>
            </a:endParaRPr>
          </a:p>
        </p:txBody>
      </p:sp>
      <p:sp>
        <p:nvSpPr>
          <p:cNvPr id="23" name="Rounded Rectangle 22"/>
          <p:cNvSpPr>
            <a:spLocks noChangeArrowheads="1"/>
          </p:cNvSpPr>
          <p:nvPr/>
        </p:nvSpPr>
        <p:spPr bwMode="auto">
          <a:xfrm>
            <a:off x="3257619" y="6027564"/>
            <a:ext cx="1981132" cy="785812"/>
          </a:xfrm>
          <a:prstGeom prst="roundRect">
            <a:avLst>
              <a:gd name="adj" fmla="val 16667"/>
            </a:avLst>
          </a:prstGeom>
          <a:gradFill rotWithShape="1">
            <a:gsLst>
              <a:gs pos="0">
                <a:srgbClr val="FFFFFF"/>
              </a:gs>
              <a:gs pos="50000">
                <a:schemeClr val="accent1"/>
              </a:gs>
              <a:gs pos="100000">
                <a:srgbClr val="FFFFFF"/>
              </a:gs>
            </a:gsLst>
            <a:lin ang="5400000" scaled="1"/>
          </a:gradFill>
          <a:ln w="25400" algn="ctr">
            <a:solidFill>
              <a:srgbClr val="385D8A"/>
            </a:solidFill>
            <a:round/>
            <a:headEnd/>
            <a:tailEnd/>
          </a:ln>
        </p:spPr>
        <p:txBody>
          <a:bodyPr anchor="ctr"/>
          <a:lstStyle/>
          <a:p>
            <a:pPr algn="ctr">
              <a:defRPr/>
            </a:pPr>
            <a:r>
              <a:rPr lang="ru-RU" sz="1400" b="1" dirty="0">
                <a:solidFill>
                  <a:prstClr val="white"/>
                </a:solidFill>
                <a:latin typeface="Arial (body)"/>
              </a:rPr>
              <a:t>Окончательный вариант отчёта</a:t>
            </a:r>
            <a:endParaRPr lang="en-GB" sz="1400" b="1" dirty="0">
              <a:solidFill>
                <a:prstClr val="white"/>
              </a:solidFill>
              <a:latin typeface="Arial (body)"/>
            </a:endParaRPr>
          </a:p>
        </p:txBody>
      </p:sp>
      <p:cxnSp>
        <p:nvCxnSpPr>
          <p:cNvPr id="98316" name="Elbow Connector 29"/>
          <p:cNvCxnSpPr>
            <a:cxnSpLocks noChangeShapeType="1"/>
          </p:cNvCxnSpPr>
          <p:nvPr/>
        </p:nvCxnSpPr>
        <p:spPr bwMode="auto">
          <a:xfrm>
            <a:off x="5238750" y="3002210"/>
            <a:ext cx="1588" cy="858838"/>
          </a:xfrm>
          <a:prstGeom prst="bentConnector3">
            <a:avLst>
              <a:gd name="adj1" fmla="val 47420431"/>
            </a:avLst>
          </a:prstGeom>
          <a:noFill/>
          <a:ln w="25400">
            <a:solidFill>
              <a:schemeClr val="tx2"/>
            </a:solidFill>
            <a:miter lim="800000"/>
            <a:headEnd/>
            <a:tailEnd/>
          </a:ln>
          <a:extLst>
            <a:ext uri="{909E8E84-426E-40DD-AFC4-6F175D3DCCD1}">
              <a14:hiddenFill xmlns:a14="http://schemas.microsoft.com/office/drawing/2010/main">
                <a:noFill/>
              </a14:hiddenFill>
            </a:ext>
          </a:extLst>
        </p:spPr>
      </p:cxnSp>
      <p:cxnSp>
        <p:nvCxnSpPr>
          <p:cNvPr id="98317" name="Straight Connector 41"/>
          <p:cNvCxnSpPr>
            <a:cxnSpLocks noChangeShapeType="1"/>
          </p:cNvCxnSpPr>
          <p:nvPr/>
        </p:nvCxnSpPr>
        <p:spPr bwMode="auto">
          <a:xfrm>
            <a:off x="6026846" y="2563316"/>
            <a:ext cx="357187" cy="1588"/>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cxnSp>
      <p:cxnSp>
        <p:nvCxnSpPr>
          <p:cNvPr id="98318" name="Straight Connector 43"/>
          <p:cNvCxnSpPr>
            <a:cxnSpLocks noChangeShapeType="1"/>
          </p:cNvCxnSpPr>
          <p:nvPr/>
        </p:nvCxnSpPr>
        <p:spPr bwMode="auto">
          <a:xfrm>
            <a:off x="6024564" y="3356993"/>
            <a:ext cx="357187" cy="1587"/>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cxnSp>
      <p:sp>
        <p:nvSpPr>
          <p:cNvPr id="98319" name="TextBox 47"/>
          <p:cNvSpPr txBox="1">
            <a:spLocks noChangeArrowheads="1"/>
          </p:cNvSpPr>
          <p:nvPr/>
        </p:nvSpPr>
        <p:spPr bwMode="auto">
          <a:xfrm>
            <a:off x="6453189" y="2370366"/>
            <a:ext cx="22311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ru-RU" altLang="en-US" sz="1600" b="1" dirty="0">
                <a:solidFill>
                  <a:prstClr val="black"/>
                </a:solidFill>
                <a:latin typeface="Arial (body)"/>
              </a:rPr>
              <a:t>Сразу по окончании</a:t>
            </a:r>
            <a:endParaRPr lang="fr-FR" altLang="en-US" sz="1600" b="1" dirty="0">
              <a:solidFill>
                <a:prstClr val="black"/>
              </a:solidFill>
              <a:latin typeface="Arial (body)"/>
            </a:endParaRPr>
          </a:p>
        </p:txBody>
      </p:sp>
      <p:sp>
        <p:nvSpPr>
          <p:cNvPr id="98320" name="TextBox 48"/>
          <p:cNvSpPr txBox="1">
            <a:spLocks noChangeArrowheads="1"/>
          </p:cNvSpPr>
          <p:nvPr/>
        </p:nvSpPr>
        <p:spPr bwMode="auto">
          <a:xfrm>
            <a:off x="6453188" y="3212976"/>
            <a:ext cx="149560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ru-RU" altLang="en-US" sz="1600" b="1" dirty="0">
                <a:solidFill>
                  <a:prstClr val="black"/>
                </a:solidFill>
                <a:latin typeface="Arial (body)"/>
              </a:rPr>
              <a:t>Одна неделя</a:t>
            </a:r>
            <a:endParaRPr lang="fr-FR" altLang="en-US" sz="1600" b="1" dirty="0">
              <a:solidFill>
                <a:prstClr val="black"/>
              </a:solidFill>
              <a:latin typeface="Arial (body)"/>
            </a:endParaRPr>
          </a:p>
        </p:txBody>
      </p:sp>
      <p:sp>
        <p:nvSpPr>
          <p:cNvPr id="98321" name="TextBox 49"/>
          <p:cNvSpPr txBox="1">
            <a:spLocks noChangeArrowheads="1"/>
          </p:cNvSpPr>
          <p:nvPr/>
        </p:nvSpPr>
        <p:spPr bwMode="auto">
          <a:xfrm>
            <a:off x="8556626" y="4773614"/>
            <a:ext cx="142780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ru-RU" altLang="en-US" sz="1600" b="1" dirty="0">
                <a:solidFill>
                  <a:prstClr val="black"/>
                </a:solidFill>
                <a:latin typeface="Arial (body)"/>
              </a:rPr>
              <a:t>Максимум один месяц</a:t>
            </a:r>
            <a:endParaRPr lang="fr-FR" altLang="en-US" sz="1600" b="1" dirty="0">
              <a:solidFill>
                <a:prstClr val="black"/>
              </a:solidFill>
              <a:latin typeface="Arial (body)"/>
            </a:endParaRPr>
          </a:p>
        </p:txBody>
      </p:sp>
      <p:cxnSp>
        <p:nvCxnSpPr>
          <p:cNvPr id="98322" name="Elbow Connector 51"/>
          <p:cNvCxnSpPr>
            <a:cxnSpLocks noChangeShapeType="1"/>
          </p:cNvCxnSpPr>
          <p:nvPr/>
        </p:nvCxnSpPr>
        <p:spPr bwMode="auto">
          <a:xfrm>
            <a:off x="5238750" y="3881586"/>
            <a:ext cx="1588" cy="2571750"/>
          </a:xfrm>
          <a:prstGeom prst="bentConnector3">
            <a:avLst>
              <a:gd name="adj1" fmla="val 182907199"/>
            </a:avLst>
          </a:prstGeom>
          <a:noFill/>
          <a:ln w="25400">
            <a:solidFill>
              <a:srgbClr val="00CC00"/>
            </a:solidFill>
            <a:miter lim="800000"/>
            <a:headEnd/>
            <a:tailEnd/>
          </a:ln>
          <a:extLst>
            <a:ext uri="{909E8E84-426E-40DD-AFC4-6F175D3DCCD1}">
              <a14:hiddenFill xmlns:a14="http://schemas.microsoft.com/office/drawing/2010/main">
                <a:noFill/>
              </a14:hiddenFill>
            </a:ext>
          </a:extLst>
        </p:spPr>
      </p:cxnSp>
      <p:cxnSp>
        <p:nvCxnSpPr>
          <p:cNvPr id="98323" name="Straight Connector 53"/>
          <p:cNvCxnSpPr>
            <a:cxnSpLocks noChangeShapeType="1"/>
          </p:cNvCxnSpPr>
          <p:nvPr/>
        </p:nvCxnSpPr>
        <p:spPr bwMode="auto">
          <a:xfrm>
            <a:off x="8183564" y="5085185"/>
            <a:ext cx="357187" cy="1587"/>
          </a:xfrm>
          <a:prstGeom prst="line">
            <a:avLst/>
          </a:prstGeom>
          <a:noFill/>
          <a:ln w="25400">
            <a:solidFill>
              <a:srgbClr val="00CC00"/>
            </a:solidFill>
            <a:round/>
            <a:headEnd/>
            <a:tailEnd/>
          </a:ln>
          <a:extLst>
            <a:ext uri="{909E8E84-426E-40DD-AFC4-6F175D3DCCD1}">
              <a14:hiddenFill xmlns:a14="http://schemas.microsoft.com/office/drawing/2010/main">
                <a:noFill/>
              </a14:hiddenFill>
            </a:ext>
          </a:extLst>
        </p:spPr>
      </p:cxnSp>
      <p:cxnSp>
        <p:nvCxnSpPr>
          <p:cNvPr id="98324" name="Elbow Connector 56"/>
          <p:cNvCxnSpPr>
            <a:cxnSpLocks noChangeShapeType="1"/>
          </p:cNvCxnSpPr>
          <p:nvPr/>
        </p:nvCxnSpPr>
        <p:spPr bwMode="auto">
          <a:xfrm>
            <a:off x="5238750" y="3867894"/>
            <a:ext cx="1588" cy="857250"/>
          </a:xfrm>
          <a:prstGeom prst="bentConnector3">
            <a:avLst>
              <a:gd name="adj1" fmla="val 47420431"/>
            </a:avLst>
          </a:prstGeom>
          <a:noFill/>
          <a:ln w="25400">
            <a:solidFill>
              <a:schemeClr val="tx2"/>
            </a:solidFill>
            <a:miter lim="800000"/>
            <a:headEnd/>
            <a:tailEnd/>
          </a:ln>
          <a:extLst>
            <a:ext uri="{909E8E84-426E-40DD-AFC4-6F175D3DCCD1}">
              <a14:hiddenFill xmlns:a14="http://schemas.microsoft.com/office/drawing/2010/main">
                <a:noFill/>
              </a14:hiddenFill>
            </a:ext>
          </a:extLst>
        </p:spPr>
      </p:cxnSp>
      <p:cxnSp>
        <p:nvCxnSpPr>
          <p:cNvPr id="98325" name="Straight Connector 58"/>
          <p:cNvCxnSpPr>
            <a:cxnSpLocks noChangeShapeType="1"/>
          </p:cNvCxnSpPr>
          <p:nvPr/>
        </p:nvCxnSpPr>
        <p:spPr bwMode="auto">
          <a:xfrm>
            <a:off x="6024564" y="4291508"/>
            <a:ext cx="357187" cy="1588"/>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cxnSp>
      <p:sp>
        <p:nvSpPr>
          <p:cNvPr id="98326" name="TextBox 60"/>
          <p:cNvSpPr txBox="1">
            <a:spLocks noChangeArrowheads="1"/>
          </p:cNvSpPr>
          <p:nvPr/>
        </p:nvSpPr>
        <p:spPr bwMode="auto">
          <a:xfrm>
            <a:off x="6456040" y="4098558"/>
            <a:ext cx="134863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ru-RU" altLang="en-US" sz="1600" b="1" dirty="0">
                <a:solidFill>
                  <a:prstClr val="black"/>
                </a:solidFill>
                <a:latin typeface="Arial (body)"/>
              </a:rPr>
              <a:t>Три недели</a:t>
            </a:r>
            <a:endParaRPr lang="fr-FR" altLang="en-US" sz="1600" b="1" dirty="0">
              <a:solidFill>
                <a:prstClr val="black"/>
              </a:solidFill>
              <a:latin typeface="Arial (body)"/>
            </a:endParaRPr>
          </a:p>
        </p:txBody>
      </p:sp>
      <p:cxnSp>
        <p:nvCxnSpPr>
          <p:cNvPr id="98327" name="Elbow Connector 62"/>
          <p:cNvCxnSpPr>
            <a:cxnSpLocks noChangeShapeType="1"/>
          </p:cNvCxnSpPr>
          <p:nvPr/>
        </p:nvCxnSpPr>
        <p:spPr bwMode="auto">
          <a:xfrm>
            <a:off x="5238750" y="4731990"/>
            <a:ext cx="1588" cy="857250"/>
          </a:xfrm>
          <a:prstGeom prst="bentConnector3">
            <a:avLst>
              <a:gd name="adj1" fmla="val 47420366"/>
            </a:avLst>
          </a:prstGeom>
          <a:noFill/>
          <a:ln w="25400">
            <a:solidFill>
              <a:schemeClr val="tx2"/>
            </a:solidFill>
            <a:miter lim="800000"/>
            <a:headEnd/>
            <a:tailEnd/>
          </a:ln>
          <a:extLst>
            <a:ext uri="{909E8E84-426E-40DD-AFC4-6F175D3DCCD1}">
              <a14:hiddenFill xmlns:a14="http://schemas.microsoft.com/office/drawing/2010/main">
                <a:noFill/>
              </a14:hiddenFill>
            </a:ext>
          </a:extLst>
        </p:spPr>
      </p:cxnSp>
      <p:cxnSp>
        <p:nvCxnSpPr>
          <p:cNvPr id="98328" name="Straight Connector 64"/>
          <p:cNvCxnSpPr>
            <a:cxnSpLocks noChangeShapeType="1"/>
          </p:cNvCxnSpPr>
          <p:nvPr/>
        </p:nvCxnSpPr>
        <p:spPr bwMode="auto">
          <a:xfrm>
            <a:off x="6024564" y="5155604"/>
            <a:ext cx="357187" cy="1588"/>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cxnSp>
      <p:sp>
        <p:nvSpPr>
          <p:cNvPr id="98329" name="TextBox 65"/>
          <p:cNvSpPr txBox="1">
            <a:spLocks noChangeArrowheads="1"/>
          </p:cNvSpPr>
          <p:nvPr/>
        </p:nvSpPr>
        <p:spPr bwMode="auto">
          <a:xfrm>
            <a:off x="6453189" y="4962654"/>
            <a:ext cx="157337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ru-RU" altLang="en-US" sz="1600" b="1" dirty="0">
                <a:solidFill>
                  <a:prstClr val="black"/>
                </a:solidFill>
                <a:latin typeface="Arial (body)"/>
              </a:rPr>
              <a:t>Сразу </a:t>
            </a:r>
          </a:p>
          <a:p>
            <a:pPr eaLnBrk="1" hangingPunct="1"/>
            <a:r>
              <a:rPr lang="ru-RU" altLang="en-US" sz="1600" b="1" dirty="0">
                <a:solidFill>
                  <a:prstClr val="black"/>
                </a:solidFill>
                <a:latin typeface="Arial (body)"/>
              </a:rPr>
              <a:t>по окончании</a:t>
            </a:r>
            <a:endParaRPr lang="fr-FR" altLang="en-US" sz="1600" b="1" dirty="0">
              <a:solidFill>
                <a:prstClr val="black"/>
              </a:solidFill>
              <a:latin typeface="Arial (body)"/>
            </a:endParaRPr>
          </a:p>
        </p:txBody>
      </p:sp>
      <p:cxnSp>
        <p:nvCxnSpPr>
          <p:cNvPr id="98330" name="Elbow Connector 67"/>
          <p:cNvCxnSpPr>
            <a:cxnSpLocks noChangeShapeType="1"/>
          </p:cNvCxnSpPr>
          <p:nvPr/>
        </p:nvCxnSpPr>
        <p:spPr bwMode="auto">
          <a:xfrm>
            <a:off x="5238750" y="5596086"/>
            <a:ext cx="1588" cy="857250"/>
          </a:xfrm>
          <a:prstGeom prst="bentConnector3">
            <a:avLst>
              <a:gd name="adj1" fmla="val 47420366"/>
            </a:avLst>
          </a:prstGeom>
          <a:noFill/>
          <a:ln w="25400">
            <a:solidFill>
              <a:schemeClr val="tx2"/>
            </a:solidFill>
            <a:miter lim="800000"/>
            <a:headEnd/>
            <a:tailEnd/>
          </a:ln>
          <a:extLst>
            <a:ext uri="{909E8E84-426E-40DD-AFC4-6F175D3DCCD1}">
              <a14:hiddenFill xmlns:a14="http://schemas.microsoft.com/office/drawing/2010/main">
                <a:noFill/>
              </a14:hiddenFill>
            </a:ext>
          </a:extLst>
        </p:spPr>
      </p:cxnSp>
      <p:cxnSp>
        <p:nvCxnSpPr>
          <p:cNvPr id="98331" name="Straight Connector 70"/>
          <p:cNvCxnSpPr>
            <a:cxnSpLocks noChangeShapeType="1"/>
          </p:cNvCxnSpPr>
          <p:nvPr/>
        </p:nvCxnSpPr>
        <p:spPr bwMode="auto">
          <a:xfrm>
            <a:off x="6024564" y="5949281"/>
            <a:ext cx="357187" cy="1587"/>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cxnSp>
      <p:sp>
        <p:nvSpPr>
          <p:cNvPr id="98332" name="TextBox 71"/>
          <p:cNvSpPr txBox="1">
            <a:spLocks noChangeArrowheads="1"/>
          </p:cNvSpPr>
          <p:nvPr/>
        </p:nvSpPr>
        <p:spPr bwMode="auto">
          <a:xfrm>
            <a:off x="6453188" y="5754742"/>
            <a:ext cx="149560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ru-RU" altLang="en-US" sz="1600" b="1" dirty="0">
                <a:solidFill>
                  <a:prstClr val="black"/>
                </a:solidFill>
                <a:latin typeface="Arial (body)"/>
              </a:rPr>
              <a:t>Одна неделя</a:t>
            </a:r>
            <a:endParaRPr lang="fr-FR" altLang="en-US" sz="1600" b="1" dirty="0">
              <a:solidFill>
                <a:prstClr val="black"/>
              </a:solidFill>
              <a:latin typeface="Arial (body)"/>
            </a:endParaRPr>
          </a:p>
        </p:txBody>
      </p:sp>
      <p:grpSp>
        <p:nvGrpSpPr>
          <p:cNvPr id="98335" name="Group 38"/>
          <p:cNvGrpSpPr>
            <a:grpSpLocks/>
          </p:cNvGrpSpPr>
          <p:nvPr/>
        </p:nvGrpSpPr>
        <p:grpSpPr bwMode="auto">
          <a:xfrm>
            <a:off x="1703389" y="77788"/>
            <a:ext cx="1944687" cy="290512"/>
            <a:chOff x="179388" y="77788"/>
            <a:chExt cx="1944687" cy="290512"/>
          </a:xfrm>
        </p:grpSpPr>
        <p:grpSp>
          <p:nvGrpSpPr>
            <p:cNvPr id="98336" name="Group 9"/>
            <p:cNvGrpSpPr>
              <a:grpSpLocks/>
            </p:cNvGrpSpPr>
            <p:nvPr/>
          </p:nvGrpSpPr>
          <p:grpSpPr bwMode="auto">
            <a:xfrm>
              <a:off x="179388" y="115888"/>
              <a:ext cx="1944687" cy="217487"/>
              <a:chOff x="110" y="890"/>
              <a:chExt cx="5628" cy="1094"/>
            </a:xfrm>
          </p:grpSpPr>
          <p:sp>
            <p:nvSpPr>
              <p:cNvPr id="42"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43"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44"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45"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46"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47"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grpSp>
        <p:sp>
          <p:nvSpPr>
            <p:cNvPr id="98337" name="Rectangle 16"/>
            <p:cNvSpPr>
              <a:spLocks noChangeArrowheads="1"/>
            </p:cNvSpPr>
            <p:nvPr/>
          </p:nvSpPr>
          <p:spPr bwMode="auto">
            <a:xfrm>
              <a:off x="1054100" y="77788"/>
              <a:ext cx="484188"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grpSp>
      <p:sp>
        <p:nvSpPr>
          <p:cNvPr id="49" name="Rounded Rectangle 48"/>
          <p:cNvSpPr>
            <a:spLocks noChangeArrowheads="1"/>
          </p:cNvSpPr>
          <p:nvPr/>
        </p:nvSpPr>
        <p:spPr bwMode="auto">
          <a:xfrm>
            <a:off x="3257618" y="2571751"/>
            <a:ext cx="1981132" cy="785812"/>
          </a:xfrm>
          <a:prstGeom prst="roundRect">
            <a:avLst>
              <a:gd name="adj" fmla="val 16667"/>
            </a:avLst>
          </a:prstGeom>
          <a:gradFill rotWithShape="1">
            <a:gsLst>
              <a:gs pos="0">
                <a:srgbClr val="FFFFFF"/>
              </a:gs>
              <a:gs pos="50000">
                <a:schemeClr val="accent1"/>
              </a:gs>
              <a:gs pos="100000">
                <a:srgbClr val="FFFFFF"/>
              </a:gs>
            </a:gsLst>
            <a:lin ang="5400000" scaled="1"/>
          </a:gradFill>
          <a:ln w="25400" algn="ctr">
            <a:solidFill>
              <a:srgbClr val="385D8A"/>
            </a:solidFill>
            <a:round/>
            <a:headEnd/>
            <a:tailEnd/>
          </a:ln>
        </p:spPr>
        <p:txBody>
          <a:bodyPr anchor="ctr"/>
          <a:lstStyle/>
          <a:p>
            <a:pPr algn="ctr">
              <a:defRPr/>
            </a:pPr>
            <a:r>
              <a:rPr lang="ru-RU" sz="1400" b="1" dirty="0">
                <a:solidFill>
                  <a:prstClr val="white"/>
                </a:solidFill>
                <a:latin typeface="Arial (body)"/>
              </a:rPr>
              <a:t>Совещание для подтверждения результатов</a:t>
            </a:r>
            <a:endParaRPr lang="fr-FR" sz="1400" b="1" dirty="0">
              <a:solidFill>
                <a:prstClr val="white"/>
              </a:solidFill>
              <a:latin typeface="Arial (body)"/>
            </a:endParaRPr>
          </a:p>
        </p:txBody>
      </p:sp>
      <p:sp>
        <p:nvSpPr>
          <p:cNvPr id="50" name="Rounded Rectangle 49"/>
          <p:cNvSpPr>
            <a:spLocks noChangeArrowheads="1"/>
          </p:cNvSpPr>
          <p:nvPr/>
        </p:nvSpPr>
        <p:spPr bwMode="auto">
          <a:xfrm>
            <a:off x="3257618" y="3429001"/>
            <a:ext cx="1981132" cy="785812"/>
          </a:xfrm>
          <a:prstGeom prst="roundRect">
            <a:avLst>
              <a:gd name="adj" fmla="val 16667"/>
            </a:avLst>
          </a:prstGeom>
          <a:gradFill rotWithShape="1">
            <a:gsLst>
              <a:gs pos="0">
                <a:srgbClr val="FFFFFF"/>
              </a:gs>
              <a:gs pos="50000">
                <a:schemeClr val="accent1"/>
              </a:gs>
              <a:gs pos="100000">
                <a:srgbClr val="FFFFFF"/>
              </a:gs>
            </a:gsLst>
            <a:lin ang="5400000" scaled="1"/>
          </a:gradFill>
          <a:ln w="25400" algn="ctr">
            <a:solidFill>
              <a:srgbClr val="385D8A"/>
            </a:solidFill>
            <a:round/>
            <a:headEnd/>
            <a:tailEnd/>
          </a:ln>
        </p:spPr>
        <p:txBody>
          <a:bodyPr anchor="ctr"/>
          <a:lstStyle/>
          <a:p>
            <a:pPr algn="ctr">
              <a:defRPr/>
            </a:pPr>
            <a:r>
              <a:rPr lang="ru-RU" sz="1400" b="1" dirty="0">
                <a:solidFill>
                  <a:prstClr val="white"/>
                </a:solidFill>
                <a:latin typeface="Arial (body)"/>
              </a:rPr>
              <a:t>Предварительный вариант отчёта</a:t>
            </a:r>
            <a:endParaRPr lang="en-GB" sz="1400" b="1" dirty="0">
              <a:solidFill>
                <a:prstClr val="white"/>
              </a:solidFill>
              <a:latin typeface="Arial (body)"/>
            </a:endParaRPr>
          </a:p>
        </p:txBody>
      </p:sp>
      <p:sp>
        <p:nvSpPr>
          <p:cNvPr id="51" name="Rounded Rectangle 50"/>
          <p:cNvSpPr>
            <a:spLocks noChangeArrowheads="1"/>
          </p:cNvSpPr>
          <p:nvPr/>
        </p:nvSpPr>
        <p:spPr bwMode="auto">
          <a:xfrm>
            <a:off x="3257618" y="4286251"/>
            <a:ext cx="1981132" cy="785812"/>
          </a:xfrm>
          <a:prstGeom prst="roundRect">
            <a:avLst>
              <a:gd name="adj" fmla="val 16667"/>
            </a:avLst>
          </a:prstGeom>
          <a:gradFill rotWithShape="1">
            <a:gsLst>
              <a:gs pos="0">
                <a:srgbClr val="FFFFFF"/>
              </a:gs>
              <a:gs pos="50000">
                <a:schemeClr val="accent1"/>
              </a:gs>
              <a:gs pos="100000">
                <a:srgbClr val="FFFFFF"/>
              </a:gs>
            </a:gsLst>
            <a:lin ang="5400000" scaled="1"/>
          </a:gradFill>
          <a:ln w="25400" algn="ctr">
            <a:solidFill>
              <a:srgbClr val="385D8A"/>
            </a:solidFill>
            <a:round/>
            <a:headEnd/>
            <a:tailEnd/>
          </a:ln>
        </p:spPr>
        <p:txBody>
          <a:bodyPr anchor="ctr"/>
          <a:lstStyle/>
          <a:p>
            <a:pPr algn="ctr">
              <a:defRPr/>
            </a:pPr>
            <a:r>
              <a:rPr lang="ru-RU" sz="1400" b="1" dirty="0">
                <a:solidFill>
                  <a:srgbClr val="FFFFFF"/>
                </a:solidFill>
                <a:latin typeface="Arial (body)"/>
                <a:cs typeface="Arial" pitchFamily="34" charset="0"/>
              </a:rPr>
              <a:t>Комментарии объекта аудита</a:t>
            </a:r>
            <a:endParaRPr lang="fr-FR" sz="1400" b="1" dirty="0">
              <a:solidFill>
                <a:srgbClr val="FFFFFF"/>
              </a:solidFill>
              <a:latin typeface="Arial (body)"/>
              <a:cs typeface="Arial" pitchFamily="34" charset="0"/>
            </a:endParaRPr>
          </a:p>
        </p:txBody>
      </p:sp>
      <p:sp>
        <p:nvSpPr>
          <p:cNvPr id="52" name="Rounded Rectangle 51"/>
          <p:cNvSpPr>
            <a:spLocks noChangeArrowheads="1"/>
          </p:cNvSpPr>
          <p:nvPr/>
        </p:nvSpPr>
        <p:spPr bwMode="auto">
          <a:xfrm>
            <a:off x="3257618" y="5143501"/>
            <a:ext cx="1981132" cy="785812"/>
          </a:xfrm>
          <a:prstGeom prst="roundRect">
            <a:avLst>
              <a:gd name="adj" fmla="val 16667"/>
            </a:avLst>
          </a:prstGeom>
          <a:gradFill rotWithShape="1">
            <a:gsLst>
              <a:gs pos="0">
                <a:srgbClr val="FFFFFF"/>
              </a:gs>
              <a:gs pos="50000">
                <a:schemeClr val="accent1"/>
              </a:gs>
              <a:gs pos="100000">
                <a:srgbClr val="FFFFFF"/>
              </a:gs>
            </a:gsLst>
            <a:lin ang="5400000" scaled="1"/>
          </a:gradFill>
          <a:ln w="25400" algn="ctr">
            <a:solidFill>
              <a:srgbClr val="385D8A"/>
            </a:solidFill>
            <a:round/>
            <a:headEnd/>
            <a:tailEnd/>
          </a:ln>
        </p:spPr>
        <p:txBody>
          <a:bodyPr anchor="ctr"/>
          <a:lstStyle/>
          <a:p>
            <a:pPr algn="ctr">
              <a:defRPr/>
            </a:pPr>
            <a:r>
              <a:rPr lang="ru-RU" sz="1400" b="1" dirty="0">
                <a:solidFill>
                  <a:prstClr val="white"/>
                </a:solidFill>
                <a:latin typeface="Arial (body)"/>
              </a:rPr>
              <a:t>Совещание, посвящённое окончанию аудита</a:t>
            </a:r>
            <a:endParaRPr lang="fr-FR" sz="1400" b="1" dirty="0">
              <a:solidFill>
                <a:prstClr val="white"/>
              </a:solidFill>
              <a:latin typeface="Arial (body)"/>
            </a:endParaRPr>
          </a:p>
        </p:txBody>
      </p:sp>
      <p:sp>
        <p:nvSpPr>
          <p:cNvPr id="53" name="Rounded Rectangle 52"/>
          <p:cNvSpPr>
            <a:spLocks noChangeArrowheads="1"/>
          </p:cNvSpPr>
          <p:nvPr/>
        </p:nvSpPr>
        <p:spPr bwMode="auto">
          <a:xfrm>
            <a:off x="3257618" y="1700808"/>
            <a:ext cx="1961164" cy="785812"/>
          </a:xfrm>
          <a:prstGeom prst="roundRect">
            <a:avLst>
              <a:gd name="adj" fmla="val 16667"/>
            </a:avLst>
          </a:prstGeom>
          <a:gradFill rotWithShape="1">
            <a:gsLst>
              <a:gs pos="0">
                <a:srgbClr val="FFFFFF"/>
              </a:gs>
              <a:gs pos="50000">
                <a:schemeClr val="accent1"/>
              </a:gs>
              <a:gs pos="100000">
                <a:srgbClr val="FFFFFF"/>
              </a:gs>
            </a:gsLst>
            <a:lin ang="5400000" scaled="1"/>
          </a:gradFill>
          <a:ln w="25400" algn="ctr">
            <a:solidFill>
              <a:srgbClr val="385D8A"/>
            </a:solidFill>
            <a:round/>
            <a:headEnd/>
            <a:tailEnd/>
          </a:ln>
        </p:spPr>
        <p:txBody>
          <a:bodyPr anchor="ctr"/>
          <a:lstStyle/>
          <a:p>
            <a:pPr algn="ctr">
              <a:defRPr/>
            </a:pPr>
            <a:r>
              <a:rPr lang="ru-RU" sz="1400" b="1" dirty="0">
                <a:solidFill>
                  <a:prstClr val="white"/>
                </a:solidFill>
                <a:latin typeface="Arial (body)"/>
              </a:rPr>
              <a:t>Завершение полевой работы</a:t>
            </a:r>
            <a:endParaRPr lang="fr-FR" sz="1400" b="1" dirty="0">
              <a:solidFill>
                <a:prstClr val="white"/>
              </a:solidFill>
              <a:latin typeface="Arial (body)"/>
            </a:endParaRPr>
          </a:p>
        </p:txBody>
      </p:sp>
      <p:cxnSp>
        <p:nvCxnSpPr>
          <p:cNvPr id="54" name="Elbow Connector 29"/>
          <p:cNvCxnSpPr>
            <a:cxnSpLocks noChangeShapeType="1"/>
          </p:cNvCxnSpPr>
          <p:nvPr/>
        </p:nvCxnSpPr>
        <p:spPr bwMode="auto">
          <a:xfrm>
            <a:off x="5231904" y="2138114"/>
            <a:ext cx="1588" cy="858838"/>
          </a:xfrm>
          <a:prstGeom prst="bentConnector3">
            <a:avLst>
              <a:gd name="adj1" fmla="val 47420431"/>
            </a:avLst>
          </a:prstGeom>
          <a:noFill/>
          <a:ln w="25400">
            <a:solidFill>
              <a:schemeClr val="tx2"/>
            </a:solidFill>
            <a:miter lim="800000"/>
            <a:headEnd/>
            <a:tailEnd/>
          </a:ln>
          <a:extLst>
            <a:ext uri="{909E8E84-426E-40DD-AFC4-6F175D3DCCD1}">
              <a14:hiddenFill xmlns:a14="http://schemas.microsoft.com/office/drawing/2010/main">
                <a:noFill/>
              </a14:hiddenFill>
            </a:ext>
          </a:extLst>
        </p:spPr>
      </p:cxnSp>
      <p:sp>
        <p:nvSpPr>
          <p:cNvPr id="39" name="Rectangle 2"/>
          <p:cNvSpPr txBox="1">
            <a:spLocks noChangeArrowheads="1"/>
          </p:cNvSpPr>
          <p:nvPr/>
        </p:nvSpPr>
        <p:spPr>
          <a:xfrm>
            <a:off x="1960615" y="404664"/>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ru-RU" altLang="en-US" sz="2600" b="1" dirty="0">
                <a:solidFill>
                  <a:prstClr val="black"/>
                </a:solidFill>
                <a:latin typeface="Arial (headings)"/>
              </a:rPr>
              <a:t>Отчётность</a:t>
            </a:r>
            <a:endParaRPr lang="en-GB" sz="2600" b="1" dirty="0">
              <a:solidFill>
                <a:srgbClr val="000000"/>
              </a:solidFill>
              <a:latin typeface="Arial (headings)"/>
            </a:endParaRPr>
          </a:p>
        </p:txBody>
      </p:sp>
    </p:spTree>
    <p:extLst>
      <p:ext uri="{BB962C8B-B14F-4D97-AF65-F5344CB8AC3E}">
        <p14:creationId xmlns:p14="http://schemas.microsoft.com/office/powerpoint/2010/main" val="178217626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18922506"/>
              </p:ext>
            </p:extLst>
          </p:nvPr>
        </p:nvGraphicFramePr>
        <p:xfrm>
          <a:off x="444501" y="1722756"/>
          <a:ext cx="10782300" cy="4998720"/>
        </p:xfrm>
        <a:graphic>
          <a:graphicData uri="http://schemas.openxmlformats.org/drawingml/2006/table">
            <a:tbl>
              <a:tblPr firstRow="1" bandRow="1">
                <a:tableStyleId>{5940675A-B579-460E-94D1-54222C63F5DA}</a:tableStyleId>
              </a:tblPr>
              <a:tblGrid>
                <a:gridCol w="2156460">
                  <a:extLst>
                    <a:ext uri="{9D8B030D-6E8A-4147-A177-3AD203B41FA5}">
                      <a16:colId xmlns:a16="http://schemas.microsoft.com/office/drawing/2014/main" val="20000"/>
                    </a:ext>
                  </a:extLst>
                </a:gridCol>
                <a:gridCol w="2156460">
                  <a:extLst>
                    <a:ext uri="{9D8B030D-6E8A-4147-A177-3AD203B41FA5}">
                      <a16:colId xmlns:a16="http://schemas.microsoft.com/office/drawing/2014/main" val="20001"/>
                    </a:ext>
                  </a:extLst>
                </a:gridCol>
                <a:gridCol w="2156460">
                  <a:extLst>
                    <a:ext uri="{9D8B030D-6E8A-4147-A177-3AD203B41FA5}">
                      <a16:colId xmlns:a16="http://schemas.microsoft.com/office/drawing/2014/main" val="20002"/>
                    </a:ext>
                  </a:extLst>
                </a:gridCol>
                <a:gridCol w="2156460">
                  <a:extLst>
                    <a:ext uri="{9D8B030D-6E8A-4147-A177-3AD203B41FA5}">
                      <a16:colId xmlns:a16="http://schemas.microsoft.com/office/drawing/2014/main" val="20003"/>
                    </a:ext>
                  </a:extLst>
                </a:gridCol>
                <a:gridCol w="2156460">
                  <a:extLst>
                    <a:ext uri="{9D8B030D-6E8A-4147-A177-3AD203B41FA5}">
                      <a16:colId xmlns:a16="http://schemas.microsoft.com/office/drawing/2014/main" val="20004"/>
                    </a:ext>
                  </a:extLst>
                </a:gridCol>
              </a:tblGrid>
              <a:tr h="370840">
                <a:tc>
                  <a:txBody>
                    <a:bodyPr/>
                    <a:lstStyle/>
                    <a:p>
                      <a:endParaRPr lang="en-GB" sz="1600" dirty="0">
                        <a:latin typeface="Arial" panose="020B0604020202020204" pitchFamily="34" charset="0"/>
                        <a:cs typeface="Arial" panose="020B0604020202020204" pitchFamily="34" charset="0"/>
                      </a:endParaRPr>
                    </a:p>
                  </a:txBody>
                  <a:tcPr>
                    <a:solidFill>
                      <a:schemeClr val="bg1">
                        <a:lumMod val="85000"/>
                      </a:schemeClr>
                    </a:solidFill>
                  </a:tcPr>
                </a:tc>
                <a:tc>
                  <a:txBody>
                    <a:bodyPr/>
                    <a:lstStyle/>
                    <a:p>
                      <a:pPr marL="342900" indent="-342900">
                        <a:buAutoNum type="arabicPeriod"/>
                      </a:pPr>
                      <a:r>
                        <a:rPr lang="ru-RU" sz="1600" dirty="0">
                          <a:latin typeface="Arial" panose="020B0604020202020204" pitchFamily="34" charset="0"/>
                          <a:cs typeface="Arial" panose="020B0604020202020204" pitchFamily="34" charset="0"/>
                        </a:rPr>
                        <a:t>Критически важные</a:t>
                      </a:r>
                      <a:endParaRPr lang="en-GB" sz="1600" dirty="0">
                        <a:latin typeface="Arial" panose="020B0604020202020204" pitchFamily="34" charset="0"/>
                        <a:cs typeface="Arial" panose="020B0604020202020204" pitchFamily="34" charset="0"/>
                      </a:endParaRPr>
                    </a:p>
                  </a:txBody>
                  <a:tcPr>
                    <a:solidFill>
                      <a:schemeClr val="bg1">
                        <a:lumMod val="85000"/>
                      </a:schemeClr>
                    </a:solidFill>
                  </a:tcPr>
                </a:tc>
                <a:tc>
                  <a:txBody>
                    <a:bodyPr/>
                    <a:lstStyle/>
                    <a:p>
                      <a:r>
                        <a:rPr lang="en-GB" sz="1600" dirty="0">
                          <a:latin typeface="Arial" panose="020B0604020202020204" pitchFamily="34" charset="0"/>
                          <a:cs typeface="Arial" panose="020B0604020202020204" pitchFamily="34" charset="0"/>
                        </a:rPr>
                        <a:t>2. </a:t>
                      </a:r>
                      <a:r>
                        <a:rPr lang="ru-RU" sz="1600" dirty="0">
                          <a:latin typeface="Arial" panose="020B0604020202020204" pitchFamily="34" charset="0"/>
                          <a:cs typeface="Arial" panose="020B0604020202020204" pitchFamily="34" charset="0"/>
                        </a:rPr>
                        <a:t>Очень важные</a:t>
                      </a:r>
                      <a:endParaRPr lang="en-GB" sz="1600" dirty="0">
                        <a:latin typeface="Arial" panose="020B0604020202020204" pitchFamily="34" charset="0"/>
                        <a:cs typeface="Arial" panose="020B0604020202020204" pitchFamily="34" charset="0"/>
                      </a:endParaRPr>
                    </a:p>
                  </a:txBody>
                  <a:tcPr>
                    <a:solidFill>
                      <a:schemeClr val="bg1">
                        <a:lumMod val="85000"/>
                      </a:schemeClr>
                    </a:solidFill>
                  </a:tcPr>
                </a:tc>
                <a:tc>
                  <a:txBody>
                    <a:bodyPr/>
                    <a:lstStyle/>
                    <a:p>
                      <a:r>
                        <a:rPr lang="en-GB" sz="1600" dirty="0">
                          <a:latin typeface="Arial" panose="020B0604020202020204" pitchFamily="34" charset="0"/>
                          <a:cs typeface="Arial" panose="020B0604020202020204" pitchFamily="34" charset="0"/>
                        </a:rPr>
                        <a:t>3. </a:t>
                      </a:r>
                      <a:r>
                        <a:rPr lang="ru-RU" sz="1600" dirty="0">
                          <a:latin typeface="Arial" panose="020B0604020202020204" pitchFamily="34" charset="0"/>
                          <a:cs typeface="Arial" panose="020B0604020202020204" pitchFamily="34" charset="0"/>
                        </a:rPr>
                        <a:t>Важные</a:t>
                      </a:r>
                      <a:endParaRPr lang="en-GB" sz="1600" dirty="0">
                        <a:latin typeface="Arial" panose="020B0604020202020204" pitchFamily="34" charset="0"/>
                        <a:cs typeface="Arial" panose="020B0604020202020204" pitchFamily="34" charset="0"/>
                      </a:endParaRPr>
                    </a:p>
                  </a:txBody>
                  <a:tcPr>
                    <a:solidFill>
                      <a:schemeClr val="bg1">
                        <a:lumMod val="85000"/>
                      </a:schemeClr>
                    </a:solidFill>
                  </a:tcPr>
                </a:tc>
                <a:tc>
                  <a:txBody>
                    <a:bodyPr/>
                    <a:lstStyle/>
                    <a:p>
                      <a:r>
                        <a:rPr lang="en-GB" sz="1600" dirty="0">
                          <a:latin typeface="Arial" panose="020B0604020202020204" pitchFamily="34" charset="0"/>
                          <a:cs typeface="Arial" panose="020B0604020202020204" pitchFamily="34" charset="0"/>
                        </a:rPr>
                        <a:t>4. </a:t>
                      </a:r>
                      <a:r>
                        <a:rPr lang="ru-RU" sz="1600" dirty="0">
                          <a:latin typeface="Arial" panose="020B0604020202020204" pitchFamily="34" charset="0"/>
                          <a:cs typeface="Arial" panose="020B0604020202020204" pitchFamily="34" charset="0"/>
                        </a:rPr>
                        <a:t>Желательные</a:t>
                      </a:r>
                      <a:endParaRPr lang="en-GB" sz="1600" dirty="0">
                        <a:latin typeface="Arial" panose="020B0604020202020204" pitchFamily="34" charset="0"/>
                        <a:cs typeface="Arial" panose="020B0604020202020204" pitchFamily="34" charset="0"/>
                      </a:endParaRPr>
                    </a:p>
                  </a:txBody>
                  <a:tcPr>
                    <a:solidFill>
                      <a:schemeClr val="bg1">
                        <a:lumMod val="85000"/>
                      </a:schemeClr>
                    </a:solidFill>
                  </a:tcPr>
                </a:tc>
                <a:extLst>
                  <a:ext uri="{0D108BD9-81ED-4DB2-BD59-A6C34878D82A}">
                    <a16:rowId xmlns:a16="http://schemas.microsoft.com/office/drawing/2014/main" val="10000"/>
                  </a:ext>
                </a:extLst>
              </a:tr>
              <a:tr h="370840">
                <a:tc>
                  <a:txBody>
                    <a:bodyPr/>
                    <a:lstStyle/>
                    <a:p>
                      <a:r>
                        <a:rPr lang="en-GB" sz="1600" dirty="0">
                          <a:latin typeface="Arial" panose="020B0604020202020204" pitchFamily="34" charset="0"/>
                          <a:cs typeface="Arial" panose="020B0604020202020204" pitchFamily="34" charset="0"/>
                        </a:rPr>
                        <a:t>T</a:t>
                      </a:r>
                      <a:r>
                        <a:rPr lang="ru-RU" sz="1600" dirty="0" err="1">
                          <a:latin typeface="Arial" panose="020B0604020202020204" pitchFamily="34" charset="0"/>
                          <a:cs typeface="Arial" panose="020B0604020202020204" pitchFamily="34" charset="0"/>
                        </a:rPr>
                        <a:t>ипология</a:t>
                      </a:r>
                      <a:endParaRPr lang="en-GB" sz="1600" dirty="0">
                        <a:latin typeface="Arial" panose="020B0604020202020204" pitchFamily="34" charset="0"/>
                        <a:cs typeface="Arial" panose="020B0604020202020204" pitchFamily="34" charset="0"/>
                      </a:endParaRPr>
                    </a:p>
                  </a:txBody>
                  <a:tcPr>
                    <a:solidFill>
                      <a:schemeClr val="bg1">
                        <a:lumMod val="85000"/>
                      </a:schemeClr>
                    </a:solidFill>
                  </a:tcPr>
                </a:tc>
                <a:tc>
                  <a:txBody>
                    <a:bodyPr/>
                    <a:lstStyle/>
                    <a:p>
                      <a:r>
                        <a:rPr lang="ru-RU" sz="1600" dirty="0">
                          <a:latin typeface="Arial" panose="020B0604020202020204" pitchFamily="34" charset="0"/>
                          <a:cs typeface="Arial" panose="020B0604020202020204" pitchFamily="34" charset="0"/>
                        </a:rPr>
                        <a:t>Фундаментальные недостатки в рассмотренном процессе, которые наносят вред на уровне организации</a:t>
                      </a:r>
                      <a:endParaRPr lang="en-GB" sz="1600"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a:latin typeface="Arial" panose="020B0604020202020204" pitchFamily="34" charset="0"/>
                          <a:cs typeface="Arial" panose="020B0604020202020204" pitchFamily="34" charset="0"/>
                        </a:rPr>
                        <a:t>Фундаментальные недостатки в рассмотренном процессе, которые наносят вред самому процессу</a:t>
                      </a:r>
                      <a:endParaRPr lang="en-GB" sz="1600" dirty="0">
                        <a:latin typeface="Arial" panose="020B0604020202020204" pitchFamily="34" charset="0"/>
                        <a:cs typeface="Arial" panose="020B0604020202020204" pitchFamily="34" charset="0"/>
                      </a:endParaRPr>
                    </a:p>
                  </a:txBody>
                  <a:tcPr/>
                </a:tc>
                <a:tc>
                  <a:txBody>
                    <a:bodyPr/>
                    <a:lstStyle/>
                    <a:p>
                      <a:r>
                        <a:rPr lang="ru-RU" sz="1600" dirty="0">
                          <a:latin typeface="Arial" panose="020B0604020202020204" pitchFamily="34" charset="0"/>
                          <a:cs typeface="Arial" panose="020B0604020202020204" pitchFamily="34" charset="0"/>
                        </a:rPr>
                        <a:t>Существенные недостатки во всём рассмотренном процессе или фундаментальные недостатки в существенной части рассмотренного процесса</a:t>
                      </a:r>
                      <a:endParaRPr lang="en-GB" sz="1600" dirty="0">
                        <a:latin typeface="Arial" panose="020B0604020202020204" pitchFamily="34" charset="0"/>
                        <a:cs typeface="Arial" panose="020B0604020202020204" pitchFamily="34" charset="0"/>
                      </a:endParaRPr>
                    </a:p>
                  </a:txBody>
                  <a:tcPr/>
                </a:tc>
                <a:tc>
                  <a:txBody>
                    <a:bodyPr/>
                    <a:lstStyle/>
                    <a:p>
                      <a:r>
                        <a:rPr lang="ru-RU" sz="1600" dirty="0">
                          <a:latin typeface="Arial" panose="020B0604020202020204" pitchFamily="34" charset="0"/>
                          <a:cs typeface="Arial" panose="020B0604020202020204" pitchFamily="34" charset="0"/>
                        </a:rPr>
                        <a:t>Фундаментальные или существенные недостатки в отношении всего рассмотренного процесса или его существенной части отсутствуют</a:t>
                      </a:r>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a:txBody>
                    <a:bodyPr/>
                    <a:lstStyle/>
                    <a:p>
                      <a:r>
                        <a:rPr lang="ru-RU" sz="1600" dirty="0">
                          <a:latin typeface="Arial" panose="020B0604020202020204" pitchFamily="34" charset="0"/>
                          <a:cs typeface="Arial" panose="020B0604020202020204" pitchFamily="34" charset="0"/>
                        </a:rPr>
                        <a:t>Оговорки в отчёте для руководства</a:t>
                      </a:r>
                      <a:r>
                        <a:rPr lang="en-GB" sz="1600" dirty="0">
                          <a:latin typeface="Arial" panose="020B0604020202020204" pitchFamily="34" charset="0"/>
                          <a:cs typeface="Arial" panose="020B0604020202020204" pitchFamily="34" charset="0"/>
                        </a:rPr>
                        <a:t>t</a:t>
                      </a:r>
                    </a:p>
                  </a:txBody>
                  <a:tcPr>
                    <a:solidFill>
                      <a:schemeClr val="bg1">
                        <a:lumMod val="85000"/>
                      </a:schemeClr>
                    </a:solidFill>
                  </a:tcPr>
                </a:tc>
                <a:tc>
                  <a:txBody>
                    <a:bodyPr/>
                    <a:lstStyle/>
                    <a:p>
                      <a:r>
                        <a:rPr lang="en-GB" sz="1600" dirty="0">
                          <a:latin typeface="Arial" panose="020B0604020202020204" pitchFamily="34" charset="0"/>
                          <a:cs typeface="Arial" panose="020B0604020202020204" pitchFamily="34" charset="0"/>
                        </a:rPr>
                        <a:t>Could lead to a reservation in the management report</a:t>
                      </a:r>
                    </a:p>
                  </a:txBody>
                  <a:tcPr/>
                </a:tc>
                <a:tc>
                  <a:txBody>
                    <a:bodyPr/>
                    <a:lstStyle/>
                    <a:p>
                      <a:endParaRPr lang="en-GB" sz="1600" dirty="0">
                        <a:latin typeface="Arial" panose="020B0604020202020204" pitchFamily="34" charset="0"/>
                        <a:cs typeface="Arial" panose="020B0604020202020204" pitchFamily="34" charset="0"/>
                      </a:endParaRPr>
                    </a:p>
                  </a:txBody>
                  <a:tcPr/>
                </a:tc>
                <a:tc>
                  <a:txBody>
                    <a:bodyPr/>
                    <a:lstStyle/>
                    <a:p>
                      <a:endParaRPr lang="en-GB" sz="1600" dirty="0">
                        <a:latin typeface="Arial" panose="020B0604020202020204" pitchFamily="34" charset="0"/>
                        <a:cs typeface="Arial" panose="020B0604020202020204" pitchFamily="34" charset="0"/>
                      </a:endParaRPr>
                    </a:p>
                  </a:txBody>
                  <a:tcPr/>
                </a:tc>
                <a:tc>
                  <a:txBody>
                    <a:bodyPr/>
                    <a:lstStyle/>
                    <a:p>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370840">
                <a:tc>
                  <a:txBody>
                    <a:bodyPr/>
                    <a:lstStyle/>
                    <a:p>
                      <a:r>
                        <a:rPr lang="ru-RU" sz="1600" dirty="0">
                          <a:latin typeface="Arial" panose="020B0604020202020204" pitchFamily="34" charset="0"/>
                          <a:cs typeface="Arial" panose="020B0604020202020204" pitchFamily="34" charset="0"/>
                        </a:rPr>
                        <a:t>Способ представления</a:t>
                      </a:r>
                      <a:endParaRPr lang="en-GB" sz="1600" dirty="0">
                        <a:latin typeface="Arial" panose="020B0604020202020204" pitchFamily="34" charset="0"/>
                        <a:cs typeface="Arial" panose="020B0604020202020204" pitchFamily="34" charset="0"/>
                      </a:endParaRPr>
                    </a:p>
                  </a:txBody>
                  <a:tcPr>
                    <a:solidFill>
                      <a:schemeClr val="bg1">
                        <a:lumMod val="85000"/>
                      </a:schemeClr>
                    </a:solidFill>
                  </a:tcPr>
                </a:tc>
                <a:tc>
                  <a:txBody>
                    <a:bodyPr/>
                    <a:lstStyle/>
                    <a:p>
                      <a:r>
                        <a:rPr lang="ru-RU" sz="1600" dirty="0">
                          <a:latin typeface="Arial" panose="020B0604020202020204" pitchFamily="34" charset="0"/>
                          <a:cs typeface="Arial" panose="020B0604020202020204" pitchFamily="34" charset="0"/>
                        </a:rPr>
                        <a:t>Обязательно отражаются в резюме</a:t>
                      </a:r>
                      <a:endParaRPr lang="en-GB" sz="1600" dirty="0">
                        <a:latin typeface="Arial" panose="020B0604020202020204" pitchFamily="34" charset="0"/>
                        <a:cs typeface="Arial" panose="020B0604020202020204" pitchFamily="34" charset="0"/>
                      </a:endParaRPr>
                    </a:p>
                  </a:txBody>
                  <a:tcPr/>
                </a:tc>
                <a:tc>
                  <a:txBody>
                    <a:bodyPr/>
                    <a:lstStyle/>
                    <a:p>
                      <a:r>
                        <a:rPr lang="ru-RU" sz="1600" dirty="0">
                          <a:latin typeface="Arial" panose="020B0604020202020204" pitchFamily="34" charset="0"/>
                          <a:cs typeface="Arial" panose="020B0604020202020204" pitchFamily="34" charset="0"/>
                        </a:rPr>
                        <a:t>Обязательно отражаются в резюме</a:t>
                      </a:r>
                      <a:endParaRPr lang="en-GB" sz="1600"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a:latin typeface="Arial" panose="020B0604020202020204" pitchFamily="34" charset="0"/>
                          <a:cs typeface="Arial" panose="020B0604020202020204" pitchFamily="34" charset="0"/>
                        </a:rPr>
                        <a:t>Могут отражаться в резюме</a:t>
                      </a:r>
                      <a:endParaRPr lang="en-GB" sz="1600"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a:latin typeface="Arial" panose="020B0604020202020204" pitchFamily="34" charset="0"/>
                          <a:cs typeface="Arial" panose="020B0604020202020204" pitchFamily="34" charset="0"/>
                        </a:rPr>
                        <a:t>Не включаются в резюме, но отражаются в основном тексте    отчёта</a:t>
                      </a:r>
                      <a:r>
                        <a:rPr lang="en-GB" sz="1600" dirty="0">
                          <a:latin typeface="Arial" panose="020B0604020202020204" pitchFamily="34" charset="0"/>
                          <a:cs typeface="Arial" panose="020B0604020202020204" pitchFamily="34" charset="0"/>
                        </a:rPr>
                        <a:t> </a:t>
                      </a:r>
                    </a:p>
                  </a:txBody>
                  <a:tcPr/>
                </a:tc>
                <a:extLst>
                  <a:ext uri="{0D108BD9-81ED-4DB2-BD59-A6C34878D82A}">
                    <a16:rowId xmlns:a16="http://schemas.microsoft.com/office/drawing/2014/main" val="10003"/>
                  </a:ext>
                </a:extLst>
              </a:tr>
            </a:tbl>
          </a:graphicData>
        </a:graphic>
      </p:graphicFrame>
      <p:sp>
        <p:nvSpPr>
          <p:cNvPr id="9113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70F570C2-E1D8-44AA-BF70-B19A144A9E1F}" type="slidenum">
              <a:rPr lang="nl-BE" altLang="en-US">
                <a:solidFill>
                  <a:srgbClr val="898989"/>
                </a:solidFill>
                <a:latin typeface="Tahoma" pitchFamily="34" charset="0"/>
              </a:rPr>
              <a:pPr eaLnBrk="1" hangingPunct="1"/>
              <a:t>14</a:t>
            </a:fld>
            <a:endParaRPr lang="nl-BE" altLang="en-US" dirty="0">
              <a:solidFill>
                <a:srgbClr val="898989"/>
              </a:solidFill>
              <a:latin typeface="Tahoma" pitchFamily="34" charset="0"/>
            </a:endParaRPr>
          </a:p>
        </p:txBody>
      </p:sp>
      <p:sp>
        <p:nvSpPr>
          <p:cNvPr id="91141" name="TextBox 18"/>
          <p:cNvSpPr txBox="1">
            <a:spLocks noChangeArrowheads="1"/>
          </p:cNvSpPr>
          <p:nvPr/>
        </p:nvSpPr>
        <p:spPr bwMode="auto">
          <a:xfrm>
            <a:off x="1919289" y="1372706"/>
            <a:ext cx="521591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ru-RU" altLang="en-US" sz="2000" dirty="0">
                <a:solidFill>
                  <a:prstClr val="black"/>
                </a:solidFill>
                <a:latin typeface="Arial (body)"/>
              </a:rPr>
              <a:t>Выводы/наблюдения: степень значимости</a:t>
            </a:r>
            <a:endParaRPr lang="fr-FR" altLang="en-US" sz="2000" dirty="0">
              <a:solidFill>
                <a:prstClr val="black"/>
              </a:solidFill>
              <a:latin typeface="Arial (body)"/>
            </a:endParaRPr>
          </a:p>
        </p:txBody>
      </p:sp>
      <p:sp>
        <p:nvSpPr>
          <p:cNvPr id="17" name="Rectangle 2"/>
          <p:cNvSpPr txBox="1">
            <a:spLocks noChangeArrowheads="1"/>
          </p:cNvSpPr>
          <p:nvPr/>
        </p:nvSpPr>
        <p:spPr>
          <a:xfrm>
            <a:off x="2013045" y="406400"/>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ru-RU" altLang="en-US" sz="2600" b="1" dirty="0">
                <a:solidFill>
                  <a:prstClr val="black"/>
                </a:solidFill>
                <a:latin typeface="Arial (headings)"/>
              </a:rPr>
              <a:t>Отчётность</a:t>
            </a:r>
            <a:endParaRPr lang="en-GB" sz="2600" b="1" dirty="0">
              <a:solidFill>
                <a:srgbClr val="000000"/>
              </a:solidFill>
              <a:latin typeface="Arial (headings)"/>
            </a:endParaRPr>
          </a:p>
        </p:txBody>
      </p:sp>
      <p:grpSp>
        <p:nvGrpSpPr>
          <p:cNvPr id="18" name="Group 38"/>
          <p:cNvGrpSpPr>
            <a:grpSpLocks/>
          </p:cNvGrpSpPr>
          <p:nvPr/>
        </p:nvGrpSpPr>
        <p:grpSpPr bwMode="auto">
          <a:xfrm>
            <a:off x="1703389" y="77788"/>
            <a:ext cx="1944687" cy="290512"/>
            <a:chOff x="179388" y="77788"/>
            <a:chExt cx="1944687" cy="290512"/>
          </a:xfrm>
        </p:grpSpPr>
        <p:grpSp>
          <p:nvGrpSpPr>
            <p:cNvPr id="25" name="Group 9"/>
            <p:cNvGrpSpPr>
              <a:grpSpLocks/>
            </p:cNvGrpSpPr>
            <p:nvPr/>
          </p:nvGrpSpPr>
          <p:grpSpPr bwMode="auto">
            <a:xfrm>
              <a:off x="179388" y="115888"/>
              <a:ext cx="1944687" cy="217487"/>
              <a:chOff x="110" y="890"/>
              <a:chExt cx="5628" cy="1094"/>
            </a:xfrm>
          </p:grpSpPr>
          <p:sp>
            <p:nvSpPr>
              <p:cNvPr id="27"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8"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29"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30"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31"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32"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grpSp>
        <p:sp>
          <p:nvSpPr>
            <p:cNvPr id="26" name="Rectangle 16"/>
            <p:cNvSpPr>
              <a:spLocks noChangeArrowheads="1"/>
            </p:cNvSpPr>
            <p:nvPr/>
          </p:nvSpPr>
          <p:spPr bwMode="auto">
            <a:xfrm>
              <a:off x="1054100" y="77788"/>
              <a:ext cx="484188"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grpSp>
    </p:spTree>
    <p:extLst>
      <p:ext uri="{BB962C8B-B14F-4D97-AF65-F5344CB8AC3E}">
        <p14:creationId xmlns:p14="http://schemas.microsoft.com/office/powerpoint/2010/main" val="33656170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eaLnBrk="1" hangingPunct="1"/>
            <a:fld id="{A859E1F1-583E-4479-8D6A-133E064264E1}" type="slidenum">
              <a:rPr lang="nl-BE">
                <a:solidFill>
                  <a:srgbClr val="000000"/>
                </a:solidFill>
                <a:latin typeface="Arial" pitchFamily="34" charset="0"/>
              </a:rPr>
              <a:pPr eaLnBrk="1" hangingPunct="1"/>
              <a:t>15</a:t>
            </a:fld>
            <a:endParaRPr lang="nl-BE" dirty="0">
              <a:solidFill>
                <a:srgbClr val="000000"/>
              </a:solidFill>
              <a:latin typeface="Arial" pitchFamily="34" charset="0"/>
            </a:endParaRP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381143466"/>
              </p:ext>
            </p:extLst>
          </p:nvPr>
        </p:nvGraphicFramePr>
        <p:xfrm>
          <a:off x="1992314" y="1484784"/>
          <a:ext cx="8208143" cy="3941101"/>
        </p:xfrm>
        <a:graphic>
          <a:graphicData uri="http://schemas.openxmlformats.org/drawingml/2006/table">
            <a:tbl>
              <a:tblPr bandRow="1">
                <a:tableStyleId>{5C22544A-7EE6-4342-B048-85BDC9FD1C3A}</a:tableStyleId>
              </a:tblPr>
              <a:tblGrid>
                <a:gridCol w="2303487">
                  <a:extLst>
                    <a:ext uri="{9D8B030D-6E8A-4147-A177-3AD203B41FA5}">
                      <a16:colId xmlns:a16="http://schemas.microsoft.com/office/drawing/2014/main" val="20000"/>
                    </a:ext>
                  </a:extLst>
                </a:gridCol>
                <a:gridCol w="5904656">
                  <a:extLst>
                    <a:ext uri="{9D8B030D-6E8A-4147-A177-3AD203B41FA5}">
                      <a16:colId xmlns:a16="http://schemas.microsoft.com/office/drawing/2014/main" val="20001"/>
                    </a:ext>
                  </a:extLst>
                </a:gridCol>
              </a:tblGrid>
              <a:tr h="613060">
                <a:tc>
                  <a:txBody>
                    <a:bodyPr/>
                    <a:lstStyle/>
                    <a:p>
                      <a:pPr algn="l"/>
                      <a:r>
                        <a:rPr lang="ru-RU" sz="1600" b="1" dirty="0">
                          <a:solidFill>
                            <a:srgbClr val="000000"/>
                          </a:solidFill>
                          <a:effectLst/>
                          <a:latin typeface="Arial (body)"/>
                        </a:rPr>
                        <a:t>Критерии   </a:t>
                      </a:r>
                      <a:endParaRPr lang="en-GB"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dirty="0">
                          <a:solidFill>
                            <a:schemeClr val="accent5"/>
                          </a:solidFill>
                          <a:effectLst/>
                          <a:latin typeface="Arial (body)"/>
                        </a:rPr>
                        <a:t>Что должно присутствовать</a:t>
                      </a:r>
                      <a:r>
                        <a:rPr lang="en-US" sz="1600" b="1" dirty="0">
                          <a:solidFill>
                            <a:schemeClr val="accent5"/>
                          </a:solidFill>
                          <a:effectLst/>
                          <a:latin typeface="Arial (body)"/>
                        </a:rPr>
                        <a:t> </a:t>
                      </a:r>
                      <a:r>
                        <a:rPr lang="en-US" sz="1600" dirty="0">
                          <a:solidFill>
                            <a:srgbClr val="000000"/>
                          </a:solidFill>
                          <a:effectLst/>
                          <a:latin typeface="Arial (body)"/>
                        </a:rPr>
                        <a:t>– </a:t>
                      </a:r>
                      <a:r>
                        <a:rPr lang="ru-RU" sz="1600" dirty="0">
                          <a:solidFill>
                            <a:srgbClr val="000000"/>
                          </a:solidFill>
                          <a:effectLst/>
                          <a:latin typeface="Arial (body)"/>
                          <a:ea typeface="ＭＳ 明朝"/>
                        </a:rPr>
                        <a:t>Стандарты, показатели или ожидания, используемые при оценке и/или проверке</a:t>
                      </a:r>
                      <a:endParaRPr lang="en-GB" sz="1600" dirty="0"/>
                    </a:p>
                  </a:txBody>
                  <a:tcPr/>
                </a:tc>
                <a:extLst>
                  <a:ext uri="{0D108BD9-81ED-4DB2-BD59-A6C34878D82A}">
                    <a16:rowId xmlns:a16="http://schemas.microsoft.com/office/drawing/2014/main" val="10000"/>
                  </a:ext>
                </a:extLst>
              </a:tr>
              <a:tr h="613060">
                <a:tc>
                  <a:txBody>
                    <a:bodyPr/>
                    <a:lstStyle/>
                    <a:p>
                      <a:pPr algn="l"/>
                      <a:r>
                        <a:rPr lang="ru-RU" sz="1600" b="1" dirty="0">
                          <a:solidFill>
                            <a:srgbClr val="000000"/>
                          </a:solidFill>
                          <a:latin typeface="Arial (body)"/>
                        </a:rPr>
                        <a:t>Условия</a:t>
                      </a:r>
                      <a:endParaRPr lang="en-GB"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dirty="0">
                          <a:solidFill>
                            <a:schemeClr val="accent5"/>
                          </a:solidFill>
                          <a:effectLst/>
                          <a:latin typeface="Arial (body)"/>
                        </a:rPr>
                        <a:t>Что присутствует</a:t>
                      </a:r>
                      <a:r>
                        <a:rPr lang="en-US" sz="1600" b="1" dirty="0">
                          <a:solidFill>
                            <a:schemeClr val="accent5"/>
                          </a:solidFill>
                          <a:effectLst/>
                          <a:latin typeface="Arial (body)"/>
                        </a:rPr>
                        <a:t> </a:t>
                      </a:r>
                      <a:r>
                        <a:rPr lang="en-US" sz="1600" dirty="0">
                          <a:solidFill>
                            <a:srgbClr val="000000"/>
                          </a:solidFill>
                          <a:effectLst/>
                          <a:latin typeface="Arial (body)"/>
                        </a:rPr>
                        <a:t>– </a:t>
                      </a:r>
                      <a:r>
                        <a:rPr lang="ru-RU" sz="1600" dirty="0">
                          <a:solidFill>
                            <a:srgbClr val="000000"/>
                          </a:solidFill>
                          <a:effectLst/>
                          <a:latin typeface="Arial (body)"/>
                        </a:rPr>
                        <a:t>Фактические доказательства того, что обнаружил аудитор в ходе рассмотрения</a:t>
                      </a:r>
                      <a:endParaRPr lang="en-GB" sz="1600" dirty="0"/>
                    </a:p>
                  </a:txBody>
                  <a:tcPr/>
                </a:tc>
                <a:extLst>
                  <a:ext uri="{0D108BD9-81ED-4DB2-BD59-A6C34878D82A}">
                    <a16:rowId xmlns:a16="http://schemas.microsoft.com/office/drawing/2014/main" val="10001"/>
                  </a:ext>
                </a:extLst>
              </a:tr>
              <a:tr h="613060">
                <a:tc>
                  <a:txBody>
                    <a:bodyPr/>
                    <a:lstStyle/>
                    <a:p>
                      <a:pPr algn="l"/>
                      <a:r>
                        <a:rPr lang="ru-RU" sz="1600" b="1" dirty="0">
                          <a:solidFill>
                            <a:srgbClr val="000000"/>
                          </a:solidFill>
                          <a:latin typeface="Arial (body)"/>
                        </a:rPr>
                        <a:t>Причина (глубинная)</a:t>
                      </a:r>
                      <a:r>
                        <a:rPr lang="en-US" sz="1600" b="1" dirty="0">
                          <a:solidFill>
                            <a:srgbClr val="000000"/>
                          </a:solidFill>
                          <a:latin typeface="Arial (body)"/>
                        </a:rPr>
                        <a:t> </a:t>
                      </a:r>
                      <a:endParaRPr lang="en-GB"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dirty="0">
                          <a:solidFill>
                            <a:schemeClr val="accent5"/>
                          </a:solidFill>
                          <a:effectLst/>
                          <a:latin typeface="Arial (body)"/>
                        </a:rPr>
                        <a:t>Чем вызваны различия </a:t>
                      </a:r>
                      <a:r>
                        <a:rPr lang="en-US" sz="1600" dirty="0">
                          <a:solidFill>
                            <a:srgbClr val="000000"/>
                          </a:solidFill>
                          <a:effectLst/>
                          <a:latin typeface="Arial (body)"/>
                        </a:rPr>
                        <a:t>– </a:t>
                      </a:r>
                      <a:r>
                        <a:rPr lang="ru-RU" sz="1600" dirty="0">
                          <a:solidFill>
                            <a:srgbClr val="000000"/>
                          </a:solidFill>
                          <a:effectLst/>
                          <a:latin typeface="Arial (body)"/>
                        </a:rPr>
                        <a:t>(Реальная) причина различий между ожидаемыми и фактическими условиями</a:t>
                      </a:r>
                      <a:endParaRPr lang="en-GB" sz="1600" dirty="0"/>
                    </a:p>
                  </a:txBody>
                  <a:tcPr/>
                </a:tc>
                <a:extLst>
                  <a:ext uri="{0D108BD9-81ED-4DB2-BD59-A6C34878D82A}">
                    <a16:rowId xmlns:a16="http://schemas.microsoft.com/office/drawing/2014/main" val="10002"/>
                  </a:ext>
                </a:extLst>
              </a:tr>
              <a:tr h="875801">
                <a:tc>
                  <a:txBody>
                    <a:bodyPr/>
                    <a:lstStyle/>
                    <a:p>
                      <a:pPr algn="l"/>
                      <a:r>
                        <a:rPr lang="ru-RU" sz="1600" b="1" dirty="0">
                          <a:solidFill>
                            <a:srgbClr val="000000"/>
                          </a:solidFill>
                          <a:latin typeface="Arial (body)"/>
                        </a:rPr>
                        <a:t>К чему приводит (следствие)</a:t>
                      </a:r>
                      <a:r>
                        <a:rPr lang="fr-FR" sz="1600" b="1" dirty="0">
                          <a:solidFill>
                            <a:srgbClr val="000000"/>
                          </a:solidFill>
                          <a:latin typeface="Arial (body)"/>
                        </a:rPr>
                        <a:t> </a:t>
                      </a:r>
                      <a:endParaRPr lang="en-GB"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dirty="0">
                          <a:solidFill>
                            <a:schemeClr val="accent5"/>
                          </a:solidFill>
                          <a:effectLst/>
                          <a:latin typeface="Arial (body)"/>
                        </a:rPr>
                        <a:t>Воздействие различий</a:t>
                      </a:r>
                      <a:r>
                        <a:rPr lang="en-US" sz="1600" b="1" dirty="0">
                          <a:solidFill>
                            <a:schemeClr val="accent5"/>
                          </a:solidFill>
                          <a:effectLst/>
                          <a:latin typeface="Arial (body)"/>
                        </a:rPr>
                        <a:t> </a:t>
                      </a:r>
                      <a:r>
                        <a:rPr lang="en-US" sz="1600" dirty="0">
                          <a:solidFill>
                            <a:srgbClr val="000000"/>
                          </a:solidFill>
                          <a:effectLst/>
                          <a:latin typeface="Arial (body)"/>
                        </a:rPr>
                        <a:t>– </a:t>
                      </a:r>
                      <a:r>
                        <a:rPr lang="ru-RU" sz="1600" dirty="0">
                          <a:solidFill>
                            <a:srgbClr val="000000"/>
                          </a:solidFill>
                          <a:effectLst/>
                          <a:latin typeface="Arial (body)"/>
                        </a:rPr>
                        <a:t>Риск для организации и / или других сторон вследствие того, что условия не соответствуют критериям</a:t>
                      </a:r>
                      <a:endParaRPr lang="en-GB" sz="1600" dirty="0"/>
                    </a:p>
                  </a:txBody>
                  <a:tcPr/>
                </a:tc>
                <a:extLst>
                  <a:ext uri="{0D108BD9-81ED-4DB2-BD59-A6C34878D82A}">
                    <a16:rowId xmlns:a16="http://schemas.microsoft.com/office/drawing/2014/main" val="10003"/>
                  </a:ext>
                </a:extLst>
              </a:tr>
              <a:tr h="613060">
                <a:tc>
                  <a:txBody>
                    <a:bodyPr/>
                    <a:lstStyle/>
                    <a:p>
                      <a:pPr algn="l"/>
                      <a:r>
                        <a:rPr lang="ru-RU" sz="1600" b="1" dirty="0">
                          <a:solidFill>
                            <a:srgbClr val="000000"/>
                          </a:solidFill>
                          <a:latin typeface="Arial (body)"/>
                        </a:rPr>
                        <a:t>Рекомендация</a:t>
                      </a:r>
                      <a:endParaRPr lang="en-GB"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dirty="0">
                          <a:solidFill>
                            <a:schemeClr val="accent5"/>
                          </a:solidFill>
                          <a:effectLst/>
                          <a:latin typeface="Arial (body)"/>
                        </a:rPr>
                        <a:t>Что, кто и когда</a:t>
                      </a:r>
                      <a:r>
                        <a:rPr lang="fr-FR" sz="1600" b="1" dirty="0">
                          <a:solidFill>
                            <a:schemeClr val="accent5"/>
                          </a:solidFill>
                          <a:effectLst/>
                          <a:latin typeface="Arial (body)"/>
                        </a:rPr>
                        <a:t>? </a:t>
                      </a:r>
                      <a:r>
                        <a:rPr lang="fr-FR" sz="1600" dirty="0">
                          <a:solidFill>
                            <a:srgbClr val="000000"/>
                          </a:solidFill>
                          <a:effectLst/>
                          <a:latin typeface="Arial (body)"/>
                        </a:rPr>
                        <a:t>– </a:t>
                      </a:r>
                      <a:r>
                        <a:rPr lang="ru-RU" sz="1600" dirty="0">
                          <a:solidFill>
                            <a:srgbClr val="000000"/>
                          </a:solidFill>
                          <a:effectLst/>
                          <a:latin typeface="Arial (body)"/>
                        </a:rPr>
                        <a:t>Действия с указанием ответственного лица, сроков, приоритетности и уровня серьёзности</a:t>
                      </a:r>
                      <a:endParaRPr lang="en-GB" sz="1600" dirty="0"/>
                    </a:p>
                  </a:txBody>
                  <a:tcPr/>
                </a:tc>
                <a:extLst>
                  <a:ext uri="{0D108BD9-81ED-4DB2-BD59-A6C34878D82A}">
                    <a16:rowId xmlns:a16="http://schemas.microsoft.com/office/drawing/2014/main" val="10004"/>
                  </a:ext>
                </a:extLst>
              </a:tr>
              <a:tr h="613060">
                <a:tc>
                  <a:txBody>
                    <a:bodyPr/>
                    <a:lstStyle/>
                    <a:p>
                      <a:pPr algn="l"/>
                      <a:r>
                        <a:rPr lang="ru-RU" sz="1600" b="1" baseline="0" dirty="0">
                          <a:solidFill>
                            <a:srgbClr val="000000"/>
                          </a:solidFill>
                          <a:latin typeface="Arial (body)"/>
                        </a:rPr>
                        <a:t>Реакция руководства</a:t>
                      </a:r>
                      <a:r>
                        <a:rPr lang="en-US" sz="1600" b="1" dirty="0">
                          <a:solidFill>
                            <a:srgbClr val="000000"/>
                          </a:solidFill>
                          <a:latin typeface="Arial (body)"/>
                        </a:rPr>
                        <a:t> </a:t>
                      </a:r>
                      <a:endParaRPr lang="en-GB" sz="1600" b="1" dirty="0"/>
                    </a:p>
                  </a:txBody>
                  <a:tcPr/>
                </a:tc>
                <a:tc>
                  <a:txBody>
                    <a:bodyPr/>
                    <a:lstStyle/>
                    <a:p>
                      <a:pPr marL="0" indent="0" algn="l">
                        <a:buFont typeface="Wingdings" charset="0"/>
                        <a:buNone/>
                        <a:defRPr/>
                      </a:pPr>
                      <a:r>
                        <a:rPr lang="ru-RU" sz="1600" dirty="0">
                          <a:solidFill>
                            <a:srgbClr val="000000"/>
                          </a:solidFill>
                          <a:effectLst/>
                          <a:latin typeface="Arial (body)"/>
                        </a:rPr>
                        <a:t>Да, согласны </a:t>
                      </a:r>
                      <a:r>
                        <a:rPr lang="en-US" sz="1600" dirty="0">
                          <a:solidFill>
                            <a:srgbClr val="000000"/>
                          </a:solidFill>
                          <a:effectLst/>
                          <a:latin typeface="Arial (body)"/>
                        </a:rPr>
                        <a:t>/</a:t>
                      </a:r>
                      <a:r>
                        <a:rPr lang="ru-RU" sz="1600" dirty="0">
                          <a:solidFill>
                            <a:srgbClr val="000000"/>
                          </a:solidFill>
                          <a:effectLst/>
                          <a:latin typeface="Arial (body)"/>
                        </a:rPr>
                        <a:t> Да, но есть другой вариант / Нет, не согласны</a:t>
                      </a:r>
                      <a:endParaRPr lang="fr-FR" sz="1600" dirty="0">
                        <a:solidFill>
                          <a:srgbClr val="000000"/>
                        </a:solidFill>
                        <a:effectLst/>
                        <a:latin typeface="Arial (body)"/>
                      </a:endParaRPr>
                    </a:p>
                  </a:txBody>
                  <a:tcPr/>
                </a:tc>
                <a:extLst>
                  <a:ext uri="{0D108BD9-81ED-4DB2-BD59-A6C34878D82A}">
                    <a16:rowId xmlns:a16="http://schemas.microsoft.com/office/drawing/2014/main" val="10005"/>
                  </a:ext>
                </a:extLst>
              </a:tr>
            </a:tbl>
          </a:graphicData>
        </a:graphic>
      </p:graphicFrame>
      <p:sp>
        <p:nvSpPr>
          <p:cNvPr id="3" name="TextBox 2"/>
          <p:cNvSpPr txBox="1"/>
          <p:nvPr/>
        </p:nvSpPr>
        <p:spPr>
          <a:xfrm>
            <a:off x="381000" y="5733257"/>
            <a:ext cx="9891464" cy="369332"/>
          </a:xfrm>
          <a:prstGeom prst="rect">
            <a:avLst/>
          </a:prstGeom>
          <a:noFill/>
        </p:spPr>
        <p:txBody>
          <a:bodyPr wrap="square" rtlCol="0">
            <a:spAutoFit/>
          </a:bodyPr>
          <a:lstStyle/>
          <a:p>
            <a:r>
              <a:rPr lang="ru-RU" dirty="0">
                <a:solidFill>
                  <a:srgbClr val="000000"/>
                </a:solidFill>
                <a:latin typeface="Arial (body)"/>
              </a:rPr>
              <a:t>План действий разрабатывается руководством</a:t>
            </a:r>
            <a:r>
              <a:rPr lang="en-US" dirty="0">
                <a:solidFill>
                  <a:srgbClr val="000000"/>
                </a:solidFill>
                <a:latin typeface="Arial (body)"/>
              </a:rPr>
              <a:t>  </a:t>
            </a:r>
            <a:r>
              <a:rPr lang="ru-RU" dirty="0">
                <a:solidFill>
                  <a:srgbClr val="000000"/>
                </a:solidFill>
                <a:latin typeface="Arial (body)"/>
              </a:rPr>
              <a:t>    	</a:t>
            </a:r>
            <a:r>
              <a:rPr lang="en-US" dirty="0">
                <a:solidFill>
                  <a:srgbClr val="000000"/>
                </a:solidFill>
                <a:latin typeface="Arial (body)"/>
                <a:sym typeface="Wingdings"/>
              </a:rPr>
              <a:t> 	      </a:t>
            </a:r>
            <a:r>
              <a:rPr lang="ru-RU" dirty="0">
                <a:solidFill>
                  <a:srgbClr val="000000"/>
                </a:solidFill>
                <a:latin typeface="Arial (body)"/>
                <a:sym typeface="Wingdings"/>
              </a:rPr>
              <a:t>дальнейшие действия ВА</a:t>
            </a:r>
            <a:endParaRPr lang="en-GB" dirty="0">
              <a:solidFill>
                <a:prstClr val="black"/>
              </a:solidFill>
              <a:latin typeface="Calibri"/>
            </a:endParaRPr>
          </a:p>
        </p:txBody>
      </p:sp>
      <p:sp>
        <p:nvSpPr>
          <p:cNvPr id="4" name="Right Arrow 3"/>
          <p:cNvSpPr/>
          <p:nvPr/>
        </p:nvSpPr>
        <p:spPr>
          <a:xfrm>
            <a:off x="5879976" y="5877272"/>
            <a:ext cx="864096" cy="179149"/>
          </a:xfrm>
          <a:prstGeom prst="rightArrow">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latin typeface="Calibri"/>
            </a:endParaRPr>
          </a:p>
        </p:txBody>
      </p:sp>
      <p:grpSp>
        <p:nvGrpSpPr>
          <p:cNvPr id="7" name="Group 14"/>
          <p:cNvGrpSpPr>
            <a:grpSpLocks/>
          </p:cNvGrpSpPr>
          <p:nvPr/>
        </p:nvGrpSpPr>
        <p:grpSpPr bwMode="auto">
          <a:xfrm>
            <a:off x="1703389" y="77788"/>
            <a:ext cx="1944687" cy="290512"/>
            <a:chOff x="179388" y="77788"/>
            <a:chExt cx="1944687" cy="290512"/>
          </a:xfrm>
        </p:grpSpPr>
        <p:grpSp>
          <p:nvGrpSpPr>
            <p:cNvPr id="8" name="Group 9"/>
            <p:cNvGrpSpPr>
              <a:grpSpLocks/>
            </p:cNvGrpSpPr>
            <p:nvPr/>
          </p:nvGrpSpPr>
          <p:grpSpPr bwMode="auto">
            <a:xfrm>
              <a:off x="179388" y="115888"/>
              <a:ext cx="1944687" cy="217487"/>
              <a:chOff x="110" y="890"/>
              <a:chExt cx="5628" cy="1094"/>
            </a:xfrm>
          </p:grpSpPr>
          <p:sp>
            <p:nvSpPr>
              <p:cNvPr id="10"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11"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12"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13"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14"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15"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grpSp>
        <p:sp>
          <p:nvSpPr>
            <p:cNvPr id="9" name="Rectangle 16"/>
            <p:cNvSpPr>
              <a:spLocks noChangeArrowheads="1"/>
            </p:cNvSpPr>
            <p:nvPr/>
          </p:nvSpPr>
          <p:spPr bwMode="auto">
            <a:xfrm>
              <a:off x="1054100" y="77788"/>
              <a:ext cx="484188"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grpSp>
      <p:sp>
        <p:nvSpPr>
          <p:cNvPr id="17" name="Rectangle 2"/>
          <p:cNvSpPr txBox="1">
            <a:spLocks noChangeArrowheads="1"/>
          </p:cNvSpPr>
          <p:nvPr/>
        </p:nvSpPr>
        <p:spPr>
          <a:xfrm>
            <a:off x="1960615" y="404664"/>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ru-RU" altLang="en-US" sz="2600" b="1" dirty="0">
                <a:solidFill>
                  <a:prstClr val="black"/>
                </a:solidFill>
                <a:latin typeface="Arial (headings)"/>
              </a:rPr>
              <a:t>Ход рассуждения при формулировании рекомендаций</a:t>
            </a:r>
            <a:endParaRPr lang="en-GB" sz="2600" b="1" dirty="0">
              <a:solidFill>
                <a:srgbClr val="000000"/>
              </a:solidFill>
              <a:latin typeface="Arial (headings)"/>
            </a:endParaRPr>
          </a:p>
        </p:txBody>
      </p:sp>
    </p:spTree>
    <p:extLst>
      <p:ext uri="{BB962C8B-B14F-4D97-AF65-F5344CB8AC3E}">
        <p14:creationId xmlns:p14="http://schemas.microsoft.com/office/powerpoint/2010/main" val="21062536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06B3EB3E-537A-4C4F-B20A-2B59083F0A85}" type="slidenum">
              <a:rPr lang="nl-BE" altLang="en-US">
                <a:solidFill>
                  <a:srgbClr val="898989"/>
                </a:solidFill>
                <a:latin typeface="Tahoma" pitchFamily="34" charset="0"/>
              </a:rPr>
              <a:pPr eaLnBrk="1" hangingPunct="1"/>
              <a:t>16</a:t>
            </a:fld>
            <a:endParaRPr lang="nl-BE" altLang="en-US" dirty="0">
              <a:solidFill>
                <a:srgbClr val="898989"/>
              </a:solidFill>
              <a:latin typeface="Tahoma" pitchFamily="34" charset="0"/>
            </a:endParaRPr>
          </a:p>
        </p:txBody>
      </p:sp>
      <p:sp>
        <p:nvSpPr>
          <p:cNvPr id="99331" name="Rectangle 3"/>
          <p:cNvSpPr>
            <a:spLocks noGrp="1" noChangeArrowheads="1"/>
          </p:cNvSpPr>
          <p:nvPr>
            <p:ph type="body" idx="4294967295"/>
          </p:nvPr>
        </p:nvSpPr>
        <p:spPr>
          <a:xfrm>
            <a:off x="1919288" y="1484784"/>
            <a:ext cx="8280400" cy="4465166"/>
          </a:xfrm>
        </p:spPr>
        <p:txBody>
          <a:bodyPr vert="horz" lIns="0" tIns="0" rIns="0" bIns="0" rtlCol="0">
            <a:normAutofit fontScale="92500" lnSpcReduction="10000"/>
          </a:bodyPr>
          <a:lstStyle/>
          <a:p>
            <a:pPr eaLnBrk="1" hangingPunct="1">
              <a:buFont typeface="Wingdings" pitchFamily="2" charset="2"/>
              <a:buNone/>
            </a:pPr>
            <a:r>
              <a:rPr lang="ru-RU" altLang="en-US" sz="2400" b="1" dirty="0">
                <a:solidFill>
                  <a:schemeClr val="accent5"/>
                </a:solidFill>
                <a:latin typeface="Arial (body)"/>
              </a:rPr>
              <a:t>Опрос на предмет степени удовлетворённости качеством</a:t>
            </a:r>
            <a:endParaRPr lang="en-US" altLang="en-US" sz="2400" b="1" dirty="0">
              <a:solidFill>
                <a:schemeClr val="accent5"/>
              </a:solidFill>
              <a:latin typeface="Arial (body)"/>
            </a:endParaRPr>
          </a:p>
          <a:p>
            <a:pPr eaLnBrk="1" hangingPunct="1">
              <a:buFont typeface="Wingdings" pitchFamily="2" charset="2"/>
              <a:buNone/>
            </a:pPr>
            <a:endParaRPr lang="en-US" altLang="en-US" sz="2400" b="1" u="sng" dirty="0">
              <a:latin typeface="Arial (body)"/>
            </a:endParaRPr>
          </a:p>
          <a:p>
            <a:pPr>
              <a:buClr>
                <a:schemeClr val="accent5"/>
              </a:buClr>
            </a:pPr>
            <a:r>
              <a:rPr lang="ru-RU" altLang="en-US" sz="2400" dirty="0">
                <a:latin typeface="Arial (body)"/>
              </a:rPr>
              <a:t>Постоянное совершенствование мероприятий ВА </a:t>
            </a:r>
            <a:endParaRPr lang="en-US" altLang="en-US" sz="2400" dirty="0">
              <a:latin typeface="Arial (body)"/>
            </a:endParaRPr>
          </a:p>
          <a:p>
            <a:pPr eaLnBrk="1" hangingPunct="1">
              <a:buClr>
                <a:schemeClr val="accent5"/>
              </a:buClr>
            </a:pPr>
            <a:endParaRPr lang="en-US" altLang="en-US" sz="2400" dirty="0">
              <a:latin typeface="Arial (body)"/>
            </a:endParaRPr>
          </a:p>
          <a:p>
            <a:pPr eaLnBrk="1" hangingPunct="1">
              <a:buClr>
                <a:schemeClr val="accent5"/>
              </a:buClr>
            </a:pPr>
            <a:r>
              <a:rPr lang="ru-RU" altLang="en-US" sz="2400" dirty="0">
                <a:latin typeface="Arial (body)"/>
              </a:rPr>
              <a:t>Объекту аудита направляется анкета/опросник с просьбой указать, например</a:t>
            </a:r>
            <a:r>
              <a:rPr lang="en-US" altLang="en-US" sz="2400" dirty="0">
                <a:latin typeface="Arial (body)"/>
              </a:rPr>
              <a:t>:</a:t>
            </a:r>
          </a:p>
          <a:p>
            <a:pPr lvl="1" eaLnBrk="1" hangingPunct="1">
              <a:buClr>
                <a:schemeClr val="accent5"/>
              </a:buClr>
              <a:buSzPct val="80000"/>
              <a:buFont typeface="Arial" pitchFamily="34" charset="0"/>
              <a:buChar char="•"/>
            </a:pPr>
            <a:r>
              <a:rPr lang="ru-RU" altLang="en-US" sz="1800" i="1" dirty="0">
                <a:latin typeface="Arial (body)"/>
              </a:rPr>
              <a:t>насколько аудиторской команде удалось понять специфику деятельности и присущие ей риски </a:t>
            </a:r>
            <a:endParaRPr lang="en-US" altLang="en-US" sz="1800" i="1" dirty="0">
              <a:latin typeface="Arial (body)"/>
            </a:endParaRPr>
          </a:p>
          <a:p>
            <a:pPr lvl="1" eaLnBrk="1" hangingPunct="1">
              <a:buClr>
                <a:schemeClr val="accent5"/>
              </a:buClr>
              <a:buSzPct val="80000"/>
              <a:buFont typeface="Arial" pitchFamily="34" charset="0"/>
              <a:buChar char="•"/>
            </a:pPr>
            <a:r>
              <a:rPr lang="ru-RU" altLang="en-US" sz="1800" i="1" dirty="0">
                <a:latin typeface="Arial (body)"/>
              </a:rPr>
              <a:t>актуальность представленных наблюдений и рекомендаций</a:t>
            </a:r>
            <a:endParaRPr lang="en-US" altLang="en-US" sz="1800" i="1" dirty="0">
              <a:latin typeface="Arial (body)"/>
            </a:endParaRPr>
          </a:p>
          <a:p>
            <a:pPr lvl="1" eaLnBrk="1" hangingPunct="1">
              <a:buClr>
                <a:schemeClr val="accent5"/>
              </a:buClr>
              <a:buFont typeface="Arial" pitchFamily="34" charset="0"/>
              <a:buChar char="•"/>
            </a:pPr>
            <a:endParaRPr lang="en-US" altLang="en-US" sz="1800" i="1" dirty="0">
              <a:latin typeface="Arial (body)"/>
            </a:endParaRPr>
          </a:p>
          <a:p>
            <a:pPr eaLnBrk="1" hangingPunct="1">
              <a:buClr>
                <a:schemeClr val="accent5"/>
              </a:buClr>
            </a:pPr>
            <a:r>
              <a:rPr lang="ru-RU" altLang="en-US" sz="2400" dirty="0">
                <a:latin typeface="Arial (body)"/>
              </a:rPr>
              <a:t>Опрос на предмет удовлетворённости обычно проводится практически сразу после выхода окончательного варианта отчёта</a:t>
            </a:r>
            <a:endParaRPr lang="en-US" altLang="en-US" sz="2800" dirty="0">
              <a:latin typeface="Arial (body)"/>
            </a:endParaRPr>
          </a:p>
        </p:txBody>
      </p:sp>
      <p:grpSp>
        <p:nvGrpSpPr>
          <p:cNvPr id="99334" name="Group 14"/>
          <p:cNvGrpSpPr>
            <a:grpSpLocks/>
          </p:cNvGrpSpPr>
          <p:nvPr/>
        </p:nvGrpSpPr>
        <p:grpSpPr bwMode="auto">
          <a:xfrm>
            <a:off x="1703389" y="77788"/>
            <a:ext cx="1944687" cy="290512"/>
            <a:chOff x="179388" y="77788"/>
            <a:chExt cx="1944687" cy="290512"/>
          </a:xfrm>
        </p:grpSpPr>
        <p:grpSp>
          <p:nvGrpSpPr>
            <p:cNvPr id="99336" name="Group 9"/>
            <p:cNvGrpSpPr>
              <a:grpSpLocks/>
            </p:cNvGrpSpPr>
            <p:nvPr/>
          </p:nvGrpSpPr>
          <p:grpSpPr bwMode="auto">
            <a:xfrm>
              <a:off x="179388" y="115888"/>
              <a:ext cx="1944687" cy="217487"/>
              <a:chOff x="110" y="890"/>
              <a:chExt cx="5628" cy="1094"/>
            </a:xfrm>
          </p:grpSpPr>
          <p:sp>
            <p:nvSpPr>
              <p:cNvPr id="18"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19"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20"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21"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2"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3"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grpSp>
        <p:sp>
          <p:nvSpPr>
            <p:cNvPr id="99337" name="Rectangle 16"/>
            <p:cNvSpPr>
              <a:spLocks noChangeArrowheads="1"/>
            </p:cNvSpPr>
            <p:nvPr/>
          </p:nvSpPr>
          <p:spPr bwMode="auto">
            <a:xfrm>
              <a:off x="1054100" y="77788"/>
              <a:ext cx="484188"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grpSp>
      <p:sp>
        <p:nvSpPr>
          <p:cNvPr id="14" name="Rectangle 2"/>
          <p:cNvSpPr txBox="1">
            <a:spLocks noChangeArrowheads="1"/>
          </p:cNvSpPr>
          <p:nvPr/>
        </p:nvSpPr>
        <p:spPr>
          <a:xfrm>
            <a:off x="1960615" y="404664"/>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ru-RU" altLang="en-US" sz="2600" b="1" dirty="0">
                <a:solidFill>
                  <a:prstClr val="black"/>
                </a:solidFill>
                <a:latin typeface="Arial (headings)"/>
              </a:rPr>
              <a:t>Отчётность</a:t>
            </a:r>
            <a:endParaRPr lang="en-GB" sz="2600" b="1" dirty="0">
              <a:solidFill>
                <a:srgbClr val="000000"/>
              </a:solidFill>
              <a:latin typeface="Arial (headings)"/>
            </a:endParaRPr>
          </a:p>
        </p:txBody>
      </p:sp>
    </p:spTree>
    <p:extLst>
      <p:ext uri="{BB962C8B-B14F-4D97-AF65-F5344CB8AC3E}">
        <p14:creationId xmlns:p14="http://schemas.microsoft.com/office/powerpoint/2010/main" val="1606071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B0A76ACE-781C-4661-9181-E434FC3A86C2}" type="slidenum">
              <a:rPr lang="nl-BE" altLang="en-US">
                <a:solidFill>
                  <a:srgbClr val="898989"/>
                </a:solidFill>
                <a:latin typeface="Tahoma" pitchFamily="34" charset="0"/>
              </a:rPr>
              <a:pPr eaLnBrk="1" hangingPunct="1"/>
              <a:t>17</a:t>
            </a:fld>
            <a:endParaRPr lang="nl-BE" altLang="en-US" dirty="0">
              <a:solidFill>
                <a:srgbClr val="898989"/>
              </a:solidFill>
              <a:latin typeface="Tahoma" pitchFamily="34" charset="0"/>
            </a:endParaRPr>
          </a:p>
        </p:txBody>
      </p:sp>
      <p:sp>
        <p:nvSpPr>
          <p:cNvPr id="1327109" name="AutoShape 5"/>
          <p:cNvSpPr>
            <a:spLocks noChangeArrowheads="1"/>
          </p:cNvSpPr>
          <p:nvPr/>
        </p:nvSpPr>
        <p:spPr bwMode="auto">
          <a:xfrm>
            <a:off x="1631950" y="1425576"/>
            <a:ext cx="1733550" cy="1724025"/>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prstClr val="black"/>
              </a:solidFill>
              <a:effectLst>
                <a:outerShdw blurRad="38100" dist="38100" dir="2700000" algn="tl">
                  <a:srgbClr val="FFFFFF"/>
                </a:outerShdw>
              </a:effectLst>
              <a:latin typeface="Arial (body)"/>
            </a:endParaRPr>
          </a:p>
          <a:p>
            <a:pPr algn="ctr">
              <a:defRPr/>
            </a:pPr>
            <a:endParaRPr lang="en-US" sz="1600" dirty="0">
              <a:solidFill>
                <a:prstClr val="black"/>
              </a:solidFill>
              <a:effectLst>
                <a:outerShdw blurRad="38100" dist="38100" dir="2700000" algn="tl">
                  <a:srgbClr val="FFFFFF"/>
                </a:outerShdw>
              </a:effectLst>
              <a:latin typeface="Arial (body)"/>
            </a:endParaRPr>
          </a:p>
          <a:p>
            <a:pPr algn="ctr">
              <a:defRPr/>
            </a:pPr>
            <a:endParaRPr lang="en-US" sz="1600" dirty="0">
              <a:solidFill>
                <a:prstClr val="black"/>
              </a:solidFill>
              <a:effectLst>
                <a:outerShdw blurRad="38100" dist="38100" dir="2700000" algn="tl">
                  <a:srgbClr val="FFFFFF"/>
                </a:outerShdw>
              </a:effectLst>
              <a:latin typeface="Arial (body)"/>
            </a:endParaRPr>
          </a:p>
        </p:txBody>
      </p:sp>
      <p:sp>
        <p:nvSpPr>
          <p:cNvPr id="1327110" name="AutoShape 6"/>
          <p:cNvSpPr>
            <a:spLocks noChangeArrowheads="1"/>
          </p:cNvSpPr>
          <p:nvPr/>
        </p:nvSpPr>
        <p:spPr bwMode="auto">
          <a:xfrm>
            <a:off x="4440238" y="1425576"/>
            <a:ext cx="1795462" cy="1724025"/>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prstClr val="black"/>
                </a:solidFill>
                <a:effectLst>
                  <a:outerShdw blurRad="38100" dist="38100" dir="2700000" algn="tl">
                    <a:srgbClr val="FFFFFF"/>
                  </a:outerShdw>
                </a:effectLst>
                <a:latin typeface="Arial (body)"/>
              </a:rPr>
              <a:t>  </a:t>
            </a:r>
          </a:p>
          <a:p>
            <a:pPr algn="ctr">
              <a:defRPr/>
            </a:pPr>
            <a:endParaRPr lang="en-US" sz="1600" b="1" dirty="0">
              <a:solidFill>
                <a:prstClr val="black"/>
              </a:solidFill>
              <a:effectLst>
                <a:outerShdw blurRad="38100" dist="38100" dir="2700000" algn="tl">
                  <a:srgbClr val="FFFFFF"/>
                </a:outerShdw>
              </a:effectLst>
              <a:latin typeface="Arial (body)"/>
            </a:endParaRPr>
          </a:p>
          <a:p>
            <a:pPr algn="ctr">
              <a:defRPr/>
            </a:pPr>
            <a:r>
              <a:rPr lang="en-US" sz="1600" b="1" dirty="0">
                <a:solidFill>
                  <a:prstClr val="black"/>
                </a:solidFill>
                <a:effectLst>
                  <a:outerShdw blurRad="38100" dist="38100" dir="2700000" algn="tl">
                    <a:srgbClr val="FFFFFF"/>
                  </a:outerShdw>
                </a:effectLst>
                <a:latin typeface="Arial (body)"/>
              </a:rPr>
              <a:t>      </a:t>
            </a:r>
            <a:endParaRPr lang="en-US" sz="1600" dirty="0">
              <a:solidFill>
                <a:prstClr val="black"/>
              </a:solidFill>
              <a:effectLst>
                <a:outerShdw blurRad="38100" dist="38100" dir="2700000" algn="tl">
                  <a:srgbClr val="FFFFFF"/>
                </a:outerShdw>
              </a:effectLst>
              <a:latin typeface="Arial (body)"/>
            </a:endParaRPr>
          </a:p>
        </p:txBody>
      </p:sp>
      <p:sp>
        <p:nvSpPr>
          <p:cNvPr id="1327111" name="AutoShape 7"/>
          <p:cNvSpPr>
            <a:spLocks noChangeArrowheads="1"/>
          </p:cNvSpPr>
          <p:nvPr/>
        </p:nvSpPr>
        <p:spPr bwMode="auto">
          <a:xfrm>
            <a:off x="5884714" y="1420813"/>
            <a:ext cx="1795463" cy="1727200"/>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prstClr val="black"/>
              </a:solidFill>
              <a:effectLst>
                <a:outerShdw blurRad="38100" dist="38100" dir="2700000" algn="tl">
                  <a:srgbClr val="FFFFFF"/>
                </a:outerShdw>
              </a:effectLst>
              <a:latin typeface="Arial (body)"/>
            </a:endParaRPr>
          </a:p>
          <a:p>
            <a:pPr algn="ctr">
              <a:defRPr/>
            </a:pPr>
            <a:endParaRPr lang="en-US" sz="1600" b="1" dirty="0">
              <a:solidFill>
                <a:prstClr val="black"/>
              </a:solidFill>
              <a:effectLst>
                <a:outerShdw blurRad="38100" dist="38100" dir="2700000" algn="tl">
                  <a:srgbClr val="FFFFFF"/>
                </a:outerShdw>
              </a:effectLst>
              <a:latin typeface="Arial (body)"/>
            </a:endParaRPr>
          </a:p>
          <a:p>
            <a:pPr algn="ctr">
              <a:defRPr/>
            </a:pPr>
            <a:r>
              <a:rPr lang="en-US" sz="1600" b="1" dirty="0">
                <a:solidFill>
                  <a:prstClr val="black"/>
                </a:solidFill>
                <a:effectLst>
                  <a:outerShdw blurRad="38100" dist="38100" dir="2700000" algn="tl">
                    <a:srgbClr val="FFFFFF"/>
                  </a:outerShdw>
                </a:effectLst>
                <a:latin typeface="Arial (body)"/>
              </a:rPr>
              <a:t>      </a:t>
            </a:r>
            <a:endParaRPr lang="en-US" sz="1600" dirty="0">
              <a:solidFill>
                <a:prstClr val="black"/>
              </a:solidFill>
              <a:effectLst>
                <a:outerShdw blurRad="38100" dist="38100" dir="2700000" algn="tl">
                  <a:srgbClr val="FFFFFF"/>
                </a:outerShdw>
              </a:effectLst>
              <a:latin typeface="Arial (body)"/>
            </a:endParaRPr>
          </a:p>
        </p:txBody>
      </p:sp>
      <p:sp>
        <p:nvSpPr>
          <p:cNvPr id="1327112" name="AutoShape 8"/>
          <p:cNvSpPr>
            <a:spLocks noChangeArrowheads="1"/>
          </p:cNvSpPr>
          <p:nvPr/>
        </p:nvSpPr>
        <p:spPr bwMode="auto">
          <a:xfrm>
            <a:off x="8765034" y="1422401"/>
            <a:ext cx="1795463" cy="1730375"/>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prstClr val="black"/>
              </a:solidFill>
              <a:effectLst>
                <a:outerShdw blurRad="38100" dist="38100" dir="2700000" algn="tl">
                  <a:srgbClr val="FFFFFF"/>
                </a:outerShdw>
              </a:effectLst>
              <a:latin typeface="Arial (body)"/>
            </a:endParaRPr>
          </a:p>
        </p:txBody>
      </p:sp>
      <p:sp>
        <p:nvSpPr>
          <p:cNvPr id="1327113" name="AutoShape 9"/>
          <p:cNvSpPr>
            <a:spLocks noChangeArrowheads="1"/>
          </p:cNvSpPr>
          <p:nvPr/>
        </p:nvSpPr>
        <p:spPr bwMode="auto">
          <a:xfrm>
            <a:off x="7324874" y="1420813"/>
            <a:ext cx="1795462" cy="1731962"/>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prstClr val="black"/>
              </a:solidFill>
              <a:effectLst>
                <a:outerShdw blurRad="38100" dist="38100" dir="2700000" algn="tl">
                  <a:srgbClr val="FFFFFF"/>
                </a:outerShdw>
              </a:effectLst>
              <a:latin typeface="Arial (body)"/>
            </a:endParaRPr>
          </a:p>
        </p:txBody>
      </p:sp>
      <p:sp>
        <p:nvSpPr>
          <p:cNvPr id="1327114" name="AutoShape 10"/>
          <p:cNvSpPr>
            <a:spLocks noChangeArrowheads="1"/>
          </p:cNvSpPr>
          <p:nvPr/>
        </p:nvSpPr>
        <p:spPr bwMode="auto">
          <a:xfrm>
            <a:off x="2999657" y="1425576"/>
            <a:ext cx="1795463" cy="1724025"/>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prstClr val="black"/>
                </a:solidFill>
                <a:effectLst>
                  <a:outerShdw blurRad="38100" dist="38100" dir="2700000" algn="tl">
                    <a:srgbClr val="FFFFFF"/>
                  </a:outerShdw>
                </a:effectLst>
                <a:latin typeface="Arial (body)"/>
              </a:rPr>
              <a:t>  </a:t>
            </a:r>
          </a:p>
          <a:p>
            <a:pPr algn="ctr">
              <a:defRPr/>
            </a:pPr>
            <a:r>
              <a:rPr lang="en-US" sz="1600" b="1" dirty="0">
                <a:solidFill>
                  <a:prstClr val="black"/>
                </a:solidFill>
                <a:effectLst>
                  <a:outerShdw blurRad="38100" dist="38100" dir="2700000" algn="tl">
                    <a:srgbClr val="FFFFFF"/>
                  </a:outerShdw>
                </a:effectLst>
                <a:latin typeface="Arial (body)"/>
              </a:rPr>
              <a:t>   </a:t>
            </a:r>
            <a:endParaRPr lang="en-US" sz="1600" dirty="0">
              <a:solidFill>
                <a:prstClr val="black"/>
              </a:solidFill>
              <a:effectLst>
                <a:outerShdw blurRad="38100" dist="38100" dir="2700000" algn="tl">
                  <a:srgbClr val="FFFFFF"/>
                </a:outerShdw>
              </a:effectLst>
              <a:latin typeface="Arial (body)"/>
            </a:endParaRPr>
          </a:p>
        </p:txBody>
      </p:sp>
      <p:sp>
        <p:nvSpPr>
          <p:cNvPr id="100363" name="Rectangle 11"/>
          <p:cNvSpPr>
            <a:spLocks noChangeArrowheads="1"/>
          </p:cNvSpPr>
          <p:nvPr/>
        </p:nvSpPr>
        <p:spPr bwMode="auto">
          <a:xfrm>
            <a:off x="2938462" y="3298826"/>
            <a:ext cx="1425577" cy="720725"/>
          </a:xfrm>
          <a:prstGeom prst="rect">
            <a:avLst/>
          </a:prstGeom>
          <a:solidFill>
            <a:srgbClr val="FFFF66"/>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ru-RU" altLang="en-US" sz="1200" b="1" dirty="0">
                <a:solidFill>
                  <a:prstClr val="black"/>
                </a:solidFill>
                <a:latin typeface="Arial (body)"/>
              </a:rPr>
              <a:t>Предварительный </a:t>
            </a:r>
          </a:p>
          <a:p>
            <a:pPr algn="ctr" eaLnBrk="1" hangingPunct="1"/>
            <a:r>
              <a:rPr lang="ru-RU" altLang="en-US" sz="1200" b="1" dirty="0">
                <a:solidFill>
                  <a:prstClr val="black"/>
                </a:solidFill>
                <a:latin typeface="Arial (body)"/>
              </a:rPr>
              <a:t>опрос</a:t>
            </a:r>
            <a:endParaRPr lang="fr-FR" altLang="en-US" sz="1200" b="1" dirty="0">
              <a:solidFill>
                <a:prstClr val="black"/>
              </a:solidFill>
              <a:latin typeface="Arial (body)"/>
            </a:endParaRPr>
          </a:p>
        </p:txBody>
      </p:sp>
      <p:sp>
        <p:nvSpPr>
          <p:cNvPr id="100364" name="Rectangle 12"/>
          <p:cNvSpPr>
            <a:spLocks noChangeArrowheads="1"/>
          </p:cNvSpPr>
          <p:nvPr/>
        </p:nvSpPr>
        <p:spPr bwMode="auto">
          <a:xfrm>
            <a:off x="4440239" y="3298826"/>
            <a:ext cx="1296987" cy="720725"/>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ru-RU" altLang="en-US" sz="1400" b="1" dirty="0">
                <a:solidFill>
                  <a:prstClr val="black"/>
                </a:solidFill>
                <a:latin typeface="Arial (body)"/>
              </a:rPr>
              <a:t>Полевая </a:t>
            </a:r>
          </a:p>
          <a:p>
            <a:pPr algn="ctr" eaLnBrk="1" hangingPunct="1"/>
            <a:r>
              <a:rPr lang="ru-RU" altLang="en-US" sz="1400" b="1" dirty="0">
                <a:solidFill>
                  <a:prstClr val="black"/>
                </a:solidFill>
                <a:latin typeface="Arial (body)"/>
              </a:rPr>
              <a:t>работа</a:t>
            </a:r>
            <a:endParaRPr lang="fr-FR" altLang="en-US" sz="1400" b="1" dirty="0">
              <a:solidFill>
                <a:prstClr val="black"/>
              </a:solidFill>
              <a:latin typeface="Arial (body)"/>
            </a:endParaRPr>
          </a:p>
        </p:txBody>
      </p:sp>
      <p:sp>
        <p:nvSpPr>
          <p:cNvPr id="100365" name="Rectangle 13"/>
          <p:cNvSpPr>
            <a:spLocks noChangeArrowheads="1"/>
          </p:cNvSpPr>
          <p:nvPr/>
        </p:nvSpPr>
        <p:spPr bwMode="auto">
          <a:xfrm>
            <a:off x="5880100" y="3298826"/>
            <a:ext cx="1296988" cy="720725"/>
          </a:xfrm>
          <a:prstGeom prst="rect">
            <a:avLst/>
          </a:prstGeom>
          <a:solidFill>
            <a:srgbClr val="FFCC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ru-RU" altLang="en-US" sz="1400" b="1" dirty="0">
                <a:solidFill>
                  <a:prstClr val="black"/>
                </a:solidFill>
                <a:latin typeface="Arial (body)"/>
              </a:rPr>
              <a:t>Отчётность</a:t>
            </a:r>
            <a:endParaRPr lang="fr-FR" altLang="en-US" sz="1400" b="1" dirty="0">
              <a:solidFill>
                <a:prstClr val="black"/>
              </a:solidFill>
              <a:latin typeface="Arial (body)"/>
            </a:endParaRPr>
          </a:p>
        </p:txBody>
      </p:sp>
      <p:sp>
        <p:nvSpPr>
          <p:cNvPr id="100366" name="Rectangle 14"/>
          <p:cNvSpPr>
            <a:spLocks noChangeArrowheads="1"/>
          </p:cNvSpPr>
          <p:nvPr/>
        </p:nvSpPr>
        <p:spPr bwMode="auto">
          <a:xfrm>
            <a:off x="7319964" y="3298826"/>
            <a:ext cx="1296987" cy="720725"/>
          </a:xfrm>
          <a:prstGeom prst="rect">
            <a:avLst/>
          </a:prstGeom>
          <a:solidFill>
            <a:srgbClr val="FF9933"/>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ru-RU" altLang="en-US" sz="1400" b="1">
                <a:solidFill>
                  <a:prstClr val="black"/>
                </a:solidFill>
                <a:latin typeface="Arial (body)"/>
              </a:rPr>
              <a:t>План </a:t>
            </a:r>
          </a:p>
          <a:p>
            <a:pPr algn="ctr" eaLnBrk="1" hangingPunct="1"/>
            <a:r>
              <a:rPr lang="ru-RU" altLang="en-US" sz="1400" b="1">
                <a:solidFill>
                  <a:prstClr val="black"/>
                </a:solidFill>
                <a:latin typeface="Arial (body)"/>
              </a:rPr>
              <a:t>действий</a:t>
            </a:r>
            <a:endParaRPr lang="fr-FR" altLang="en-US" sz="1400" b="1" dirty="0">
              <a:solidFill>
                <a:prstClr val="black"/>
              </a:solidFill>
              <a:latin typeface="Arial (body)"/>
            </a:endParaRPr>
          </a:p>
        </p:txBody>
      </p:sp>
      <p:sp>
        <p:nvSpPr>
          <p:cNvPr id="100367" name="Rectangle 15"/>
          <p:cNvSpPr>
            <a:spLocks noChangeArrowheads="1"/>
          </p:cNvSpPr>
          <p:nvPr/>
        </p:nvSpPr>
        <p:spPr bwMode="auto">
          <a:xfrm>
            <a:off x="8836025" y="3298826"/>
            <a:ext cx="1296988" cy="720725"/>
          </a:xfrm>
          <a:prstGeom prst="rect">
            <a:avLst/>
          </a:prstGeom>
          <a:solidFill>
            <a:srgbClr val="FF66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ru-RU" altLang="en-US" sz="1400" b="1" dirty="0">
                <a:solidFill>
                  <a:prstClr val="black"/>
                </a:solidFill>
                <a:latin typeface="Arial (body)"/>
              </a:rPr>
              <a:t>Дальнейшие </a:t>
            </a:r>
          </a:p>
          <a:p>
            <a:pPr algn="ctr" eaLnBrk="1" hangingPunct="1"/>
            <a:r>
              <a:rPr lang="ru-RU" altLang="en-US" sz="1400" b="1" dirty="0">
                <a:solidFill>
                  <a:prstClr val="black"/>
                </a:solidFill>
                <a:latin typeface="Arial (body)"/>
              </a:rPr>
              <a:t>действия</a:t>
            </a:r>
            <a:endParaRPr lang="fr-FR" altLang="en-US" sz="1400" b="1" dirty="0">
              <a:solidFill>
                <a:prstClr val="black"/>
              </a:solidFill>
              <a:latin typeface="Arial (body)"/>
            </a:endParaRPr>
          </a:p>
        </p:txBody>
      </p:sp>
      <p:sp>
        <p:nvSpPr>
          <p:cNvPr id="100368" name="Rectangle 16"/>
          <p:cNvSpPr>
            <a:spLocks noChangeArrowheads="1"/>
          </p:cNvSpPr>
          <p:nvPr/>
        </p:nvSpPr>
        <p:spPr bwMode="auto">
          <a:xfrm>
            <a:off x="1631951" y="3298826"/>
            <a:ext cx="1230313" cy="720725"/>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ru-RU" altLang="en-US" sz="1400" b="1" dirty="0">
                <a:solidFill>
                  <a:prstClr val="black"/>
                </a:solidFill>
                <a:latin typeface="Arial (body)"/>
              </a:rPr>
              <a:t>Планирование</a:t>
            </a:r>
            <a:endParaRPr lang="fr-FR" altLang="en-US" sz="1400" b="1" dirty="0">
              <a:solidFill>
                <a:prstClr val="black"/>
              </a:solidFill>
              <a:latin typeface="Arial (body)"/>
            </a:endParaRPr>
          </a:p>
        </p:txBody>
      </p:sp>
      <p:sp>
        <p:nvSpPr>
          <p:cNvPr id="100369" name="Text Box 17"/>
          <p:cNvSpPr txBox="1">
            <a:spLocks noChangeArrowheads="1"/>
          </p:cNvSpPr>
          <p:nvPr/>
        </p:nvSpPr>
        <p:spPr bwMode="auto">
          <a:xfrm>
            <a:off x="2135188" y="2001838"/>
            <a:ext cx="411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Tahoma" pitchFamily="34" charset="0"/>
              </a:rPr>
              <a:t>1</a:t>
            </a:r>
          </a:p>
        </p:txBody>
      </p:sp>
      <p:sp>
        <p:nvSpPr>
          <p:cNvPr id="100370" name="Text Box 18"/>
          <p:cNvSpPr txBox="1">
            <a:spLocks noChangeArrowheads="1"/>
          </p:cNvSpPr>
          <p:nvPr/>
        </p:nvSpPr>
        <p:spPr bwMode="auto">
          <a:xfrm>
            <a:off x="3813176" y="2001838"/>
            <a:ext cx="4111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Tahoma" pitchFamily="34" charset="0"/>
              </a:rPr>
              <a:t>2</a:t>
            </a:r>
          </a:p>
        </p:txBody>
      </p:sp>
      <p:sp>
        <p:nvSpPr>
          <p:cNvPr id="100371" name="Text Box 19"/>
          <p:cNvSpPr txBox="1">
            <a:spLocks noChangeArrowheads="1"/>
          </p:cNvSpPr>
          <p:nvPr/>
        </p:nvSpPr>
        <p:spPr bwMode="auto">
          <a:xfrm>
            <a:off x="5303838" y="2001838"/>
            <a:ext cx="411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Tahoma" pitchFamily="34" charset="0"/>
              </a:rPr>
              <a:t>3</a:t>
            </a:r>
          </a:p>
        </p:txBody>
      </p:sp>
      <p:sp>
        <p:nvSpPr>
          <p:cNvPr id="100372" name="Text Box 20"/>
          <p:cNvSpPr txBox="1">
            <a:spLocks noChangeArrowheads="1"/>
          </p:cNvSpPr>
          <p:nvPr/>
        </p:nvSpPr>
        <p:spPr bwMode="auto">
          <a:xfrm>
            <a:off x="6764338" y="2001838"/>
            <a:ext cx="411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Tahoma" pitchFamily="34" charset="0"/>
              </a:rPr>
              <a:t>4</a:t>
            </a:r>
          </a:p>
        </p:txBody>
      </p:sp>
      <p:sp>
        <p:nvSpPr>
          <p:cNvPr id="100373" name="Text Box 21"/>
          <p:cNvSpPr txBox="1">
            <a:spLocks noChangeArrowheads="1"/>
          </p:cNvSpPr>
          <p:nvPr/>
        </p:nvSpPr>
        <p:spPr bwMode="auto">
          <a:xfrm>
            <a:off x="8183563" y="2001838"/>
            <a:ext cx="411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Tahoma" pitchFamily="34" charset="0"/>
              </a:rPr>
              <a:t>5</a:t>
            </a:r>
          </a:p>
        </p:txBody>
      </p:sp>
      <p:sp>
        <p:nvSpPr>
          <p:cNvPr id="100374" name="Text Box 22"/>
          <p:cNvSpPr txBox="1">
            <a:spLocks noChangeArrowheads="1"/>
          </p:cNvSpPr>
          <p:nvPr/>
        </p:nvSpPr>
        <p:spPr bwMode="auto">
          <a:xfrm>
            <a:off x="9625013" y="2001838"/>
            <a:ext cx="411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Tahoma" pitchFamily="34" charset="0"/>
              </a:rPr>
              <a:t>6</a:t>
            </a:r>
          </a:p>
        </p:txBody>
      </p:sp>
      <p:sp>
        <p:nvSpPr>
          <p:cNvPr id="100375" name="Text Box 23"/>
          <p:cNvSpPr txBox="1">
            <a:spLocks noChangeArrowheads="1"/>
          </p:cNvSpPr>
          <p:nvPr/>
        </p:nvSpPr>
        <p:spPr bwMode="auto">
          <a:xfrm>
            <a:off x="2315361" y="5146676"/>
            <a:ext cx="691252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buFontTx/>
              <a:buChar char="•"/>
            </a:pPr>
            <a:r>
              <a:rPr lang="en-US" altLang="en-US" sz="2000" dirty="0">
                <a:solidFill>
                  <a:prstClr val="black"/>
                </a:solidFill>
                <a:latin typeface="Arial (body)"/>
              </a:rPr>
              <a:t> </a:t>
            </a:r>
            <a:r>
              <a:rPr lang="ru-RU" altLang="en-US" sz="2000" dirty="0">
                <a:solidFill>
                  <a:prstClr val="black"/>
                </a:solidFill>
                <a:latin typeface="Arial (body)"/>
              </a:rPr>
              <a:t>Подготовка первоначального варианта плана действий</a:t>
            </a:r>
          </a:p>
          <a:p>
            <a:pPr eaLnBrk="1" hangingPunct="1">
              <a:buFontTx/>
              <a:buChar char="•"/>
            </a:pPr>
            <a:r>
              <a:rPr lang="ru-RU" altLang="en-US" sz="2000" dirty="0">
                <a:solidFill>
                  <a:prstClr val="black"/>
                </a:solidFill>
                <a:latin typeface="Arial (body)"/>
              </a:rPr>
              <a:t>Определение обязанностей и сроков</a:t>
            </a:r>
            <a:endParaRPr lang="en-US" altLang="en-US" sz="2000" dirty="0">
              <a:solidFill>
                <a:prstClr val="black"/>
              </a:solidFill>
              <a:latin typeface="Arial (body)"/>
            </a:endParaRPr>
          </a:p>
        </p:txBody>
      </p:sp>
      <p:sp>
        <p:nvSpPr>
          <p:cNvPr id="100376" name="Rectangle 24"/>
          <p:cNvSpPr>
            <a:spLocks noChangeArrowheads="1"/>
          </p:cNvSpPr>
          <p:nvPr/>
        </p:nvSpPr>
        <p:spPr bwMode="auto">
          <a:xfrm>
            <a:off x="7175501" y="3213101"/>
            <a:ext cx="1584325" cy="936625"/>
          </a:xfrm>
          <a:prstGeom prst="rect">
            <a:avLst/>
          </a:prstGeom>
          <a:noFill/>
          <a:ln w="571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sp>
        <p:nvSpPr>
          <p:cNvPr id="100377" name="Rectangle 25"/>
          <p:cNvSpPr>
            <a:spLocks noChangeArrowheads="1"/>
          </p:cNvSpPr>
          <p:nvPr/>
        </p:nvSpPr>
        <p:spPr bwMode="auto">
          <a:xfrm>
            <a:off x="2135188" y="5086351"/>
            <a:ext cx="7159813" cy="842963"/>
          </a:xfrm>
          <a:prstGeom prst="rect">
            <a:avLst/>
          </a:prstGeom>
          <a:noFill/>
          <a:ln w="57150">
            <a:solidFill>
              <a:srgbClr val="FF99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Arial (body)"/>
            </a:endParaRPr>
          </a:p>
        </p:txBody>
      </p:sp>
      <p:cxnSp>
        <p:nvCxnSpPr>
          <p:cNvPr id="100378" name="AutoShape 26"/>
          <p:cNvCxnSpPr>
            <a:cxnSpLocks noChangeShapeType="1"/>
            <a:stCxn id="100376" idx="2"/>
            <a:endCxn id="100377" idx="0"/>
          </p:cNvCxnSpPr>
          <p:nvPr/>
        </p:nvCxnSpPr>
        <p:spPr bwMode="auto">
          <a:xfrm rot="5400000">
            <a:off x="6373068" y="3491754"/>
            <a:ext cx="936625" cy="2252569"/>
          </a:xfrm>
          <a:prstGeom prst="bentConnector3">
            <a:avLst>
              <a:gd name="adj1" fmla="val 50000"/>
            </a:avLst>
          </a:prstGeom>
          <a:noFill/>
          <a:ln w="57150">
            <a:solidFill>
              <a:srgbClr val="FF0000"/>
            </a:solidFill>
            <a:miter lim="800000"/>
            <a:headEnd/>
            <a:tailEnd type="triangle" w="med" len="med"/>
          </a:ln>
          <a:extLst>
            <a:ext uri="{909E8E84-426E-40DD-AFC4-6F175D3DCCD1}">
              <a14:hiddenFill xmlns:a14="http://schemas.microsoft.com/office/drawing/2010/main">
                <a:noFill/>
              </a14:hiddenFill>
            </a:ext>
          </a:extLst>
        </p:spPr>
      </p:cxnSp>
      <p:sp>
        <p:nvSpPr>
          <p:cNvPr id="26" name="Rectangle 2"/>
          <p:cNvSpPr txBox="1">
            <a:spLocks noChangeArrowheads="1"/>
          </p:cNvSpPr>
          <p:nvPr/>
        </p:nvSpPr>
        <p:spPr>
          <a:xfrm>
            <a:off x="1903413" y="375147"/>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514350" indent="-514350" algn="l">
              <a:buFont typeface="+mj-lt"/>
              <a:buAutoNum type="arabicPeriod" startAt="5"/>
            </a:pPr>
            <a:r>
              <a:rPr lang="ru-RU" altLang="en-US" sz="2600" b="1" dirty="0">
                <a:solidFill>
                  <a:prstClr val="black"/>
                </a:solidFill>
                <a:latin typeface="Arial (headings)"/>
              </a:rPr>
              <a:t>План действий</a:t>
            </a:r>
            <a:endParaRPr lang="en-GB" sz="2600" b="1" dirty="0">
              <a:solidFill>
                <a:srgbClr val="000000"/>
              </a:solidFill>
              <a:latin typeface="Arial (headings)"/>
            </a:endParaRPr>
          </a:p>
        </p:txBody>
      </p:sp>
    </p:spTree>
    <p:extLst>
      <p:ext uri="{BB962C8B-B14F-4D97-AF65-F5344CB8AC3E}">
        <p14:creationId xmlns:p14="http://schemas.microsoft.com/office/powerpoint/2010/main" val="1349452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904A516F-B298-42DB-8724-CC60DE1FC9BB}" type="slidenum">
              <a:rPr lang="nl-BE" altLang="en-US">
                <a:solidFill>
                  <a:srgbClr val="898989"/>
                </a:solidFill>
                <a:latin typeface="Tahoma" pitchFamily="34" charset="0"/>
              </a:rPr>
              <a:pPr eaLnBrk="1" hangingPunct="1"/>
              <a:t>18</a:t>
            </a:fld>
            <a:endParaRPr lang="nl-BE" altLang="en-US" dirty="0">
              <a:solidFill>
                <a:srgbClr val="898989"/>
              </a:solidFill>
              <a:latin typeface="Tahoma" pitchFamily="34" charset="0"/>
            </a:endParaRPr>
          </a:p>
        </p:txBody>
      </p:sp>
      <p:grpSp>
        <p:nvGrpSpPr>
          <p:cNvPr id="101381" name="Group 8"/>
          <p:cNvGrpSpPr>
            <a:grpSpLocks/>
          </p:cNvGrpSpPr>
          <p:nvPr/>
        </p:nvGrpSpPr>
        <p:grpSpPr bwMode="auto">
          <a:xfrm>
            <a:off x="1703388" y="115889"/>
            <a:ext cx="1871662" cy="217487"/>
            <a:chOff x="110" y="890"/>
            <a:chExt cx="5628" cy="1094"/>
          </a:xfrm>
        </p:grpSpPr>
        <p:sp>
          <p:nvSpPr>
            <p:cNvPr id="1220617" name="AutoShape 9"/>
            <p:cNvSpPr>
              <a:spLocks noChangeArrowheads="1"/>
            </p:cNvSpPr>
            <p:nvPr/>
          </p:nvSpPr>
          <p:spPr bwMode="auto">
            <a:xfrm>
              <a:off x="110" y="898"/>
              <a:ext cx="1093" cy="1086"/>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1220618" name="AutoShape 10"/>
            <p:cNvSpPr>
              <a:spLocks noChangeArrowheads="1"/>
            </p:cNvSpPr>
            <p:nvPr/>
          </p:nvSpPr>
          <p:spPr bwMode="auto">
            <a:xfrm>
              <a:off x="1886" y="898"/>
              <a:ext cx="1127" cy="1086"/>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1220619" name="AutoShape 11"/>
            <p:cNvSpPr>
              <a:spLocks noChangeArrowheads="1"/>
            </p:cNvSpPr>
            <p:nvPr/>
          </p:nvSpPr>
          <p:spPr bwMode="auto">
            <a:xfrm>
              <a:off x="2793" y="898"/>
              <a:ext cx="1131" cy="1086"/>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1220620" name="AutoShape 12"/>
            <p:cNvSpPr>
              <a:spLocks noChangeArrowheads="1"/>
            </p:cNvSpPr>
            <p:nvPr/>
          </p:nvSpPr>
          <p:spPr bwMode="auto">
            <a:xfrm>
              <a:off x="4607" y="898"/>
              <a:ext cx="1131" cy="1086"/>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1220621" name="AutoShape 13"/>
            <p:cNvSpPr>
              <a:spLocks noChangeArrowheads="1"/>
            </p:cNvSpPr>
            <p:nvPr/>
          </p:nvSpPr>
          <p:spPr bwMode="auto">
            <a:xfrm>
              <a:off x="3700" y="890"/>
              <a:ext cx="1131" cy="1086"/>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1220622" name="AutoShape 14"/>
            <p:cNvSpPr>
              <a:spLocks noChangeArrowheads="1"/>
            </p:cNvSpPr>
            <p:nvPr/>
          </p:nvSpPr>
          <p:spPr bwMode="auto">
            <a:xfrm>
              <a:off x="974" y="890"/>
              <a:ext cx="1136" cy="1086"/>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grpSp>
      <p:sp>
        <p:nvSpPr>
          <p:cNvPr id="101382" name="Rectangle 15"/>
          <p:cNvSpPr>
            <a:spLocks noChangeArrowheads="1"/>
          </p:cNvSpPr>
          <p:nvPr/>
        </p:nvSpPr>
        <p:spPr bwMode="auto">
          <a:xfrm>
            <a:off x="2855914" y="0"/>
            <a:ext cx="465137" cy="406400"/>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sp>
        <p:nvSpPr>
          <p:cNvPr id="101383" name="AutoShape 17"/>
          <p:cNvSpPr>
            <a:spLocks noChangeArrowheads="1"/>
          </p:cNvSpPr>
          <p:nvPr/>
        </p:nvSpPr>
        <p:spPr bwMode="auto">
          <a:xfrm>
            <a:off x="1703388" y="1665287"/>
            <a:ext cx="2089150" cy="1511300"/>
          </a:xfrm>
          <a:prstGeom prst="foldedCorner">
            <a:avLst>
              <a:gd name="adj" fmla="val 12500"/>
            </a:avLst>
          </a:prstGeom>
          <a:solidFill>
            <a:srgbClr val="99CCFF"/>
          </a:solidFill>
          <a:ln w="25400">
            <a:solidFill>
              <a:srgbClr val="385D8A"/>
            </a:solidFill>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lgn="ctr">
              <a:defRPr/>
            </a:pPr>
            <a:r>
              <a:rPr lang="ru-RU" dirty="0">
                <a:solidFill>
                  <a:prstClr val="black"/>
                </a:solidFill>
                <a:latin typeface="Arial (body)"/>
                <a:ea typeface="ＭＳ Ｐゴシック" charset="0"/>
                <a:cs typeface="Arial" charset="0"/>
              </a:rPr>
              <a:t>Окончательный вариант отчёта</a:t>
            </a:r>
            <a:endParaRPr lang="en-GB" dirty="0">
              <a:solidFill>
                <a:prstClr val="black"/>
              </a:solidFill>
              <a:latin typeface="Arial (body)"/>
              <a:ea typeface="ＭＳ Ｐゴシック" charset="0"/>
              <a:cs typeface="Arial" charset="0"/>
            </a:endParaRPr>
          </a:p>
        </p:txBody>
      </p:sp>
      <p:sp>
        <p:nvSpPr>
          <p:cNvPr id="101384" name="Line 19"/>
          <p:cNvSpPr>
            <a:spLocks noChangeShapeType="1"/>
          </p:cNvSpPr>
          <p:nvPr/>
        </p:nvSpPr>
        <p:spPr bwMode="auto">
          <a:xfrm flipV="1">
            <a:off x="3935413" y="2349500"/>
            <a:ext cx="2089150" cy="0"/>
          </a:xfrm>
          <a:prstGeom prst="line">
            <a:avLst/>
          </a:prstGeom>
          <a:ln>
            <a:headEnd/>
            <a:tailEnd type="triangle" w="med" len="med"/>
          </a:ln>
        </p:spPr>
        <p:style>
          <a:lnRef idx="1">
            <a:schemeClr val="dk1"/>
          </a:lnRef>
          <a:fillRef idx="0">
            <a:schemeClr val="dk1"/>
          </a:fillRef>
          <a:effectRef idx="0">
            <a:schemeClr val="dk1"/>
          </a:effectRef>
          <a:fontRef idx="minor">
            <a:schemeClr val="tx1"/>
          </a:fontRef>
        </p:style>
        <p:txBody>
          <a:bodyPr anchor="ctr"/>
          <a:lstStyle/>
          <a:p>
            <a:pPr>
              <a:defRPr/>
            </a:pPr>
            <a:endParaRPr lang="fr-FR" dirty="0">
              <a:solidFill>
                <a:prstClr val="black"/>
              </a:solidFill>
              <a:latin typeface="Calibri" charset="0"/>
              <a:ea typeface="ＭＳ Ｐゴシック" charset="0"/>
              <a:cs typeface="Arial" charset="0"/>
            </a:endParaRPr>
          </a:p>
        </p:txBody>
      </p:sp>
      <p:sp>
        <p:nvSpPr>
          <p:cNvPr id="101385" name="AutoShape 20"/>
          <p:cNvSpPr>
            <a:spLocks noChangeArrowheads="1"/>
          </p:cNvSpPr>
          <p:nvPr/>
        </p:nvSpPr>
        <p:spPr bwMode="auto">
          <a:xfrm>
            <a:off x="6240463" y="1844676"/>
            <a:ext cx="2519362" cy="1152525"/>
          </a:xfrm>
          <a:prstGeom prst="foldedCorner">
            <a:avLst>
              <a:gd name="adj" fmla="val 12500"/>
            </a:avLst>
          </a:prstGeom>
          <a:solidFill>
            <a:srgbClr val="CCFFCC"/>
          </a:solidFill>
          <a:ln w="25400">
            <a:solidFill>
              <a:srgbClr val="385D8A"/>
            </a:solidFill>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lgn="ctr">
              <a:defRPr/>
            </a:pPr>
            <a:r>
              <a:rPr lang="ru-RU" dirty="0">
                <a:solidFill>
                  <a:prstClr val="black"/>
                </a:solidFill>
                <a:latin typeface="Arial (body)"/>
                <a:ea typeface="ＭＳ Ｐゴシック" charset="0"/>
                <a:cs typeface="Arial" charset="0"/>
              </a:rPr>
              <a:t>План действий</a:t>
            </a:r>
            <a:endParaRPr lang="en-GB" dirty="0">
              <a:solidFill>
                <a:prstClr val="black"/>
              </a:solidFill>
              <a:latin typeface="Arial (body)"/>
              <a:ea typeface="ＭＳ Ｐゴシック" charset="0"/>
              <a:cs typeface="Arial" charset="0"/>
            </a:endParaRPr>
          </a:p>
        </p:txBody>
      </p:sp>
      <p:sp>
        <p:nvSpPr>
          <p:cNvPr id="101386" name="Line 21"/>
          <p:cNvSpPr>
            <a:spLocks noChangeShapeType="1"/>
          </p:cNvSpPr>
          <p:nvPr/>
        </p:nvSpPr>
        <p:spPr bwMode="auto">
          <a:xfrm flipV="1">
            <a:off x="3935413" y="2781300"/>
            <a:ext cx="2089150" cy="0"/>
          </a:xfrm>
          <a:prstGeom prst="line">
            <a:avLst/>
          </a:prstGeom>
          <a:ln>
            <a:headEnd/>
            <a:tailEnd type="triangle" w="med" len="med"/>
          </a:ln>
        </p:spPr>
        <p:style>
          <a:lnRef idx="1">
            <a:schemeClr val="dk1"/>
          </a:lnRef>
          <a:fillRef idx="0">
            <a:schemeClr val="dk1"/>
          </a:fillRef>
          <a:effectRef idx="0">
            <a:schemeClr val="dk1"/>
          </a:effectRef>
          <a:fontRef idx="minor">
            <a:schemeClr val="tx1"/>
          </a:fontRef>
        </p:style>
        <p:txBody>
          <a:bodyPr anchor="ctr"/>
          <a:lstStyle/>
          <a:p>
            <a:pPr>
              <a:defRPr/>
            </a:pPr>
            <a:endParaRPr lang="fr-FR" dirty="0">
              <a:solidFill>
                <a:prstClr val="black"/>
              </a:solidFill>
              <a:latin typeface="Calibri" charset="0"/>
              <a:ea typeface="ＭＳ Ｐゴシック" charset="0"/>
              <a:cs typeface="Arial" charset="0"/>
            </a:endParaRPr>
          </a:p>
        </p:txBody>
      </p:sp>
      <p:sp>
        <p:nvSpPr>
          <p:cNvPr id="101388" name="Text Box 23"/>
          <p:cNvSpPr txBox="1">
            <a:spLocks noChangeArrowheads="1"/>
          </p:cNvSpPr>
          <p:nvPr/>
        </p:nvSpPr>
        <p:spPr bwMode="auto">
          <a:xfrm>
            <a:off x="6167438" y="3213100"/>
            <a:ext cx="4022777" cy="3139321"/>
          </a:xfrm>
          <a:prstGeom prst="rect">
            <a:avLst/>
          </a:prstGeom>
          <a:noFill/>
          <a:ln>
            <a:noFill/>
          </a:ln>
          <a:effectLst/>
          <a:extLst>
            <a:ext uri="{909E8E84-426E-40DD-AFC4-6F175D3DCCD1}">
              <a14:hiddenFill xmlns:a14="http://schemas.microsoft.com/office/drawing/2010/main">
                <a:gradFill rotWithShape="1">
                  <a:gsLst>
                    <a:gs pos="0">
                      <a:srgbClr val="66FF33"/>
                    </a:gs>
                    <a:gs pos="100000">
                      <a:srgbClr val="FFFFFF"/>
                    </a:gs>
                  </a:gsLst>
                  <a:lin ang="5400000" scaled="1"/>
                </a:gradFill>
              </a14:hiddenFill>
            </a:ext>
            <a:ext uri="{91240B29-F687-4F45-9708-019B960494DF}">
              <a14:hiddenLine xmlns:a14="http://schemas.microsoft.com/office/drawing/2010/main" w="25400">
                <a:solidFill>
                  <a:srgbClr val="385D8A"/>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a:spAutoFit/>
          </a:bodyPr>
          <a:lstStyle>
            <a:lvl1pPr marL="361950" indent="-361950" eaLnBrk="0" hangingPunct="0">
              <a:defRPr>
                <a:solidFill>
                  <a:schemeClr val="tx1"/>
                </a:solidFill>
                <a:latin typeface="Calibri" charset="0"/>
                <a:ea typeface="ＭＳ Ｐゴシック" charset="0"/>
              </a:defRPr>
            </a:lvl1pPr>
            <a:lvl2pPr marL="742950" indent="-285750" eaLnBrk="0" hangingPunct="0">
              <a:defRPr>
                <a:solidFill>
                  <a:schemeClr val="tx1"/>
                </a:solidFill>
                <a:latin typeface="Calibri" charset="0"/>
                <a:ea typeface="ＭＳ Ｐゴシック" charset="0"/>
              </a:defRPr>
            </a:lvl2pPr>
            <a:lvl3pPr marL="1143000" indent="-228600" eaLnBrk="0" hangingPunct="0">
              <a:defRPr>
                <a:solidFill>
                  <a:schemeClr val="tx1"/>
                </a:solidFill>
                <a:latin typeface="Calibri" charset="0"/>
                <a:ea typeface="ＭＳ Ｐゴシック" charset="0"/>
              </a:defRPr>
            </a:lvl3pPr>
            <a:lvl4pPr marL="1600200" indent="-228600" eaLnBrk="0" hangingPunct="0">
              <a:defRPr>
                <a:solidFill>
                  <a:schemeClr val="tx1"/>
                </a:solidFill>
                <a:latin typeface="Calibri" charset="0"/>
                <a:ea typeface="ＭＳ Ｐゴシック" charset="0"/>
              </a:defRPr>
            </a:lvl4pPr>
            <a:lvl5pPr marL="2057400" indent="-228600" eaLnBrk="0" hangingPunct="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eaLnBrk="1" hangingPunct="1">
              <a:spcBef>
                <a:spcPct val="50000"/>
              </a:spcBef>
              <a:buFontTx/>
              <a:buChar char="•"/>
              <a:defRPr/>
            </a:pPr>
            <a:r>
              <a:rPr lang="ru-RU" dirty="0">
                <a:solidFill>
                  <a:prstClr val="black"/>
                </a:solidFill>
                <a:latin typeface="Arial (body)"/>
                <a:cs typeface="Arial" charset="0"/>
              </a:rPr>
              <a:t>Готовится объектом аудита</a:t>
            </a:r>
            <a:endParaRPr lang="en-GB" dirty="0">
              <a:solidFill>
                <a:prstClr val="black"/>
              </a:solidFill>
              <a:latin typeface="Arial (body)"/>
              <a:cs typeface="Arial" charset="0"/>
            </a:endParaRPr>
          </a:p>
          <a:p>
            <a:pPr eaLnBrk="1" hangingPunct="1">
              <a:spcBef>
                <a:spcPct val="50000"/>
              </a:spcBef>
              <a:buFontTx/>
              <a:buChar char="•"/>
              <a:defRPr/>
            </a:pPr>
            <a:r>
              <a:rPr lang="ru-RU" dirty="0">
                <a:solidFill>
                  <a:prstClr val="black"/>
                </a:solidFill>
                <a:latin typeface="Arial (body)"/>
                <a:cs typeface="Arial" charset="0"/>
              </a:rPr>
              <a:t>Утверждается организацией/анализируется внутренним аудитором</a:t>
            </a:r>
            <a:endParaRPr lang="en-GB" dirty="0">
              <a:solidFill>
                <a:prstClr val="black"/>
              </a:solidFill>
              <a:latin typeface="Arial (body)"/>
              <a:cs typeface="Arial" charset="0"/>
            </a:endParaRPr>
          </a:p>
          <a:p>
            <a:pPr eaLnBrk="1" hangingPunct="1">
              <a:spcBef>
                <a:spcPct val="50000"/>
              </a:spcBef>
              <a:buFontTx/>
              <a:buChar char="•"/>
              <a:defRPr/>
            </a:pPr>
            <a:r>
              <a:rPr lang="ru-RU" dirty="0">
                <a:solidFill>
                  <a:prstClr val="black"/>
                </a:solidFill>
                <a:latin typeface="Arial (body)"/>
                <a:cs typeface="Arial" charset="0"/>
              </a:rPr>
              <a:t>Координируется «2-й линией обороны»</a:t>
            </a:r>
            <a:r>
              <a:rPr lang="en-GB" dirty="0">
                <a:solidFill>
                  <a:prstClr val="black"/>
                </a:solidFill>
                <a:latin typeface="Arial (body)"/>
                <a:cs typeface="Arial" charset="0"/>
              </a:rPr>
              <a:t> </a:t>
            </a:r>
          </a:p>
          <a:p>
            <a:pPr eaLnBrk="1" hangingPunct="1">
              <a:spcBef>
                <a:spcPct val="50000"/>
              </a:spcBef>
              <a:buFontTx/>
              <a:buChar char="•"/>
              <a:defRPr/>
            </a:pPr>
            <a:r>
              <a:rPr lang="ru-RU" dirty="0">
                <a:solidFill>
                  <a:prstClr val="black"/>
                </a:solidFill>
                <a:latin typeface="Arial (body)"/>
                <a:cs typeface="Arial" charset="0"/>
              </a:rPr>
              <a:t>Сроки выполнения</a:t>
            </a:r>
            <a:r>
              <a:rPr lang="en-GB" dirty="0">
                <a:solidFill>
                  <a:prstClr val="black"/>
                </a:solidFill>
                <a:latin typeface="Arial (body)"/>
                <a:cs typeface="Arial" charset="0"/>
              </a:rPr>
              <a:t> </a:t>
            </a:r>
          </a:p>
          <a:p>
            <a:pPr eaLnBrk="1" hangingPunct="1">
              <a:spcBef>
                <a:spcPct val="50000"/>
              </a:spcBef>
              <a:buFontTx/>
              <a:buChar char="•"/>
              <a:defRPr/>
            </a:pPr>
            <a:r>
              <a:rPr lang="ru-RU" dirty="0">
                <a:solidFill>
                  <a:prstClr val="black"/>
                </a:solidFill>
                <a:latin typeface="Arial (body)"/>
                <a:cs typeface="Arial" charset="0"/>
              </a:rPr>
              <a:t>Контроль со стороны руководства</a:t>
            </a:r>
            <a:endParaRPr lang="en-GB" dirty="0">
              <a:solidFill>
                <a:prstClr val="black"/>
              </a:solidFill>
              <a:latin typeface="Arial (body)"/>
              <a:cs typeface="Arial" charset="0"/>
            </a:endParaRPr>
          </a:p>
        </p:txBody>
      </p:sp>
      <p:sp>
        <p:nvSpPr>
          <p:cNvPr id="101389" name="Text Box 24"/>
          <p:cNvSpPr txBox="1">
            <a:spLocks noChangeArrowheads="1"/>
          </p:cNvSpPr>
          <p:nvPr/>
        </p:nvSpPr>
        <p:spPr bwMode="auto">
          <a:xfrm>
            <a:off x="3935413" y="2349500"/>
            <a:ext cx="2140002" cy="369332"/>
          </a:xfrm>
          <a:prstGeom prst="rect">
            <a:avLst/>
          </a:prstGeom>
          <a:noFill/>
          <a:ln>
            <a:noFill/>
          </a:ln>
          <a:effectLst/>
          <a:extLst>
            <a:ext uri="{909E8E84-426E-40DD-AFC4-6F175D3DCCD1}">
              <a14:hiddenFill xmlns:a14="http://schemas.microsoft.com/office/drawing/2010/main">
                <a:gradFill rotWithShape="1">
                  <a:gsLst>
                    <a:gs pos="0">
                      <a:srgbClr val="66FF33"/>
                    </a:gs>
                    <a:gs pos="100000">
                      <a:srgbClr val="FFFFFF"/>
                    </a:gs>
                  </a:gsLst>
                  <a:lin ang="5400000" scaled="1"/>
                </a:gradFill>
              </a14:hiddenFill>
            </a:ext>
            <a:ext uri="{91240B29-F687-4F45-9708-019B960494DF}">
              <a14:hiddenLine xmlns:a14="http://schemas.microsoft.com/office/drawing/2010/main" w="25400">
                <a:solidFill>
                  <a:srgbClr val="385D8A"/>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a:spAutoFit/>
          </a:bodyPr>
          <a:lstStyle>
            <a:lvl1pPr eaLnBrk="0" hangingPunct="0">
              <a:defRPr>
                <a:solidFill>
                  <a:schemeClr val="tx1"/>
                </a:solidFill>
                <a:latin typeface="Calibri" charset="0"/>
                <a:ea typeface="ＭＳ Ｐゴシック" charset="0"/>
              </a:defRPr>
            </a:lvl1pPr>
            <a:lvl2pPr marL="742950" indent="-285750" eaLnBrk="0" hangingPunct="0">
              <a:defRPr>
                <a:solidFill>
                  <a:schemeClr val="tx1"/>
                </a:solidFill>
                <a:latin typeface="Calibri" charset="0"/>
                <a:ea typeface="ＭＳ Ｐゴシック" charset="0"/>
              </a:defRPr>
            </a:lvl2pPr>
            <a:lvl3pPr marL="1143000" indent="-228600" eaLnBrk="0" hangingPunct="0">
              <a:defRPr>
                <a:solidFill>
                  <a:schemeClr val="tx1"/>
                </a:solidFill>
                <a:latin typeface="Calibri" charset="0"/>
                <a:ea typeface="ＭＳ Ｐゴシック" charset="0"/>
              </a:defRPr>
            </a:lvl3pPr>
            <a:lvl4pPr marL="1600200" indent="-228600" eaLnBrk="0" hangingPunct="0">
              <a:defRPr>
                <a:solidFill>
                  <a:schemeClr val="tx1"/>
                </a:solidFill>
                <a:latin typeface="Calibri" charset="0"/>
                <a:ea typeface="ＭＳ Ｐゴシック" charset="0"/>
              </a:defRPr>
            </a:lvl4pPr>
            <a:lvl5pPr marL="2057400" indent="-228600" eaLnBrk="0" hangingPunct="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eaLnBrk="1" hangingPunct="1">
              <a:spcBef>
                <a:spcPct val="50000"/>
              </a:spcBef>
              <a:defRPr/>
            </a:pPr>
            <a:r>
              <a:rPr lang="ru-RU" dirty="0">
                <a:solidFill>
                  <a:prstClr val="black"/>
                </a:solidFill>
                <a:latin typeface="Arial (body)"/>
                <a:cs typeface="Arial" charset="0"/>
              </a:rPr>
              <a:t>Рекомендации </a:t>
            </a:r>
            <a:r>
              <a:rPr lang="en-GB" dirty="0">
                <a:solidFill>
                  <a:prstClr val="black"/>
                </a:solidFill>
                <a:cs typeface="Arial" charset="0"/>
              </a:rPr>
              <a:t> </a:t>
            </a:r>
          </a:p>
        </p:txBody>
      </p:sp>
      <p:sp>
        <p:nvSpPr>
          <p:cNvPr id="19" name="Rectangle 2"/>
          <p:cNvSpPr txBox="1">
            <a:spLocks noChangeArrowheads="1"/>
          </p:cNvSpPr>
          <p:nvPr/>
        </p:nvSpPr>
        <p:spPr>
          <a:xfrm>
            <a:off x="1960615" y="404664"/>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ru-RU" altLang="en-US" sz="2600" b="1" dirty="0">
                <a:solidFill>
                  <a:prstClr val="black"/>
                </a:solidFill>
                <a:latin typeface="Arial (headings)"/>
              </a:rPr>
              <a:t>План действий</a:t>
            </a:r>
            <a:endParaRPr lang="en-GB" sz="2600" b="1" dirty="0">
              <a:solidFill>
                <a:srgbClr val="000000"/>
              </a:solidFill>
              <a:latin typeface="Arial (headings)"/>
            </a:endParaRPr>
          </a:p>
        </p:txBody>
      </p:sp>
    </p:spTree>
    <p:extLst>
      <p:ext uri="{BB962C8B-B14F-4D97-AF65-F5344CB8AC3E}">
        <p14:creationId xmlns:p14="http://schemas.microsoft.com/office/powerpoint/2010/main" val="3502946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eaLnBrk="1" hangingPunct="1"/>
            <a:fld id="{2CECB95B-6775-4490-AD5A-FA7925036C61}" type="slidenum">
              <a:rPr lang="nl-BE" smtClean="0">
                <a:solidFill>
                  <a:srgbClr val="000000"/>
                </a:solidFill>
                <a:effectLst/>
                <a:latin typeface="Arial" pitchFamily="34" charset="0"/>
              </a:rPr>
              <a:pPr eaLnBrk="1" hangingPunct="1"/>
              <a:t>2</a:t>
            </a:fld>
            <a:endParaRPr lang="nl-BE" dirty="0">
              <a:solidFill>
                <a:srgbClr val="000000"/>
              </a:solidFill>
              <a:effectLst/>
              <a:latin typeface="Arial" pitchFamily="34" charset="0"/>
            </a:endParaRPr>
          </a:p>
        </p:txBody>
      </p:sp>
      <p:sp>
        <p:nvSpPr>
          <p:cNvPr id="9219" name="Rectangle 2"/>
          <p:cNvSpPr>
            <a:spLocks noGrp="1" noChangeArrowheads="1"/>
          </p:cNvSpPr>
          <p:nvPr>
            <p:ph type="title"/>
          </p:nvPr>
        </p:nvSpPr>
        <p:spPr>
          <a:xfrm>
            <a:off x="2279576" y="692696"/>
            <a:ext cx="6480720" cy="1143000"/>
          </a:xfrm>
          <a:ln w="19050">
            <a:solidFill>
              <a:schemeClr val="accent5"/>
            </a:solidFill>
          </a:ln>
        </p:spPr>
        <p:style>
          <a:lnRef idx="2">
            <a:schemeClr val="accent1"/>
          </a:lnRef>
          <a:fillRef idx="1">
            <a:schemeClr val="lt1"/>
          </a:fillRef>
          <a:effectRef idx="0">
            <a:schemeClr val="accent1"/>
          </a:effectRef>
          <a:fontRef idx="minor">
            <a:schemeClr val="dk1"/>
          </a:fontRef>
        </p:style>
        <p:txBody>
          <a:bodyPr>
            <a:normAutofit/>
          </a:bodyPr>
          <a:lstStyle/>
          <a:p>
            <a:pPr algn="ctr" eaLnBrk="1" hangingPunct="1"/>
            <a:r>
              <a:rPr lang="ru-RU" sz="2600" b="1" dirty="0">
                <a:solidFill>
                  <a:srgbClr val="000000"/>
                </a:solidFill>
                <a:latin typeface="Arial (headings)"/>
              </a:rPr>
              <a:t>План</a:t>
            </a:r>
            <a:endParaRPr lang="en-US" sz="2600" b="1" dirty="0">
              <a:solidFill>
                <a:srgbClr val="000000"/>
              </a:solidFill>
              <a:latin typeface="Arial (headings)"/>
            </a:endParaRPr>
          </a:p>
        </p:txBody>
      </p:sp>
      <p:sp>
        <p:nvSpPr>
          <p:cNvPr id="9220" name="Rectangle 3"/>
          <p:cNvSpPr>
            <a:spLocks noGrp="1" noChangeArrowheads="1"/>
          </p:cNvSpPr>
          <p:nvPr>
            <p:ph type="body" idx="1"/>
          </p:nvPr>
        </p:nvSpPr>
        <p:spPr>
          <a:xfrm>
            <a:off x="1992313" y="1989138"/>
            <a:ext cx="8229600" cy="4114800"/>
          </a:xfrm>
        </p:spPr>
        <p:txBody>
          <a:bodyPr>
            <a:normAutofit/>
          </a:bodyPr>
          <a:lstStyle/>
          <a:p>
            <a:pPr eaLnBrk="1" hangingPunct="1">
              <a:buClr>
                <a:schemeClr val="accent5"/>
              </a:buClr>
              <a:buSzPct val="85000"/>
              <a:buFontTx/>
              <a:buChar char="•"/>
            </a:pPr>
            <a:endParaRPr lang="en-US" sz="2200" dirty="0">
              <a:solidFill>
                <a:srgbClr val="000000"/>
              </a:solidFill>
              <a:latin typeface="Arial (body)"/>
              <a:cs typeface="Arial" pitchFamily="34" charset="0"/>
            </a:endParaRPr>
          </a:p>
          <a:p>
            <a:pPr eaLnBrk="1" hangingPunct="1">
              <a:buClr>
                <a:schemeClr val="accent5"/>
              </a:buClr>
              <a:buSzPct val="85000"/>
              <a:buFontTx/>
              <a:buChar char="•"/>
            </a:pPr>
            <a:r>
              <a:rPr lang="ru-RU" sz="2200" dirty="0">
                <a:solidFill>
                  <a:srgbClr val="000000"/>
                </a:solidFill>
                <a:latin typeface="Arial (body)"/>
                <a:cs typeface="Arial" pitchFamily="34" charset="0"/>
              </a:rPr>
              <a:t>Часть</a:t>
            </a:r>
            <a:r>
              <a:rPr lang="en-US" sz="2200" dirty="0">
                <a:solidFill>
                  <a:srgbClr val="000000"/>
                </a:solidFill>
                <a:latin typeface="Arial (body)"/>
                <a:cs typeface="Arial" pitchFamily="34" charset="0"/>
              </a:rPr>
              <a:t> 1: </a:t>
            </a:r>
            <a:r>
              <a:rPr lang="ru-RU" sz="2200" dirty="0">
                <a:solidFill>
                  <a:srgbClr val="000000"/>
                </a:solidFill>
                <a:latin typeface="Arial (body)"/>
                <a:cs typeface="Arial" pitchFamily="34" charset="0"/>
              </a:rPr>
              <a:t>Текущее положение дел</a:t>
            </a:r>
            <a:endParaRPr lang="en-US" sz="2200" dirty="0">
              <a:solidFill>
                <a:srgbClr val="000000"/>
              </a:solidFill>
              <a:latin typeface="Arial (body)"/>
              <a:cs typeface="Arial" pitchFamily="34" charset="0"/>
            </a:endParaRPr>
          </a:p>
          <a:p>
            <a:pPr eaLnBrk="1" hangingPunct="1">
              <a:buClr>
                <a:schemeClr val="accent5"/>
              </a:buClr>
              <a:buSzPct val="85000"/>
            </a:pPr>
            <a:endParaRPr lang="en-US" sz="2200" dirty="0">
              <a:solidFill>
                <a:srgbClr val="000000"/>
              </a:solidFill>
              <a:latin typeface="Arial (body)"/>
              <a:cs typeface="Arial" pitchFamily="34" charset="0"/>
            </a:endParaRPr>
          </a:p>
          <a:p>
            <a:pPr eaLnBrk="1" hangingPunct="1">
              <a:buClr>
                <a:schemeClr val="accent5"/>
              </a:buClr>
              <a:buSzPct val="85000"/>
            </a:pPr>
            <a:r>
              <a:rPr lang="ru-RU" sz="2200" dirty="0">
                <a:solidFill>
                  <a:srgbClr val="000000"/>
                </a:solidFill>
                <a:latin typeface="Arial (body)"/>
                <a:cs typeface="Arial" pitchFamily="34" charset="0"/>
              </a:rPr>
              <a:t>Часть</a:t>
            </a:r>
            <a:r>
              <a:rPr lang="en-US" sz="2200" dirty="0">
                <a:solidFill>
                  <a:srgbClr val="000000"/>
                </a:solidFill>
                <a:latin typeface="Arial (body)"/>
                <a:cs typeface="Arial" pitchFamily="34" charset="0"/>
              </a:rPr>
              <a:t> 2: </a:t>
            </a:r>
            <a:r>
              <a:rPr lang="ru-RU" sz="2200" dirty="0">
                <a:solidFill>
                  <a:srgbClr val="000000"/>
                </a:solidFill>
                <a:latin typeface="Arial (body)"/>
                <a:cs typeface="Arial" pitchFamily="34" charset="0"/>
              </a:rPr>
              <a:t>Ссылка на </a:t>
            </a:r>
            <a:r>
              <a:rPr lang="en-US" sz="2200" dirty="0">
                <a:solidFill>
                  <a:srgbClr val="000000"/>
                </a:solidFill>
                <a:latin typeface="Arial (body)"/>
                <a:cs typeface="Arial" pitchFamily="34" charset="0"/>
              </a:rPr>
              <a:t>ISPPIA</a:t>
            </a:r>
            <a:r>
              <a:rPr lang="ru-RU" sz="2200" dirty="0">
                <a:solidFill>
                  <a:srgbClr val="000000"/>
                </a:solidFill>
                <a:latin typeface="Arial (body)"/>
                <a:cs typeface="Arial" pitchFamily="34" charset="0"/>
              </a:rPr>
              <a:t> (Международные стандарты профессиональной практики внутреннего аудита</a:t>
            </a:r>
            <a:endParaRPr lang="en-US" sz="2200" dirty="0">
              <a:solidFill>
                <a:srgbClr val="000000"/>
              </a:solidFill>
              <a:latin typeface="Arial (body)"/>
              <a:cs typeface="Arial" pitchFamily="34" charset="0"/>
            </a:endParaRPr>
          </a:p>
          <a:p>
            <a:pPr eaLnBrk="1" hangingPunct="1">
              <a:buClr>
                <a:schemeClr val="accent5"/>
              </a:buClr>
              <a:buSzPct val="85000"/>
              <a:buFontTx/>
              <a:buChar char="•"/>
            </a:pPr>
            <a:endParaRPr lang="en-US" sz="2200" dirty="0">
              <a:solidFill>
                <a:srgbClr val="000000"/>
              </a:solidFill>
              <a:latin typeface="Arial (body)"/>
              <a:cs typeface="Arial" pitchFamily="34" charset="0"/>
            </a:endParaRPr>
          </a:p>
          <a:p>
            <a:pPr eaLnBrk="1" hangingPunct="1">
              <a:buClr>
                <a:schemeClr val="accent5"/>
              </a:buClr>
              <a:buSzPct val="85000"/>
              <a:buFontTx/>
              <a:buChar char="•"/>
            </a:pPr>
            <a:r>
              <a:rPr lang="ru-RU" sz="2200" dirty="0">
                <a:solidFill>
                  <a:srgbClr val="000000"/>
                </a:solidFill>
                <a:latin typeface="Arial (body)"/>
                <a:cs typeface="Arial" pitchFamily="34" charset="0"/>
              </a:rPr>
              <a:t>Часть</a:t>
            </a:r>
            <a:r>
              <a:rPr lang="en-US" sz="2200" dirty="0">
                <a:solidFill>
                  <a:srgbClr val="000000"/>
                </a:solidFill>
                <a:latin typeface="Arial (body)"/>
                <a:cs typeface="Arial" pitchFamily="34" charset="0"/>
              </a:rPr>
              <a:t> 3: </a:t>
            </a:r>
            <a:r>
              <a:rPr lang="ru-RU" sz="2200" dirty="0">
                <a:solidFill>
                  <a:srgbClr val="000000"/>
                </a:solidFill>
                <a:latin typeface="Arial (body)"/>
                <a:cs typeface="Arial" pitchFamily="34" charset="0"/>
              </a:rPr>
              <a:t>Компоненты этапа отчётности</a:t>
            </a:r>
            <a:endParaRPr lang="en-US" sz="2200" dirty="0">
              <a:solidFill>
                <a:srgbClr val="000000"/>
              </a:solidFill>
              <a:latin typeface="Arial (body)"/>
              <a:cs typeface="Arial" pitchFamily="34" charset="0"/>
            </a:endParaRPr>
          </a:p>
          <a:p>
            <a:pPr eaLnBrk="1" hangingPunct="1">
              <a:buClr>
                <a:srgbClr val="000000"/>
              </a:buClr>
              <a:buSzPct val="85000"/>
              <a:buFontTx/>
              <a:buChar char="•"/>
            </a:pPr>
            <a:endParaRPr lang="en-US" sz="22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4269923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eaLnBrk="1" hangingPunct="1"/>
            <a:fld id="{2CECB95B-6775-4490-AD5A-FA7925036C61}" type="slidenum">
              <a:rPr lang="nl-BE" smtClean="0">
                <a:solidFill>
                  <a:srgbClr val="000000"/>
                </a:solidFill>
                <a:effectLst/>
                <a:latin typeface="Arial" pitchFamily="34" charset="0"/>
              </a:rPr>
              <a:pPr eaLnBrk="1" hangingPunct="1"/>
              <a:t>3</a:t>
            </a:fld>
            <a:endParaRPr lang="nl-BE" dirty="0">
              <a:solidFill>
                <a:srgbClr val="000000"/>
              </a:solidFill>
              <a:effectLst/>
              <a:latin typeface="Arial" pitchFamily="34" charset="0"/>
            </a:endParaRPr>
          </a:p>
        </p:txBody>
      </p:sp>
      <p:sp>
        <p:nvSpPr>
          <p:cNvPr id="9219" name="Rectangle 2"/>
          <p:cNvSpPr>
            <a:spLocks noGrp="1" noChangeArrowheads="1"/>
          </p:cNvSpPr>
          <p:nvPr>
            <p:ph type="title"/>
          </p:nvPr>
        </p:nvSpPr>
        <p:spPr>
          <a:xfrm>
            <a:off x="2279576" y="692696"/>
            <a:ext cx="6480720" cy="1143000"/>
          </a:xfrm>
          <a:ln w="19050">
            <a:solidFill>
              <a:schemeClr val="accent5"/>
            </a:solidFill>
          </a:ln>
        </p:spPr>
        <p:style>
          <a:lnRef idx="2">
            <a:schemeClr val="accent1"/>
          </a:lnRef>
          <a:fillRef idx="1">
            <a:schemeClr val="lt1"/>
          </a:fillRef>
          <a:effectRef idx="0">
            <a:schemeClr val="accent1"/>
          </a:effectRef>
          <a:fontRef idx="minor">
            <a:schemeClr val="dk1"/>
          </a:fontRef>
        </p:style>
        <p:txBody>
          <a:bodyPr>
            <a:normAutofit/>
          </a:bodyPr>
          <a:lstStyle/>
          <a:p>
            <a:pPr algn="ctr" eaLnBrk="1" hangingPunct="1"/>
            <a:r>
              <a:rPr lang="ru-RU" sz="2600" b="1" dirty="0">
                <a:solidFill>
                  <a:srgbClr val="000000"/>
                </a:solidFill>
                <a:latin typeface="Arial (headings)"/>
              </a:rPr>
              <a:t>План </a:t>
            </a:r>
            <a:endParaRPr lang="en-US" sz="2600" b="1" dirty="0">
              <a:solidFill>
                <a:srgbClr val="000000"/>
              </a:solidFill>
              <a:latin typeface="Arial (headings)"/>
            </a:endParaRPr>
          </a:p>
        </p:txBody>
      </p:sp>
      <p:sp>
        <p:nvSpPr>
          <p:cNvPr id="9220" name="Rectangle 3"/>
          <p:cNvSpPr>
            <a:spLocks noGrp="1" noChangeArrowheads="1"/>
          </p:cNvSpPr>
          <p:nvPr>
            <p:ph type="body" idx="1"/>
          </p:nvPr>
        </p:nvSpPr>
        <p:spPr>
          <a:xfrm>
            <a:off x="1992313" y="1989138"/>
            <a:ext cx="8229600" cy="4114800"/>
          </a:xfrm>
        </p:spPr>
        <p:txBody>
          <a:bodyPr>
            <a:normAutofit/>
          </a:bodyPr>
          <a:lstStyle/>
          <a:p>
            <a:pPr eaLnBrk="1" hangingPunct="1">
              <a:buClr>
                <a:schemeClr val="accent5"/>
              </a:buClr>
              <a:buSzPct val="85000"/>
              <a:buFontTx/>
              <a:buChar char="•"/>
            </a:pPr>
            <a:endParaRPr lang="en-US" sz="2200" dirty="0">
              <a:solidFill>
                <a:srgbClr val="000000"/>
              </a:solidFill>
              <a:latin typeface="Arial (body)"/>
              <a:cs typeface="Arial" pitchFamily="34" charset="0"/>
            </a:endParaRPr>
          </a:p>
          <a:p>
            <a:pPr eaLnBrk="1" hangingPunct="1">
              <a:buClr>
                <a:schemeClr val="accent5"/>
              </a:buClr>
              <a:buSzPct val="85000"/>
            </a:pPr>
            <a:r>
              <a:rPr lang="ru-RU" sz="2200" dirty="0">
                <a:solidFill>
                  <a:srgbClr val="000000"/>
                </a:solidFill>
                <a:highlight>
                  <a:srgbClr val="FFFF00"/>
                </a:highlight>
                <a:latin typeface="Arial (body)"/>
                <a:cs typeface="Arial" pitchFamily="34" charset="0"/>
              </a:rPr>
              <a:t>Часть</a:t>
            </a:r>
            <a:r>
              <a:rPr lang="en-US" sz="2200" dirty="0">
                <a:solidFill>
                  <a:srgbClr val="000000"/>
                </a:solidFill>
                <a:highlight>
                  <a:srgbClr val="FFFF00"/>
                </a:highlight>
                <a:latin typeface="Arial (body)"/>
                <a:cs typeface="Arial" pitchFamily="34" charset="0"/>
              </a:rPr>
              <a:t> 1: </a:t>
            </a:r>
            <a:r>
              <a:rPr lang="ru-RU" sz="2200" dirty="0">
                <a:solidFill>
                  <a:srgbClr val="000000"/>
                </a:solidFill>
                <a:highlight>
                  <a:srgbClr val="FFFF00"/>
                </a:highlight>
                <a:latin typeface="Arial (body)"/>
                <a:cs typeface="Arial" pitchFamily="34" charset="0"/>
              </a:rPr>
              <a:t>Текущее положение дел</a:t>
            </a:r>
            <a:endParaRPr lang="en-US" sz="2200" dirty="0">
              <a:solidFill>
                <a:srgbClr val="000000"/>
              </a:solidFill>
              <a:highlight>
                <a:srgbClr val="FFFF00"/>
              </a:highlight>
              <a:latin typeface="Arial (body)"/>
              <a:cs typeface="Arial" pitchFamily="34" charset="0"/>
            </a:endParaRPr>
          </a:p>
          <a:p>
            <a:pPr eaLnBrk="1" hangingPunct="1">
              <a:buClr>
                <a:schemeClr val="accent5"/>
              </a:buClr>
              <a:buSzPct val="85000"/>
            </a:pPr>
            <a:endParaRPr lang="en-US" sz="2200" dirty="0">
              <a:solidFill>
                <a:srgbClr val="000000"/>
              </a:solidFill>
              <a:latin typeface="Arial (body)"/>
              <a:cs typeface="Arial" pitchFamily="34" charset="0"/>
            </a:endParaRPr>
          </a:p>
          <a:p>
            <a:pPr eaLnBrk="1" hangingPunct="1">
              <a:buClr>
                <a:schemeClr val="accent5"/>
              </a:buClr>
              <a:buSzPct val="85000"/>
            </a:pPr>
            <a:r>
              <a:rPr lang="ru-RU" sz="2200" dirty="0">
                <a:solidFill>
                  <a:srgbClr val="000000"/>
                </a:solidFill>
                <a:latin typeface="Arial (body)"/>
                <a:cs typeface="Arial" pitchFamily="34" charset="0"/>
              </a:rPr>
              <a:t>Часть</a:t>
            </a:r>
            <a:r>
              <a:rPr lang="en-US" sz="2200" dirty="0">
                <a:solidFill>
                  <a:srgbClr val="000000"/>
                </a:solidFill>
                <a:latin typeface="Arial (body)"/>
                <a:cs typeface="Arial" pitchFamily="34" charset="0"/>
              </a:rPr>
              <a:t> 2: </a:t>
            </a:r>
            <a:r>
              <a:rPr lang="ru-RU" sz="2200" dirty="0">
                <a:solidFill>
                  <a:srgbClr val="000000"/>
                </a:solidFill>
                <a:latin typeface="Arial (body)"/>
                <a:cs typeface="Arial" pitchFamily="34" charset="0"/>
              </a:rPr>
              <a:t>Ссылка на </a:t>
            </a:r>
            <a:r>
              <a:rPr lang="en-US" sz="2200" dirty="0">
                <a:solidFill>
                  <a:srgbClr val="000000"/>
                </a:solidFill>
                <a:latin typeface="Arial (body)"/>
                <a:cs typeface="Arial" pitchFamily="34" charset="0"/>
              </a:rPr>
              <a:t>ISPPIA</a:t>
            </a:r>
            <a:r>
              <a:rPr lang="ru-RU" sz="2200" dirty="0">
                <a:solidFill>
                  <a:srgbClr val="000000"/>
                </a:solidFill>
                <a:latin typeface="Arial (body)"/>
                <a:cs typeface="Arial" pitchFamily="34" charset="0"/>
              </a:rPr>
              <a:t> (Международные стандарты профессиональной практики внутреннего аудита</a:t>
            </a:r>
            <a:endParaRPr lang="en-US" sz="2200" dirty="0">
              <a:solidFill>
                <a:srgbClr val="000000"/>
              </a:solidFill>
              <a:latin typeface="Arial (body)"/>
              <a:cs typeface="Arial" pitchFamily="34" charset="0"/>
            </a:endParaRPr>
          </a:p>
          <a:p>
            <a:pPr eaLnBrk="1" hangingPunct="1">
              <a:buClr>
                <a:schemeClr val="accent5"/>
              </a:buClr>
              <a:buSzPct val="85000"/>
            </a:pPr>
            <a:endParaRPr lang="en-US" sz="2200" dirty="0">
              <a:solidFill>
                <a:srgbClr val="000000"/>
              </a:solidFill>
              <a:latin typeface="Arial (body)"/>
              <a:cs typeface="Arial" pitchFamily="34" charset="0"/>
            </a:endParaRPr>
          </a:p>
          <a:p>
            <a:pPr eaLnBrk="1" hangingPunct="1">
              <a:buClr>
                <a:schemeClr val="accent5"/>
              </a:buClr>
              <a:buSzPct val="85000"/>
            </a:pPr>
            <a:r>
              <a:rPr lang="ru-RU" sz="2200" dirty="0">
                <a:solidFill>
                  <a:srgbClr val="000000"/>
                </a:solidFill>
                <a:latin typeface="Arial (body)"/>
                <a:cs typeface="Arial" pitchFamily="34" charset="0"/>
              </a:rPr>
              <a:t>Часть</a:t>
            </a:r>
            <a:r>
              <a:rPr lang="en-US" sz="2200" dirty="0">
                <a:solidFill>
                  <a:srgbClr val="000000"/>
                </a:solidFill>
                <a:latin typeface="Arial (body)"/>
                <a:cs typeface="Arial" pitchFamily="34" charset="0"/>
              </a:rPr>
              <a:t> 3: </a:t>
            </a:r>
            <a:r>
              <a:rPr lang="ru-RU" sz="2200" dirty="0">
                <a:solidFill>
                  <a:srgbClr val="000000"/>
                </a:solidFill>
                <a:latin typeface="Arial (body)"/>
                <a:cs typeface="Arial" pitchFamily="34" charset="0"/>
              </a:rPr>
              <a:t>Компоненты этапа отчётности</a:t>
            </a:r>
            <a:endParaRPr lang="en-US" sz="2200" dirty="0">
              <a:solidFill>
                <a:srgbClr val="000000"/>
              </a:solidFill>
              <a:latin typeface="Arial (body)"/>
              <a:cs typeface="Arial" pitchFamily="34" charset="0"/>
            </a:endParaRPr>
          </a:p>
          <a:p>
            <a:pPr eaLnBrk="1" hangingPunct="1">
              <a:buClr>
                <a:schemeClr val="accent5"/>
              </a:buClr>
              <a:buSzPct val="85000"/>
              <a:buFontTx/>
              <a:buChar char="•"/>
            </a:pPr>
            <a:endParaRPr lang="en-US" sz="2200" dirty="0">
              <a:solidFill>
                <a:srgbClr val="000000"/>
              </a:solidFill>
              <a:latin typeface="Arial (body)"/>
              <a:cs typeface="Arial" pitchFamily="34" charset="0"/>
            </a:endParaRPr>
          </a:p>
          <a:p>
            <a:pPr eaLnBrk="1" hangingPunct="1">
              <a:buClr>
                <a:srgbClr val="000000"/>
              </a:buClr>
              <a:buSzPct val="85000"/>
              <a:buFontTx/>
              <a:buChar char="•"/>
            </a:pPr>
            <a:endParaRPr lang="en-US" sz="22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2472379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24F5D316-F8DF-4DE2-B07B-B3F9A84A70FF}" type="slidenum">
              <a:rPr lang="nl-BE" altLang="en-US" smtClean="0">
                <a:solidFill>
                  <a:srgbClr val="898989"/>
                </a:solidFill>
                <a:latin typeface="Tahoma" pitchFamily="34" charset="0"/>
              </a:rPr>
              <a:pPr eaLnBrk="1" hangingPunct="1"/>
              <a:t>4</a:t>
            </a:fld>
            <a:endParaRPr lang="nl-BE" altLang="en-US" dirty="0">
              <a:solidFill>
                <a:srgbClr val="898989"/>
              </a:solidFill>
              <a:latin typeface="Tahoma" pitchFamily="34" charset="0"/>
            </a:endParaRPr>
          </a:p>
        </p:txBody>
      </p:sp>
      <p:sp>
        <p:nvSpPr>
          <p:cNvPr id="1306631" name="AutoShape 7"/>
          <p:cNvSpPr>
            <a:spLocks noChangeArrowheads="1"/>
          </p:cNvSpPr>
          <p:nvPr/>
        </p:nvSpPr>
        <p:spPr bwMode="auto">
          <a:xfrm>
            <a:off x="1631951" y="1870075"/>
            <a:ext cx="1655763" cy="1417638"/>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effectLst>
                <a:outerShdw blurRad="38100" dist="38100" dir="2700000" algn="tl">
                  <a:srgbClr val="FFFFFF"/>
                </a:outerShdw>
              </a:effectLst>
              <a:latin typeface="Tahoma" pitchFamily="34" charset="0"/>
            </a:endParaRPr>
          </a:p>
          <a:p>
            <a:pPr algn="ctr">
              <a:defRPr/>
            </a:pPr>
            <a:endParaRPr lang="en-US" sz="1600" dirty="0">
              <a:effectLst>
                <a:outerShdw blurRad="38100" dist="38100" dir="2700000" algn="tl">
                  <a:srgbClr val="FFFFFF"/>
                </a:outerShdw>
              </a:effectLst>
              <a:latin typeface="Tahoma" pitchFamily="34" charset="0"/>
            </a:endParaRPr>
          </a:p>
          <a:p>
            <a:pPr algn="ctr">
              <a:defRPr/>
            </a:pPr>
            <a:endParaRPr lang="en-US" sz="1600" dirty="0">
              <a:effectLst>
                <a:outerShdw blurRad="38100" dist="38100" dir="2700000" algn="tl">
                  <a:srgbClr val="FFFFFF"/>
                </a:outerShdw>
              </a:effectLst>
              <a:latin typeface="Tahoma" pitchFamily="34" charset="0"/>
            </a:endParaRPr>
          </a:p>
        </p:txBody>
      </p:sp>
      <p:sp>
        <p:nvSpPr>
          <p:cNvPr id="1306633" name="AutoShape 9"/>
          <p:cNvSpPr>
            <a:spLocks noChangeArrowheads="1"/>
          </p:cNvSpPr>
          <p:nvPr/>
        </p:nvSpPr>
        <p:spPr bwMode="auto">
          <a:xfrm>
            <a:off x="4449764" y="1870075"/>
            <a:ext cx="1717675" cy="1417638"/>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effectLst>
                  <a:outerShdw blurRad="38100" dist="38100" dir="2700000" algn="tl">
                    <a:srgbClr val="FFFFFF"/>
                  </a:outerShdw>
                </a:effectLst>
                <a:latin typeface="Tahoma" pitchFamily="34" charset="0"/>
              </a:rPr>
              <a:t>  </a:t>
            </a:r>
          </a:p>
          <a:p>
            <a:pPr algn="ctr">
              <a:defRPr/>
            </a:pPr>
            <a:endParaRPr lang="en-US" sz="1600" b="1" dirty="0">
              <a:effectLst>
                <a:outerShdw blurRad="38100" dist="38100" dir="2700000" algn="tl">
                  <a:srgbClr val="FFFFFF"/>
                </a:outerShdw>
              </a:effectLst>
              <a:latin typeface="Tahoma" pitchFamily="34" charset="0"/>
            </a:endParaRPr>
          </a:p>
          <a:p>
            <a:pPr algn="ctr">
              <a:defRPr/>
            </a:pPr>
            <a:r>
              <a:rPr lang="en-US" sz="1600" b="1" dirty="0">
                <a:effectLst>
                  <a:outerShdw blurRad="38100" dist="38100" dir="2700000" algn="tl">
                    <a:srgbClr val="FFFFFF"/>
                  </a:outerShdw>
                </a:effectLst>
                <a:latin typeface="Tahoma" pitchFamily="34" charset="0"/>
              </a:rPr>
              <a:t>      </a:t>
            </a:r>
            <a:endParaRPr lang="en-US" sz="1600" dirty="0">
              <a:effectLst>
                <a:outerShdw blurRad="38100" dist="38100" dir="2700000" algn="tl">
                  <a:srgbClr val="FFFFFF"/>
                </a:outerShdw>
              </a:effectLst>
              <a:latin typeface="Tahoma" pitchFamily="34" charset="0"/>
            </a:endParaRPr>
          </a:p>
        </p:txBody>
      </p:sp>
      <p:sp>
        <p:nvSpPr>
          <p:cNvPr id="1306634" name="AutoShape 10"/>
          <p:cNvSpPr>
            <a:spLocks noChangeArrowheads="1"/>
          </p:cNvSpPr>
          <p:nvPr/>
        </p:nvSpPr>
        <p:spPr bwMode="auto">
          <a:xfrm>
            <a:off x="5891214" y="1865313"/>
            <a:ext cx="1717675" cy="1420812"/>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effectLst>
                <a:outerShdw blurRad="38100" dist="38100" dir="2700000" algn="tl">
                  <a:srgbClr val="FFFFFF"/>
                </a:outerShdw>
              </a:effectLst>
              <a:latin typeface="Tahoma" pitchFamily="34" charset="0"/>
            </a:endParaRPr>
          </a:p>
          <a:p>
            <a:pPr algn="ctr">
              <a:defRPr/>
            </a:pPr>
            <a:endParaRPr lang="en-US" sz="1600" b="1" dirty="0">
              <a:effectLst>
                <a:outerShdw blurRad="38100" dist="38100" dir="2700000" algn="tl">
                  <a:srgbClr val="FFFFFF"/>
                </a:outerShdw>
              </a:effectLst>
              <a:latin typeface="Tahoma" pitchFamily="34" charset="0"/>
            </a:endParaRPr>
          </a:p>
          <a:p>
            <a:pPr algn="ctr">
              <a:defRPr/>
            </a:pPr>
            <a:r>
              <a:rPr lang="en-US" sz="1600" b="1" dirty="0">
                <a:effectLst>
                  <a:outerShdw blurRad="38100" dist="38100" dir="2700000" algn="tl">
                    <a:srgbClr val="FFFFFF"/>
                  </a:outerShdw>
                </a:effectLst>
                <a:latin typeface="Tahoma" pitchFamily="34" charset="0"/>
              </a:rPr>
              <a:t>      </a:t>
            </a:r>
            <a:endParaRPr lang="en-US" sz="1600" dirty="0">
              <a:effectLst>
                <a:outerShdw blurRad="38100" dist="38100" dir="2700000" algn="tl">
                  <a:srgbClr val="FFFFFF"/>
                </a:outerShdw>
              </a:effectLst>
              <a:latin typeface="Tahoma" pitchFamily="34" charset="0"/>
            </a:endParaRPr>
          </a:p>
        </p:txBody>
      </p:sp>
      <p:sp>
        <p:nvSpPr>
          <p:cNvPr id="1306635" name="AutoShape 11"/>
          <p:cNvSpPr>
            <a:spLocks noChangeArrowheads="1"/>
          </p:cNvSpPr>
          <p:nvPr/>
        </p:nvSpPr>
        <p:spPr bwMode="auto">
          <a:xfrm>
            <a:off x="8770939" y="1866900"/>
            <a:ext cx="1646237" cy="1417638"/>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effectLst>
                <a:outerShdw blurRad="38100" dist="38100" dir="2700000" algn="tl">
                  <a:srgbClr val="FFFFFF"/>
                </a:outerShdw>
              </a:effectLst>
              <a:latin typeface="Tahoma" pitchFamily="34" charset="0"/>
            </a:endParaRPr>
          </a:p>
        </p:txBody>
      </p:sp>
      <p:sp>
        <p:nvSpPr>
          <p:cNvPr id="1306637" name="AutoShape 13"/>
          <p:cNvSpPr>
            <a:spLocks noChangeArrowheads="1"/>
          </p:cNvSpPr>
          <p:nvPr/>
        </p:nvSpPr>
        <p:spPr bwMode="auto">
          <a:xfrm>
            <a:off x="7331076" y="1857376"/>
            <a:ext cx="1717675" cy="1420813"/>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effectLst>
                <a:outerShdw blurRad="38100" dist="38100" dir="2700000" algn="tl">
                  <a:srgbClr val="FFFFFF"/>
                </a:outerShdw>
              </a:effectLst>
              <a:latin typeface="Tahoma" pitchFamily="34" charset="0"/>
            </a:endParaRPr>
          </a:p>
        </p:txBody>
      </p:sp>
      <p:sp>
        <p:nvSpPr>
          <p:cNvPr id="1306638" name="AutoShape 14"/>
          <p:cNvSpPr>
            <a:spLocks noChangeArrowheads="1"/>
          </p:cNvSpPr>
          <p:nvPr/>
        </p:nvSpPr>
        <p:spPr bwMode="auto">
          <a:xfrm>
            <a:off x="3010174" y="1870075"/>
            <a:ext cx="1717675" cy="1417638"/>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effectLst>
                  <a:outerShdw blurRad="38100" dist="38100" dir="2700000" algn="tl">
                    <a:srgbClr val="FFFFFF"/>
                  </a:outerShdw>
                </a:effectLst>
                <a:latin typeface="Tahoma" pitchFamily="34" charset="0"/>
              </a:rPr>
              <a:t>  </a:t>
            </a:r>
          </a:p>
          <a:p>
            <a:pPr algn="ctr">
              <a:defRPr/>
            </a:pPr>
            <a:r>
              <a:rPr lang="en-US" sz="1600" b="1" dirty="0">
                <a:effectLst>
                  <a:outerShdw blurRad="38100" dist="38100" dir="2700000" algn="tl">
                    <a:srgbClr val="FFFFFF"/>
                  </a:outerShdw>
                </a:effectLst>
                <a:latin typeface="Tahoma" pitchFamily="34" charset="0"/>
              </a:rPr>
              <a:t>   </a:t>
            </a:r>
            <a:endParaRPr lang="en-US" sz="1600" dirty="0">
              <a:effectLst>
                <a:outerShdw blurRad="38100" dist="38100" dir="2700000" algn="tl">
                  <a:srgbClr val="FFFFFF"/>
                </a:outerShdw>
              </a:effectLst>
              <a:latin typeface="Tahoma" pitchFamily="34" charset="0"/>
            </a:endParaRPr>
          </a:p>
        </p:txBody>
      </p:sp>
      <p:sp>
        <p:nvSpPr>
          <p:cNvPr id="67595" name="Rectangle 16"/>
          <p:cNvSpPr>
            <a:spLocks noChangeArrowheads="1"/>
          </p:cNvSpPr>
          <p:nvPr/>
        </p:nvSpPr>
        <p:spPr bwMode="auto">
          <a:xfrm>
            <a:off x="2934841" y="3716339"/>
            <a:ext cx="1439590" cy="720725"/>
          </a:xfrm>
          <a:prstGeom prst="rect">
            <a:avLst/>
          </a:prstGeom>
          <a:solidFill>
            <a:srgbClr val="FFFF66"/>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ru-RU" altLang="en-US" sz="1200" b="1" dirty="0">
                <a:latin typeface="Arial (body)"/>
              </a:rPr>
              <a:t>Предварительный</a:t>
            </a:r>
          </a:p>
          <a:p>
            <a:pPr algn="ctr" eaLnBrk="1" hangingPunct="1"/>
            <a:r>
              <a:rPr lang="ru-RU" altLang="en-US" sz="1200" b="1" dirty="0">
                <a:latin typeface="Arial (body)"/>
              </a:rPr>
              <a:t> опрос</a:t>
            </a:r>
            <a:endParaRPr lang="fr-FR" altLang="en-US" sz="1200" b="1" dirty="0">
              <a:latin typeface="Arial (body)"/>
            </a:endParaRPr>
          </a:p>
        </p:txBody>
      </p:sp>
      <p:sp>
        <p:nvSpPr>
          <p:cNvPr id="67596" name="Rectangle 17"/>
          <p:cNvSpPr>
            <a:spLocks noChangeArrowheads="1"/>
          </p:cNvSpPr>
          <p:nvPr/>
        </p:nvSpPr>
        <p:spPr bwMode="auto">
          <a:xfrm>
            <a:off x="4440239" y="3716339"/>
            <a:ext cx="1296987" cy="720725"/>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ru-RU" altLang="en-US" sz="1200" b="1" dirty="0">
                <a:latin typeface="Arial (body)"/>
              </a:rPr>
              <a:t>Полевая </a:t>
            </a:r>
          </a:p>
          <a:p>
            <a:pPr algn="ctr" eaLnBrk="1" hangingPunct="1"/>
            <a:r>
              <a:rPr lang="ru-RU" altLang="en-US" sz="1200" b="1" dirty="0">
                <a:latin typeface="Arial (body)"/>
              </a:rPr>
              <a:t>работа</a:t>
            </a:r>
            <a:endParaRPr lang="fr-FR" altLang="en-US" sz="1200" b="1" dirty="0">
              <a:latin typeface="Arial (body)"/>
            </a:endParaRPr>
          </a:p>
        </p:txBody>
      </p:sp>
      <p:sp>
        <p:nvSpPr>
          <p:cNvPr id="67597" name="Rectangle 20"/>
          <p:cNvSpPr>
            <a:spLocks noChangeArrowheads="1"/>
          </p:cNvSpPr>
          <p:nvPr/>
        </p:nvSpPr>
        <p:spPr bwMode="auto">
          <a:xfrm>
            <a:off x="5878514" y="3716339"/>
            <a:ext cx="1296987" cy="720725"/>
          </a:xfrm>
          <a:prstGeom prst="rect">
            <a:avLst/>
          </a:prstGeom>
          <a:solidFill>
            <a:srgbClr val="FFCC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ru-RU" altLang="en-US" sz="1200" b="1" dirty="0">
                <a:latin typeface="Arial (body)"/>
              </a:rPr>
              <a:t>Отчётность</a:t>
            </a:r>
            <a:endParaRPr lang="fr-FR" altLang="en-US" sz="1200" b="1" dirty="0">
              <a:latin typeface="Arial (body)"/>
            </a:endParaRPr>
          </a:p>
        </p:txBody>
      </p:sp>
      <p:sp>
        <p:nvSpPr>
          <p:cNvPr id="67598" name="Rectangle 21"/>
          <p:cNvSpPr>
            <a:spLocks noChangeArrowheads="1"/>
          </p:cNvSpPr>
          <p:nvPr/>
        </p:nvSpPr>
        <p:spPr bwMode="auto">
          <a:xfrm>
            <a:off x="7319964" y="3716339"/>
            <a:ext cx="1296987" cy="720725"/>
          </a:xfrm>
          <a:prstGeom prst="rect">
            <a:avLst/>
          </a:prstGeom>
          <a:solidFill>
            <a:srgbClr val="FF9933"/>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ru-RU" altLang="en-US" sz="1200" b="1" dirty="0">
                <a:latin typeface="Arial (body)"/>
              </a:rPr>
              <a:t>План </a:t>
            </a:r>
          </a:p>
          <a:p>
            <a:pPr algn="ctr" eaLnBrk="1" hangingPunct="1"/>
            <a:r>
              <a:rPr lang="ru-RU" altLang="en-US" sz="1200" b="1" dirty="0">
                <a:latin typeface="Arial (body)"/>
              </a:rPr>
              <a:t>действий </a:t>
            </a:r>
          </a:p>
          <a:p>
            <a:pPr algn="ctr" eaLnBrk="1" hangingPunct="1"/>
            <a:endParaRPr lang="fr-FR" altLang="en-US" sz="1200" b="1" dirty="0">
              <a:latin typeface="Arial (body)"/>
            </a:endParaRPr>
          </a:p>
        </p:txBody>
      </p:sp>
      <p:sp>
        <p:nvSpPr>
          <p:cNvPr id="67599" name="Rectangle 22"/>
          <p:cNvSpPr>
            <a:spLocks noChangeArrowheads="1"/>
          </p:cNvSpPr>
          <p:nvPr/>
        </p:nvSpPr>
        <p:spPr bwMode="auto">
          <a:xfrm>
            <a:off x="8759825" y="3716339"/>
            <a:ext cx="1220788" cy="720725"/>
          </a:xfrm>
          <a:prstGeom prst="rect">
            <a:avLst/>
          </a:prstGeom>
          <a:solidFill>
            <a:srgbClr val="FF66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ru-RU" altLang="en-US" sz="1200" b="1" dirty="0">
                <a:latin typeface="Arial (body)"/>
              </a:rPr>
              <a:t>Последующие </a:t>
            </a:r>
          </a:p>
          <a:p>
            <a:pPr algn="ctr" eaLnBrk="1" hangingPunct="1"/>
            <a:r>
              <a:rPr lang="ru-RU" altLang="en-US" sz="1200" b="1" dirty="0">
                <a:latin typeface="Arial (body)"/>
              </a:rPr>
              <a:t>действия</a:t>
            </a:r>
            <a:endParaRPr lang="fr-FR" altLang="en-US" sz="1200" b="1" dirty="0">
              <a:latin typeface="Arial (body)"/>
            </a:endParaRPr>
          </a:p>
        </p:txBody>
      </p:sp>
      <p:sp>
        <p:nvSpPr>
          <p:cNvPr id="67600" name="Rectangle 23"/>
          <p:cNvSpPr>
            <a:spLocks noChangeArrowheads="1"/>
          </p:cNvSpPr>
          <p:nvPr/>
        </p:nvSpPr>
        <p:spPr bwMode="auto">
          <a:xfrm>
            <a:off x="1631951" y="3716339"/>
            <a:ext cx="1230313" cy="720725"/>
          </a:xfrm>
          <a:prstGeom prst="rect">
            <a:avLst/>
          </a:prstGeom>
          <a:solidFill>
            <a:srgbClr val="FFFF66"/>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ru-RU" altLang="en-US" sz="1200" b="1" dirty="0">
                <a:latin typeface="Arial (body)"/>
              </a:rPr>
              <a:t>Планирование</a:t>
            </a:r>
            <a:endParaRPr lang="fr-FR" altLang="en-US" sz="1200" b="1" dirty="0">
              <a:latin typeface="Arial (body)"/>
            </a:endParaRPr>
          </a:p>
        </p:txBody>
      </p:sp>
      <p:sp>
        <p:nvSpPr>
          <p:cNvPr id="67601" name="Text Box 24"/>
          <p:cNvSpPr txBox="1">
            <a:spLocks noChangeArrowheads="1"/>
          </p:cNvSpPr>
          <p:nvPr/>
        </p:nvSpPr>
        <p:spPr bwMode="auto">
          <a:xfrm>
            <a:off x="2012951" y="2276476"/>
            <a:ext cx="411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1</a:t>
            </a:r>
          </a:p>
        </p:txBody>
      </p:sp>
      <p:sp>
        <p:nvSpPr>
          <p:cNvPr id="67602" name="Text Box 25"/>
          <p:cNvSpPr txBox="1">
            <a:spLocks noChangeArrowheads="1"/>
          </p:cNvSpPr>
          <p:nvPr/>
        </p:nvSpPr>
        <p:spPr bwMode="auto">
          <a:xfrm>
            <a:off x="3525838" y="2276476"/>
            <a:ext cx="4111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2</a:t>
            </a:r>
          </a:p>
        </p:txBody>
      </p:sp>
      <p:sp>
        <p:nvSpPr>
          <p:cNvPr id="67603" name="Text Box 26"/>
          <p:cNvSpPr txBox="1">
            <a:spLocks noChangeArrowheads="1"/>
          </p:cNvSpPr>
          <p:nvPr/>
        </p:nvSpPr>
        <p:spPr bwMode="auto">
          <a:xfrm>
            <a:off x="5016501" y="2276476"/>
            <a:ext cx="411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3</a:t>
            </a:r>
          </a:p>
        </p:txBody>
      </p:sp>
      <p:sp>
        <p:nvSpPr>
          <p:cNvPr id="67604" name="Text Box 27"/>
          <p:cNvSpPr txBox="1">
            <a:spLocks noChangeArrowheads="1"/>
          </p:cNvSpPr>
          <p:nvPr/>
        </p:nvSpPr>
        <p:spPr bwMode="auto">
          <a:xfrm>
            <a:off x="6477001" y="2276476"/>
            <a:ext cx="411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4</a:t>
            </a:r>
          </a:p>
        </p:txBody>
      </p:sp>
      <p:sp>
        <p:nvSpPr>
          <p:cNvPr id="67605" name="Text Box 28"/>
          <p:cNvSpPr txBox="1">
            <a:spLocks noChangeArrowheads="1"/>
          </p:cNvSpPr>
          <p:nvPr/>
        </p:nvSpPr>
        <p:spPr bwMode="auto">
          <a:xfrm>
            <a:off x="7896226" y="2276476"/>
            <a:ext cx="411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5</a:t>
            </a:r>
          </a:p>
        </p:txBody>
      </p:sp>
      <p:sp>
        <p:nvSpPr>
          <p:cNvPr id="67606" name="Text Box 29"/>
          <p:cNvSpPr txBox="1">
            <a:spLocks noChangeArrowheads="1"/>
          </p:cNvSpPr>
          <p:nvPr/>
        </p:nvSpPr>
        <p:spPr bwMode="auto">
          <a:xfrm>
            <a:off x="9337676" y="2276476"/>
            <a:ext cx="411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6</a:t>
            </a:r>
          </a:p>
        </p:txBody>
      </p:sp>
      <p:sp>
        <p:nvSpPr>
          <p:cNvPr id="25" name="Rectangle 2"/>
          <p:cNvSpPr txBox="1">
            <a:spLocks noChangeArrowheads="1"/>
          </p:cNvSpPr>
          <p:nvPr/>
        </p:nvSpPr>
        <p:spPr>
          <a:xfrm>
            <a:off x="1981200" y="260350"/>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ru-RU" sz="2600" b="1" dirty="0">
                <a:solidFill>
                  <a:srgbClr val="000000"/>
                </a:solidFill>
                <a:latin typeface="Arial (headings)"/>
              </a:rPr>
              <a:t>Цикл аудита – довольно рядовой процесс</a:t>
            </a:r>
            <a:endParaRPr lang="en-GB" sz="2600" b="1" dirty="0">
              <a:solidFill>
                <a:srgbClr val="000000"/>
              </a:solidFill>
              <a:latin typeface="Arial (headings)"/>
            </a:endParaRPr>
          </a:p>
        </p:txBody>
      </p:sp>
      <p:cxnSp>
        <p:nvCxnSpPr>
          <p:cNvPr id="23" name="Straight Connector 22"/>
          <p:cNvCxnSpPr/>
          <p:nvPr/>
        </p:nvCxnSpPr>
        <p:spPr>
          <a:xfrm>
            <a:off x="4079776" y="1556792"/>
            <a:ext cx="0" cy="3528392"/>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6240016" y="1556792"/>
            <a:ext cx="0" cy="3528392"/>
          </a:xfrm>
          <a:prstGeom prst="line">
            <a:avLst/>
          </a:prstGeom>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775520" y="4725144"/>
            <a:ext cx="1728192" cy="369332"/>
          </a:xfrm>
          <a:prstGeom prst="rect">
            <a:avLst/>
          </a:prstGeom>
          <a:noFill/>
        </p:spPr>
        <p:txBody>
          <a:bodyPr wrap="square" rtlCol="0">
            <a:spAutoFit/>
          </a:bodyPr>
          <a:lstStyle/>
          <a:p>
            <a:pPr algn="ctr"/>
            <a:r>
              <a:rPr lang="ru-RU" b="1" dirty="0"/>
              <a:t>Планирование</a:t>
            </a:r>
            <a:endParaRPr lang="nl-BE" b="1" dirty="0"/>
          </a:p>
        </p:txBody>
      </p:sp>
      <p:sp>
        <p:nvSpPr>
          <p:cNvPr id="32" name="TextBox 31"/>
          <p:cNvSpPr txBox="1"/>
          <p:nvPr/>
        </p:nvSpPr>
        <p:spPr>
          <a:xfrm>
            <a:off x="3935760" y="4725144"/>
            <a:ext cx="1728192" cy="369332"/>
          </a:xfrm>
          <a:prstGeom prst="rect">
            <a:avLst/>
          </a:prstGeom>
          <a:noFill/>
        </p:spPr>
        <p:txBody>
          <a:bodyPr wrap="square" rtlCol="0">
            <a:spAutoFit/>
          </a:bodyPr>
          <a:lstStyle/>
          <a:p>
            <a:pPr algn="ctr"/>
            <a:r>
              <a:rPr lang="ru-RU" b="1" dirty="0"/>
              <a:t>Выполнение</a:t>
            </a:r>
            <a:endParaRPr lang="nl-BE" b="1" dirty="0"/>
          </a:p>
        </p:txBody>
      </p:sp>
      <p:sp>
        <p:nvSpPr>
          <p:cNvPr id="33" name="TextBox 32"/>
          <p:cNvSpPr txBox="1"/>
          <p:nvPr/>
        </p:nvSpPr>
        <p:spPr>
          <a:xfrm>
            <a:off x="6888088" y="4725144"/>
            <a:ext cx="1728192" cy="369332"/>
          </a:xfrm>
          <a:prstGeom prst="rect">
            <a:avLst/>
          </a:prstGeom>
          <a:noFill/>
        </p:spPr>
        <p:txBody>
          <a:bodyPr wrap="square" rtlCol="0">
            <a:spAutoFit/>
          </a:bodyPr>
          <a:lstStyle/>
          <a:p>
            <a:pPr algn="ctr"/>
            <a:r>
              <a:rPr lang="ru-RU" b="1" dirty="0"/>
              <a:t>Отчётность</a:t>
            </a:r>
            <a:endParaRPr lang="nl-BE" b="1" dirty="0"/>
          </a:p>
        </p:txBody>
      </p:sp>
      <p:sp>
        <p:nvSpPr>
          <p:cNvPr id="34" name="TextBox 23"/>
          <p:cNvSpPr txBox="1">
            <a:spLocks noChangeArrowheads="1"/>
          </p:cNvSpPr>
          <p:nvPr/>
        </p:nvSpPr>
        <p:spPr bwMode="auto">
          <a:xfrm>
            <a:off x="1703513" y="5157192"/>
            <a:ext cx="871537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endParaRPr lang="nl-BE" altLang="en-US" b="1" i="1" u="sng" dirty="0"/>
          </a:p>
          <a:p>
            <a:pPr algn="ctr" eaLnBrk="1" hangingPunct="1"/>
            <a:r>
              <a:rPr lang="ru-RU" altLang="en-US" b="1" i="1" u="sng" dirty="0"/>
              <a:t>Общее правило</a:t>
            </a:r>
            <a:r>
              <a:rPr lang="nl-BE" altLang="en-US" b="1" i="1" dirty="0"/>
              <a:t>:</a:t>
            </a:r>
            <a:r>
              <a:rPr lang="nl-BE" altLang="en-US" b="1" i="1" u="sng" dirty="0"/>
              <a:t> </a:t>
            </a:r>
          </a:p>
          <a:p>
            <a:pPr algn="ctr" eaLnBrk="1" hangingPunct="1"/>
            <a:r>
              <a:rPr lang="nl-BE" altLang="en-US" b="1" dirty="0"/>
              <a:t>20% </a:t>
            </a:r>
            <a:r>
              <a:rPr lang="ru-RU" altLang="en-US" b="1" dirty="0"/>
              <a:t>на планирование и предварительный опрос</a:t>
            </a:r>
            <a:r>
              <a:rPr lang="nl-BE" altLang="en-US" b="1" dirty="0"/>
              <a:t> (1, 2)</a:t>
            </a:r>
          </a:p>
          <a:p>
            <a:pPr algn="ctr" eaLnBrk="1" hangingPunct="1"/>
            <a:r>
              <a:rPr lang="nl-BE" altLang="en-US" b="1" dirty="0"/>
              <a:t>60% </a:t>
            </a:r>
            <a:r>
              <a:rPr lang="ru-RU" altLang="en-US" b="1" dirty="0"/>
              <a:t>на полевую работу</a:t>
            </a:r>
            <a:r>
              <a:rPr lang="nl-BE" altLang="en-US" b="1" dirty="0"/>
              <a:t> (3)</a:t>
            </a:r>
          </a:p>
          <a:p>
            <a:pPr algn="ctr" eaLnBrk="1" hangingPunct="1"/>
            <a:r>
              <a:rPr lang="nl-BE" altLang="en-US" b="1" dirty="0"/>
              <a:t>20% </a:t>
            </a:r>
            <a:r>
              <a:rPr lang="ru-RU" altLang="en-US" b="1" dirty="0"/>
              <a:t>на отчётность</a:t>
            </a:r>
            <a:r>
              <a:rPr lang="nl-BE" altLang="en-US" b="1" dirty="0"/>
              <a:t> (4)</a:t>
            </a:r>
            <a:endParaRPr lang="fr-FR" altLang="en-US" dirty="0"/>
          </a:p>
        </p:txBody>
      </p:sp>
    </p:spTree>
    <p:extLst>
      <p:ext uri="{BB962C8B-B14F-4D97-AF65-F5344CB8AC3E}">
        <p14:creationId xmlns:p14="http://schemas.microsoft.com/office/powerpoint/2010/main" val="2259893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2FE95116-B09B-480D-9B1C-170795EFCEBC}" type="slidenum">
              <a:rPr lang="nl-BE" altLang="en-US">
                <a:solidFill>
                  <a:srgbClr val="898989"/>
                </a:solidFill>
                <a:latin typeface="Tahoma" pitchFamily="34" charset="0"/>
              </a:rPr>
              <a:pPr eaLnBrk="1" hangingPunct="1"/>
              <a:t>5</a:t>
            </a:fld>
            <a:endParaRPr lang="nl-BE" altLang="en-US" dirty="0">
              <a:solidFill>
                <a:srgbClr val="898989"/>
              </a:solidFill>
              <a:latin typeface="Tahoma" pitchFamily="34" charset="0"/>
            </a:endParaRPr>
          </a:p>
        </p:txBody>
      </p:sp>
      <p:sp>
        <p:nvSpPr>
          <p:cNvPr id="1323013" name="AutoShape 5"/>
          <p:cNvSpPr>
            <a:spLocks noChangeArrowheads="1"/>
          </p:cNvSpPr>
          <p:nvPr/>
        </p:nvSpPr>
        <p:spPr bwMode="auto">
          <a:xfrm>
            <a:off x="1631950" y="1425576"/>
            <a:ext cx="1733550" cy="1724025"/>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prstClr val="black"/>
              </a:solidFill>
              <a:effectLst>
                <a:outerShdw blurRad="38100" dist="38100" dir="2700000" algn="tl">
                  <a:srgbClr val="FFFFFF"/>
                </a:outerShdw>
              </a:effectLst>
              <a:latin typeface="Arial (body)"/>
            </a:endParaRPr>
          </a:p>
          <a:p>
            <a:pPr algn="ctr">
              <a:defRPr/>
            </a:pPr>
            <a:endParaRPr lang="en-US" sz="1600" dirty="0">
              <a:solidFill>
                <a:prstClr val="black"/>
              </a:solidFill>
              <a:effectLst>
                <a:outerShdw blurRad="38100" dist="38100" dir="2700000" algn="tl">
                  <a:srgbClr val="FFFFFF"/>
                </a:outerShdw>
              </a:effectLst>
              <a:latin typeface="Arial (body)"/>
            </a:endParaRPr>
          </a:p>
          <a:p>
            <a:pPr algn="ctr">
              <a:defRPr/>
            </a:pPr>
            <a:endParaRPr lang="en-US" sz="1600" dirty="0">
              <a:solidFill>
                <a:prstClr val="black"/>
              </a:solidFill>
              <a:effectLst>
                <a:outerShdw blurRad="38100" dist="38100" dir="2700000" algn="tl">
                  <a:srgbClr val="FFFFFF"/>
                </a:outerShdw>
              </a:effectLst>
              <a:latin typeface="Arial (body)"/>
            </a:endParaRPr>
          </a:p>
        </p:txBody>
      </p:sp>
      <p:sp>
        <p:nvSpPr>
          <p:cNvPr id="1323014" name="AutoShape 6"/>
          <p:cNvSpPr>
            <a:spLocks noChangeArrowheads="1"/>
          </p:cNvSpPr>
          <p:nvPr/>
        </p:nvSpPr>
        <p:spPr bwMode="auto">
          <a:xfrm>
            <a:off x="4440238" y="1425576"/>
            <a:ext cx="1795462" cy="1724025"/>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prstClr val="black"/>
                </a:solidFill>
                <a:effectLst>
                  <a:outerShdw blurRad="38100" dist="38100" dir="2700000" algn="tl">
                    <a:srgbClr val="FFFFFF"/>
                  </a:outerShdw>
                </a:effectLst>
                <a:latin typeface="Tahoma" pitchFamily="34" charset="0"/>
              </a:rPr>
              <a:t>  </a:t>
            </a:r>
          </a:p>
          <a:p>
            <a:pPr algn="ctr">
              <a:defRPr/>
            </a:pPr>
            <a:endParaRPr lang="en-US" sz="1600" b="1" dirty="0">
              <a:solidFill>
                <a:prstClr val="black"/>
              </a:solidFill>
              <a:effectLst>
                <a:outerShdw blurRad="38100" dist="38100" dir="2700000" algn="tl">
                  <a:srgbClr val="FFFFFF"/>
                </a:outerShdw>
              </a:effectLst>
              <a:latin typeface="Tahoma" pitchFamily="34" charset="0"/>
            </a:endParaRPr>
          </a:p>
          <a:p>
            <a:pPr algn="ctr">
              <a:defRPr/>
            </a:pPr>
            <a:r>
              <a:rPr lang="en-US" sz="1600" b="1" dirty="0">
                <a:solidFill>
                  <a:prstClr val="black"/>
                </a:solidFill>
                <a:effectLst>
                  <a:outerShdw blurRad="38100" dist="38100" dir="2700000" algn="tl">
                    <a:srgbClr val="FFFFFF"/>
                  </a:outerShdw>
                </a:effectLst>
                <a:latin typeface="Tahoma" pitchFamily="34" charset="0"/>
              </a:rPr>
              <a:t>      </a:t>
            </a:r>
            <a:endParaRPr lang="en-US" sz="1600" dirty="0">
              <a:solidFill>
                <a:prstClr val="black"/>
              </a:solidFill>
              <a:effectLst>
                <a:outerShdw blurRad="38100" dist="38100" dir="2700000" algn="tl">
                  <a:srgbClr val="FFFFFF"/>
                </a:outerShdw>
              </a:effectLst>
              <a:latin typeface="Tahoma" pitchFamily="34" charset="0"/>
            </a:endParaRPr>
          </a:p>
        </p:txBody>
      </p:sp>
      <p:sp>
        <p:nvSpPr>
          <p:cNvPr id="1323015" name="AutoShape 7"/>
          <p:cNvSpPr>
            <a:spLocks noChangeArrowheads="1"/>
          </p:cNvSpPr>
          <p:nvPr/>
        </p:nvSpPr>
        <p:spPr bwMode="auto">
          <a:xfrm>
            <a:off x="5880101" y="1420813"/>
            <a:ext cx="1795463" cy="1727200"/>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prstClr val="black"/>
              </a:solidFill>
              <a:effectLst>
                <a:outerShdw blurRad="38100" dist="38100" dir="2700000" algn="tl">
                  <a:srgbClr val="FFFFFF"/>
                </a:outerShdw>
              </a:effectLst>
              <a:latin typeface="Tahoma" pitchFamily="34" charset="0"/>
            </a:endParaRPr>
          </a:p>
          <a:p>
            <a:pPr algn="ctr">
              <a:defRPr/>
            </a:pPr>
            <a:endParaRPr lang="en-US" sz="1600" b="1" dirty="0">
              <a:solidFill>
                <a:prstClr val="black"/>
              </a:solidFill>
              <a:effectLst>
                <a:outerShdw blurRad="38100" dist="38100" dir="2700000" algn="tl">
                  <a:srgbClr val="FFFFFF"/>
                </a:outerShdw>
              </a:effectLst>
              <a:latin typeface="Tahoma" pitchFamily="34" charset="0"/>
            </a:endParaRPr>
          </a:p>
          <a:p>
            <a:pPr algn="ctr">
              <a:defRPr/>
            </a:pPr>
            <a:r>
              <a:rPr lang="en-US" sz="1600" b="1" dirty="0">
                <a:solidFill>
                  <a:prstClr val="black"/>
                </a:solidFill>
                <a:effectLst>
                  <a:outerShdw blurRad="38100" dist="38100" dir="2700000" algn="tl">
                    <a:srgbClr val="FFFFFF"/>
                  </a:outerShdw>
                </a:effectLst>
                <a:latin typeface="Tahoma" pitchFamily="34" charset="0"/>
              </a:rPr>
              <a:t>      </a:t>
            </a:r>
            <a:endParaRPr lang="en-US" sz="1600" dirty="0">
              <a:solidFill>
                <a:prstClr val="black"/>
              </a:solidFill>
              <a:effectLst>
                <a:outerShdw blurRad="38100" dist="38100" dir="2700000" algn="tl">
                  <a:srgbClr val="FFFFFF"/>
                </a:outerShdw>
              </a:effectLst>
              <a:latin typeface="Tahoma" pitchFamily="34" charset="0"/>
            </a:endParaRPr>
          </a:p>
        </p:txBody>
      </p:sp>
      <p:sp>
        <p:nvSpPr>
          <p:cNvPr id="1323016" name="AutoShape 8"/>
          <p:cNvSpPr>
            <a:spLocks noChangeArrowheads="1"/>
          </p:cNvSpPr>
          <p:nvPr/>
        </p:nvSpPr>
        <p:spPr bwMode="auto">
          <a:xfrm>
            <a:off x="8765034" y="1422401"/>
            <a:ext cx="1795463" cy="1731909"/>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prstClr val="black"/>
              </a:solidFill>
              <a:effectLst>
                <a:outerShdw blurRad="38100" dist="38100" dir="2700000" algn="tl">
                  <a:srgbClr val="FFFFFF"/>
                </a:outerShdw>
              </a:effectLst>
              <a:latin typeface="Tahoma" pitchFamily="34" charset="0"/>
            </a:endParaRPr>
          </a:p>
        </p:txBody>
      </p:sp>
      <p:sp>
        <p:nvSpPr>
          <p:cNvPr id="1323017" name="AutoShape 9"/>
          <p:cNvSpPr>
            <a:spLocks noChangeArrowheads="1"/>
          </p:cNvSpPr>
          <p:nvPr/>
        </p:nvSpPr>
        <p:spPr bwMode="auto">
          <a:xfrm>
            <a:off x="7324874" y="1420813"/>
            <a:ext cx="1795462" cy="1733496"/>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prstClr val="black"/>
              </a:solidFill>
              <a:effectLst>
                <a:outerShdw blurRad="38100" dist="38100" dir="2700000" algn="tl">
                  <a:srgbClr val="FFFFFF"/>
                </a:outerShdw>
              </a:effectLst>
              <a:latin typeface="Arial (body)"/>
            </a:endParaRPr>
          </a:p>
        </p:txBody>
      </p:sp>
      <p:sp>
        <p:nvSpPr>
          <p:cNvPr id="1323018" name="AutoShape 10"/>
          <p:cNvSpPr>
            <a:spLocks noChangeArrowheads="1"/>
          </p:cNvSpPr>
          <p:nvPr/>
        </p:nvSpPr>
        <p:spPr bwMode="auto">
          <a:xfrm>
            <a:off x="2999657" y="1427110"/>
            <a:ext cx="1795463" cy="1724025"/>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prstClr val="black"/>
                </a:solidFill>
                <a:effectLst>
                  <a:outerShdw blurRad="38100" dist="38100" dir="2700000" algn="tl">
                    <a:srgbClr val="FFFFFF"/>
                  </a:outerShdw>
                </a:effectLst>
                <a:latin typeface="Arial (body)"/>
              </a:rPr>
              <a:t>  </a:t>
            </a:r>
          </a:p>
          <a:p>
            <a:pPr algn="ctr">
              <a:defRPr/>
            </a:pPr>
            <a:r>
              <a:rPr lang="en-US" sz="1600" b="1" dirty="0">
                <a:solidFill>
                  <a:prstClr val="black"/>
                </a:solidFill>
                <a:effectLst>
                  <a:outerShdw blurRad="38100" dist="38100" dir="2700000" algn="tl">
                    <a:srgbClr val="FFFFFF"/>
                  </a:outerShdw>
                </a:effectLst>
                <a:latin typeface="Arial (body)"/>
              </a:rPr>
              <a:t>   </a:t>
            </a:r>
            <a:endParaRPr lang="en-US" sz="1600" dirty="0">
              <a:solidFill>
                <a:prstClr val="black"/>
              </a:solidFill>
              <a:effectLst>
                <a:outerShdw blurRad="38100" dist="38100" dir="2700000" algn="tl">
                  <a:srgbClr val="FFFFFF"/>
                </a:outerShdw>
              </a:effectLst>
              <a:latin typeface="Arial (body)"/>
            </a:endParaRPr>
          </a:p>
        </p:txBody>
      </p:sp>
      <p:sp>
        <p:nvSpPr>
          <p:cNvPr id="93195" name="Rectangle 11"/>
          <p:cNvSpPr>
            <a:spLocks noChangeArrowheads="1"/>
          </p:cNvSpPr>
          <p:nvPr/>
        </p:nvSpPr>
        <p:spPr bwMode="auto">
          <a:xfrm>
            <a:off x="3000375" y="3298826"/>
            <a:ext cx="1296988" cy="720725"/>
          </a:xfrm>
          <a:prstGeom prst="rect">
            <a:avLst/>
          </a:prstGeom>
          <a:solidFill>
            <a:srgbClr val="FFFF66"/>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ru-RU" altLang="en-US" sz="1200" b="1" dirty="0">
                <a:solidFill>
                  <a:prstClr val="black"/>
                </a:solidFill>
                <a:latin typeface="Arial (body)"/>
              </a:rPr>
              <a:t>Предварительный </a:t>
            </a:r>
          </a:p>
          <a:p>
            <a:pPr algn="ctr" eaLnBrk="1" hangingPunct="1"/>
            <a:r>
              <a:rPr lang="ru-RU" altLang="en-US" sz="1200" b="1" dirty="0">
                <a:solidFill>
                  <a:prstClr val="black"/>
                </a:solidFill>
                <a:latin typeface="Arial (body)"/>
              </a:rPr>
              <a:t>опрос</a:t>
            </a:r>
            <a:endParaRPr lang="fr-FR" altLang="en-US" sz="1200" b="1" dirty="0">
              <a:solidFill>
                <a:prstClr val="black"/>
              </a:solidFill>
              <a:latin typeface="Arial (body)"/>
            </a:endParaRPr>
          </a:p>
        </p:txBody>
      </p:sp>
      <p:sp>
        <p:nvSpPr>
          <p:cNvPr id="93196" name="Rectangle 12"/>
          <p:cNvSpPr>
            <a:spLocks noChangeArrowheads="1"/>
          </p:cNvSpPr>
          <p:nvPr/>
        </p:nvSpPr>
        <p:spPr bwMode="auto">
          <a:xfrm>
            <a:off x="4440239" y="3298826"/>
            <a:ext cx="1296987" cy="720725"/>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ru-RU" altLang="en-US" sz="1400" b="1" dirty="0">
                <a:solidFill>
                  <a:prstClr val="black"/>
                </a:solidFill>
                <a:latin typeface="Arial (body)"/>
              </a:rPr>
              <a:t>Полевая </a:t>
            </a:r>
          </a:p>
          <a:p>
            <a:pPr algn="ctr" eaLnBrk="1" hangingPunct="1"/>
            <a:r>
              <a:rPr lang="ru-RU" altLang="en-US" sz="1400" b="1" dirty="0">
                <a:solidFill>
                  <a:prstClr val="black"/>
                </a:solidFill>
                <a:latin typeface="Arial (body)"/>
              </a:rPr>
              <a:t>работа</a:t>
            </a:r>
            <a:endParaRPr lang="fr-FR" altLang="en-US" sz="1400" b="1" dirty="0">
              <a:solidFill>
                <a:prstClr val="black"/>
              </a:solidFill>
              <a:latin typeface="Arial (body)"/>
            </a:endParaRPr>
          </a:p>
        </p:txBody>
      </p:sp>
      <p:sp>
        <p:nvSpPr>
          <p:cNvPr id="93197" name="Rectangle 13"/>
          <p:cNvSpPr>
            <a:spLocks noChangeArrowheads="1"/>
          </p:cNvSpPr>
          <p:nvPr/>
        </p:nvSpPr>
        <p:spPr bwMode="auto">
          <a:xfrm>
            <a:off x="5880100" y="3298826"/>
            <a:ext cx="1296988" cy="720725"/>
          </a:xfrm>
          <a:prstGeom prst="rect">
            <a:avLst/>
          </a:prstGeom>
          <a:solidFill>
            <a:srgbClr val="FFCC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ru-RU" altLang="en-US" sz="1400" b="1" dirty="0">
                <a:solidFill>
                  <a:prstClr val="black"/>
                </a:solidFill>
                <a:latin typeface="Arial (body)"/>
              </a:rPr>
              <a:t>Отчётность</a:t>
            </a:r>
            <a:endParaRPr lang="fr-FR" altLang="en-US" sz="1400" b="1" dirty="0">
              <a:solidFill>
                <a:prstClr val="black"/>
              </a:solidFill>
              <a:latin typeface="Arial (body)"/>
            </a:endParaRPr>
          </a:p>
        </p:txBody>
      </p:sp>
      <p:sp>
        <p:nvSpPr>
          <p:cNvPr id="93198" name="Rectangle 14"/>
          <p:cNvSpPr>
            <a:spLocks noChangeArrowheads="1"/>
          </p:cNvSpPr>
          <p:nvPr/>
        </p:nvSpPr>
        <p:spPr bwMode="auto">
          <a:xfrm>
            <a:off x="7319964" y="3298826"/>
            <a:ext cx="1296987" cy="720725"/>
          </a:xfrm>
          <a:prstGeom prst="rect">
            <a:avLst/>
          </a:prstGeom>
          <a:solidFill>
            <a:srgbClr val="FF9933"/>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ru-RU" altLang="en-US" sz="1400" b="1" dirty="0">
                <a:solidFill>
                  <a:prstClr val="black"/>
                </a:solidFill>
                <a:latin typeface="Arial (body)"/>
              </a:rPr>
              <a:t>План </a:t>
            </a:r>
          </a:p>
          <a:p>
            <a:pPr algn="ctr" eaLnBrk="1" hangingPunct="1"/>
            <a:r>
              <a:rPr lang="ru-RU" altLang="en-US" sz="1400" b="1" dirty="0">
                <a:solidFill>
                  <a:prstClr val="black"/>
                </a:solidFill>
                <a:latin typeface="Arial (body)"/>
              </a:rPr>
              <a:t>действий</a:t>
            </a:r>
            <a:endParaRPr lang="fr-FR" altLang="en-US" sz="1400" b="1" dirty="0">
              <a:solidFill>
                <a:prstClr val="black"/>
              </a:solidFill>
              <a:latin typeface="Arial (body)"/>
            </a:endParaRPr>
          </a:p>
        </p:txBody>
      </p:sp>
      <p:sp>
        <p:nvSpPr>
          <p:cNvPr id="93199" name="Rectangle 15"/>
          <p:cNvSpPr>
            <a:spLocks noChangeArrowheads="1"/>
          </p:cNvSpPr>
          <p:nvPr/>
        </p:nvSpPr>
        <p:spPr bwMode="auto">
          <a:xfrm>
            <a:off x="8759825" y="3298826"/>
            <a:ext cx="1296988" cy="720725"/>
          </a:xfrm>
          <a:prstGeom prst="rect">
            <a:avLst/>
          </a:prstGeom>
          <a:solidFill>
            <a:srgbClr val="FF66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ru-RU" altLang="en-US" sz="1400" b="1" dirty="0">
                <a:solidFill>
                  <a:prstClr val="black"/>
                </a:solidFill>
                <a:latin typeface="Arial (body)"/>
              </a:rPr>
              <a:t>Последующие </a:t>
            </a:r>
          </a:p>
          <a:p>
            <a:pPr algn="ctr" eaLnBrk="1" hangingPunct="1"/>
            <a:r>
              <a:rPr lang="ru-RU" altLang="en-US" sz="1400" b="1" dirty="0">
                <a:solidFill>
                  <a:prstClr val="black"/>
                </a:solidFill>
                <a:latin typeface="Arial (body)"/>
              </a:rPr>
              <a:t>действия</a:t>
            </a:r>
            <a:endParaRPr lang="fr-FR" altLang="en-US" sz="1400" b="1" dirty="0">
              <a:solidFill>
                <a:prstClr val="black"/>
              </a:solidFill>
              <a:latin typeface="Arial (body)"/>
            </a:endParaRPr>
          </a:p>
        </p:txBody>
      </p:sp>
      <p:sp>
        <p:nvSpPr>
          <p:cNvPr id="93200" name="Rectangle 16"/>
          <p:cNvSpPr>
            <a:spLocks noChangeArrowheads="1"/>
          </p:cNvSpPr>
          <p:nvPr/>
        </p:nvSpPr>
        <p:spPr bwMode="auto">
          <a:xfrm>
            <a:off x="1631951" y="3298826"/>
            <a:ext cx="1230313" cy="720725"/>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ru-RU" altLang="en-US" sz="1400" b="1" dirty="0">
                <a:solidFill>
                  <a:prstClr val="black"/>
                </a:solidFill>
                <a:latin typeface="Arial (body)"/>
              </a:rPr>
              <a:t>Планирование</a:t>
            </a:r>
            <a:endParaRPr lang="fr-FR" altLang="en-US" sz="1400" b="1" dirty="0">
              <a:solidFill>
                <a:prstClr val="black"/>
              </a:solidFill>
              <a:latin typeface="Arial (body)"/>
            </a:endParaRPr>
          </a:p>
        </p:txBody>
      </p:sp>
      <p:sp>
        <p:nvSpPr>
          <p:cNvPr id="93201" name="Text Box 17"/>
          <p:cNvSpPr txBox="1">
            <a:spLocks noChangeArrowheads="1"/>
          </p:cNvSpPr>
          <p:nvPr/>
        </p:nvSpPr>
        <p:spPr bwMode="auto">
          <a:xfrm>
            <a:off x="2135188" y="2001838"/>
            <a:ext cx="411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Tahoma" pitchFamily="34" charset="0"/>
              </a:rPr>
              <a:t>1</a:t>
            </a:r>
          </a:p>
        </p:txBody>
      </p:sp>
      <p:sp>
        <p:nvSpPr>
          <p:cNvPr id="93202" name="Text Box 18"/>
          <p:cNvSpPr txBox="1">
            <a:spLocks noChangeArrowheads="1"/>
          </p:cNvSpPr>
          <p:nvPr/>
        </p:nvSpPr>
        <p:spPr bwMode="auto">
          <a:xfrm>
            <a:off x="3813176" y="2001838"/>
            <a:ext cx="4111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Tahoma" pitchFamily="34" charset="0"/>
              </a:rPr>
              <a:t>2</a:t>
            </a:r>
          </a:p>
        </p:txBody>
      </p:sp>
      <p:sp>
        <p:nvSpPr>
          <p:cNvPr id="93203" name="Text Box 19"/>
          <p:cNvSpPr txBox="1">
            <a:spLocks noChangeArrowheads="1"/>
          </p:cNvSpPr>
          <p:nvPr/>
        </p:nvSpPr>
        <p:spPr bwMode="auto">
          <a:xfrm>
            <a:off x="5303838" y="2001838"/>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Arial (body)"/>
              </a:rPr>
              <a:t>3</a:t>
            </a:r>
          </a:p>
        </p:txBody>
      </p:sp>
      <p:sp>
        <p:nvSpPr>
          <p:cNvPr id="93204" name="Text Box 20"/>
          <p:cNvSpPr txBox="1">
            <a:spLocks noChangeArrowheads="1"/>
          </p:cNvSpPr>
          <p:nvPr/>
        </p:nvSpPr>
        <p:spPr bwMode="auto">
          <a:xfrm>
            <a:off x="6764338" y="2001838"/>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Arial (body)"/>
              </a:rPr>
              <a:t>4</a:t>
            </a:r>
          </a:p>
        </p:txBody>
      </p:sp>
      <p:sp>
        <p:nvSpPr>
          <p:cNvPr id="93205" name="Text Box 21"/>
          <p:cNvSpPr txBox="1">
            <a:spLocks noChangeArrowheads="1"/>
          </p:cNvSpPr>
          <p:nvPr/>
        </p:nvSpPr>
        <p:spPr bwMode="auto">
          <a:xfrm>
            <a:off x="8183563" y="2001838"/>
            <a:ext cx="411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Tahoma" pitchFamily="34" charset="0"/>
              </a:rPr>
              <a:t>5</a:t>
            </a:r>
          </a:p>
        </p:txBody>
      </p:sp>
      <p:sp>
        <p:nvSpPr>
          <p:cNvPr id="93206" name="Text Box 22"/>
          <p:cNvSpPr txBox="1">
            <a:spLocks noChangeArrowheads="1"/>
          </p:cNvSpPr>
          <p:nvPr/>
        </p:nvSpPr>
        <p:spPr bwMode="auto">
          <a:xfrm>
            <a:off x="9625013" y="2001838"/>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Arial (body)"/>
              </a:rPr>
              <a:t>6</a:t>
            </a:r>
          </a:p>
        </p:txBody>
      </p:sp>
      <p:sp>
        <p:nvSpPr>
          <p:cNvPr id="93207" name="Text Box 23"/>
          <p:cNvSpPr txBox="1">
            <a:spLocks noChangeArrowheads="1"/>
          </p:cNvSpPr>
          <p:nvPr/>
        </p:nvSpPr>
        <p:spPr bwMode="auto">
          <a:xfrm>
            <a:off x="3478213" y="5002213"/>
            <a:ext cx="6546279"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buFontTx/>
              <a:buChar char="•"/>
            </a:pPr>
            <a:r>
              <a:rPr lang="en-US" altLang="en-US" sz="2000" dirty="0">
                <a:solidFill>
                  <a:prstClr val="black"/>
                </a:solidFill>
                <a:latin typeface="Arial (body)"/>
              </a:rPr>
              <a:t> </a:t>
            </a:r>
            <a:r>
              <a:rPr lang="ru-RU" altLang="en-US" sz="2000" dirty="0">
                <a:solidFill>
                  <a:prstClr val="black"/>
                </a:solidFill>
                <a:latin typeface="Arial (body)"/>
              </a:rPr>
              <a:t>Подготовка отчёта в предварительной редакции</a:t>
            </a:r>
            <a:endParaRPr lang="en-US" altLang="en-US" sz="2000" dirty="0">
              <a:solidFill>
                <a:prstClr val="black"/>
              </a:solidFill>
              <a:latin typeface="Arial (body)"/>
            </a:endParaRPr>
          </a:p>
          <a:p>
            <a:pPr eaLnBrk="1" hangingPunct="1">
              <a:buFontTx/>
              <a:buChar char="•"/>
            </a:pPr>
            <a:r>
              <a:rPr lang="ru-RU" altLang="en-US" sz="2000" dirty="0">
                <a:solidFill>
                  <a:prstClr val="black"/>
                </a:solidFill>
                <a:latin typeface="Arial (body)"/>
              </a:rPr>
              <a:t> Два этапа отчётности</a:t>
            </a:r>
            <a:r>
              <a:rPr lang="en-US" altLang="en-US" sz="2000" dirty="0">
                <a:solidFill>
                  <a:prstClr val="black"/>
                </a:solidFill>
                <a:latin typeface="Arial (body)"/>
              </a:rPr>
              <a:t> </a:t>
            </a:r>
          </a:p>
          <a:p>
            <a:pPr eaLnBrk="1" hangingPunct="1">
              <a:buFontTx/>
              <a:buChar char="•"/>
            </a:pPr>
            <a:r>
              <a:rPr lang="en-US" altLang="en-US" sz="2000" dirty="0">
                <a:solidFill>
                  <a:prstClr val="black"/>
                </a:solidFill>
                <a:latin typeface="Arial (body)"/>
              </a:rPr>
              <a:t> </a:t>
            </a:r>
            <a:r>
              <a:rPr lang="ru-RU" altLang="en-US" sz="2000" dirty="0">
                <a:solidFill>
                  <a:prstClr val="black"/>
                </a:solidFill>
                <a:latin typeface="Arial (body)"/>
              </a:rPr>
              <a:t>Предлагаемые сроки представления отчётности</a:t>
            </a:r>
            <a:endParaRPr lang="en-US" altLang="en-US" sz="2000" dirty="0">
              <a:solidFill>
                <a:prstClr val="black"/>
              </a:solidFill>
              <a:latin typeface="Arial (body)"/>
            </a:endParaRPr>
          </a:p>
          <a:p>
            <a:pPr eaLnBrk="1" hangingPunct="1">
              <a:buFontTx/>
              <a:buChar char="•"/>
            </a:pPr>
            <a:r>
              <a:rPr lang="en-US" altLang="en-US" sz="2000" dirty="0">
                <a:solidFill>
                  <a:prstClr val="black"/>
                </a:solidFill>
                <a:latin typeface="Arial (body)"/>
              </a:rPr>
              <a:t> </a:t>
            </a:r>
            <a:r>
              <a:rPr lang="ru-RU" altLang="en-US" sz="2000" dirty="0">
                <a:solidFill>
                  <a:prstClr val="black"/>
                </a:solidFill>
                <a:latin typeface="Arial (body)"/>
              </a:rPr>
              <a:t>Оценка степени удовлетворённости объекта аудита</a:t>
            </a:r>
            <a:endParaRPr lang="en-US" altLang="en-US" sz="2000" dirty="0">
              <a:solidFill>
                <a:prstClr val="black"/>
              </a:solidFill>
              <a:latin typeface="Tahoma" pitchFamily="34" charset="0"/>
            </a:endParaRPr>
          </a:p>
        </p:txBody>
      </p:sp>
      <p:sp>
        <p:nvSpPr>
          <p:cNvPr id="93208" name="Rectangle 24"/>
          <p:cNvSpPr>
            <a:spLocks noChangeArrowheads="1"/>
          </p:cNvSpPr>
          <p:nvPr/>
        </p:nvSpPr>
        <p:spPr bwMode="auto">
          <a:xfrm>
            <a:off x="5735639" y="3213101"/>
            <a:ext cx="1584325" cy="936625"/>
          </a:xfrm>
          <a:prstGeom prst="rect">
            <a:avLst/>
          </a:prstGeom>
          <a:noFill/>
          <a:ln w="571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sp>
        <p:nvSpPr>
          <p:cNvPr id="93209" name="Rectangle 25"/>
          <p:cNvSpPr>
            <a:spLocks noChangeArrowheads="1"/>
          </p:cNvSpPr>
          <p:nvPr/>
        </p:nvSpPr>
        <p:spPr bwMode="auto">
          <a:xfrm>
            <a:off x="3282951" y="4941888"/>
            <a:ext cx="6907264" cy="1416050"/>
          </a:xfrm>
          <a:prstGeom prst="rect">
            <a:avLst/>
          </a:prstGeom>
          <a:noFill/>
          <a:ln w="57150">
            <a:solidFill>
              <a:srgbClr val="FFCC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cxnSp>
        <p:nvCxnSpPr>
          <p:cNvPr id="93210" name="AutoShape 26"/>
          <p:cNvCxnSpPr>
            <a:cxnSpLocks noChangeShapeType="1"/>
            <a:stCxn id="93208" idx="2"/>
            <a:endCxn id="93209" idx="0"/>
          </p:cNvCxnSpPr>
          <p:nvPr/>
        </p:nvCxnSpPr>
        <p:spPr bwMode="auto">
          <a:xfrm rot="16200000" flipH="1">
            <a:off x="6236111" y="4441416"/>
            <a:ext cx="792162" cy="208781"/>
          </a:xfrm>
          <a:prstGeom prst="bentConnector3">
            <a:avLst>
              <a:gd name="adj1" fmla="val 50000"/>
            </a:avLst>
          </a:prstGeom>
          <a:noFill/>
          <a:ln w="57150">
            <a:solidFill>
              <a:srgbClr val="FF0000"/>
            </a:solidFill>
            <a:miter lim="800000"/>
            <a:headEnd/>
            <a:tailEnd type="triangle" w="med" len="med"/>
          </a:ln>
          <a:extLst>
            <a:ext uri="{909E8E84-426E-40DD-AFC4-6F175D3DCCD1}">
              <a14:hiddenFill xmlns:a14="http://schemas.microsoft.com/office/drawing/2010/main">
                <a:noFill/>
              </a14:hiddenFill>
            </a:ext>
          </a:extLst>
        </p:spPr>
      </p:cxnSp>
      <p:sp>
        <p:nvSpPr>
          <p:cNvPr id="27" name="Rectangle 2"/>
          <p:cNvSpPr txBox="1">
            <a:spLocks noChangeArrowheads="1"/>
          </p:cNvSpPr>
          <p:nvPr/>
        </p:nvSpPr>
        <p:spPr>
          <a:xfrm>
            <a:off x="1960615" y="404664"/>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514350" indent="-514350" algn="l">
              <a:buFont typeface="+mj-lt"/>
              <a:buAutoNum type="arabicPeriod" startAt="4"/>
            </a:pPr>
            <a:r>
              <a:rPr lang="ru-RU" altLang="en-US" sz="2600" b="1" dirty="0">
                <a:solidFill>
                  <a:prstClr val="black"/>
                </a:solidFill>
                <a:latin typeface="Arial (body)"/>
              </a:rPr>
              <a:t>Отчётность</a:t>
            </a:r>
            <a:endParaRPr lang="en-GB" sz="2600" b="1" dirty="0">
              <a:solidFill>
                <a:srgbClr val="000000"/>
              </a:solidFill>
              <a:latin typeface="Arial (headings)"/>
            </a:endParaRPr>
          </a:p>
        </p:txBody>
      </p:sp>
    </p:spTree>
    <p:extLst>
      <p:ext uri="{BB962C8B-B14F-4D97-AF65-F5344CB8AC3E}">
        <p14:creationId xmlns:p14="http://schemas.microsoft.com/office/powerpoint/2010/main" val="2189574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CECB95B-6775-4490-AD5A-FA7925036C61}" type="slidenum">
              <a:rPr kumimoji="0" lang="nl-BE" sz="1400" b="0" i="0" u="none" strike="noStrike" kern="1200" cap="none" spc="0" normalizeH="0" baseline="0" noProof="0" smtClean="0">
                <a:ln>
                  <a:noFill/>
                </a:ln>
                <a:solidFill>
                  <a:srgbClr val="000000"/>
                </a:solidFill>
                <a:effectLst/>
                <a:uLnTx/>
                <a:uFillTx/>
                <a:latin typeface="Arial"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nl-BE"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9219" name="Rectangle 2"/>
          <p:cNvSpPr>
            <a:spLocks noGrp="1" noChangeArrowheads="1"/>
          </p:cNvSpPr>
          <p:nvPr>
            <p:ph type="title"/>
          </p:nvPr>
        </p:nvSpPr>
        <p:spPr>
          <a:xfrm>
            <a:off x="2279576" y="692696"/>
            <a:ext cx="6480720" cy="1143000"/>
          </a:xfrm>
          <a:ln w="19050">
            <a:solidFill>
              <a:schemeClr val="accent5"/>
            </a:solidFill>
          </a:ln>
        </p:spPr>
        <p:style>
          <a:lnRef idx="2">
            <a:schemeClr val="accent1"/>
          </a:lnRef>
          <a:fillRef idx="1">
            <a:schemeClr val="lt1"/>
          </a:fillRef>
          <a:effectRef idx="0">
            <a:schemeClr val="accent1"/>
          </a:effectRef>
          <a:fontRef idx="minor">
            <a:schemeClr val="dk1"/>
          </a:fontRef>
        </p:style>
        <p:txBody>
          <a:bodyPr>
            <a:normAutofit/>
          </a:bodyPr>
          <a:lstStyle/>
          <a:p>
            <a:pPr algn="ctr" eaLnBrk="1" hangingPunct="1"/>
            <a:r>
              <a:rPr lang="ru-RU" sz="2600" b="1" dirty="0">
                <a:solidFill>
                  <a:srgbClr val="000000"/>
                </a:solidFill>
                <a:latin typeface="Arial (headings)"/>
              </a:rPr>
              <a:t>План</a:t>
            </a:r>
            <a:endParaRPr lang="en-US" sz="2600" b="1" dirty="0">
              <a:solidFill>
                <a:srgbClr val="000000"/>
              </a:solidFill>
              <a:latin typeface="Arial (headings)"/>
            </a:endParaRPr>
          </a:p>
        </p:txBody>
      </p:sp>
      <p:sp>
        <p:nvSpPr>
          <p:cNvPr id="9220" name="Rectangle 3"/>
          <p:cNvSpPr>
            <a:spLocks noGrp="1" noChangeArrowheads="1"/>
          </p:cNvSpPr>
          <p:nvPr>
            <p:ph type="body" idx="1"/>
          </p:nvPr>
        </p:nvSpPr>
        <p:spPr>
          <a:xfrm>
            <a:off x="1992313" y="1989138"/>
            <a:ext cx="8229600" cy="4114800"/>
          </a:xfrm>
        </p:spPr>
        <p:txBody>
          <a:bodyPr>
            <a:normAutofit/>
          </a:bodyPr>
          <a:lstStyle/>
          <a:p>
            <a:pPr eaLnBrk="1" hangingPunct="1">
              <a:buClr>
                <a:schemeClr val="accent5"/>
              </a:buClr>
              <a:buSzPct val="85000"/>
              <a:buFontTx/>
              <a:buChar char="•"/>
            </a:pPr>
            <a:endParaRPr lang="en-US" sz="2200" dirty="0">
              <a:solidFill>
                <a:srgbClr val="000000"/>
              </a:solidFill>
              <a:latin typeface="Arial (body)"/>
              <a:cs typeface="Arial" pitchFamily="34" charset="0"/>
            </a:endParaRPr>
          </a:p>
          <a:p>
            <a:pPr eaLnBrk="1" hangingPunct="1">
              <a:buClr>
                <a:schemeClr val="accent5"/>
              </a:buClr>
              <a:buSzPct val="85000"/>
            </a:pPr>
            <a:r>
              <a:rPr lang="ru-RU" sz="2200" dirty="0">
                <a:solidFill>
                  <a:srgbClr val="000000"/>
                </a:solidFill>
                <a:latin typeface="Arial (body)"/>
                <a:cs typeface="Arial" pitchFamily="34" charset="0"/>
              </a:rPr>
              <a:t>Часть</a:t>
            </a:r>
            <a:r>
              <a:rPr lang="en-US" sz="2200" dirty="0">
                <a:solidFill>
                  <a:srgbClr val="000000"/>
                </a:solidFill>
                <a:latin typeface="Arial (body)"/>
                <a:cs typeface="Arial" pitchFamily="34" charset="0"/>
              </a:rPr>
              <a:t> 1: </a:t>
            </a:r>
            <a:r>
              <a:rPr lang="ru-RU" sz="2200" dirty="0">
                <a:solidFill>
                  <a:srgbClr val="000000"/>
                </a:solidFill>
                <a:latin typeface="Arial (body)"/>
                <a:cs typeface="Arial" pitchFamily="34" charset="0"/>
              </a:rPr>
              <a:t>Текущее положение дел</a:t>
            </a:r>
            <a:endParaRPr lang="en-US" sz="2200" dirty="0">
              <a:solidFill>
                <a:srgbClr val="000000"/>
              </a:solidFill>
              <a:latin typeface="Arial (body)"/>
              <a:cs typeface="Arial" pitchFamily="34" charset="0"/>
            </a:endParaRPr>
          </a:p>
          <a:p>
            <a:pPr eaLnBrk="1" hangingPunct="1">
              <a:buClr>
                <a:schemeClr val="accent5"/>
              </a:buClr>
              <a:buSzPct val="85000"/>
            </a:pPr>
            <a:endParaRPr lang="en-US" sz="2200" dirty="0">
              <a:solidFill>
                <a:srgbClr val="000000"/>
              </a:solidFill>
              <a:latin typeface="Arial (body)"/>
              <a:cs typeface="Arial" pitchFamily="34" charset="0"/>
            </a:endParaRPr>
          </a:p>
          <a:p>
            <a:pPr eaLnBrk="1" hangingPunct="1">
              <a:buClr>
                <a:schemeClr val="accent5"/>
              </a:buClr>
              <a:buSzPct val="85000"/>
            </a:pPr>
            <a:r>
              <a:rPr lang="ru-RU" sz="2200" dirty="0">
                <a:solidFill>
                  <a:srgbClr val="000000"/>
                </a:solidFill>
                <a:highlight>
                  <a:srgbClr val="FFFF00"/>
                </a:highlight>
                <a:latin typeface="Arial (body)"/>
                <a:cs typeface="Arial" pitchFamily="34" charset="0"/>
              </a:rPr>
              <a:t>Часть</a:t>
            </a:r>
            <a:r>
              <a:rPr lang="en-US" sz="2200" dirty="0">
                <a:solidFill>
                  <a:srgbClr val="000000"/>
                </a:solidFill>
                <a:highlight>
                  <a:srgbClr val="FFFF00"/>
                </a:highlight>
                <a:latin typeface="Arial (body)"/>
                <a:cs typeface="Arial" pitchFamily="34" charset="0"/>
              </a:rPr>
              <a:t> 2: </a:t>
            </a:r>
            <a:r>
              <a:rPr lang="ru-RU" sz="2200" dirty="0">
                <a:solidFill>
                  <a:srgbClr val="000000"/>
                </a:solidFill>
                <a:highlight>
                  <a:srgbClr val="FFFF00"/>
                </a:highlight>
                <a:latin typeface="Arial (body)"/>
                <a:cs typeface="Arial" pitchFamily="34" charset="0"/>
              </a:rPr>
              <a:t>Ссылка на </a:t>
            </a:r>
            <a:r>
              <a:rPr lang="en-US" sz="2200" dirty="0">
                <a:solidFill>
                  <a:srgbClr val="000000"/>
                </a:solidFill>
                <a:highlight>
                  <a:srgbClr val="FFFF00"/>
                </a:highlight>
                <a:latin typeface="Arial (body)"/>
                <a:cs typeface="Arial" pitchFamily="34" charset="0"/>
              </a:rPr>
              <a:t>ISPPIA</a:t>
            </a:r>
            <a:r>
              <a:rPr lang="ru-RU" sz="2200" dirty="0">
                <a:solidFill>
                  <a:srgbClr val="000000"/>
                </a:solidFill>
                <a:highlight>
                  <a:srgbClr val="FFFF00"/>
                </a:highlight>
                <a:latin typeface="Arial (body)"/>
                <a:cs typeface="Arial" pitchFamily="34" charset="0"/>
              </a:rPr>
              <a:t> (Международные стандарты профессиональной практики внутреннего аудита</a:t>
            </a:r>
            <a:endParaRPr lang="en-US" sz="2200" dirty="0">
              <a:solidFill>
                <a:srgbClr val="000000"/>
              </a:solidFill>
              <a:highlight>
                <a:srgbClr val="FFFF00"/>
              </a:highlight>
              <a:latin typeface="Arial (body)"/>
              <a:cs typeface="Arial" pitchFamily="34" charset="0"/>
            </a:endParaRPr>
          </a:p>
          <a:p>
            <a:pPr eaLnBrk="1" hangingPunct="1">
              <a:buClr>
                <a:schemeClr val="accent5"/>
              </a:buClr>
              <a:buSzPct val="85000"/>
            </a:pPr>
            <a:endParaRPr lang="en-US" sz="2200" dirty="0">
              <a:solidFill>
                <a:srgbClr val="000000"/>
              </a:solidFill>
              <a:latin typeface="Arial (body)"/>
              <a:cs typeface="Arial" pitchFamily="34" charset="0"/>
            </a:endParaRPr>
          </a:p>
          <a:p>
            <a:pPr eaLnBrk="1" hangingPunct="1">
              <a:buClr>
                <a:schemeClr val="accent5"/>
              </a:buClr>
              <a:buSzPct val="85000"/>
            </a:pPr>
            <a:r>
              <a:rPr lang="ru-RU" sz="2200" dirty="0">
                <a:solidFill>
                  <a:srgbClr val="000000"/>
                </a:solidFill>
                <a:latin typeface="Arial (body)"/>
                <a:cs typeface="Arial" pitchFamily="34" charset="0"/>
              </a:rPr>
              <a:t>Часть</a:t>
            </a:r>
            <a:r>
              <a:rPr lang="en-US" sz="2200" dirty="0">
                <a:solidFill>
                  <a:srgbClr val="000000"/>
                </a:solidFill>
                <a:latin typeface="Arial (body)"/>
                <a:cs typeface="Arial" pitchFamily="34" charset="0"/>
              </a:rPr>
              <a:t> 3: </a:t>
            </a:r>
            <a:r>
              <a:rPr lang="ru-RU" sz="2200" dirty="0">
                <a:solidFill>
                  <a:srgbClr val="000000"/>
                </a:solidFill>
                <a:latin typeface="Arial (body)"/>
                <a:cs typeface="Arial" pitchFamily="34" charset="0"/>
              </a:rPr>
              <a:t>Компоненты этапа отчётности</a:t>
            </a:r>
            <a:endParaRPr lang="en-US" sz="2200" dirty="0">
              <a:solidFill>
                <a:srgbClr val="000000"/>
              </a:solidFill>
              <a:latin typeface="Arial (body)"/>
              <a:cs typeface="Arial" pitchFamily="34" charset="0"/>
            </a:endParaRPr>
          </a:p>
          <a:p>
            <a:pPr eaLnBrk="1" hangingPunct="1">
              <a:buClr>
                <a:schemeClr val="accent5"/>
              </a:buClr>
              <a:buSzPct val="85000"/>
              <a:buFontTx/>
              <a:buChar char="•"/>
            </a:pPr>
            <a:endParaRPr lang="en-US" sz="2200" dirty="0">
              <a:solidFill>
                <a:srgbClr val="000000"/>
              </a:solidFill>
              <a:latin typeface="Arial (body)"/>
              <a:cs typeface="Arial" pitchFamily="34" charset="0"/>
            </a:endParaRPr>
          </a:p>
          <a:p>
            <a:pPr eaLnBrk="1" hangingPunct="1">
              <a:buClr>
                <a:srgbClr val="000000"/>
              </a:buClr>
              <a:buSzPct val="85000"/>
              <a:buFontTx/>
              <a:buChar char="•"/>
            </a:pPr>
            <a:endParaRPr lang="en-US" sz="22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3132330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18"/>
          <p:cNvSpPr>
            <a:spLocks noChangeArrowheads="1"/>
          </p:cNvSpPr>
          <p:nvPr/>
        </p:nvSpPr>
        <p:spPr bwMode="auto">
          <a:xfrm>
            <a:off x="2112962" y="4308478"/>
            <a:ext cx="8948738" cy="1569660"/>
          </a:xfrm>
          <a:prstGeom prst="rect">
            <a:avLst/>
          </a:prstGeom>
          <a:solidFill>
            <a:schemeClr val="bg2"/>
          </a:solidFill>
          <a:ln>
            <a:noFill/>
          </a:ln>
          <a:effectLst>
            <a:outerShdw blurRad="63500" dist="107950" dir="2700000" algn="tl" rotWithShape="0">
              <a:prstClr val="black">
                <a:alpha val="50000"/>
              </a:prstClr>
            </a:outerShdw>
          </a:effectLst>
          <a:extLst>
            <a:ext uri="{91240B29-F687-4F45-9708-019B960494DF}">
              <a14:hiddenLine xmlns:a14="http://schemas.microsoft.com/office/drawing/2010/main" w="25400">
                <a:solidFill>
                  <a:srgbClr val="385D8A"/>
                </a:solidFill>
                <a:miter lim="800000"/>
                <a:headEnd/>
                <a:tailEnd/>
              </a14:hiddenLine>
            </a:ext>
          </a:extLst>
        </p:spPr>
        <p:txBody>
          <a:bodyPr wrap="square">
            <a:spAutoFit/>
          </a:bodyPr>
          <a:lstStyle/>
          <a:p>
            <a:pPr>
              <a:defRPr/>
            </a:pPr>
            <a:r>
              <a:rPr lang="ru-RU" sz="1600" b="1" u="sng" dirty="0">
                <a:solidFill>
                  <a:prstClr val="black"/>
                </a:solidFill>
                <a:latin typeface="Arial (body)"/>
              </a:rPr>
              <a:t>Стандарт</a:t>
            </a:r>
            <a:r>
              <a:rPr lang="en-US" sz="1600" b="1" u="sng" dirty="0">
                <a:solidFill>
                  <a:prstClr val="black"/>
                </a:solidFill>
                <a:latin typeface="Arial (body)"/>
              </a:rPr>
              <a:t> 2430 – </a:t>
            </a:r>
            <a:r>
              <a:rPr lang="ru-RU" sz="1600" b="1" u="sng" dirty="0">
                <a:solidFill>
                  <a:prstClr val="black"/>
                </a:solidFill>
                <a:latin typeface="Arial (body)"/>
              </a:rPr>
              <a:t>Использование фразы «выполнено в </a:t>
            </a:r>
            <a:r>
              <a:rPr lang="ru-RU" sz="1600" b="1" u="sng" dirty="0" err="1">
                <a:solidFill>
                  <a:prstClr val="black"/>
                </a:solidFill>
                <a:latin typeface="Arial (body)"/>
              </a:rPr>
              <a:t>соовтетствии</a:t>
            </a:r>
            <a:r>
              <a:rPr lang="ru-RU" sz="1600" b="1" u="sng" dirty="0">
                <a:solidFill>
                  <a:prstClr val="black"/>
                </a:solidFill>
                <a:latin typeface="Arial (body)"/>
              </a:rPr>
              <a:t> с Международными профессиональными стандартами внутреннего аудита»</a:t>
            </a:r>
            <a:br>
              <a:rPr lang="en-US" sz="1600" b="1" u="sng" dirty="0">
                <a:solidFill>
                  <a:prstClr val="black"/>
                </a:solidFill>
                <a:latin typeface="Arial (body)"/>
              </a:rPr>
            </a:br>
            <a:r>
              <a:rPr lang="ru-RU" sz="1600" dirty="0">
                <a:solidFill>
                  <a:prstClr val="black"/>
                </a:solidFill>
                <a:latin typeface="Arial (body)"/>
              </a:rPr>
              <a:t>«</a:t>
            </a:r>
            <a:r>
              <a:rPr lang="ru-RU" sz="1600" i="1" dirty="0">
                <a:solidFill>
                  <a:prstClr val="black"/>
                </a:solidFill>
                <a:latin typeface="Arial (body)"/>
              </a:rPr>
              <a:t>Заявлять о том, что задания </a:t>
            </a:r>
            <a:r>
              <a:rPr lang="ru-RU" sz="1600" dirty="0"/>
              <a:t>«выполнены в соответствии с Международными профессиональными стандартами внутреннего аудита», допустимо только в том случае, если это заявление подтверждается результатами программы обеспечения и повышения качества внутреннего аудита»</a:t>
            </a:r>
            <a:endParaRPr lang="en-US" sz="1600" i="1" dirty="0">
              <a:solidFill>
                <a:srgbClr val="000000"/>
              </a:solidFill>
              <a:latin typeface="Times New Roman" pitchFamily="18" charset="0"/>
              <a:cs typeface="Times New Roman" pitchFamily="18" charset="0"/>
            </a:endParaRPr>
          </a:p>
        </p:txBody>
      </p:sp>
      <p:sp>
        <p:nvSpPr>
          <p:cNvPr id="94212" name="Rectangle 17"/>
          <p:cNvSpPr>
            <a:spLocks noChangeArrowheads="1"/>
          </p:cNvSpPr>
          <p:nvPr/>
        </p:nvSpPr>
        <p:spPr bwMode="auto">
          <a:xfrm>
            <a:off x="2062955" y="2310722"/>
            <a:ext cx="8982102" cy="1107996"/>
          </a:xfrm>
          <a:prstGeom prst="rect">
            <a:avLst/>
          </a:prstGeom>
          <a:solidFill>
            <a:schemeClr val="bg2"/>
          </a:solidFill>
          <a:ln>
            <a:noFill/>
          </a:ln>
          <a:effectLst>
            <a:outerShdw blurRad="63500" dist="107950" dir="2700000" algn="tl" rotWithShape="0">
              <a:prstClr val="black">
                <a:alpha val="50000"/>
              </a:prstClr>
            </a:outerShdw>
          </a:effectLst>
          <a:extLst>
            <a:ext uri="{91240B29-F687-4F45-9708-019B960494DF}">
              <a14:hiddenLine xmlns:a14="http://schemas.microsoft.com/office/drawing/2010/main" w="25400">
                <a:solidFill>
                  <a:srgbClr val="385D8A"/>
                </a:solidFill>
                <a:miter lim="800000"/>
                <a:headEnd/>
                <a:tailEnd/>
              </a14:hiddenLine>
            </a:ext>
          </a:extLst>
        </p:spPr>
        <p:txBody>
          <a:bodyPr wrap="square">
            <a:spAutoFit/>
          </a:bodyPr>
          <a:lstStyle/>
          <a:p>
            <a:pPr>
              <a:defRPr/>
            </a:pPr>
            <a:r>
              <a:rPr lang="ru-RU" b="1" u="sng" dirty="0">
                <a:solidFill>
                  <a:prstClr val="black"/>
                </a:solidFill>
                <a:latin typeface="Arial (body)"/>
              </a:rPr>
              <a:t>Стандарт</a:t>
            </a:r>
            <a:r>
              <a:rPr lang="en-US" b="1" u="sng" dirty="0">
                <a:solidFill>
                  <a:prstClr val="black"/>
                </a:solidFill>
                <a:latin typeface="Arial (body)"/>
              </a:rPr>
              <a:t> </a:t>
            </a:r>
            <a:r>
              <a:rPr lang="ru-RU" sz="2000" b="1" u="sng" dirty="0"/>
              <a:t>2410 — Критерии информирования</a:t>
            </a:r>
            <a:br>
              <a:rPr lang="en-US" b="1" u="sng" dirty="0">
                <a:solidFill>
                  <a:prstClr val="black"/>
                </a:solidFill>
                <a:latin typeface="Arial (body)"/>
              </a:rPr>
            </a:br>
            <a:r>
              <a:rPr lang="ru-RU" b="1" i="1" u="sng" dirty="0">
                <a:solidFill>
                  <a:prstClr val="black"/>
                </a:solidFill>
                <a:latin typeface="Arial (body)"/>
              </a:rPr>
              <a:t>«</a:t>
            </a:r>
            <a:r>
              <a:rPr lang="ru-RU" altLang="fr-FR" sz="1400" b="1" i="1" dirty="0">
                <a:solidFill>
                  <a:prstClr val="black"/>
                </a:solidFill>
                <a:latin typeface="Arial (body)"/>
              </a:rPr>
              <a:t>Сообщения о результатах должны содержать информацию о целях, содержании и результатах выполнения, а также соответствующие заключения</a:t>
            </a:r>
            <a:r>
              <a:rPr lang="en-US" sz="1400" b="1" i="1" dirty="0">
                <a:solidFill>
                  <a:prstClr val="black"/>
                </a:solidFill>
                <a:latin typeface="Arial (body)"/>
              </a:rPr>
              <a:t> </a:t>
            </a:r>
            <a:r>
              <a:rPr lang="ru-RU" sz="1400" b="1" i="1" dirty="0">
                <a:solidFill>
                  <a:prstClr val="black"/>
                </a:solidFill>
                <a:latin typeface="Arial (body)"/>
              </a:rPr>
              <a:t>, рекомендации и планы действий.»</a:t>
            </a:r>
            <a:endParaRPr lang="en-US" sz="1400" b="1" i="1" dirty="0">
              <a:solidFill>
                <a:prstClr val="black"/>
              </a:solidFill>
              <a:latin typeface="Arial (body)"/>
            </a:endParaRPr>
          </a:p>
        </p:txBody>
      </p:sp>
      <p:sp>
        <p:nvSpPr>
          <p:cNvPr id="9421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3E9060F7-7A30-4B63-A974-0B3FF17FFF67}" type="slidenum">
              <a:rPr lang="nl-BE" altLang="en-US">
                <a:solidFill>
                  <a:srgbClr val="898989"/>
                </a:solidFill>
                <a:latin typeface="Tahoma" pitchFamily="34" charset="0"/>
              </a:rPr>
              <a:pPr eaLnBrk="1" hangingPunct="1"/>
              <a:t>7</a:t>
            </a:fld>
            <a:endParaRPr lang="nl-BE" altLang="en-US" dirty="0">
              <a:solidFill>
                <a:srgbClr val="898989"/>
              </a:solidFill>
              <a:latin typeface="Tahoma" pitchFamily="34" charset="0"/>
            </a:endParaRPr>
          </a:p>
        </p:txBody>
      </p:sp>
      <p:sp>
        <p:nvSpPr>
          <p:cNvPr id="94214" name="Rectangle 2"/>
          <p:cNvSpPr>
            <a:spLocks noChangeArrowheads="1"/>
          </p:cNvSpPr>
          <p:nvPr/>
        </p:nvSpPr>
        <p:spPr bwMode="auto">
          <a:xfrm>
            <a:off x="2062956" y="445294"/>
            <a:ext cx="8982101" cy="1724025"/>
          </a:xfrm>
          <a:prstGeom prst="rect">
            <a:avLst/>
          </a:prstGeom>
          <a:solidFill>
            <a:schemeClr val="bg2"/>
          </a:solidFill>
          <a:ln>
            <a:noFill/>
          </a:ln>
          <a:effectLst>
            <a:outerShdw blurRad="63500" dist="107950" dir="2700000" algn="tl" rotWithShape="0">
              <a:prstClr val="black">
                <a:alpha val="5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r>
              <a:rPr lang="ru-RU" sz="2400" b="1" u="sng" dirty="0">
                <a:solidFill>
                  <a:prstClr val="black"/>
                </a:solidFill>
                <a:latin typeface="Arial (body)"/>
              </a:rPr>
              <a:t>Стандарт</a:t>
            </a:r>
            <a:r>
              <a:rPr lang="en-US" sz="2400" b="1" u="sng" dirty="0">
                <a:solidFill>
                  <a:prstClr val="black"/>
                </a:solidFill>
                <a:latin typeface="Arial (body)"/>
              </a:rPr>
              <a:t> 2400 – </a:t>
            </a:r>
            <a:r>
              <a:rPr lang="ru-RU" sz="2400" b="1" u="sng" dirty="0">
                <a:solidFill>
                  <a:prstClr val="black"/>
                </a:solidFill>
                <a:latin typeface="Arial (body)"/>
              </a:rPr>
              <a:t>Информирование о результатах</a:t>
            </a:r>
            <a:r>
              <a:rPr lang="en-US" sz="2400" b="1" i="1" dirty="0">
                <a:solidFill>
                  <a:prstClr val="black"/>
                </a:solidFill>
                <a:latin typeface="Arial (body)"/>
              </a:rPr>
              <a:t> </a:t>
            </a:r>
            <a:br>
              <a:rPr lang="en-US" sz="2400" b="1" i="1" dirty="0">
                <a:solidFill>
                  <a:prstClr val="black"/>
                </a:solidFill>
                <a:latin typeface="Arial (body)"/>
              </a:rPr>
            </a:br>
            <a:br>
              <a:rPr lang="en-US" sz="2400" b="1" i="1" dirty="0">
                <a:solidFill>
                  <a:prstClr val="black"/>
                </a:solidFill>
                <a:latin typeface="Arial (body)"/>
              </a:rPr>
            </a:br>
            <a:r>
              <a:rPr lang="ru-RU" sz="2400" b="1" i="1" dirty="0">
                <a:solidFill>
                  <a:prstClr val="black"/>
                </a:solidFill>
                <a:latin typeface="Arial (body)"/>
              </a:rPr>
              <a:t>«</a:t>
            </a:r>
            <a:r>
              <a:rPr lang="ru-RU" sz="2400" i="1" dirty="0"/>
              <a:t>Внутренние аудиторы должны сообщать результаты выполненных заданий</a:t>
            </a:r>
            <a:r>
              <a:rPr lang="en-US" sz="2400" i="1" dirty="0">
                <a:solidFill>
                  <a:prstClr val="black"/>
                </a:solidFill>
                <a:latin typeface="Arial (body)"/>
              </a:rPr>
              <a:t>.</a:t>
            </a:r>
            <a:r>
              <a:rPr lang="ru-RU" sz="2400" i="1" dirty="0">
                <a:solidFill>
                  <a:prstClr val="black"/>
                </a:solidFill>
                <a:latin typeface="Arial (body)"/>
              </a:rPr>
              <a:t>»</a:t>
            </a:r>
            <a:endParaRPr lang="en-US" sz="2400" i="1" dirty="0">
              <a:solidFill>
                <a:prstClr val="black"/>
              </a:solidFill>
              <a:latin typeface="Arial (body)"/>
            </a:endParaRPr>
          </a:p>
          <a:p>
            <a:pPr>
              <a:defRPr/>
            </a:pPr>
            <a:endParaRPr lang="en-US" sz="2400" i="1" dirty="0">
              <a:solidFill>
                <a:prstClr val="black"/>
              </a:solidFill>
              <a:latin typeface="Arial (body)"/>
            </a:endParaRPr>
          </a:p>
        </p:txBody>
      </p:sp>
      <p:sp>
        <p:nvSpPr>
          <p:cNvPr id="94215" name="AutoShape 3"/>
          <p:cNvSpPr>
            <a:spLocks noChangeArrowheads="1"/>
          </p:cNvSpPr>
          <p:nvPr/>
        </p:nvSpPr>
        <p:spPr bwMode="auto">
          <a:xfrm>
            <a:off x="1470025" y="1984166"/>
            <a:ext cx="611187" cy="935038"/>
          </a:xfrm>
          <a:prstGeom prst="curvedRightArrow">
            <a:avLst>
              <a:gd name="adj1" fmla="val 13146"/>
              <a:gd name="adj2" fmla="val 61195"/>
              <a:gd name="adj3" fmla="val 27968"/>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grpSp>
        <p:nvGrpSpPr>
          <p:cNvPr id="94217" name="Group 1"/>
          <p:cNvGrpSpPr>
            <a:grpSpLocks/>
          </p:cNvGrpSpPr>
          <p:nvPr/>
        </p:nvGrpSpPr>
        <p:grpSpPr bwMode="auto">
          <a:xfrm>
            <a:off x="1703389" y="77788"/>
            <a:ext cx="1944687" cy="290512"/>
            <a:chOff x="179388" y="77788"/>
            <a:chExt cx="1944687" cy="290512"/>
          </a:xfrm>
        </p:grpSpPr>
        <p:grpSp>
          <p:nvGrpSpPr>
            <p:cNvPr id="94219" name="Group 9"/>
            <p:cNvGrpSpPr>
              <a:grpSpLocks/>
            </p:cNvGrpSpPr>
            <p:nvPr/>
          </p:nvGrpSpPr>
          <p:grpSpPr bwMode="auto">
            <a:xfrm>
              <a:off x="179388" y="115888"/>
              <a:ext cx="1944687" cy="217487"/>
              <a:chOff x="110" y="890"/>
              <a:chExt cx="5628" cy="1094"/>
            </a:xfrm>
          </p:grpSpPr>
          <p:sp>
            <p:nvSpPr>
              <p:cNvPr id="1168394"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1168395"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1168396"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1168397"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1168398"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1168399"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grpSp>
        <p:sp>
          <p:nvSpPr>
            <p:cNvPr id="94220" name="Rectangle 16"/>
            <p:cNvSpPr>
              <a:spLocks noChangeArrowheads="1"/>
            </p:cNvSpPr>
            <p:nvPr/>
          </p:nvSpPr>
          <p:spPr bwMode="auto">
            <a:xfrm>
              <a:off x="1054100" y="77788"/>
              <a:ext cx="484188"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grpSp>
      <p:sp>
        <p:nvSpPr>
          <p:cNvPr id="17" name="Rectangle 17">
            <a:extLst>
              <a:ext uri="{FF2B5EF4-FFF2-40B4-BE49-F238E27FC236}">
                <a16:creationId xmlns:a16="http://schemas.microsoft.com/office/drawing/2014/main" id="{2A3CE1A4-F8C5-4AAA-846F-8190FE5D08BE}"/>
              </a:ext>
            </a:extLst>
          </p:cNvPr>
          <p:cNvSpPr>
            <a:spLocks noChangeArrowheads="1"/>
          </p:cNvSpPr>
          <p:nvPr/>
        </p:nvSpPr>
        <p:spPr bwMode="auto">
          <a:xfrm>
            <a:off x="2096320" y="3316678"/>
            <a:ext cx="8948737" cy="915988"/>
          </a:xfrm>
          <a:prstGeom prst="rect">
            <a:avLst/>
          </a:prstGeom>
          <a:solidFill>
            <a:schemeClr val="bg2"/>
          </a:solidFill>
          <a:ln>
            <a:noFill/>
          </a:ln>
          <a:effectLst>
            <a:outerShdw blurRad="63500" dist="107950" dir="2700000" algn="tl" rotWithShape="0">
              <a:prstClr val="black">
                <a:alpha val="50000"/>
              </a:prstClr>
            </a:outerShdw>
          </a:effectLst>
          <a:extLst>
            <a:ext uri="{91240B29-F687-4F45-9708-019B960494DF}">
              <a14:hiddenLine xmlns:a14="http://schemas.microsoft.com/office/drawing/2010/main" w="25400">
                <a:solidFill>
                  <a:srgbClr val="385D8A"/>
                </a:solidFill>
                <a:miter lim="800000"/>
                <a:headEnd/>
                <a:tailEnd/>
              </a14:hiddenLine>
            </a:ext>
          </a:extLst>
        </p:spPr>
        <p:txBody>
          <a:bodyPr wrap="square">
            <a:spAutoFit/>
          </a:bodyPr>
          <a:lstStyle/>
          <a:p>
            <a:pPr>
              <a:defRPr/>
            </a:pPr>
            <a:r>
              <a:rPr lang="ru-RU" b="1" u="sng" dirty="0">
                <a:solidFill>
                  <a:prstClr val="black"/>
                </a:solidFill>
                <a:latin typeface="Arial (body)"/>
              </a:rPr>
              <a:t>Стандарт</a:t>
            </a:r>
            <a:r>
              <a:rPr lang="en-US" b="1" u="sng" dirty="0">
                <a:solidFill>
                  <a:prstClr val="black"/>
                </a:solidFill>
                <a:latin typeface="Arial (body)"/>
              </a:rPr>
              <a:t> 2420 – </a:t>
            </a:r>
            <a:r>
              <a:rPr lang="ru-RU" b="1" u="sng" dirty="0">
                <a:solidFill>
                  <a:prstClr val="black"/>
                </a:solidFill>
                <a:latin typeface="Arial (body)"/>
              </a:rPr>
              <a:t>Качество сообщений</a:t>
            </a:r>
            <a:br>
              <a:rPr lang="en-US" b="1" u="sng" dirty="0">
                <a:solidFill>
                  <a:prstClr val="black"/>
                </a:solidFill>
                <a:latin typeface="Arial (body)"/>
              </a:rPr>
            </a:br>
            <a:r>
              <a:rPr lang="ru-RU" b="1" i="1" u="sng" dirty="0">
                <a:solidFill>
                  <a:prstClr val="black"/>
                </a:solidFill>
                <a:latin typeface="Arial (body)"/>
              </a:rPr>
              <a:t>«</a:t>
            </a:r>
            <a:r>
              <a:rPr lang="ru-RU" i="1" dirty="0"/>
              <a:t>Сообщения должны быть точными, объективными, ясными, краткими, конструктивными, полными и своевременными</a:t>
            </a:r>
            <a:r>
              <a:rPr lang="en-US" i="1" dirty="0">
                <a:solidFill>
                  <a:prstClr val="black"/>
                </a:solidFill>
                <a:latin typeface="Arial (body)"/>
              </a:rPr>
              <a:t>.</a:t>
            </a:r>
            <a:r>
              <a:rPr lang="ru-RU" i="1" dirty="0">
                <a:solidFill>
                  <a:prstClr val="black"/>
                </a:solidFill>
                <a:latin typeface="Arial (body)"/>
              </a:rPr>
              <a:t>»</a:t>
            </a:r>
            <a:endParaRPr lang="en-US" i="1" dirty="0">
              <a:solidFill>
                <a:prstClr val="black"/>
              </a:solidFill>
              <a:latin typeface="Arial (body)"/>
            </a:endParaRPr>
          </a:p>
        </p:txBody>
      </p:sp>
      <p:sp>
        <p:nvSpPr>
          <p:cNvPr id="18" name="Rectangle 17">
            <a:extLst>
              <a:ext uri="{FF2B5EF4-FFF2-40B4-BE49-F238E27FC236}">
                <a16:creationId xmlns:a16="http://schemas.microsoft.com/office/drawing/2014/main" id="{3B5C795E-4429-416F-BCCC-C27BAF4E7318}"/>
              </a:ext>
            </a:extLst>
          </p:cNvPr>
          <p:cNvSpPr>
            <a:spLocks noChangeArrowheads="1"/>
          </p:cNvSpPr>
          <p:nvPr/>
        </p:nvSpPr>
        <p:spPr bwMode="auto">
          <a:xfrm>
            <a:off x="2096320" y="5864224"/>
            <a:ext cx="8965379" cy="923330"/>
          </a:xfrm>
          <a:prstGeom prst="rect">
            <a:avLst/>
          </a:prstGeom>
          <a:solidFill>
            <a:schemeClr val="bg2"/>
          </a:solidFill>
          <a:ln>
            <a:noFill/>
          </a:ln>
          <a:effectLst>
            <a:outerShdw blurRad="63500" dist="107950" dir="2700000" algn="tl" rotWithShape="0">
              <a:prstClr val="black">
                <a:alpha val="50000"/>
              </a:prstClr>
            </a:outerShdw>
          </a:effectLst>
          <a:extLst>
            <a:ext uri="{91240B29-F687-4F45-9708-019B960494DF}">
              <a14:hiddenLine xmlns:a14="http://schemas.microsoft.com/office/drawing/2010/main" w="25400">
                <a:solidFill>
                  <a:srgbClr val="385D8A"/>
                </a:solidFill>
                <a:miter lim="800000"/>
                <a:headEnd/>
                <a:tailEnd/>
              </a14:hiddenLine>
            </a:ext>
          </a:extLst>
        </p:spPr>
        <p:txBody>
          <a:bodyPr wrap="square">
            <a:spAutoFit/>
          </a:bodyPr>
          <a:lstStyle/>
          <a:p>
            <a:pPr>
              <a:defRPr/>
            </a:pPr>
            <a:r>
              <a:rPr lang="ru-RU" b="1" u="sng" dirty="0">
                <a:solidFill>
                  <a:prstClr val="black"/>
                </a:solidFill>
                <a:latin typeface="Arial (body)"/>
              </a:rPr>
              <a:t>Стандарт</a:t>
            </a:r>
            <a:r>
              <a:rPr lang="en-US" b="1" u="sng" dirty="0">
                <a:solidFill>
                  <a:prstClr val="black"/>
                </a:solidFill>
                <a:latin typeface="Arial (body)"/>
              </a:rPr>
              <a:t> 2440 – </a:t>
            </a:r>
            <a:r>
              <a:rPr lang="ru-RU" b="1" u="sng" dirty="0">
                <a:solidFill>
                  <a:prstClr val="black"/>
                </a:solidFill>
                <a:latin typeface="Arial (body)"/>
              </a:rPr>
              <a:t>Сообщение результатов</a:t>
            </a:r>
          </a:p>
          <a:p>
            <a:pPr>
              <a:defRPr/>
            </a:pPr>
            <a:r>
              <a:rPr lang="ru-RU" i="1" dirty="0">
                <a:solidFill>
                  <a:prstClr val="black"/>
                </a:solidFill>
                <a:latin typeface="Arial (body)"/>
              </a:rPr>
              <a:t>«</a:t>
            </a:r>
            <a:r>
              <a:rPr lang="ru-RU" dirty="0"/>
              <a:t>Руководитель внутреннего аудита должен довести результаты задания до сведения соответствующих сторон</a:t>
            </a:r>
            <a:r>
              <a:rPr lang="en-US" i="1" dirty="0">
                <a:solidFill>
                  <a:prstClr val="black"/>
                </a:solidFill>
                <a:latin typeface="Arial (body)"/>
              </a:rPr>
              <a:t>.</a:t>
            </a:r>
            <a:r>
              <a:rPr lang="ru-RU" i="1" dirty="0">
                <a:solidFill>
                  <a:prstClr val="black"/>
                </a:solidFill>
                <a:latin typeface="Arial (body)"/>
              </a:rPr>
              <a:t>»</a:t>
            </a:r>
            <a:endParaRPr lang="en-US" i="1" dirty="0">
              <a:solidFill>
                <a:prstClr val="black"/>
              </a:solidFill>
              <a:latin typeface="Arial (body)"/>
            </a:endParaRPr>
          </a:p>
        </p:txBody>
      </p:sp>
    </p:spTree>
    <p:extLst>
      <p:ext uri="{BB962C8B-B14F-4D97-AF65-F5344CB8AC3E}">
        <p14:creationId xmlns:p14="http://schemas.microsoft.com/office/powerpoint/2010/main" val="2138909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CECB95B-6775-4490-AD5A-FA7925036C61}" type="slidenum">
              <a:rPr kumimoji="0" lang="nl-BE" sz="1400" b="0" i="0" u="none" strike="noStrike" kern="1200" cap="none" spc="0" normalizeH="0" baseline="0" noProof="0" smtClean="0">
                <a:ln>
                  <a:noFill/>
                </a:ln>
                <a:solidFill>
                  <a:srgbClr val="000000"/>
                </a:solidFill>
                <a:effectLst/>
                <a:uLnTx/>
                <a:uFillTx/>
                <a:latin typeface="Arial"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nl-BE"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9219" name="Rectangle 2"/>
          <p:cNvSpPr>
            <a:spLocks noGrp="1" noChangeArrowheads="1"/>
          </p:cNvSpPr>
          <p:nvPr>
            <p:ph type="title"/>
          </p:nvPr>
        </p:nvSpPr>
        <p:spPr>
          <a:xfrm>
            <a:off x="2279576" y="692696"/>
            <a:ext cx="6480720" cy="1143000"/>
          </a:xfrm>
          <a:ln w="19050">
            <a:solidFill>
              <a:schemeClr val="accent5"/>
            </a:solidFill>
          </a:ln>
        </p:spPr>
        <p:style>
          <a:lnRef idx="2">
            <a:schemeClr val="accent1"/>
          </a:lnRef>
          <a:fillRef idx="1">
            <a:schemeClr val="lt1"/>
          </a:fillRef>
          <a:effectRef idx="0">
            <a:schemeClr val="accent1"/>
          </a:effectRef>
          <a:fontRef idx="minor">
            <a:schemeClr val="dk1"/>
          </a:fontRef>
        </p:style>
        <p:txBody>
          <a:bodyPr>
            <a:normAutofit/>
          </a:bodyPr>
          <a:lstStyle/>
          <a:p>
            <a:pPr algn="ctr" eaLnBrk="1" hangingPunct="1"/>
            <a:r>
              <a:rPr lang="ru-RU" sz="2600" b="1" dirty="0">
                <a:solidFill>
                  <a:srgbClr val="000000"/>
                </a:solidFill>
                <a:latin typeface="Arial (headings)"/>
              </a:rPr>
              <a:t>План</a:t>
            </a:r>
            <a:endParaRPr lang="en-US" sz="2600" b="1" dirty="0">
              <a:solidFill>
                <a:srgbClr val="000000"/>
              </a:solidFill>
              <a:latin typeface="Arial (headings)"/>
            </a:endParaRPr>
          </a:p>
        </p:txBody>
      </p:sp>
      <p:sp>
        <p:nvSpPr>
          <p:cNvPr id="9220" name="Rectangle 3"/>
          <p:cNvSpPr>
            <a:spLocks noGrp="1" noChangeArrowheads="1"/>
          </p:cNvSpPr>
          <p:nvPr>
            <p:ph type="body" idx="1"/>
          </p:nvPr>
        </p:nvSpPr>
        <p:spPr>
          <a:xfrm>
            <a:off x="1992313" y="1989138"/>
            <a:ext cx="8229600" cy="4114800"/>
          </a:xfrm>
        </p:spPr>
        <p:txBody>
          <a:bodyPr>
            <a:normAutofit/>
          </a:bodyPr>
          <a:lstStyle/>
          <a:p>
            <a:pPr eaLnBrk="1" hangingPunct="1">
              <a:buClr>
                <a:schemeClr val="accent5"/>
              </a:buClr>
              <a:buSzPct val="85000"/>
              <a:buFontTx/>
              <a:buChar char="•"/>
            </a:pPr>
            <a:endParaRPr lang="en-US" sz="2200" dirty="0">
              <a:solidFill>
                <a:srgbClr val="000000"/>
              </a:solidFill>
              <a:latin typeface="Arial (body)"/>
              <a:cs typeface="Arial" pitchFamily="34" charset="0"/>
            </a:endParaRPr>
          </a:p>
          <a:p>
            <a:pPr eaLnBrk="1" hangingPunct="1">
              <a:buClr>
                <a:schemeClr val="accent5"/>
              </a:buClr>
              <a:buSzPct val="85000"/>
            </a:pPr>
            <a:r>
              <a:rPr lang="ru-RU" sz="2200" dirty="0">
                <a:solidFill>
                  <a:srgbClr val="000000"/>
                </a:solidFill>
                <a:latin typeface="Arial (body)"/>
                <a:cs typeface="Arial" pitchFamily="34" charset="0"/>
              </a:rPr>
              <a:t>Часть</a:t>
            </a:r>
            <a:r>
              <a:rPr lang="en-US" sz="2200" dirty="0">
                <a:solidFill>
                  <a:srgbClr val="000000"/>
                </a:solidFill>
                <a:latin typeface="Arial (body)"/>
                <a:cs typeface="Arial" pitchFamily="34" charset="0"/>
              </a:rPr>
              <a:t> 1: </a:t>
            </a:r>
            <a:r>
              <a:rPr lang="ru-RU" sz="2200" dirty="0">
                <a:solidFill>
                  <a:srgbClr val="000000"/>
                </a:solidFill>
                <a:latin typeface="Arial (body)"/>
                <a:cs typeface="Arial" pitchFamily="34" charset="0"/>
              </a:rPr>
              <a:t>Текущее положение дел</a:t>
            </a:r>
            <a:endParaRPr lang="en-US" sz="2200" dirty="0">
              <a:solidFill>
                <a:srgbClr val="000000"/>
              </a:solidFill>
              <a:latin typeface="Arial (body)"/>
              <a:cs typeface="Arial" pitchFamily="34" charset="0"/>
            </a:endParaRPr>
          </a:p>
          <a:p>
            <a:pPr eaLnBrk="1" hangingPunct="1">
              <a:buClr>
                <a:schemeClr val="accent5"/>
              </a:buClr>
              <a:buSzPct val="85000"/>
            </a:pPr>
            <a:endParaRPr lang="en-US" sz="2200" dirty="0">
              <a:solidFill>
                <a:srgbClr val="000000"/>
              </a:solidFill>
              <a:latin typeface="Arial (body)"/>
              <a:cs typeface="Arial" pitchFamily="34" charset="0"/>
            </a:endParaRPr>
          </a:p>
          <a:p>
            <a:pPr eaLnBrk="1" hangingPunct="1">
              <a:buClr>
                <a:schemeClr val="accent5"/>
              </a:buClr>
              <a:buSzPct val="85000"/>
            </a:pPr>
            <a:r>
              <a:rPr lang="ru-RU" sz="2200" dirty="0">
                <a:solidFill>
                  <a:srgbClr val="000000"/>
                </a:solidFill>
                <a:latin typeface="Arial (body)"/>
                <a:cs typeface="Arial" pitchFamily="34" charset="0"/>
              </a:rPr>
              <a:t>Часть</a:t>
            </a:r>
            <a:r>
              <a:rPr lang="en-US" sz="2200" dirty="0">
                <a:solidFill>
                  <a:srgbClr val="000000"/>
                </a:solidFill>
                <a:latin typeface="Arial (body)"/>
                <a:cs typeface="Arial" pitchFamily="34" charset="0"/>
              </a:rPr>
              <a:t> 2: </a:t>
            </a:r>
            <a:r>
              <a:rPr lang="ru-RU" sz="2200" dirty="0">
                <a:solidFill>
                  <a:srgbClr val="000000"/>
                </a:solidFill>
                <a:latin typeface="Arial (body)"/>
                <a:cs typeface="Arial" pitchFamily="34" charset="0"/>
              </a:rPr>
              <a:t>Ссылка на </a:t>
            </a:r>
            <a:r>
              <a:rPr lang="en-US" sz="2200" dirty="0">
                <a:solidFill>
                  <a:srgbClr val="000000"/>
                </a:solidFill>
                <a:latin typeface="Arial (body)"/>
                <a:cs typeface="Arial" pitchFamily="34" charset="0"/>
              </a:rPr>
              <a:t>ISPPIA</a:t>
            </a:r>
            <a:r>
              <a:rPr lang="ru-RU" sz="2200" dirty="0">
                <a:solidFill>
                  <a:srgbClr val="000000"/>
                </a:solidFill>
                <a:latin typeface="Arial (body)"/>
                <a:cs typeface="Arial" pitchFamily="34" charset="0"/>
              </a:rPr>
              <a:t> (Международные стандарты профессиональной практики внутреннего аудита</a:t>
            </a:r>
            <a:endParaRPr lang="en-US" sz="2200" dirty="0">
              <a:solidFill>
                <a:srgbClr val="000000"/>
              </a:solidFill>
              <a:latin typeface="Arial (body)"/>
              <a:cs typeface="Arial" pitchFamily="34" charset="0"/>
            </a:endParaRPr>
          </a:p>
          <a:p>
            <a:pPr eaLnBrk="1" hangingPunct="1">
              <a:buClr>
                <a:schemeClr val="accent5"/>
              </a:buClr>
              <a:buSzPct val="85000"/>
            </a:pPr>
            <a:endParaRPr lang="en-US" sz="2200" dirty="0">
              <a:solidFill>
                <a:srgbClr val="000000"/>
              </a:solidFill>
              <a:latin typeface="Arial (body)"/>
              <a:cs typeface="Arial" pitchFamily="34" charset="0"/>
            </a:endParaRPr>
          </a:p>
          <a:p>
            <a:pPr eaLnBrk="1" hangingPunct="1">
              <a:buClr>
                <a:schemeClr val="accent5"/>
              </a:buClr>
              <a:buSzPct val="85000"/>
            </a:pPr>
            <a:r>
              <a:rPr lang="ru-RU" sz="2200" dirty="0">
                <a:solidFill>
                  <a:srgbClr val="000000"/>
                </a:solidFill>
                <a:highlight>
                  <a:srgbClr val="FFFF00"/>
                </a:highlight>
                <a:latin typeface="Arial (body)"/>
                <a:cs typeface="Arial" pitchFamily="34" charset="0"/>
              </a:rPr>
              <a:t>Часть</a:t>
            </a:r>
            <a:r>
              <a:rPr lang="en-US" sz="2200" dirty="0">
                <a:solidFill>
                  <a:srgbClr val="000000"/>
                </a:solidFill>
                <a:highlight>
                  <a:srgbClr val="FFFF00"/>
                </a:highlight>
                <a:latin typeface="Arial (body)"/>
                <a:cs typeface="Arial" pitchFamily="34" charset="0"/>
              </a:rPr>
              <a:t> 3: </a:t>
            </a:r>
            <a:r>
              <a:rPr lang="ru-RU" sz="2200" dirty="0">
                <a:solidFill>
                  <a:srgbClr val="000000"/>
                </a:solidFill>
                <a:highlight>
                  <a:srgbClr val="FFFF00"/>
                </a:highlight>
                <a:latin typeface="Arial (body)"/>
                <a:cs typeface="Arial" pitchFamily="34" charset="0"/>
              </a:rPr>
              <a:t>Компоненты этапа отчётности</a:t>
            </a:r>
            <a:endParaRPr lang="en-US" sz="2200" dirty="0">
              <a:solidFill>
                <a:srgbClr val="000000"/>
              </a:solidFill>
              <a:highlight>
                <a:srgbClr val="FFFF00"/>
              </a:highlight>
              <a:latin typeface="Arial (body)"/>
              <a:cs typeface="Arial" pitchFamily="34" charset="0"/>
            </a:endParaRPr>
          </a:p>
          <a:p>
            <a:pPr eaLnBrk="1" hangingPunct="1">
              <a:buClr>
                <a:schemeClr val="accent5"/>
              </a:buClr>
              <a:buSzPct val="85000"/>
              <a:buFontTx/>
              <a:buChar char="•"/>
            </a:pPr>
            <a:endParaRPr lang="en-US" sz="2200" dirty="0">
              <a:solidFill>
                <a:srgbClr val="000000"/>
              </a:solidFill>
              <a:latin typeface="Arial (body)"/>
              <a:cs typeface="Arial" pitchFamily="34" charset="0"/>
            </a:endParaRPr>
          </a:p>
          <a:p>
            <a:pPr eaLnBrk="1" hangingPunct="1">
              <a:buClr>
                <a:srgbClr val="000000"/>
              </a:buClr>
              <a:buSzPct val="85000"/>
              <a:buFontTx/>
              <a:buChar char="•"/>
            </a:pPr>
            <a:endParaRPr lang="en-US" sz="22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1523482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91534" y="2214559"/>
            <a:ext cx="10972800" cy="4525963"/>
          </a:xfrm>
        </p:spPr>
        <p:txBody>
          <a:bodyPr vert="horz" lIns="91440" tIns="45720" rIns="91440" bIns="45720" rtlCol="0" anchor="t">
            <a:normAutofit/>
          </a:bodyPr>
          <a:lstStyle/>
          <a:p>
            <a:pPr>
              <a:buClr>
                <a:srgbClr val="00B0F0"/>
              </a:buClr>
            </a:pPr>
            <a:r>
              <a:rPr lang="ru-RU" sz="2400" dirty="0">
                <a:latin typeface="Arial" panose="020B0604020202020204" pitchFamily="34" charset="0"/>
                <a:cs typeface="Arial" panose="020B0604020202020204" pitchFamily="34" charset="0"/>
              </a:rPr>
              <a:t>Структура</a:t>
            </a:r>
            <a:endParaRPr lang="en-GB" sz="2400" dirty="0">
              <a:latin typeface="Arial" panose="020B0604020202020204" pitchFamily="34" charset="0"/>
              <a:cs typeface="Arial" panose="020B0604020202020204" pitchFamily="34" charset="0"/>
            </a:endParaRPr>
          </a:p>
          <a:p>
            <a:pPr lvl="1">
              <a:buClr>
                <a:srgbClr val="00B0F0"/>
              </a:buClr>
              <a:buFont typeface="Arial" panose="020B0604020202020204" pitchFamily="34" charset="0"/>
              <a:buChar char="•"/>
            </a:pPr>
            <a:r>
              <a:rPr lang="ru-RU" sz="2200" dirty="0">
                <a:latin typeface="Arial" panose="020B0604020202020204" pitchFamily="34" charset="0"/>
                <a:cs typeface="Arial" panose="020B0604020202020204" pitchFamily="34" charset="0"/>
              </a:rPr>
              <a:t>Резюме</a:t>
            </a:r>
            <a:endParaRPr lang="en-GB" sz="2200" dirty="0">
              <a:latin typeface="Arial" panose="020B0604020202020204" pitchFamily="34" charset="0"/>
              <a:cs typeface="Arial" panose="020B0604020202020204" pitchFamily="34" charset="0"/>
            </a:endParaRPr>
          </a:p>
          <a:p>
            <a:pPr lvl="1">
              <a:buClr>
                <a:srgbClr val="00B0F0"/>
              </a:buClr>
              <a:buFont typeface="Arial" panose="020B0604020202020204" pitchFamily="34" charset="0"/>
              <a:buChar char="•"/>
            </a:pPr>
            <a:r>
              <a:rPr lang="ru-RU" sz="2200" dirty="0">
                <a:latin typeface="Arial" panose="020B0604020202020204" pitchFamily="34" charset="0"/>
                <a:cs typeface="Arial" panose="020B0604020202020204" pitchFamily="34" charset="0"/>
              </a:rPr>
              <a:t>Полный текст отчёта</a:t>
            </a:r>
            <a:endParaRPr lang="en-GB" sz="2200" dirty="0">
              <a:latin typeface="Arial" panose="020B0604020202020204" pitchFamily="34" charset="0"/>
              <a:cs typeface="Arial" panose="020B0604020202020204" pitchFamily="34" charset="0"/>
            </a:endParaRPr>
          </a:p>
          <a:p>
            <a:pPr>
              <a:buClr>
                <a:srgbClr val="00B0F0"/>
              </a:buClr>
            </a:pPr>
            <a:r>
              <a:rPr lang="ru-RU" sz="2400" dirty="0">
                <a:latin typeface="Arial" panose="020B0604020202020204" pitchFamily="34" charset="0"/>
                <a:cs typeface="Arial" panose="020B0604020202020204" pitchFamily="34" charset="0"/>
              </a:rPr>
              <a:t>Содержание</a:t>
            </a:r>
            <a:endParaRPr lang="en-GB" sz="2400" dirty="0">
              <a:latin typeface="Arial" panose="020B0604020202020204" pitchFamily="34" charset="0"/>
              <a:cs typeface="Arial" panose="020B0604020202020204" pitchFamily="34" charset="0"/>
            </a:endParaRPr>
          </a:p>
          <a:p>
            <a:pPr>
              <a:buClr>
                <a:srgbClr val="00B0F0"/>
              </a:buClr>
            </a:pPr>
            <a:r>
              <a:rPr lang="ru-RU" sz="2400" dirty="0">
                <a:latin typeface="Arial" panose="020B0604020202020204" pitchFamily="34" charset="0"/>
                <a:cs typeface="Arial" panose="020B0604020202020204" pitchFamily="34" charset="0"/>
              </a:rPr>
              <a:t>Сроки</a:t>
            </a:r>
            <a:endParaRPr lang="en-GB" sz="2400" dirty="0">
              <a:latin typeface="Arial" panose="020B0604020202020204" pitchFamily="34" charset="0"/>
              <a:cs typeface="Arial" panose="020B0604020202020204" pitchFamily="34" charset="0"/>
            </a:endParaRPr>
          </a:p>
          <a:p>
            <a:pPr>
              <a:buClr>
                <a:srgbClr val="00B0F0"/>
              </a:buClr>
            </a:pPr>
            <a:r>
              <a:rPr lang="ru-RU" sz="2400" dirty="0">
                <a:latin typeface="Arial" panose="020B0604020202020204" pitchFamily="34" charset="0"/>
                <a:cs typeface="Arial" panose="020B0604020202020204" pitchFamily="34" charset="0"/>
              </a:rPr>
              <a:t>Подтверждение предварительной редакции отчёта </a:t>
            </a:r>
          </a:p>
          <a:p>
            <a:pPr marL="0" indent="0">
              <a:buClr>
                <a:srgbClr val="00B0F0"/>
              </a:buClr>
              <a:buNone/>
            </a:pPr>
            <a:r>
              <a:rPr lang="ru-RU" sz="2400" dirty="0">
                <a:latin typeface="Arial" panose="020B0604020202020204" pitchFamily="34" charset="0"/>
                <a:cs typeface="Arial" panose="020B0604020202020204" pitchFamily="34" charset="0"/>
              </a:rPr>
              <a:t>    (</a:t>
            </a:r>
            <a:r>
              <a:rPr lang="ru-RU" sz="2400" u="sng" dirty="0">
                <a:latin typeface="Arial" panose="020B0604020202020204" pitchFamily="34" charset="0"/>
                <a:cs typeface="Arial" panose="020B0604020202020204" pitchFamily="34" charset="0"/>
              </a:rPr>
              <a:t>порядок устранения противоречий</a:t>
            </a:r>
            <a:r>
              <a:rPr lang="ru-RU" sz="2400" dirty="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a:p>
            <a:pPr>
              <a:buClr>
                <a:srgbClr val="00B0F0"/>
              </a:buClr>
            </a:pPr>
            <a:r>
              <a:rPr lang="ru-RU" sz="2400">
                <a:latin typeface="Arial"/>
                <a:cs typeface="Arial"/>
              </a:rPr>
              <a:t>Окончательная редакция отчёта</a:t>
            </a:r>
            <a:endParaRPr lang="ru-RU" sz="2400">
              <a:latin typeface="Calibri"/>
              <a:cs typeface="Calibri"/>
            </a:endParaRPr>
          </a:p>
        </p:txBody>
      </p:sp>
      <p:sp>
        <p:nvSpPr>
          <p:cNvPr id="9523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38C457CA-6657-47AD-9471-48474AD306E2}" type="slidenum">
              <a:rPr lang="nl-BE" altLang="en-US">
                <a:solidFill>
                  <a:srgbClr val="898989"/>
                </a:solidFill>
                <a:latin typeface="Tahoma" pitchFamily="34" charset="0"/>
              </a:rPr>
              <a:pPr eaLnBrk="1" hangingPunct="1"/>
              <a:t>9</a:t>
            </a:fld>
            <a:endParaRPr lang="nl-BE" altLang="en-US" dirty="0">
              <a:solidFill>
                <a:srgbClr val="898989"/>
              </a:solidFill>
              <a:latin typeface="Tahoma" pitchFamily="34" charset="0"/>
            </a:endParaRPr>
          </a:p>
        </p:txBody>
      </p:sp>
      <p:grpSp>
        <p:nvGrpSpPr>
          <p:cNvPr id="95243" name="Group 18"/>
          <p:cNvGrpSpPr>
            <a:grpSpLocks/>
          </p:cNvGrpSpPr>
          <p:nvPr/>
        </p:nvGrpSpPr>
        <p:grpSpPr bwMode="auto">
          <a:xfrm>
            <a:off x="1703389" y="77788"/>
            <a:ext cx="1944687" cy="290512"/>
            <a:chOff x="179388" y="77788"/>
            <a:chExt cx="1944687" cy="290512"/>
          </a:xfrm>
        </p:grpSpPr>
        <p:grpSp>
          <p:nvGrpSpPr>
            <p:cNvPr id="95244" name="Group 9"/>
            <p:cNvGrpSpPr>
              <a:grpSpLocks/>
            </p:cNvGrpSpPr>
            <p:nvPr/>
          </p:nvGrpSpPr>
          <p:grpSpPr bwMode="auto">
            <a:xfrm>
              <a:off x="179388" y="115888"/>
              <a:ext cx="1944687" cy="217487"/>
              <a:chOff x="110" y="890"/>
              <a:chExt cx="5628" cy="1094"/>
            </a:xfrm>
          </p:grpSpPr>
          <p:sp>
            <p:nvSpPr>
              <p:cNvPr id="22"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3"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24"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25"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6"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7"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grpSp>
        <p:sp>
          <p:nvSpPr>
            <p:cNvPr id="95245" name="Rectangle 16"/>
            <p:cNvSpPr>
              <a:spLocks noChangeArrowheads="1"/>
            </p:cNvSpPr>
            <p:nvPr/>
          </p:nvSpPr>
          <p:spPr bwMode="auto">
            <a:xfrm>
              <a:off x="1054100" y="77788"/>
              <a:ext cx="484188"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grpSp>
      <p:sp>
        <p:nvSpPr>
          <p:cNvPr id="18" name="Rectangle 2"/>
          <p:cNvSpPr txBox="1">
            <a:spLocks noChangeArrowheads="1"/>
          </p:cNvSpPr>
          <p:nvPr/>
        </p:nvSpPr>
        <p:spPr>
          <a:xfrm>
            <a:off x="1960615" y="404664"/>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ru-RU" altLang="en-US" sz="2600" b="1" dirty="0">
                <a:solidFill>
                  <a:prstClr val="black"/>
                </a:solidFill>
                <a:latin typeface="Arial (headings)"/>
              </a:rPr>
              <a:t>Отчётность</a:t>
            </a:r>
            <a:endParaRPr lang="en-GB" sz="2600" b="1" dirty="0">
              <a:solidFill>
                <a:srgbClr val="000000"/>
              </a:solidFill>
              <a:latin typeface="Arial (headings)"/>
            </a:endParaRPr>
          </a:p>
        </p:txBody>
      </p:sp>
    </p:spTree>
    <p:extLst>
      <p:ext uri="{BB962C8B-B14F-4D97-AF65-F5344CB8AC3E}">
        <p14:creationId xmlns:p14="http://schemas.microsoft.com/office/powerpoint/2010/main" val="301639032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Zadani dizajn">
  <a:themeElements>
    <a:clrScheme name="Zadani dizaj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Zadani dizaj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Zadani dizaj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Zadani dizaj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Zadani dizaj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Zadani dizaj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Zadani dizaj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Zadani dizaj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Zadani dizaj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Zadani dizaj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Zadani dizaj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Zadani dizaj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Zadani dizaj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Zadani dizaj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TotalTime>
  <Words>1419</Words>
  <Application>Microsoft Office PowerPoint</Application>
  <PresentationFormat>Widescreen</PresentationFormat>
  <Paragraphs>434</Paragraphs>
  <Slides>18</Slides>
  <Notes>17</Notes>
  <HiddenSlides>0</HiddenSlides>
  <MMClips>0</MMClips>
  <ScaleCrop>false</ScaleCrop>
  <HeadingPairs>
    <vt:vector size="4" baseType="variant">
      <vt:variant>
        <vt:lpstr>Theme</vt:lpstr>
      </vt:variant>
      <vt:variant>
        <vt:i4>3</vt:i4>
      </vt:variant>
      <vt:variant>
        <vt:lpstr>Slide Titles</vt:lpstr>
      </vt:variant>
      <vt:variant>
        <vt:i4>18</vt:i4>
      </vt:variant>
    </vt:vector>
  </HeadingPairs>
  <TitlesOfParts>
    <vt:vector size="21" baseType="lpstr">
      <vt:lpstr>1_Office Theme</vt:lpstr>
      <vt:lpstr>Zadani dizajn</vt:lpstr>
      <vt:lpstr>2_Office Theme</vt:lpstr>
      <vt:lpstr>СВА PEMPAL   Рабочая группа «Аудит на практике»   Введение в отчётность по итогам аудита   </vt:lpstr>
      <vt:lpstr>План</vt:lpstr>
      <vt:lpstr>План </vt:lpstr>
      <vt:lpstr>PowerPoint Presentation</vt:lpstr>
      <vt:lpstr>PowerPoint Presentation</vt:lpstr>
      <vt:lpstr>План</vt:lpstr>
      <vt:lpstr>PowerPoint Presentation</vt:lpstr>
      <vt:lpstr>План</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Jean-Pierre</dc:creator>
  <cp:lastModifiedBy>Andrei Nikolaevich Salnikov</cp:lastModifiedBy>
  <cp:revision>32</cp:revision>
  <dcterms:created xsi:type="dcterms:W3CDTF">2019-08-25T12:46:47Z</dcterms:created>
  <dcterms:modified xsi:type="dcterms:W3CDTF">2019-10-21T15:43:37Z</dcterms:modified>
</cp:coreProperties>
</file>