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532" r:id="rId2"/>
    <p:sldId id="542" r:id="rId3"/>
    <p:sldId id="421" r:id="rId4"/>
    <p:sldId id="324" r:id="rId5"/>
    <p:sldId id="547" r:id="rId6"/>
    <p:sldId id="533" r:id="rId7"/>
    <p:sldId id="534" r:id="rId8"/>
    <p:sldId id="535" r:id="rId9"/>
    <p:sldId id="462" r:id="rId10"/>
    <p:sldId id="545" r:id="rId11"/>
    <p:sldId id="546" r:id="rId12"/>
    <p:sldId id="536" r:id="rId13"/>
    <p:sldId id="537" r:id="rId14"/>
    <p:sldId id="548" r:id="rId15"/>
    <p:sldId id="538" r:id="rId16"/>
    <p:sldId id="539" r:id="rId17"/>
    <p:sldId id="514" r:id="rId18"/>
    <p:sldId id="515" r:id="rId19"/>
    <p:sldId id="516" r:id="rId20"/>
    <p:sldId id="518" r:id="rId21"/>
    <p:sldId id="519" r:id="rId22"/>
    <p:sldId id="520" r:id="rId23"/>
    <p:sldId id="549" r:id="rId24"/>
    <p:sldId id="531" r:id="rId25"/>
    <p:sldId id="467" r:id="rId26"/>
    <p:sldId id="469" r:id="rId27"/>
    <p:sldId id="541" r:id="rId28"/>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Anatolievna Davidova" initials="IAD" lastIdx="0" clrIdx="0">
    <p:extLst>
      <p:ext uri="{19B8F6BF-5375-455C-9EA6-DF929625EA0E}">
        <p15:presenceInfo xmlns:p15="http://schemas.microsoft.com/office/powerpoint/2012/main" userId="S-1-5-21-88094858-919529-1617787245-310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8B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B28D9-8CB7-454D-B79C-41624CE823E4}" v="2577" dt="2019-05-30T09:55:11.105"/>
  </p1510:revLst>
</p1510:revInfo>
</file>

<file path=ppt/tableStyles.xml><?xml version="1.0" encoding="utf-8"?>
<a:tblStyleLst xmlns:a="http://schemas.openxmlformats.org/drawingml/2006/main" def="{5C22544A-7EE6-4342-B048-85BDC9FD1C3A}">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Közepesen sötét stílus 1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73810" autoAdjust="0"/>
  </p:normalViewPr>
  <p:slideViewPr>
    <p:cSldViewPr>
      <p:cViewPr varScale="1">
        <p:scale>
          <a:sx n="59" d="100"/>
          <a:sy n="59" d="100"/>
        </p:scale>
        <p:origin x="62" y="288"/>
      </p:cViewPr>
      <p:guideLst>
        <p:guide orient="horz" pos="2160"/>
        <p:guide pos="2880"/>
      </p:guideLst>
    </p:cSldViewPr>
  </p:slideViewPr>
  <p:outlineViewPr>
    <p:cViewPr>
      <p:scale>
        <a:sx n="33" d="100"/>
        <a:sy n="33" d="100"/>
      </p:scale>
      <p:origin x="0" y="-4685"/>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5E0B28D9-8CB7-454D-B79C-41624CE823E4}"/>
    <pc:docChg chg="custSel modSld">
      <pc:chgData name="Yelena Slizhevskaya" userId="c31c118f-cc09-4814-95e2-f268a72c0a23" providerId="ADAL" clId="{5E0B28D9-8CB7-454D-B79C-41624CE823E4}" dt="2019-05-30T09:55:11.104" v="2575" actId="20577"/>
      <pc:docMkLst>
        <pc:docMk/>
      </pc:docMkLst>
      <pc:sldChg chg="modSp">
        <pc:chgData name="Yelena Slizhevskaya" userId="c31c118f-cc09-4814-95e2-f268a72c0a23" providerId="ADAL" clId="{5E0B28D9-8CB7-454D-B79C-41624CE823E4}" dt="2019-05-30T07:44:16.498" v="201" actId="6549"/>
        <pc:sldMkLst>
          <pc:docMk/>
          <pc:sldMk cId="3756867205" sldId="324"/>
        </pc:sldMkLst>
        <pc:spChg chg="mod">
          <ac:chgData name="Yelena Slizhevskaya" userId="c31c118f-cc09-4814-95e2-f268a72c0a23" providerId="ADAL" clId="{5E0B28D9-8CB7-454D-B79C-41624CE823E4}" dt="2019-05-30T07:40:14.454" v="89" actId="1035"/>
          <ac:spMkLst>
            <pc:docMk/>
            <pc:sldMk cId="3756867205" sldId="324"/>
            <ac:spMk id="5" creationId="{00000000-0000-0000-0000-000000000000}"/>
          </ac:spMkLst>
        </pc:spChg>
        <pc:spChg chg="mod">
          <ac:chgData name="Yelena Slizhevskaya" userId="c31c118f-cc09-4814-95e2-f268a72c0a23" providerId="ADAL" clId="{5E0B28D9-8CB7-454D-B79C-41624CE823E4}" dt="2019-05-30T07:42:52.535" v="172" actId="6549"/>
          <ac:spMkLst>
            <pc:docMk/>
            <pc:sldMk cId="3756867205" sldId="324"/>
            <ac:spMk id="23" creationId="{00000000-0000-0000-0000-000000000000}"/>
          </ac:spMkLst>
        </pc:spChg>
        <pc:spChg chg="mod">
          <ac:chgData name="Yelena Slizhevskaya" userId="c31c118f-cc09-4814-95e2-f268a72c0a23" providerId="ADAL" clId="{5E0B28D9-8CB7-454D-B79C-41624CE823E4}" dt="2019-05-30T07:43:22.209" v="189" actId="6549"/>
          <ac:spMkLst>
            <pc:docMk/>
            <pc:sldMk cId="3756867205" sldId="324"/>
            <ac:spMk id="37" creationId="{00000000-0000-0000-0000-000000000000}"/>
          </ac:spMkLst>
        </pc:spChg>
        <pc:spChg chg="mod">
          <ac:chgData name="Yelena Slizhevskaya" userId="c31c118f-cc09-4814-95e2-f268a72c0a23" providerId="ADAL" clId="{5E0B28D9-8CB7-454D-B79C-41624CE823E4}" dt="2019-05-30T07:43:42.241" v="195" actId="6549"/>
          <ac:spMkLst>
            <pc:docMk/>
            <pc:sldMk cId="3756867205" sldId="324"/>
            <ac:spMk id="39" creationId="{00000000-0000-0000-0000-000000000000}"/>
          </ac:spMkLst>
        </pc:spChg>
        <pc:spChg chg="mod">
          <ac:chgData name="Yelena Slizhevskaya" userId="c31c118f-cc09-4814-95e2-f268a72c0a23" providerId="ADAL" clId="{5E0B28D9-8CB7-454D-B79C-41624CE823E4}" dt="2019-05-30T07:44:16.498" v="201" actId="6549"/>
          <ac:spMkLst>
            <pc:docMk/>
            <pc:sldMk cId="3756867205" sldId="324"/>
            <ac:spMk id="40" creationId="{00000000-0000-0000-0000-000000000000}"/>
          </ac:spMkLst>
        </pc:spChg>
        <pc:spChg chg="mod">
          <ac:chgData name="Yelena Slizhevskaya" userId="c31c118f-cc09-4814-95e2-f268a72c0a23" providerId="ADAL" clId="{5E0B28D9-8CB7-454D-B79C-41624CE823E4}" dt="2019-05-30T07:42:14.807" v="149" actId="1035"/>
          <ac:spMkLst>
            <pc:docMk/>
            <pc:sldMk cId="3756867205" sldId="324"/>
            <ac:spMk id="44" creationId="{00000000-0000-0000-0000-000000000000}"/>
          </ac:spMkLst>
        </pc:spChg>
      </pc:sldChg>
      <pc:sldChg chg="modSp">
        <pc:chgData name="Yelena Slizhevskaya" userId="c31c118f-cc09-4814-95e2-f268a72c0a23" providerId="ADAL" clId="{5E0B28D9-8CB7-454D-B79C-41624CE823E4}" dt="2019-05-30T07:39:53.476" v="88" actId="20577"/>
        <pc:sldMkLst>
          <pc:docMk/>
          <pc:sldMk cId="3335503663" sldId="421"/>
        </pc:sldMkLst>
        <pc:graphicFrameChg chg="mod">
          <ac:chgData name="Yelena Slizhevskaya" userId="c31c118f-cc09-4814-95e2-f268a72c0a23" providerId="ADAL" clId="{5E0B28D9-8CB7-454D-B79C-41624CE823E4}" dt="2019-05-30T07:39:53.476" v="88" actId="20577"/>
          <ac:graphicFrameMkLst>
            <pc:docMk/>
            <pc:sldMk cId="3335503663" sldId="421"/>
            <ac:graphicFrameMk id="5" creationId="{00000000-0000-0000-0000-000000000000}"/>
          </ac:graphicFrameMkLst>
        </pc:graphicFrameChg>
      </pc:sldChg>
      <pc:sldChg chg="modSp">
        <pc:chgData name="Yelena Slizhevskaya" userId="c31c118f-cc09-4814-95e2-f268a72c0a23" providerId="ADAL" clId="{5E0B28D9-8CB7-454D-B79C-41624CE823E4}" dt="2019-05-30T08:20:42.338" v="794"/>
        <pc:sldMkLst>
          <pc:docMk/>
          <pc:sldMk cId="3852016640" sldId="462"/>
        </pc:sldMkLst>
        <pc:graphicFrameChg chg="mod">
          <ac:chgData name="Yelena Slizhevskaya" userId="c31c118f-cc09-4814-95e2-f268a72c0a23" providerId="ADAL" clId="{5E0B28D9-8CB7-454D-B79C-41624CE823E4}" dt="2019-05-30T08:20:42.338" v="794"/>
          <ac:graphicFrameMkLst>
            <pc:docMk/>
            <pc:sldMk cId="3852016640" sldId="462"/>
            <ac:graphicFrameMk id="7" creationId="{00000000-0000-0000-0000-000000000000}"/>
          </ac:graphicFrameMkLst>
        </pc:graphicFrameChg>
      </pc:sldChg>
      <pc:sldChg chg="modSp">
        <pc:chgData name="Yelena Slizhevskaya" userId="c31c118f-cc09-4814-95e2-f268a72c0a23" providerId="ADAL" clId="{5E0B28D9-8CB7-454D-B79C-41624CE823E4}" dt="2019-05-30T09:52:23.837" v="2425" actId="255"/>
        <pc:sldMkLst>
          <pc:docMk/>
          <pc:sldMk cId="914989524" sldId="467"/>
        </pc:sldMkLst>
        <pc:graphicFrameChg chg="mod">
          <ac:chgData name="Yelena Slizhevskaya" userId="c31c118f-cc09-4814-95e2-f268a72c0a23" providerId="ADAL" clId="{5E0B28D9-8CB7-454D-B79C-41624CE823E4}" dt="2019-05-30T09:52:23.837" v="2425" actId="255"/>
          <ac:graphicFrameMkLst>
            <pc:docMk/>
            <pc:sldMk cId="914989524" sldId="467"/>
            <ac:graphicFrameMk id="10" creationId="{00000000-0000-0000-0000-000000000000}"/>
          </ac:graphicFrameMkLst>
        </pc:graphicFrameChg>
      </pc:sldChg>
      <pc:sldChg chg="modSp">
        <pc:chgData name="Yelena Slizhevskaya" userId="c31c118f-cc09-4814-95e2-f268a72c0a23" providerId="ADAL" clId="{5E0B28D9-8CB7-454D-B79C-41624CE823E4}" dt="2019-05-30T09:55:11.104" v="2575" actId="20577"/>
        <pc:sldMkLst>
          <pc:docMk/>
          <pc:sldMk cId="2569787015" sldId="469"/>
        </pc:sldMkLst>
        <pc:graphicFrameChg chg="mod">
          <ac:chgData name="Yelena Slizhevskaya" userId="c31c118f-cc09-4814-95e2-f268a72c0a23" providerId="ADAL" clId="{5E0B28D9-8CB7-454D-B79C-41624CE823E4}" dt="2019-05-30T09:55:11.104" v="2575" actId="20577"/>
          <ac:graphicFrameMkLst>
            <pc:docMk/>
            <pc:sldMk cId="2569787015" sldId="469"/>
            <ac:graphicFrameMk id="3" creationId="{00000000-0000-0000-0000-000000000000}"/>
          </ac:graphicFrameMkLst>
        </pc:graphicFrameChg>
      </pc:sldChg>
      <pc:sldChg chg="modSp">
        <pc:chgData name="Yelena Slizhevskaya" userId="c31c118f-cc09-4814-95e2-f268a72c0a23" providerId="ADAL" clId="{5E0B28D9-8CB7-454D-B79C-41624CE823E4}" dt="2019-05-30T08:50:02.450" v="1392" actId="6549"/>
        <pc:sldMkLst>
          <pc:docMk/>
          <pc:sldMk cId="1119515631" sldId="514"/>
        </pc:sldMkLst>
        <pc:spChg chg="mod">
          <ac:chgData name="Yelena Slizhevskaya" userId="c31c118f-cc09-4814-95e2-f268a72c0a23" providerId="ADAL" clId="{5E0B28D9-8CB7-454D-B79C-41624CE823E4}" dt="2019-05-30T08:50:02.450" v="1392" actId="6549"/>
          <ac:spMkLst>
            <pc:docMk/>
            <pc:sldMk cId="1119515631" sldId="514"/>
            <ac:spMk id="5" creationId="{00000000-0000-0000-0000-000000000000}"/>
          </ac:spMkLst>
        </pc:spChg>
      </pc:sldChg>
      <pc:sldChg chg="modSp">
        <pc:chgData name="Yelena Slizhevskaya" userId="c31c118f-cc09-4814-95e2-f268a72c0a23" providerId="ADAL" clId="{5E0B28D9-8CB7-454D-B79C-41624CE823E4}" dt="2019-05-30T09:12:54.787" v="1774" actId="6549"/>
        <pc:sldMkLst>
          <pc:docMk/>
          <pc:sldMk cId="1588470047" sldId="516"/>
        </pc:sldMkLst>
        <pc:spChg chg="mod">
          <ac:chgData name="Yelena Slizhevskaya" userId="c31c118f-cc09-4814-95e2-f268a72c0a23" providerId="ADAL" clId="{5E0B28D9-8CB7-454D-B79C-41624CE823E4}" dt="2019-05-30T09:12:54.787" v="1774" actId="6549"/>
          <ac:spMkLst>
            <pc:docMk/>
            <pc:sldMk cId="1588470047" sldId="516"/>
            <ac:spMk id="5" creationId="{00000000-0000-0000-0000-000000000000}"/>
          </ac:spMkLst>
        </pc:spChg>
      </pc:sldChg>
      <pc:sldChg chg="modSp">
        <pc:chgData name="Yelena Slizhevskaya" userId="c31c118f-cc09-4814-95e2-f268a72c0a23" providerId="ADAL" clId="{5E0B28D9-8CB7-454D-B79C-41624CE823E4}" dt="2019-05-30T09:14:50.430" v="1791" actId="404"/>
        <pc:sldMkLst>
          <pc:docMk/>
          <pc:sldMk cId="3135268973" sldId="518"/>
        </pc:sldMkLst>
        <pc:spChg chg="mod">
          <ac:chgData name="Yelena Slizhevskaya" userId="c31c118f-cc09-4814-95e2-f268a72c0a23" providerId="ADAL" clId="{5E0B28D9-8CB7-454D-B79C-41624CE823E4}" dt="2019-05-30T09:14:50.430" v="1791" actId="404"/>
          <ac:spMkLst>
            <pc:docMk/>
            <pc:sldMk cId="3135268973" sldId="518"/>
            <ac:spMk id="4" creationId="{00000000-0000-0000-0000-000000000000}"/>
          </ac:spMkLst>
        </pc:spChg>
      </pc:sldChg>
      <pc:sldChg chg="modSp">
        <pc:chgData name="Yelena Slizhevskaya" userId="c31c118f-cc09-4814-95e2-f268a72c0a23" providerId="ADAL" clId="{5E0B28D9-8CB7-454D-B79C-41624CE823E4}" dt="2019-05-30T09:42:31.836" v="1910" actId="20577"/>
        <pc:sldMkLst>
          <pc:docMk/>
          <pc:sldMk cId="3323750928" sldId="519"/>
        </pc:sldMkLst>
        <pc:spChg chg="mod">
          <ac:chgData name="Yelena Slizhevskaya" userId="c31c118f-cc09-4814-95e2-f268a72c0a23" providerId="ADAL" clId="{5E0B28D9-8CB7-454D-B79C-41624CE823E4}" dt="2019-05-30T09:41:01.088" v="1829" actId="6549"/>
          <ac:spMkLst>
            <pc:docMk/>
            <pc:sldMk cId="3323750928" sldId="519"/>
            <ac:spMk id="2" creationId="{00000000-0000-0000-0000-000000000000}"/>
          </ac:spMkLst>
        </pc:spChg>
        <pc:graphicFrameChg chg="mod">
          <ac:chgData name="Yelena Slizhevskaya" userId="c31c118f-cc09-4814-95e2-f268a72c0a23" providerId="ADAL" clId="{5E0B28D9-8CB7-454D-B79C-41624CE823E4}" dt="2019-05-30T09:42:31.836" v="1910" actId="20577"/>
          <ac:graphicFrameMkLst>
            <pc:docMk/>
            <pc:sldMk cId="3323750928" sldId="519"/>
            <ac:graphicFrameMk id="8" creationId="{00000000-0000-0000-0000-000000000000}"/>
          </ac:graphicFrameMkLst>
        </pc:graphicFrameChg>
      </pc:sldChg>
      <pc:sldChg chg="modSp">
        <pc:chgData name="Yelena Slizhevskaya" userId="c31c118f-cc09-4814-95e2-f268a72c0a23" providerId="ADAL" clId="{5E0B28D9-8CB7-454D-B79C-41624CE823E4}" dt="2019-05-30T09:46:31.077" v="2130" actId="20577"/>
        <pc:sldMkLst>
          <pc:docMk/>
          <pc:sldMk cId="3827690828" sldId="520"/>
        </pc:sldMkLst>
        <pc:spChg chg="mod">
          <ac:chgData name="Yelena Slizhevskaya" userId="c31c118f-cc09-4814-95e2-f268a72c0a23" providerId="ADAL" clId="{5E0B28D9-8CB7-454D-B79C-41624CE823E4}" dt="2019-05-30T09:43:33.585" v="1958" actId="6549"/>
          <ac:spMkLst>
            <pc:docMk/>
            <pc:sldMk cId="3827690828" sldId="520"/>
            <ac:spMk id="8" creationId="{00000000-0000-0000-0000-000000000000}"/>
          </ac:spMkLst>
        </pc:spChg>
        <pc:spChg chg="mod">
          <ac:chgData name="Yelena Slizhevskaya" userId="c31c118f-cc09-4814-95e2-f268a72c0a23" providerId="ADAL" clId="{5E0B28D9-8CB7-454D-B79C-41624CE823E4}" dt="2019-05-30T09:44:15.828" v="1999" actId="6549"/>
          <ac:spMkLst>
            <pc:docMk/>
            <pc:sldMk cId="3827690828" sldId="520"/>
            <ac:spMk id="12" creationId="{00000000-0000-0000-0000-000000000000}"/>
          </ac:spMkLst>
        </pc:spChg>
        <pc:spChg chg="mod">
          <ac:chgData name="Yelena Slizhevskaya" userId="c31c118f-cc09-4814-95e2-f268a72c0a23" providerId="ADAL" clId="{5E0B28D9-8CB7-454D-B79C-41624CE823E4}" dt="2019-05-30T09:46:31.077" v="2130" actId="20577"/>
          <ac:spMkLst>
            <pc:docMk/>
            <pc:sldMk cId="3827690828" sldId="520"/>
            <ac:spMk id="16" creationId="{00000000-0000-0000-0000-000000000000}"/>
          </ac:spMkLst>
        </pc:spChg>
      </pc:sldChg>
      <pc:sldChg chg="modSp">
        <pc:chgData name="Yelena Slizhevskaya" userId="c31c118f-cc09-4814-95e2-f268a72c0a23" providerId="ADAL" clId="{5E0B28D9-8CB7-454D-B79C-41624CE823E4}" dt="2019-05-30T09:49:03.364" v="2257" actId="20577"/>
        <pc:sldMkLst>
          <pc:docMk/>
          <pc:sldMk cId="259515656" sldId="531"/>
        </pc:sldMkLst>
        <pc:graphicFrameChg chg="mod">
          <ac:chgData name="Yelena Slizhevskaya" userId="c31c118f-cc09-4814-95e2-f268a72c0a23" providerId="ADAL" clId="{5E0B28D9-8CB7-454D-B79C-41624CE823E4}" dt="2019-05-30T09:49:03.364" v="2257" actId="20577"/>
          <ac:graphicFrameMkLst>
            <pc:docMk/>
            <pc:sldMk cId="259515656" sldId="531"/>
            <ac:graphicFrameMk id="6" creationId="{00000000-0000-0000-0000-000000000000}"/>
          </ac:graphicFrameMkLst>
        </pc:graphicFrameChg>
      </pc:sldChg>
      <pc:sldChg chg="modSp">
        <pc:chgData name="Yelena Slizhevskaya" userId="c31c118f-cc09-4814-95e2-f268a72c0a23" providerId="ADAL" clId="{5E0B28D9-8CB7-454D-B79C-41624CE823E4}" dt="2019-05-30T07:37:46.095" v="32" actId="6549"/>
        <pc:sldMkLst>
          <pc:docMk/>
          <pc:sldMk cId="2600489244" sldId="532"/>
        </pc:sldMkLst>
        <pc:spChg chg="mod">
          <ac:chgData name="Yelena Slizhevskaya" userId="c31c118f-cc09-4814-95e2-f268a72c0a23" providerId="ADAL" clId="{5E0B28D9-8CB7-454D-B79C-41624CE823E4}" dt="2019-05-30T07:37:46.095" v="32" actId="6549"/>
          <ac:spMkLst>
            <pc:docMk/>
            <pc:sldMk cId="2600489244" sldId="532"/>
            <ac:spMk id="10" creationId="{00000000-0000-0000-0000-000000000000}"/>
          </ac:spMkLst>
        </pc:spChg>
      </pc:sldChg>
      <pc:sldChg chg="modSp">
        <pc:chgData name="Yelena Slizhevskaya" userId="c31c118f-cc09-4814-95e2-f268a72c0a23" providerId="ADAL" clId="{5E0B28D9-8CB7-454D-B79C-41624CE823E4}" dt="2019-05-30T07:45:33.147" v="288" actId="20577"/>
        <pc:sldMkLst>
          <pc:docMk/>
          <pc:sldMk cId="321680992" sldId="533"/>
        </pc:sldMkLst>
        <pc:graphicFrameChg chg="mod">
          <ac:chgData name="Yelena Slizhevskaya" userId="c31c118f-cc09-4814-95e2-f268a72c0a23" providerId="ADAL" clId="{5E0B28D9-8CB7-454D-B79C-41624CE823E4}" dt="2019-05-30T07:45:33.147" v="288" actId="20577"/>
          <ac:graphicFrameMkLst>
            <pc:docMk/>
            <pc:sldMk cId="321680992" sldId="533"/>
            <ac:graphicFrameMk id="9" creationId="{00000000-0000-0000-0000-000000000000}"/>
          </ac:graphicFrameMkLst>
        </pc:graphicFrameChg>
      </pc:sldChg>
      <pc:sldChg chg="modSp">
        <pc:chgData name="Yelena Slizhevskaya" userId="c31c118f-cc09-4814-95e2-f268a72c0a23" providerId="ADAL" clId="{5E0B28D9-8CB7-454D-B79C-41624CE823E4}" dt="2019-05-30T07:46:46.017" v="339" actId="6549"/>
        <pc:sldMkLst>
          <pc:docMk/>
          <pc:sldMk cId="1572441179" sldId="534"/>
        </pc:sldMkLst>
        <pc:spChg chg="mod">
          <ac:chgData name="Yelena Slizhevskaya" userId="c31c118f-cc09-4814-95e2-f268a72c0a23" providerId="ADAL" clId="{5E0B28D9-8CB7-454D-B79C-41624CE823E4}" dt="2019-05-30T07:45:51.976" v="290" actId="6549"/>
          <ac:spMkLst>
            <pc:docMk/>
            <pc:sldMk cId="1572441179" sldId="534"/>
            <ac:spMk id="3" creationId="{00000000-0000-0000-0000-000000000000}"/>
          </ac:spMkLst>
        </pc:spChg>
        <pc:spChg chg="mod">
          <ac:chgData name="Yelena Slizhevskaya" userId="c31c118f-cc09-4814-95e2-f268a72c0a23" providerId="ADAL" clId="{5E0B28D9-8CB7-454D-B79C-41624CE823E4}" dt="2019-05-30T07:46:46.017" v="339" actId="6549"/>
          <ac:spMkLst>
            <pc:docMk/>
            <pc:sldMk cId="1572441179" sldId="534"/>
            <ac:spMk id="6" creationId="{00000000-0000-0000-0000-000000000000}"/>
          </ac:spMkLst>
        </pc:spChg>
      </pc:sldChg>
      <pc:sldChg chg="modSp">
        <pc:chgData name="Yelena Slizhevskaya" userId="c31c118f-cc09-4814-95e2-f268a72c0a23" providerId="ADAL" clId="{5E0B28D9-8CB7-454D-B79C-41624CE823E4}" dt="2019-05-30T08:04:02.852" v="377" actId="6549"/>
        <pc:sldMkLst>
          <pc:docMk/>
          <pc:sldMk cId="2238770822" sldId="535"/>
        </pc:sldMkLst>
        <pc:spChg chg="mod">
          <ac:chgData name="Yelena Slizhevskaya" userId="c31c118f-cc09-4814-95e2-f268a72c0a23" providerId="ADAL" clId="{5E0B28D9-8CB7-454D-B79C-41624CE823E4}" dt="2019-05-30T08:04:02.852" v="377" actId="6549"/>
          <ac:spMkLst>
            <pc:docMk/>
            <pc:sldMk cId="2238770822" sldId="535"/>
            <ac:spMk id="4" creationId="{00000000-0000-0000-0000-000000000000}"/>
          </ac:spMkLst>
        </pc:spChg>
      </pc:sldChg>
      <pc:sldChg chg="modSp">
        <pc:chgData name="Yelena Slizhevskaya" userId="c31c118f-cc09-4814-95e2-f268a72c0a23" providerId="ADAL" clId="{5E0B28D9-8CB7-454D-B79C-41624CE823E4}" dt="2019-05-30T08:43:04.269" v="1085" actId="20577"/>
        <pc:sldMkLst>
          <pc:docMk/>
          <pc:sldMk cId="2547536119" sldId="536"/>
        </pc:sldMkLst>
        <pc:spChg chg="mod">
          <ac:chgData name="Yelena Slizhevskaya" userId="c31c118f-cc09-4814-95e2-f268a72c0a23" providerId="ADAL" clId="{5E0B28D9-8CB7-454D-B79C-41624CE823E4}" dt="2019-05-30T08:39:43.677" v="883" actId="6549"/>
          <ac:spMkLst>
            <pc:docMk/>
            <pc:sldMk cId="2547536119" sldId="536"/>
            <ac:spMk id="2" creationId="{00000000-0000-0000-0000-000000000000}"/>
          </ac:spMkLst>
        </pc:spChg>
        <pc:spChg chg="mod">
          <ac:chgData name="Yelena Slizhevskaya" userId="c31c118f-cc09-4814-95e2-f268a72c0a23" providerId="ADAL" clId="{5E0B28D9-8CB7-454D-B79C-41624CE823E4}" dt="2019-05-30T08:43:04.269" v="1085" actId="20577"/>
          <ac:spMkLst>
            <pc:docMk/>
            <pc:sldMk cId="2547536119" sldId="536"/>
            <ac:spMk id="12" creationId="{00000000-0000-0000-0000-000000000000}"/>
          </ac:spMkLst>
        </pc:spChg>
      </pc:sldChg>
      <pc:sldChg chg="modSp">
        <pc:chgData name="Yelena Slizhevskaya" userId="c31c118f-cc09-4814-95e2-f268a72c0a23" providerId="ADAL" clId="{5E0B28D9-8CB7-454D-B79C-41624CE823E4}" dt="2019-05-30T08:45:00.005" v="1154" actId="6549"/>
        <pc:sldMkLst>
          <pc:docMk/>
          <pc:sldMk cId="3269404919" sldId="537"/>
        </pc:sldMkLst>
        <pc:spChg chg="mod">
          <ac:chgData name="Yelena Slizhevskaya" userId="c31c118f-cc09-4814-95e2-f268a72c0a23" providerId="ADAL" clId="{5E0B28D9-8CB7-454D-B79C-41624CE823E4}" dt="2019-05-30T08:45:00.005" v="1154" actId="6549"/>
          <ac:spMkLst>
            <pc:docMk/>
            <pc:sldMk cId="3269404919" sldId="537"/>
            <ac:spMk id="8" creationId="{00000000-0000-0000-0000-000000000000}"/>
          </ac:spMkLst>
        </pc:spChg>
      </pc:sldChg>
      <pc:sldChg chg="modSp">
        <pc:chgData name="Yelena Slizhevskaya" userId="c31c118f-cc09-4814-95e2-f268a72c0a23" providerId="ADAL" clId="{5E0B28D9-8CB7-454D-B79C-41624CE823E4}" dt="2019-05-30T08:47:17.828" v="1271" actId="20577"/>
        <pc:sldMkLst>
          <pc:docMk/>
          <pc:sldMk cId="3006571360" sldId="538"/>
        </pc:sldMkLst>
        <pc:graphicFrameChg chg="mod">
          <ac:chgData name="Yelena Slizhevskaya" userId="c31c118f-cc09-4814-95e2-f268a72c0a23" providerId="ADAL" clId="{5E0B28D9-8CB7-454D-B79C-41624CE823E4}" dt="2019-05-30T08:47:17.828" v="1271" actId="20577"/>
          <ac:graphicFrameMkLst>
            <pc:docMk/>
            <pc:sldMk cId="3006571360" sldId="538"/>
            <ac:graphicFrameMk id="4" creationId="{00000000-0000-0000-0000-000000000000}"/>
          </ac:graphicFrameMkLst>
        </pc:graphicFrameChg>
      </pc:sldChg>
      <pc:sldChg chg="modSp">
        <pc:chgData name="Yelena Slizhevskaya" userId="c31c118f-cc09-4814-95e2-f268a72c0a23" providerId="ADAL" clId="{5E0B28D9-8CB7-454D-B79C-41624CE823E4}" dt="2019-05-30T08:47:58.509" v="1296" actId="20577"/>
        <pc:sldMkLst>
          <pc:docMk/>
          <pc:sldMk cId="3415203729" sldId="539"/>
        </pc:sldMkLst>
        <pc:spChg chg="mod">
          <ac:chgData name="Yelena Slizhevskaya" userId="c31c118f-cc09-4814-95e2-f268a72c0a23" providerId="ADAL" clId="{5E0B28D9-8CB7-454D-B79C-41624CE823E4}" dt="2019-05-30T08:47:58.509" v="1296" actId="20577"/>
          <ac:spMkLst>
            <pc:docMk/>
            <pc:sldMk cId="3415203729" sldId="539"/>
            <ac:spMk id="4" creationId="{00000000-0000-0000-0000-000000000000}"/>
          </ac:spMkLst>
        </pc:spChg>
        <pc:spChg chg="mod">
          <ac:chgData name="Yelena Slizhevskaya" userId="c31c118f-cc09-4814-95e2-f268a72c0a23" providerId="ADAL" clId="{5E0B28D9-8CB7-454D-B79C-41624CE823E4}" dt="2019-05-30T08:47:29.662" v="1273" actId="6549"/>
          <ac:spMkLst>
            <pc:docMk/>
            <pc:sldMk cId="3415203729" sldId="539"/>
            <ac:spMk id="6" creationId="{00000000-0000-0000-0000-000000000000}"/>
          </ac:spMkLst>
        </pc:spChg>
      </pc:sldChg>
      <pc:sldChg chg="modSp">
        <pc:chgData name="Yelena Slizhevskaya" userId="c31c118f-cc09-4814-95e2-f268a72c0a23" providerId="ADAL" clId="{5E0B28D9-8CB7-454D-B79C-41624CE823E4}" dt="2019-05-30T08:39:24.081" v="862" actId="6549"/>
        <pc:sldMkLst>
          <pc:docMk/>
          <pc:sldMk cId="1002918744" sldId="545"/>
        </pc:sldMkLst>
        <pc:spChg chg="mod">
          <ac:chgData name="Yelena Slizhevskaya" userId="c31c118f-cc09-4814-95e2-f268a72c0a23" providerId="ADAL" clId="{5E0B28D9-8CB7-454D-B79C-41624CE823E4}" dt="2019-05-30T08:39:24.081" v="862" actId="6549"/>
          <ac:spMkLst>
            <pc:docMk/>
            <pc:sldMk cId="1002918744" sldId="545"/>
            <ac:spMk id="2" creationId="{00000000-0000-0000-0000-000000000000}"/>
          </ac:spMkLst>
        </pc:spChg>
      </pc:sldChg>
      <pc:sldChg chg="modSp">
        <pc:chgData name="Yelena Slizhevskaya" userId="c31c118f-cc09-4814-95e2-f268a72c0a23" providerId="ADAL" clId="{5E0B28D9-8CB7-454D-B79C-41624CE823E4}" dt="2019-05-30T08:38:59.993" v="833" actId="6549"/>
        <pc:sldMkLst>
          <pc:docMk/>
          <pc:sldMk cId="920745034" sldId="546"/>
        </pc:sldMkLst>
        <pc:spChg chg="mod">
          <ac:chgData name="Yelena Slizhevskaya" userId="c31c118f-cc09-4814-95e2-f268a72c0a23" providerId="ADAL" clId="{5E0B28D9-8CB7-454D-B79C-41624CE823E4}" dt="2019-05-30T08:38:59.993" v="833" actId="6549"/>
          <ac:spMkLst>
            <pc:docMk/>
            <pc:sldMk cId="920745034" sldId="546"/>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rotY val="210"/>
      <c:rAngAx val="0"/>
      <c:perspective val="20"/>
    </c:view3D>
    <c:floor>
      <c:thickness val="0"/>
    </c:floor>
    <c:sideWall>
      <c:thickness val="0"/>
    </c:sideWall>
    <c:backWall>
      <c:thickness val="0"/>
    </c:backWall>
    <c:plotArea>
      <c:layout>
        <c:manualLayout>
          <c:layoutTarget val="inner"/>
          <c:xMode val="edge"/>
          <c:yMode val="edge"/>
          <c:x val="1.7426557854806429E-2"/>
          <c:y val="2.903078577018121E-2"/>
          <c:w val="0.65639970067526565"/>
          <c:h val="0.94403024469802821"/>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Alaptábla!$B$3:$B$18</c:f>
              <c:strCache>
                <c:ptCount val="16"/>
                <c:pt idx="0">
                  <c:v>Social security contributions</c:v>
                </c:pt>
                <c:pt idx="1">
                  <c:v>VAT</c:v>
                </c:pt>
                <c:pt idx="2">
                  <c:v>Gross personal tax incomes</c:v>
                </c:pt>
                <c:pt idx="3">
                  <c:v>Excises</c:v>
                </c:pt>
                <c:pt idx="4">
                  <c:v>Corporate taxes</c:v>
                </c:pt>
                <c:pt idx="5">
                  <c:v>Financial transaction tax</c:v>
                </c:pt>
                <c:pt idx="6">
                  <c:v>Fees and duties</c:v>
                </c:pt>
                <c:pt idx="7">
                  <c:v>Itemized tax of small taxpayers (KATA)</c:v>
                </c:pt>
                <c:pt idx="8">
                  <c:v>Disability contributions</c:v>
                </c:pt>
                <c:pt idx="9">
                  <c:v>Insurance tax</c:v>
                </c:pt>
                <c:pt idx="10">
                  <c:v>Energy companies' income tax</c:v>
                </c:pt>
                <c:pt idx="11">
                  <c:v>Public health tax on food-products (NETA)</c:v>
                </c:pt>
                <c:pt idx="12">
                  <c:v>Tax on utility systems</c:v>
                </c:pt>
                <c:pt idx="13">
                  <c:v>Extra tax on financial institutions</c:v>
                </c:pt>
                <c:pt idx="14">
                  <c:v>Telecom levy</c:v>
                </c:pt>
                <c:pt idx="15">
                  <c:v>Other tax revenues</c:v>
                </c:pt>
              </c:strCache>
            </c:strRef>
          </c:cat>
          <c:val>
            <c:numRef>
              <c:f>Alaptábla!$C$3:$C$18</c:f>
              <c:numCache>
                <c:formatCode>#,##0.0</c:formatCode>
                <c:ptCount val="16"/>
                <c:pt idx="0">
                  <c:v>5408326.7000000002</c:v>
                </c:pt>
                <c:pt idx="1">
                  <c:v>4285750</c:v>
                </c:pt>
                <c:pt idx="2">
                  <c:v>2361000</c:v>
                </c:pt>
                <c:pt idx="3">
                  <c:v>1136300</c:v>
                </c:pt>
                <c:pt idx="4">
                  <c:v>399500</c:v>
                </c:pt>
                <c:pt idx="5">
                  <c:v>228100</c:v>
                </c:pt>
                <c:pt idx="6">
                  <c:v>192400</c:v>
                </c:pt>
                <c:pt idx="7">
                  <c:v>135700</c:v>
                </c:pt>
                <c:pt idx="8">
                  <c:v>98000</c:v>
                </c:pt>
                <c:pt idx="9">
                  <c:v>81993.7</c:v>
                </c:pt>
                <c:pt idx="10">
                  <c:v>59100</c:v>
                </c:pt>
                <c:pt idx="11">
                  <c:v>57200</c:v>
                </c:pt>
                <c:pt idx="12">
                  <c:v>55000</c:v>
                </c:pt>
                <c:pt idx="13">
                  <c:v>52900</c:v>
                </c:pt>
                <c:pt idx="14">
                  <c:v>52200</c:v>
                </c:pt>
                <c:pt idx="15">
                  <c:v>341300</c:v>
                </c:pt>
              </c:numCache>
            </c:numRef>
          </c:val>
          <c:extLst>
            <c:ext xmlns:c16="http://schemas.microsoft.com/office/drawing/2014/chart" uri="{C3380CC4-5D6E-409C-BE32-E72D297353CC}">
              <c16:uniqueId val="{00000000-BDED-4AC6-8CAD-EAE3596D932A}"/>
            </c:ext>
          </c:extLst>
        </c:ser>
        <c:dLbls>
          <c:showLegendKey val="0"/>
          <c:showVal val="0"/>
          <c:showCatName val="0"/>
          <c:showSerName val="0"/>
          <c:showPercent val="0"/>
          <c:showBubbleSize val="0"/>
          <c:showLeaderLines val="1"/>
        </c:dLbls>
      </c:pie3DChart>
    </c:plotArea>
    <c:legend>
      <c:legendPos val="r"/>
      <c:layout>
        <c:manualLayout>
          <c:xMode val="edge"/>
          <c:yMode val="edge"/>
          <c:x val="0.69398411694955875"/>
          <c:y val="1.6680407879992989E-2"/>
          <c:w val="0.29782198135640042"/>
          <c:h val="0.97267788386355092"/>
        </c:manualLayout>
      </c:layout>
      <c:overlay val="0"/>
      <c:txPr>
        <a:bodyPr/>
        <a:lstStyle/>
        <a:p>
          <a:pPr>
            <a:defRPr b="1"/>
          </a:pPr>
          <a:endParaRPr lang="en-US"/>
        </a:p>
      </c:txPr>
    </c:legend>
    <c:plotVisOnly val="1"/>
    <c:dispBlanksAs val="gap"/>
    <c:showDLblsOverMax val="0"/>
  </c:chart>
  <c:spPr>
    <a:ln>
      <a:noFill/>
    </a:ln>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hPercent val="100"/>
      <c:rotY val="0"/>
      <c:depthPercent val="100"/>
      <c:rAngAx val="0"/>
      <c:perspective val="0"/>
    </c:view3D>
    <c:floor>
      <c:thickness val="0"/>
    </c:floor>
    <c:sideWall>
      <c:thickness val="0"/>
    </c:sideWall>
    <c:backWall>
      <c:thickness val="0"/>
    </c:backWall>
    <c:plotArea>
      <c:layout>
        <c:manualLayout>
          <c:layoutTarget val="inner"/>
          <c:xMode val="edge"/>
          <c:yMode val="edge"/>
          <c:x val="1.2220526928096572E-2"/>
          <c:y val="8.5509824206728105E-2"/>
          <c:w val="0.54254436132138606"/>
          <c:h val="0.82898035158654382"/>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'Sorbarendezett alap.'!$B$3:$B$18</c:f>
              <c:strCache>
                <c:ptCount val="16"/>
                <c:pt idx="0">
                  <c:v>Pensions</c:v>
                </c:pt>
                <c:pt idx="1">
                  <c:v>Social protection</c:v>
                </c:pt>
                <c:pt idx="2">
                  <c:v>Education</c:v>
                </c:pt>
                <c:pt idx="3">
                  <c:v>General public services</c:v>
                </c:pt>
                <c:pt idx="4">
                  <c:v>Transportation and Communicational services</c:v>
                </c:pt>
                <c:pt idx="5">
                  <c:v>Health care</c:v>
                </c:pt>
                <c:pt idx="6">
                  <c:v>Public debt transaction</c:v>
                </c:pt>
                <c:pt idx="7">
                  <c:v>Other general services</c:v>
                </c:pt>
                <c:pt idx="8">
                  <c:v>Civil defence and Security</c:v>
                </c:pt>
                <c:pt idx="9">
                  <c:v>Entertainment, Sporting and Cultural services, Broadcasting &amp; Media</c:v>
                </c:pt>
                <c:pt idx="10">
                  <c:v>Mining, manufacturing and construction</c:v>
                </c:pt>
                <c:pt idx="11">
                  <c:v>Military defence</c:v>
                </c:pt>
                <c:pt idx="12">
                  <c:v>Reserves</c:v>
                </c:pt>
                <c:pt idx="13">
                  <c:v>Housing and Community services</c:v>
                </c:pt>
                <c:pt idx="14">
                  <c:v>Recreation, Culture and Religion</c:v>
                </c:pt>
                <c:pt idx="15">
                  <c:v>Environment protection</c:v>
                </c:pt>
              </c:strCache>
            </c:strRef>
          </c:cat>
          <c:val>
            <c:numRef>
              <c:f>'Sorbarendezett alap.'!$C$3:$C$18</c:f>
              <c:numCache>
                <c:formatCode>#,##0.0</c:formatCode>
                <c:ptCount val="16"/>
                <c:pt idx="0">
                  <c:v>3444842.6</c:v>
                </c:pt>
                <c:pt idx="1">
                  <c:v>1808304.4</c:v>
                </c:pt>
                <c:pt idx="2">
                  <c:v>1776263.2000000002</c:v>
                </c:pt>
                <c:pt idx="3">
                  <c:v>1710774.8</c:v>
                </c:pt>
                <c:pt idx="4">
                  <c:v>1673908.4000000001</c:v>
                </c:pt>
                <c:pt idx="5">
                  <c:v>1623138.0999999996</c:v>
                </c:pt>
                <c:pt idx="6">
                  <c:v>1024665.7999999999</c:v>
                </c:pt>
                <c:pt idx="7">
                  <c:v>872740.59999999986</c:v>
                </c:pt>
                <c:pt idx="8">
                  <c:v>845293.1999999996</c:v>
                </c:pt>
                <c:pt idx="9">
                  <c:v>582019.69999999995</c:v>
                </c:pt>
                <c:pt idx="10">
                  <c:v>491495.9</c:v>
                </c:pt>
                <c:pt idx="11">
                  <c:v>436551.7</c:v>
                </c:pt>
                <c:pt idx="12">
                  <c:v>306891.3</c:v>
                </c:pt>
                <c:pt idx="13">
                  <c:v>243870</c:v>
                </c:pt>
                <c:pt idx="14">
                  <c:v>141441.20000000007</c:v>
                </c:pt>
                <c:pt idx="15">
                  <c:v>132714</c:v>
                </c:pt>
              </c:numCache>
            </c:numRef>
          </c:val>
          <c:extLst>
            <c:ext xmlns:c16="http://schemas.microsoft.com/office/drawing/2014/chart" uri="{C3380CC4-5D6E-409C-BE32-E72D297353CC}">
              <c16:uniqueId val="{00000000-9FE2-4C64-88CE-9872A930050B}"/>
            </c:ext>
          </c:extLst>
        </c:ser>
        <c:dLbls>
          <c:showLegendKey val="0"/>
          <c:showVal val="0"/>
          <c:showCatName val="0"/>
          <c:showSerName val="0"/>
          <c:showPercent val="0"/>
          <c:showBubbleSize val="0"/>
          <c:showLeaderLines val="1"/>
        </c:dLbls>
      </c:pie3DChart>
    </c:plotArea>
    <c:legend>
      <c:legendPos val="r"/>
      <c:layout>
        <c:manualLayout>
          <c:xMode val="edge"/>
          <c:yMode val="edge"/>
          <c:x val="0.55742586320119825"/>
          <c:y val="0"/>
          <c:w val="0.43438023510476098"/>
          <c:h val="1"/>
        </c:manualLayout>
      </c:layout>
      <c:overlay val="0"/>
      <c:spPr>
        <a:ln w="0"/>
      </c:spPr>
    </c:legend>
    <c:plotVisOnly val="1"/>
    <c:dispBlanksAs val="gap"/>
    <c:showDLblsOverMax val="0"/>
  </c:chart>
  <c:spPr>
    <a:ln>
      <a:noFill/>
    </a:ln>
    <a:scene3d>
      <a:camera prst="orthographicFront"/>
      <a:lightRig rig="threePt" dir="t"/>
    </a:scene3d>
  </c:spPr>
  <c:txPr>
    <a:bodyPr/>
    <a:lstStyle/>
    <a:p>
      <a:pPr>
        <a:defRPr b="1">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022153105741442E-2"/>
          <c:y val="1.2550897430343754E-2"/>
          <c:w val="0.96995569378851709"/>
          <c:h val="0.71416817428507684"/>
        </c:manualLayout>
      </c:layout>
      <c:barChart>
        <c:barDir val="col"/>
        <c:grouping val="stacked"/>
        <c:varyColors val="0"/>
        <c:ser>
          <c:idx val="1"/>
          <c:order val="0"/>
          <c:invertIfNegative val="0"/>
          <c:dPt>
            <c:idx val="0"/>
            <c:invertIfNegative val="0"/>
            <c:bubble3D val="0"/>
            <c:spPr>
              <a:pattFill prst="wdDnDiag">
                <a:fgClr>
                  <a:schemeClr val="tx2">
                    <a:lumMod val="75000"/>
                  </a:schemeClr>
                </a:fgClr>
                <a:bgClr>
                  <a:schemeClr val="bg1"/>
                </a:bgClr>
              </a:pattFill>
            </c:spPr>
            <c:extLst>
              <c:ext xmlns:c16="http://schemas.microsoft.com/office/drawing/2014/chart" uri="{C3380CC4-5D6E-409C-BE32-E72D297353CC}">
                <c16:uniqueId val="{00000001-91C7-49D6-866D-9AC95912F528}"/>
              </c:ext>
            </c:extLst>
          </c:dPt>
          <c:dPt>
            <c:idx val="1"/>
            <c:invertIfNegative val="0"/>
            <c:bubble3D val="0"/>
            <c:spPr>
              <a:pattFill prst="wdDnDiag">
                <a:fgClr>
                  <a:srgbClr val="FF0000"/>
                </a:fgClr>
                <a:bgClr>
                  <a:schemeClr val="bg1"/>
                </a:bgClr>
              </a:pattFill>
            </c:spPr>
            <c:extLst>
              <c:ext xmlns:c16="http://schemas.microsoft.com/office/drawing/2014/chart" uri="{C3380CC4-5D6E-409C-BE32-E72D297353CC}">
                <c16:uniqueId val="{00000003-91C7-49D6-866D-9AC95912F528}"/>
              </c:ext>
            </c:extLst>
          </c:dPt>
          <c:cat>
            <c:strRef>
              <c:f>Munka1!$B$7:$C$7</c:f>
              <c:strCache>
                <c:ptCount val="2"/>
                <c:pt idx="0">
                  <c:v>Резервы на экстренные государственные меры  (как минимум,  0,5% расходов)</c:v>
                </c:pt>
                <c:pt idx="1">
                  <c:v>Фонд национальной защиты (страхование на случай замедления ВВП до 0,3-0,4% или повышения прцоентных ставок на ~60базисных пунктов)</c:v>
                </c:pt>
              </c:strCache>
            </c:strRef>
          </c:cat>
          <c:val>
            <c:numRef>
              <c:f>Munka1!$B$8:$C$8</c:f>
              <c:numCache>
                <c:formatCode>General</c:formatCode>
                <c:ptCount val="2"/>
                <c:pt idx="0" formatCode="#,##0.0">
                  <c:v>66</c:v>
                </c:pt>
                <c:pt idx="1">
                  <c:v>30</c:v>
                </c:pt>
              </c:numCache>
            </c:numRef>
          </c:val>
          <c:extLst>
            <c:ext xmlns:c16="http://schemas.microsoft.com/office/drawing/2014/chart" uri="{C3380CC4-5D6E-409C-BE32-E72D297353CC}">
              <c16:uniqueId val="{00000004-91C7-49D6-866D-9AC95912F528}"/>
            </c:ext>
          </c:extLst>
        </c:ser>
        <c:ser>
          <c:idx val="0"/>
          <c:order val="1"/>
          <c:spPr>
            <a:solidFill>
              <a:srgbClr val="FF0000"/>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6-91C7-49D6-866D-9AC95912F528}"/>
              </c:ext>
            </c:extLst>
          </c:dPt>
          <c:cat>
            <c:strRef>
              <c:f>Munka1!$B$7:$C$7</c:f>
              <c:strCache>
                <c:ptCount val="2"/>
                <c:pt idx="0">
                  <c:v>Резервы на экстренные государственные меры  (как минимум,  0,5% расходов)</c:v>
                </c:pt>
                <c:pt idx="1">
                  <c:v>Фонд национальной защиты (страхование на случай замедления ВВП до 0,3-0,4% или повышения прцоентных ставок на ~60базисных пунктов)</c:v>
                </c:pt>
              </c:strCache>
            </c:strRef>
          </c:cat>
          <c:val>
            <c:numRef>
              <c:f>Munka1!$B$9:$C$9</c:f>
              <c:numCache>
                <c:formatCode>General</c:formatCode>
                <c:ptCount val="2"/>
                <c:pt idx="0" formatCode="#,##0.0">
                  <c:v>99</c:v>
                </c:pt>
                <c:pt idx="1">
                  <c:v>30</c:v>
                </c:pt>
              </c:numCache>
            </c:numRef>
          </c:val>
          <c:extLst>
            <c:ext xmlns:c16="http://schemas.microsoft.com/office/drawing/2014/chart" uri="{C3380CC4-5D6E-409C-BE32-E72D297353CC}">
              <c16:uniqueId val="{00000007-91C7-49D6-866D-9AC95912F528}"/>
            </c:ext>
          </c:extLst>
        </c:ser>
        <c:dLbls>
          <c:showLegendKey val="0"/>
          <c:showVal val="0"/>
          <c:showCatName val="0"/>
          <c:showSerName val="0"/>
          <c:showPercent val="0"/>
          <c:showBubbleSize val="0"/>
        </c:dLbls>
        <c:gapWidth val="74"/>
        <c:overlap val="100"/>
        <c:axId val="718956336"/>
        <c:axId val="718957904"/>
      </c:barChart>
      <c:catAx>
        <c:axId val="718956336"/>
        <c:scaling>
          <c:orientation val="minMax"/>
        </c:scaling>
        <c:delete val="0"/>
        <c:axPos val="b"/>
        <c:numFmt formatCode="General" sourceLinked="0"/>
        <c:majorTickMark val="out"/>
        <c:minorTickMark val="none"/>
        <c:tickLblPos val="nextTo"/>
        <c:txPr>
          <a:bodyPr/>
          <a:lstStyle/>
          <a:p>
            <a:pPr>
              <a:defRPr sz="1300" b="1">
                <a:latin typeface="Segoe UI" panose="020B0502040204020203" pitchFamily="34" charset="0"/>
                <a:ea typeface="Segoe UI" panose="020B0502040204020203" pitchFamily="34" charset="0"/>
                <a:cs typeface="Segoe UI" panose="020B0502040204020203" pitchFamily="34" charset="0"/>
              </a:defRPr>
            </a:pPr>
            <a:endParaRPr lang="en-US"/>
          </a:p>
        </c:txPr>
        <c:crossAx val="718957904"/>
        <c:crosses val="autoZero"/>
        <c:auto val="1"/>
        <c:lblAlgn val="ctr"/>
        <c:lblOffset val="100"/>
        <c:noMultiLvlLbl val="0"/>
      </c:catAx>
      <c:valAx>
        <c:axId val="718957904"/>
        <c:scaling>
          <c:orientation val="minMax"/>
          <c:min val="0"/>
        </c:scaling>
        <c:delete val="1"/>
        <c:axPos val="l"/>
        <c:numFmt formatCode="#,##0.0" sourceLinked="1"/>
        <c:majorTickMark val="out"/>
        <c:minorTickMark val="none"/>
        <c:tickLblPos val="nextTo"/>
        <c:crossAx val="718956336"/>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dirty="0"/>
              <a:t>Совокупный</a:t>
            </a:r>
            <a:r>
              <a:rPr lang="ru-RU" baseline="0" dirty="0"/>
              <a:t> объем поправок в бюджеты </a:t>
            </a:r>
            <a:r>
              <a:rPr lang="en-US" dirty="0"/>
              <a:t>(</a:t>
            </a:r>
            <a:r>
              <a:rPr lang="ru-RU" dirty="0"/>
              <a:t>в % ВВП</a:t>
            </a:r>
            <a:r>
              <a:rPr lang="en-US" dirty="0"/>
              <a:t>)</a:t>
            </a:r>
          </a:p>
        </c:rich>
      </c:tx>
      <c:overlay val="0"/>
    </c:title>
    <c:autoTitleDeleted val="0"/>
    <c:plotArea>
      <c:layout>
        <c:manualLayout>
          <c:layoutTarget val="inner"/>
          <c:xMode val="edge"/>
          <c:yMode val="edge"/>
          <c:x val="3.6213175063353614E-2"/>
          <c:y val="0.26808575779305011"/>
          <c:w val="0.92757364987329272"/>
          <c:h val="0.5315753110765471"/>
        </c:manualLayout>
      </c:layout>
      <c:barChart>
        <c:barDir val="col"/>
        <c:grouping val="clustered"/>
        <c:varyColors val="0"/>
        <c:ser>
          <c:idx val="0"/>
          <c:order val="0"/>
          <c:tx>
            <c:strRef>
              <c:f>Sheet1!$C$4</c:f>
              <c:strCache>
                <c:ptCount val="1"/>
                <c:pt idx="0">
                  <c:v>совокупный размер дополнительного бюджета  (в % от ВВП )</c:v>
                </c:pt>
              </c:strCache>
            </c:strRef>
          </c:tx>
          <c:spPr>
            <a:solidFill>
              <a:schemeClr val="tx2">
                <a:lumMod val="75000"/>
              </a:schemeClr>
            </a:solidFill>
          </c:spPr>
          <c:invertIfNegative val="0"/>
          <c:dLbls>
            <c:numFmt formatCode="0.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Sheet1!$B$5:$B$8</c:f>
              <c:numCache>
                <c:formatCode>General</c:formatCode>
                <c:ptCount val="4"/>
                <c:pt idx="0">
                  <c:v>2014</c:v>
                </c:pt>
                <c:pt idx="1">
                  <c:v>2015</c:v>
                </c:pt>
                <c:pt idx="2">
                  <c:v>2016</c:v>
                </c:pt>
                <c:pt idx="3">
                  <c:v>2017</c:v>
                </c:pt>
              </c:numCache>
            </c:numRef>
          </c:cat>
          <c:val>
            <c:numRef>
              <c:f>Sheet1!$C$5:$C$8</c:f>
              <c:numCache>
                <c:formatCode>0.00%</c:formatCode>
                <c:ptCount val="4"/>
                <c:pt idx="0">
                  <c:v>5.0000000000000001E-3</c:v>
                </c:pt>
                <c:pt idx="1">
                  <c:v>4.0000000000000001E-3</c:v>
                </c:pt>
                <c:pt idx="2">
                  <c:v>1.2999999999999999E-2</c:v>
                </c:pt>
                <c:pt idx="3">
                  <c:v>5.0000000000000001E-3</c:v>
                </c:pt>
              </c:numCache>
            </c:numRef>
          </c:val>
          <c:extLst>
            <c:ext xmlns:c16="http://schemas.microsoft.com/office/drawing/2014/chart" uri="{C3380CC4-5D6E-409C-BE32-E72D297353CC}">
              <c16:uniqueId val="{00000000-7284-4641-B014-29E143BADC88}"/>
            </c:ext>
          </c:extLst>
        </c:ser>
        <c:dLbls>
          <c:showLegendKey val="0"/>
          <c:showVal val="0"/>
          <c:showCatName val="0"/>
          <c:showSerName val="0"/>
          <c:showPercent val="0"/>
          <c:showBubbleSize val="0"/>
        </c:dLbls>
        <c:gapWidth val="150"/>
        <c:axId val="730148272"/>
        <c:axId val="730149840"/>
      </c:barChart>
      <c:catAx>
        <c:axId val="730148272"/>
        <c:scaling>
          <c:orientation val="minMax"/>
        </c:scaling>
        <c:delete val="0"/>
        <c:axPos val="b"/>
        <c:numFmt formatCode="General" sourceLinked="1"/>
        <c:majorTickMark val="out"/>
        <c:minorTickMark val="none"/>
        <c:tickLblPos val="nextTo"/>
        <c:txPr>
          <a:bodyPr/>
          <a:lstStyle/>
          <a:p>
            <a:pPr>
              <a:defRPr sz="1100" b="1"/>
            </a:pPr>
            <a:endParaRPr lang="en-US"/>
          </a:p>
        </c:txPr>
        <c:crossAx val="730149840"/>
        <c:crosses val="autoZero"/>
        <c:auto val="1"/>
        <c:lblAlgn val="ctr"/>
        <c:lblOffset val="100"/>
        <c:noMultiLvlLbl val="0"/>
      </c:catAx>
      <c:valAx>
        <c:axId val="730149840"/>
        <c:scaling>
          <c:orientation val="minMax"/>
          <c:max val="4.0000000000000008E-2"/>
        </c:scaling>
        <c:delete val="1"/>
        <c:axPos val="l"/>
        <c:numFmt formatCode="0%" sourceLinked="0"/>
        <c:majorTickMark val="out"/>
        <c:minorTickMark val="none"/>
        <c:tickLblPos val="nextTo"/>
        <c:crossAx val="730148272"/>
        <c:crosses val="autoZero"/>
        <c:crossBetween val="between"/>
      </c:valAx>
    </c:plotArea>
    <c:plotVisOnly val="1"/>
    <c:dispBlanksAs val="gap"/>
    <c:showDLblsOverMax val="0"/>
  </c:chart>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26822002509917E-2"/>
          <c:y val="2.7147714653715373E-2"/>
          <c:w val="0.91815794349972546"/>
          <c:h val="0.77281871881248732"/>
        </c:manualLayout>
      </c:layout>
      <c:barChart>
        <c:barDir val="col"/>
        <c:grouping val="clustered"/>
        <c:varyColors val="0"/>
        <c:ser>
          <c:idx val="0"/>
          <c:order val="0"/>
          <c:tx>
            <c:strRef>
              <c:f>Munka1!$B$13</c:f>
              <c:strCache>
                <c:ptCount val="1"/>
                <c:pt idx="0">
                  <c:v>Разница сальдо на кассовой основе </c:v>
                </c:pt>
              </c:strCache>
            </c:strRef>
          </c:tx>
          <c:spPr>
            <a:solidFill>
              <a:schemeClr val="tx2">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Munka1!$C$12:$L$12</c:f>
              <c:numCache>
                <c:formatCode>General</c:formatCode>
                <c:ptCount val="7"/>
                <c:pt idx="0">
                  <c:v>2013</c:v>
                </c:pt>
                <c:pt idx="1">
                  <c:v>2014</c:v>
                </c:pt>
                <c:pt idx="2">
                  <c:v>2015</c:v>
                </c:pt>
                <c:pt idx="3">
                  <c:v>2016</c:v>
                </c:pt>
                <c:pt idx="4">
                  <c:v>2017</c:v>
                </c:pt>
                <c:pt idx="5">
                  <c:v>2018</c:v>
                </c:pt>
                <c:pt idx="6">
                  <c:v>2019</c:v>
                </c:pt>
              </c:numCache>
            </c:numRef>
          </c:cat>
          <c:val>
            <c:numRef>
              <c:f>Munka1!$C$13:$L$13</c:f>
              <c:numCache>
                <c:formatCode>0.0%</c:formatCode>
                <c:ptCount val="7"/>
                <c:pt idx="0">
                  <c:v>-1.220380055672628E-3</c:v>
                </c:pt>
                <c:pt idx="1">
                  <c:v>-7.4004799990178352E-3</c:v>
                </c:pt>
                <c:pt idx="2">
                  <c:v>9.3433502236857577E-3</c:v>
                </c:pt>
                <c:pt idx="3">
                  <c:v>-6.9519002542691322E-3</c:v>
                </c:pt>
                <c:pt idx="4">
                  <c:v>3.340880352286866E-3</c:v>
                </c:pt>
                <c:pt idx="5">
                  <c:v>9.188620676541967E-4</c:v>
                </c:pt>
                <c:pt idx="6">
                  <c:v>7.8112584821467129E-3</c:v>
                </c:pt>
              </c:numCache>
            </c:numRef>
          </c:val>
          <c:extLst>
            <c:ext xmlns:c16="http://schemas.microsoft.com/office/drawing/2014/chart" uri="{C3380CC4-5D6E-409C-BE32-E72D297353CC}">
              <c16:uniqueId val="{00000000-A6A6-4BDA-B410-48052FF166F2}"/>
            </c:ext>
          </c:extLst>
        </c:ser>
        <c:ser>
          <c:idx val="1"/>
          <c:order val="1"/>
          <c:tx>
            <c:strRef>
              <c:f>Munka1!$B$14</c:f>
              <c:strCache>
                <c:ptCount val="1"/>
                <c:pt idx="0">
                  <c:v>разница сальдо на основе ESA </c:v>
                </c:pt>
              </c:strCache>
            </c:strRef>
          </c:tx>
          <c:spPr>
            <a:solidFill>
              <a:schemeClr val="tx2">
                <a:lumMod val="40000"/>
                <a:lumOff val="6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Munka1!$C$12:$L$12</c:f>
              <c:numCache>
                <c:formatCode>General</c:formatCode>
                <c:ptCount val="7"/>
                <c:pt idx="0">
                  <c:v>2013</c:v>
                </c:pt>
                <c:pt idx="1">
                  <c:v>2014</c:v>
                </c:pt>
                <c:pt idx="2">
                  <c:v>2015</c:v>
                </c:pt>
                <c:pt idx="3">
                  <c:v>2016</c:v>
                </c:pt>
                <c:pt idx="4">
                  <c:v>2017</c:v>
                </c:pt>
                <c:pt idx="5">
                  <c:v>2018</c:v>
                </c:pt>
                <c:pt idx="6">
                  <c:v>2019</c:v>
                </c:pt>
              </c:numCache>
            </c:numRef>
          </c:cat>
          <c:val>
            <c:numRef>
              <c:f>Munka1!$C$14:$L$14</c:f>
              <c:numCache>
                <c:formatCode>0.0%</c:formatCode>
                <c:ptCount val="7"/>
                <c:pt idx="0">
                  <c:v>-1.3855964983039673E-3</c:v>
                </c:pt>
                <c:pt idx="1">
                  <c:v>-1.1681991443497203E-3</c:v>
                </c:pt>
                <c:pt idx="2">
                  <c:v>-4.5983547904802028E-3</c:v>
                </c:pt>
                <c:pt idx="3">
                  <c:v>-3.3859114511391184E-3</c:v>
                </c:pt>
                <c:pt idx="4">
                  <c:v>-1.3014201501236971E-3</c:v>
                </c:pt>
                <c:pt idx="5">
                  <c:v>-1.1458495750222917E-3</c:v>
                </c:pt>
                <c:pt idx="6">
                  <c:v>6.0817322501965129E-4</c:v>
                </c:pt>
              </c:numCache>
            </c:numRef>
          </c:val>
          <c:extLst>
            <c:ext xmlns:c16="http://schemas.microsoft.com/office/drawing/2014/chart" uri="{C3380CC4-5D6E-409C-BE32-E72D297353CC}">
              <c16:uniqueId val="{00000001-A6A6-4BDA-B410-48052FF166F2}"/>
            </c:ext>
          </c:extLst>
        </c:ser>
        <c:dLbls>
          <c:showLegendKey val="0"/>
          <c:showVal val="0"/>
          <c:showCatName val="0"/>
          <c:showSerName val="0"/>
          <c:showPercent val="0"/>
          <c:showBubbleSize val="0"/>
        </c:dLbls>
        <c:gapWidth val="40"/>
        <c:axId val="730149056"/>
        <c:axId val="730142784"/>
      </c:barChart>
      <c:catAx>
        <c:axId val="730149056"/>
        <c:scaling>
          <c:orientation val="minMax"/>
        </c:scaling>
        <c:delete val="0"/>
        <c:axPos val="b"/>
        <c:numFmt formatCode="General" sourceLinked="1"/>
        <c:majorTickMark val="out"/>
        <c:minorTickMark val="none"/>
        <c:tickLblPos val="low"/>
        <c:txPr>
          <a:bodyPr/>
          <a:lstStyle/>
          <a:p>
            <a:pPr>
              <a:defRPr sz="1200" b="1"/>
            </a:pPr>
            <a:endParaRPr lang="en-US"/>
          </a:p>
        </c:txPr>
        <c:crossAx val="730142784"/>
        <c:crosses val="autoZero"/>
        <c:auto val="1"/>
        <c:lblAlgn val="ctr"/>
        <c:lblOffset val="100"/>
        <c:noMultiLvlLbl val="0"/>
      </c:catAx>
      <c:valAx>
        <c:axId val="730142784"/>
        <c:scaling>
          <c:orientation val="minMax"/>
        </c:scaling>
        <c:delete val="0"/>
        <c:axPos val="l"/>
        <c:numFmt formatCode="0.0%" sourceLinked="1"/>
        <c:majorTickMark val="out"/>
        <c:minorTickMark val="none"/>
        <c:tickLblPos val="nextTo"/>
        <c:txPr>
          <a:bodyPr/>
          <a:lstStyle/>
          <a:p>
            <a:pPr>
              <a:defRPr sz="1200" b="1"/>
            </a:pPr>
            <a:endParaRPr lang="en-US"/>
          </a:p>
        </c:txPr>
        <c:crossAx val="730149056"/>
        <c:crosses val="autoZero"/>
        <c:crossBetween val="between"/>
      </c:valAx>
    </c:plotArea>
    <c:legend>
      <c:legendPos val="b"/>
      <c:layout>
        <c:manualLayout>
          <c:xMode val="edge"/>
          <c:yMode val="edge"/>
          <c:x val="5.6628715491293745E-2"/>
          <c:y val="0.93634764542001092"/>
          <c:w val="0.90175780351517709"/>
          <c:h val="5.1103333938826323E-2"/>
        </c:manualLayout>
      </c:layout>
      <c:overlay val="0"/>
      <c:txPr>
        <a:bodyPr/>
        <a:lstStyle/>
        <a:p>
          <a:pPr>
            <a:defRPr sz="1400" b="1"/>
          </a:pPr>
          <a:endParaRPr lang="en-US"/>
        </a:p>
      </c:txPr>
    </c:legend>
    <c:plotVisOnly val="1"/>
    <c:dispBlanksAs val="gap"/>
    <c:showDLblsOverMax val="0"/>
  </c:chart>
  <c:spPr>
    <a:ln>
      <a:noFill/>
    </a:ln>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C4F82-8B6A-4ABD-8B0C-31ECA539B40A}"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hu-HU"/>
        </a:p>
      </dgm:t>
    </dgm:pt>
    <dgm:pt modelId="{85837FFA-29F1-47D5-B66D-98965517A553}">
      <dgm:prSet phldrT="[Szöveg]" custT="1"/>
      <dgm:spPr/>
      <dgm:t>
        <a:bodyPr/>
        <a:lstStyle/>
        <a:p>
          <a:pPr algn="ctr"/>
          <a:r>
            <a:rPr lang="ru-RU" sz="1600" b="1" noProof="0" dirty="0">
              <a:latin typeface="Segoe UI" panose="020B0502040204020203" pitchFamily="34" charset="0"/>
              <a:ea typeface="Segoe UI" panose="020B0502040204020203" pitchFamily="34" charset="0"/>
              <a:cs typeface="Segoe UI" panose="020B0502040204020203" pitchFamily="34" charset="0"/>
            </a:rPr>
            <a:t>Сектор государственного управления</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5257E25B-2C3D-4290-A74F-C9F9B73CC80E}" type="parTrans" cxnId="{CB96AE87-A4D0-4660-867F-B88498E640BA}">
      <dgm:prSet/>
      <dgm:spPr/>
      <dgm:t>
        <a:bodyPr/>
        <a:lstStyle/>
        <a:p>
          <a:endParaRPr lang="hu-HU"/>
        </a:p>
      </dgm:t>
    </dgm:pt>
    <dgm:pt modelId="{2B5202B5-C639-4481-84B3-21B13F3CDAEE}" type="sibTrans" cxnId="{CB96AE87-A4D0-4660-867F-B88498E640BA}">
      <dgm:prSet/>
      <dgm:spPr/>
      <dgm:t>
        <a:bodyPr/>
        <a:lstStyle/>
        <a:p>
          <a:endParaRPr lang="hu-HU"/>
        </a:p>
      </dgm:t>
    </dgm:pt>
    <dgm:pt modelId="{89AB88BA-B242-41BF-B943-C53C18D4C9EF}">
      <dgm:prSet phldrT="[Szöveg]" custT="1"/>
      <dgm:spPr/>
      <dgm:t>
        <a:bodyPr/>
        <a:lstStyle/>
        <a:p>
          <a:pPr algn="l"/>
          <a:r>
            <a:rPr lang="ru-RU" sz="1600" b="1" noProof="0" dirty="0"/>
            <a:t>Центральное правительство</a:t>
          </a:r>
          <a:r>
            <a:rPr lang="en-GB" sz="1600" b="1" noProof="0" dirty="0"/>
            <a:t>:</a:t>
          </a:r>
        </a:p>
      </dgm:t>
    </dgm:pt>
    <dgm:pt modelId="{40840525-66DA-4714-9E45-0C1690BA2429}" type="parTrans" cxnId="{C564ADDC-C6FF-4850-AB0C-BF0D995B441D}">
      <dgm:prSet/>
      <dgm:spPr/>
      <dgm:t>
        <a:bodyPr/>
        <a:lstStyle/>
        <a:p>
          <a:endParaRPr lang="hu-HU"/>
        </a:p>
      </dgm:t>
    </dgm:pt>
    <dgm:pt modelId="{5DF6B301-BE7A-4149-84E3-B6E3E8655C4C}" type="sibTrans" cxnId="{C564ADDC-C6FF-4850-AB0C-BF0D995B441D}">
      <dgm:prSet/>
      <dgm:spPr/>
      <dgm:t>
        <a:bodyPr/>
        <a:lstStyle/>
        <a:p>
          <a:endParaRPr lang="hu-HU"/>
        </a:p>
      </dgm:t>
    </dgm:pt>
    <dgm:pt modelId="{5CE99B0F-676C-41E6-894E-D6FD0F2D4F55}">
      <dgm:prSet phldrT="[Szöveg]" custT="1"/>
      <dgm:spPr>
        <a:solidFill>
          <a:srgbClr val="FBE0BD">
            <a:alpha val="90000"/>
          </a:srgbClr>
        </a:solidFill>
      </dgm:spPr>
      <dgm:t>
        <a:bodyPr/>
        <a:lstStyle/>
        <a:p>
          <a:pPr algn="l"/>
          <a:r>
            <a:rPr lang="ru-RU" sz="1600" b="1" noProof="0" dirty="0"/>
            <a:t>Прочие государственные организации </a:t>
          </a:r>
          <a:r>
            <a:rPr lang="en-US" sz="1600" b="1" noProof="0" dirty="0"/>
            <a:t>(</a:t>
          </a:r>
          <a:r>
            <a:rPr lang="ru-RU" sz="1600" b="1" noProof="0" dirty="0"/>
            <a:t>такие как Национальная компания развития инфраструктуры)</a:t>
          </a:r>
          <a:endParaRPr lang="en-GB" sz="1600" b="1" noProof="0" dirty="0"/>
        </a:p>
      </dgm:t>
    </dgm:pt>
    <dgm:pt modelId="{0B415F56-57D7-48AA-A3DB-B26399E31130}" type="parTrans" cxnId="{4F2A95C8-2C0F-466B-91D7-94BB6F7FF936}">
      <dgm:prSet/>
      <dgm:spPr/>
      <dgm:t>
        <a:bodyPr/>
        <a:lstStyle/>
        <a:p>
          <a:endParaRPr lang="hu-HU"/>
        </a:p>
      </dgm:t>
    </dgm:pt>
    <dgm:pt modelId="{4577BEB1-A3FE-4A73-81D7-53B31876E1E4}" type="sibTrans" cxnId="{4F2A95C8-2C0F-466B-91D7-94BB6F7FF936}">
      <dgm:prSet/>
      <dgm:spPr/>
      <dgm:t>
        <a:bodyPr/>
        <a:lstStyle/>
        <a:p>
          <a:endParaRPr lang="hu-HU"/>
        </a:p>
      </dgm:t>
    </dgm:pt>
    <dgm:pt modelId="{BB9F985D-4E9D-49AF-9F47-5FAA2A88E065}">
      <dgm:prSet phldrT="[Szöveg]" custT="1"/>
      <dgm:spPr/>
      <dgm:t>
        <a:bodyPr/>
        <a:lstStyle/>
        <a:p>
          <a:pPr algn="l"/>
          <a:r>
            <a:rPr lang="ru-RU" sz="1600" b="1" noProof="0" dirty="0"/>
            <a:t>Центральный бюджет</a:t>
          </a:r>
          <a:endParaRPr lang="en-GB" sz="1600" b="1" noProof="0" dirty="0"/>
        </a:p>
      </dgm:t>
    </dgm:pt>
    <dgm:pt modelId="{16ECB4E5-8C10-4209-A3C0-5AB50AA93044}" type="parTrans" cxnId="{365BF6E1-CAC3-44B5-8FA6-79F78ED72C72}">
      <dgm:prSet/>
      <dgm:spPr/>
      <dgm:t>
        <a:bodyPr/>
        <a:lstStyle/>
        <a:p>
          <a:endParaRPr lang="hu-HU"/>
        </a:p>
      </dgm:t>
    </dgm:pt>
    <dgm:pt modelId="{504BCF58-0AD6-434E-9BC0-45714F5B988A}" type="sibTrans" cxnId="{365BF6E1-CAC3-44B5-8FA6-79F78ED72C72}">
      <dgm:prSet/>
      <dgm:spPr/>
      <dgm:t>
        <a:bodyPr/>
        <a:lstStyle/>
        <a:p>
          <a:endParaRPr lang="hu-HU"/>
        </a:p>
      </dgm:t>
    </dgm:pt>
    <dgm:pt modelId="{9A23E176-2747-4AEB-BCCA-60AF65D55C1D}">
      <dgm:prSet phldrT="[Szöveg]" custT="1"/>
      <dgm:spPr/>
      <dgm:t>
        <a:bodyPr/>
        <a:lstStyle/>
        <a:p>
          <a:pPr algn="l"/>
          <a:r>
            <a:rPr lang="ru-RU" sz="1600" b="1" noProof="0" dirty="0"/>
            <a:t>Внебюджетные фонды</a:t>
          </a:r>
          <a:endParaRPr lang="en-GB" sz="1600" b="1" noProof="0" dirty="0"/>
        </a:p>
      </dgm:t>
    </dgm:pt>
    <dgm:pt modelId="{7760C9ED-948E-467D-AD2B-7997585C698C}" type="parTrans" cxnId="{B2D60CC2-3AF0-4016-A8D0-B4CD82FBE66D}">
      <dgm:prSet/>
      <dgm:spPr/>
      <dgm:t>
        <a:bodyPr/>
        <a:lstStyle/>
        <a:p>
          <a:endParaRPr lang="hu-HU"/>
        </a:p>
      </dgm:t>
    </dgm:pt>
    <dgm:pt modelId="{C2F1320B-247D-4B74-9A96-7637B8CDA4AE}" type="sibTrans" cxnId="{B2D60CC2-3AF0-4016-A8D0-B4CD82FBE66D}">
      <dgm:prSet/>
      <dgm:spPr/>
      <dgm:t>
        <a:bodyPr/>
        <a:lstStyle/>
        <a:p>
          <a:endParaRPr lang="hu-HU"/>
        </a:p>
      </dgm:t>
    </dgm:pt>
    <dgm:pt modelId="{88B7B7D2-EC8C-44B8-BE5C-B71748130238}">
      <dgm:prSet phldrT="[Szöveg]" custT="1"/>
      <dgm:spPr/>
      <dgm:t>
        <a:bodyPr/>
        <a:lstStyle/>
        <a:p>
          <a:pPr algn="l"/>
          <a:r>
            <a:rPr lang="ru-RU" sz="1600" b="1" noProof="0" dirty="0"/>
            <a:t>Фонды социального страхования </a:t>
          </a:r>
          <a:r>
            <a:rPr lang="en-GB" sz="1600" b="1" noProof="0" dirty="0"/>
            <a:t>(</a:t>
          </a:r>
          <a:r>
            <a:rPr lang="ru-RU" sz="1600" b="1" noProof="0" dirty="0"/>
            <a:t>пенсионный фонд, фонд медицинского страхования</a:t>
          </a:r>
          <a:r>
            <a:rPr lang="en-GB" sz="1600" b="1" noProof="0" dirty="0"/>
            <a:t>)</a:t>
          </a:r>
        </a:p>
      </dgm:t>
    </dgm:pt>
    <dgm:pt modelId="{A82952B8-8592-43CC-9E7C-6FC88D7CDB2E}" type="parTrans" cxnId="{39F0AE58-558E-43A5-974F-CD299C3AC6B6}">
      <dgm:prSet/>
      <dgm:spPr/>
      <dgm:t>
        <a:bodyPr/>
        <a:lstStyle/>
        <a:p>
          <a:endParaRPr lang="hu-HU"/>
        </a:p>
      </dgm:t>
    </dgm:pt>
    <dgm:pt modelId="{2D20AC8C-F9F2-44C7-88D7-E866317D3138}" type="sibTrans" cxnId="{39F0AE58-558E-43A5-974F-CD299C3AC6B6}">
      <dgm:prSet/>
      <dgm:spPr/>
      <dgm:t>
        <a:bodyPr/>
        <a:lstStyle/>
        <a:p>
          <a:endParaRPr lang="hu-HU"/>
        </a:p>
      </dgm:t>
    </dgm:pt>
    <dgm:pt modelId="{EE0DED82-8614-4736-A273-6B56FB7F64EF}">
      <dgm:prSet phldrT="[Szöveg]" custT="1">
        <dgm:style>
          <a:lnRef idx="2">
            <a:schemeClr val="accent3"/>
          </a:lnRef>
          <a:fillRef idx="1">
            <a:schemeClr val="lt1"/>
          </a:fillRef>
          <a:effectRef idx="0">
            <a:schemeClr val="accent3"/>
          </a:effectRef>
          <a:fontRef idx="minor">
            <a:schemeClr val="dk1"/>
          </a:fontRef>
        </dgm:style>
      </dgm:prSet>
      <dgm:spPr/>
      <dgm:t>
        <a:bodyPr/>
        <a:lstStyle/>
        <a:p>
          <a:pPr algn="l"/>
          <a:r>
            <a:rPr lang="ru-RU" sz="1600" b="1" noProof="0" dirty="0"/>
            <a:t>Местные органы управления</a:t>
          </a:r>
          <a:endParaRPr lang="en-GB" sz="1600" b="1" noProof="0" dirty="0"/>
        </a:p>
      </dgm:t>
    </dgm:pt>
    <dgm:pt modelId="{B14AB3D6-F9AF-44CD-A25F-4744F2DC7D1A}" type="parTrans" cxnId="{AE521438-865B-4A5F-BC1A-95059CF1D8CA}">
      <dgm:prSet/>
      <dgm:spPr/>
      <dgm:t>
        <a:bodyPr/>
        <a:lstStyle/>
        <a:p>
          <a:endParaRPr lang="hu-HU"/>
        </a:p>
      </dgm:t>
    </dgm:pt>
    <dgm:pt modelId="{1CFFAD56-48D8-47CE-94A3-7D4B9836F98B}" type="sibTrans" cxnId="{AE521438-865B-4A5F-BC1A-95059CF1D8CA}">
      <dgm:prSet/>
      <dgm:spPr/>
      <dgm:t>
        <a:bodyPr/>
        <a:lstStyle/>
        <a:p>
          <a:endParaRPr lang="hu-HU"/>
        </a:p>
      </dgm:t>
    </dgm:pt>
    <dgm:pt modelId="{96645245-5B36-42F8-B6DE-E642EA122344}" type="pres">
      <dgm:prSet presAssocID="{871C4F82-8B6A-4ABD-8B0C-31ECA539B40A}" presName="diagram" presStyleCnt="0">
        <dgm:presLayoutVars>
          <dgm:chPref val="1"/>
          <dgm:dir/>
          <dgm:animOne val="branch"/>
          <dgm:animLvl val="lvl"/>
          <dgm:resizeHandles/>
        </dgm:presLayoutVars>
      </dgm:prSet>
      <dgm:spPr/>
    </dgm:pt>
    <dgm:pt modelId="{89D1B8E5-C10E-40C4-A9C4-BD8AF69315EA}" type="pres">
      <dgm:prSet presAssocID="{85837FFA-29F1-47D5-B66D-98965517A553}" presName="root" presStyleCnt="0"/>
      <dgm:spPr/>
    </dgm:pt>
    <dgm:pt modelId="{AF33B761-D168-4B4F-A010-169F9A0166C8}" type="pres">
      <dgm:prSet presAssocID="{85837FFA-29F1-47D5-B66D-98965517A553}" presName="rootComposite" presStyleCnt="0"/>
      <dgm:spPr/>
    </dgm:pt>
    <dgm:pt modelId="{E79798F8-21B1-4899-BAF9-24D587D2AD60}" type="pres">
      <dgm:prSet presAssocID="{85837FFA-29F1-47D5-B66D-98965517A553}" presName="rootText" presStyleLbl="node1" presStyleIdx="0" presStyleCnt="1" custScaleX="421390" custScaleY="149860" custLinFactNeighborX="-589" custLinFactNeighborY="-73029"/>
      <dgm:spPr/>
    </dgm:pt>
    <dgm:pt modelId="{DF486601-4814-4325-B232-75DBC77793AB}" type="pres">
      <dgm:prSet presAssocID="{85837FFA-29F1-47D5-B66D-98965517A553}" presName="rootConnector" presStyleLbl="node1" presStyleIdx="0" presStyleCnt="1"/>
      <dgm:spPr/>
    </dgm:pt>
    <dgm:pt modelId="{367B7173-3BB5-4736-94D8-D72ED4D27096}" type="pres">
      <dgm:prSet presAssocID="{85837FFA-29F1-47D5-B66D-98965517A553}" presName="childShape" presStyleCnt="0"/>
      <dgm:spPr/>
    </dgm:pt>
    <dgm:pt modelId="{A3EC2816-7312-4F30-9989-225EFFFB0579}" type="pres">
      <dgm:prSet presAssocID="{40840525-66DA-4714-9E45-0C1690BA2429}" presName="Name13" presStyleLbl="parChTrans1D2" presStyleIdx="0" presStyleCnt="3"/>
      <dgm:spPr/>
    </dgm:pt>
    <dgm:pt modelId="{0A42C152-F5D2-4C53-A846-3CB9F1825E48}" type="pres">
      <dgm:prSet presAssocID="{89AB88BA-B242-41BF-B943-C53C18D4C9EF}" presName="childText" presStyleLbl="bgAcc1" presStyleIdx="0" presStyleCnt="3" custScaleX="958801" custScaleY="261759" custLinFactNeighborX="2957" custLinFactNeighborY="-35448">
        <dgm:presLayoutVars>
          <dgm:bulletEnabled val="1"/>
        </dgm:presLayoutVars>
      </dgm:prSet>
      <dgm:spPr/>
    </dgm:pt>
    <dgm:pt modelId="{3277955F-E1AE-4393-9C15-1751E9029578}" type="pres">
      <dgm:prSet presAssocID="{B14AB3D6-F9AF-44CD-A25F-4744F2DC7D1A}" presName="Name13" presStyleLbl="parChTrans1D2" presStyleIdx="1" presStyleCnt="3"/>
      <dgm:spPr/>
    </dgm:pt>
    <dgm:pt modelId="{AE9A0C9E-BF43-496D-AEEE-044B023AB795}" type="pres">
      <dgm:prSet presAssocID="{EE0DED82-8614-4736-A273-6B56FB7F64EF}" presName="childText" presStyleLbl="bgAcc1" presStyleIdx="1" presStyleCnt="3" custScaleX="955951">
        <dgm:presLayoutVars>
          <dgm:bulletEnabled val="1"/>
        </dgm:presLayoutVars>
      </dgm:prSet>
      <dgm:spPr/>
    </dgm:pt>
    <dgm:pt modelId="{A042F158-7297-4628-82DF-7DEB6D1C5E78}" type="pres">
      <dgm:prSet presAssocID="{0B415F56-57D7-48AA-A3DB-B26399E31130}" presName="Name13" presStyleLbl="parChTrans1D2" presStyleIdx="2" presStyleCnt="3"/>
      <dgm:spPr/>
    </dgm:pt>
    <dgm:pt modelId="{19AAB24B-83F7-4851-AAA3-8B6DC3486B44}" type="pres">
      <dgm:prSet presAssocID="{5CE99B0F-676C-41E6-894E-D6FD0F2D4F55}" presName="childText" presStyleLbl="bgAcc1" presStyleIdx="2" presStyleCnt="3" custScaleX="960095" custScaleY="154549" custLinFactNeighborX="-24133" custLinFactNeighborY="72930">
        <dgm:presLayoutVars>
          <dgm:bulletEnabled val="1"/>
        </dgm:presLayoutVars>
      </dgm:prSet>
      <dgm:spPr/>
    </dgm:pt>
  </dgm:ptLst>
  <dgm:cxnLst>
    <dgm:cxn modelId="{97C70B34-17AC-44E9-B59E-2BE44242F9C0}" type="presOf" srcId="{871C4F82-8B6A-4ABD-8B0C-31ECA539B40A}" destId="{96645245-5B36-42F8-B6DE-E642EA122344}" srcOrd="0" destOrd="0" presId="urn:microsoft.com/office/officeart/2005/8/layout/hierarchy3"/>
    <dgm:cxn modelId="{A36A4835-5F31-4A01-B7B3-DA30E15C7F9D}" type="presOf" srcId="{9A23E176-2747-4AEB-BCCA-60AF65D55C1D}" destId="{0A42C152-F5D2-4C53-A846-3CB9F1825E48}" srcOrd="0" destOrd="2" presId="urn:microsoft.com/office/officeart/2005/8/layout/hierarchy3"/>
    <dgm:cxn modelId="{AE521438-865B-4A5F-BC1A-95059CF1D8CA}" srcId="{85837FFA-29F1-47D5-B66D-98965517A553}" destId="{EE0DED82-8614-4736-A273-6B56FB7F64EF}" srcOrd="1" destOrd="0" parTransId="{B14AB3D6-F9AF-44CD-A25F-4744F2DC7D1A}" sibTransId="{1CFFAD56-48D8-47CE-94A3-7D4B9836F98B}"/>
    <dgm:cxn modelId="{2686643B-A6C6-47C1-A734-36C847D1295C}" type="presOf" srcId="{85837FFA-29F1-47D5-B66D-98965517A553}" destId="{DF486601-4814-4325-B232-75DBC77793AB}" srcOrd="1" destOrd="0" presId="urn:microsoft.com/office/officeart/2005/8/layout/hierarchy3"/>
    <dgm:cxn modelId="{A3AE003D-86A4-4469-99FB-1C4B7471528B}" type="presOf" srcId="{5CE99B0F-676C-41E6-894E-D6FD0F2D4F55}" destId="{19AAB24B-83F7-4851-AAA3-8B6DC3486B44}" srcOrd="0" destOrd="0" presId="urn:microsoft.com/office/officeart/2005/8/layout/hierarchy3"/>
    <dgm:cxn modelId="{32CCF240-811C-4789-A920-27031FD37F1B}" type="presOf" srcId="{BB9F985D-4E9D-49AF-9F47-5FAA2A88E065}" destId="{0A42C152-F5D2-4C53-A846-3CB9F1825E48}" srcOrd="0" destOrd="1" presId="urn:microsoft.com/office/officeart/2005/8/layout/hierarchy3"/>
    <dgm:cxn modelId="{8861455F-99C6-4EC5-A498-62B7D7209F84}" type="presOf" srcId="{88B7B7D2-EC8C-44B8-BE5C-B71748130238}" destId="{0A42C152-F5D2-4C53-A846-3CB9F1825E48}" srcOrd="0" destOrd="3" presId="urn:microsoft.com/office/officeart/2005/8/layout/hierarchy3"/>
    <dgm:cxn modelId="{54257242-485F-407A-B000-76ADD8681565}" type="presOf" srcId="{40840525-66DA-4714-9E45-0C1690BA2429}" destId="{A3EC2816-7312-4F30-9989-225EFFFB0579}" srcOrd="0" destOrd="0" presId="urn:microsoft.com/office/officeart/2005/8/layout/hierarchy3"/>
    <dgm:cxn modelId="{24391F66-04F5-4D66-BFB4-3F0DB907512F}" type="presOf" srcId="{B14AB3D6-F9AF-44CD-A25F-4744F2DC7D1A}" destId="{3277955F-E1AE-4393-9C15-1751E9029578}" srcOrd="0" destOrd="0" presId="urn:microsoft.com/office/officeart/2005/8/layout/hierarchy3"/>
    <dgm:cxn modelId="{8B21EB57-0327-4CB7-8A79-61DFA8B315C4}" type="presOf" srcId="{85837FFA-29F1-47D5-B66D-98965517A553}" destId="{E79798F8-21B1-4899-BAF9-24D587D2AD60}" srcOrd="0" destOrd="0" presId="urn:microsoft.com/office/officeart/2005/8/layout/hierarchy3"/>
    <dgm:cxn modelId="{39F0AE58-558E-43A5-974F-CD299C3AC6B6}" srcId="{89AB88BA-B242-41BF-B943-C53C18D4C9EF}" destId="{88B7B7D2-EC8C-44B8-BE5C-B71748130238}" srcOrd="2" destOrd="0" parTransId="{A82952B8-8592-43CC-9E7C-6FC88D7CDB2E}" sibTransId="{2D20AC8C-F9F2-44C7-88D7-E866317D3138}"/>
    <dgm:cxn modelId="{C1F4DC80-4581-4A58-9C84-B3484758EEF5}" type="presOf" srcId="{EE0DED82-8614-4736-A273-6B56FB7F64EF}" destId="{AE9A0C9E-BF43-496D-AEEE-044B023AB795}" srcOrd="0" destOrd="0" presId="urn:microsoft.com/office/officeart/2005/8/layout/hierarchy3"/>
    <dgm:cxn modelId="{CB96AE87-A4D0-4660-867F-B88498E640BA}" srcId="{871C4F82-8B6A-4ABD-8B0C-31ECA539B40A}" destId="{85837FFA-29F1-47D5-B66D-98965517A553}" srcOrd="0" destOrd="0" parTransId="{5257E25B-2C3D-4290-A74F-C9F9B73CC80E}" sibTransId="{2B5202B5-C639-4481-84B3-21B13F3CDAEE}"/>
    <dgm:cxn modelId="{2C6B0FBC-B8F0-4DD8-9AB9-7DD5800AAE8E}" type="presOf" srcId="{0B415F56-57D7-48AA-A3DB-B26399E31130}" destId="{A042F158-7297-4628-82DF-7DEB6D1C5E78}" srcOrd="0" destOrd="0" presId="urn:microsoft.com/office/officeart/2005/8/layout/hierarchy3"/>
    <dgm:cxn modelId="{B2D60CC2-3AF0-4016-A8D0-B4CD82FBE66D}" srcId="{89AB88BA-B242-41BF-B943-C53C18D4C9EF}" destId="{9A23E176-2747-4AEB-BCCA-60AF65D55C1D}" srcOrd="1" destOrd="0" parTransId="{7760C9ED-948E-467D-AD2B-7997585C698C}" sibTransId="{C2F1320B-247D-4B74-9A96-7637B8CDA4AE}"/>
    <dgm:cxn modelId="{4F2A95C8-2C0F-466B-91D7-94BB6F7FF936}" srcId="{85837FFA-29F1-47D5-B66D-98965517A553}" destId="{5CE99B0F-676C-41E6-894E-D6FD0F2D4F55}" srcOrd="2" destOrd="0" parTransId="{0B415F56-57D7-48AA-A3DB-B26399E31130}" sibTransId="{4577BEB1-A3FE-4A73-81D7-53B31876E1E4}"/>
    <dgm:cxn modelId="{C564ADDC-C6FF-4850-AB0C-BF0D995B441D}" srcId="{85837FFA-29F1-47D5-B66D-98965517A553}" destId="{89AB88BA-B242-41BF-B943-C53C18D4C9EF}" srcOrd="0" destOrd="0" parTransId="{40840525-66DA-4714-9E45-0C1690BA2429}" sibTransId="{5DF6B301-BE7A-4149-84E3-B6E3E8655C4C}"/>
    <dgm:cxn modelId="{365BF6E1-CAC3-44B5-8FA6-79F78ED72C72}" srcId="{89AB88BA-B242-41BF-B943-C53C18D4C9EF}" destId="{BB9F985D-4E9D-49AF-9F47-5FAA2A88E065}" srcOrd="0" destOrd="0" parTransId="{16ECB4E5-8C10-4209-A3C0-5AB50AA93044}" sibTransId="{504BCF58-0AD6-434E-9BC0-45714F5B988A}"/>
    <dgm:cxn modelId="{4E5113ED-F25A-4C14-A52E-C805E529D39D}" type="presOf" srcId="{89AB88BA-B242-41BF-B943-C53C18D4C9EF}" destId="{0A42C152-F5D2-4C53-A846-3CB9F1825E48}" srcOrd="0" destOrd="0" presId="urn:microsoft.com/office/officeart/2005/8/layout/hierarchy3"/>
    <dgm:cxn modelId="{F7D287D2-A200-4102-BCD7-C81002F94EDC}" type="presParOf" srcId="{96645245-5B36-42F8-B6DE-E642EA122344}" destId="{89D1B8E5-C10E-40C4-A9C4-BD8AF69315EA}" srcOrd="0" destOrd="0" presId="urn:microsoft.com/office/officeart/2005/8/layout/hierarchy3"/>
    <dgm:cxn modelId="{515655D0-724B-4071-BB05-6691F6D06B9A}" type="presParOf" srcId="{89D1B8E5-C10E-40C4-A9C4-BD8AF69315EA}" destId="{AF33B761-D168-4B4F-A010-169F9A0166C8}" srcOrd="0" destOrd="0" presId="urn:microsoft.com/office/officeart/2005/8/layout/hierarchy3"/>
    <dgm:cxn modelId="{A7FE501E-D0E6-4581-9ECA-576FC1F55895}" type="presParOf" srcId="{AF33B761-D168-4B4F-A010-169F9A0166C8}" destId="{E79798F8-21B1-4899-BAF9-24D587D2AD60}" srcOrd="0" destOrd="0" presId="urn:microsoft.com/office/officeart/2005/8/layout/hierarchy3"/>
    <dgm:cxn modelId="{BB1138DA-B532-4055-B651-08867E8A1884}" type="presParOf" srcId="{AF33B761-D168-4B4F-A010-169F9A0166C8}" destId="{DF486601-4814-4325-B232-75DBC77793AB}" srcOrd="1" destOrd="0" presId="urn:microsoft.com/office/officeart/2005/8/layout/hierarchy3"/>
    <dgm:cxn modelId="{DFBD8827-326E-42D5-A8F0-E69A4DFB9885}" type="presParOf" srcId="{89D1B8E5-C10E-40C4-A9C4-BD8AF69315EA}" destId="{367B7173-3BB5-4736-94D8-D72ED4D27096}" srcOrd="1" destOrd="0" presId="urn:microsoft.com/office/officeart/2005/8/layout/hierarchy3"/>
    <dgm:cxn modelId="{18833395-B530-4D46-AF00-F6BF8057C3B5}" type="presParOf" srcId="{367B7173-3BB5-4736-94D8-D72ED4D27096}" destId="{A3EC2816-7312-4F30-9989-225EFFFB0579}" srcOrd="0" destOrd="0" presId="urn:microsoft.com/office/officeart/2005/8/layout/hierarchy3"/>
    <dgm:cxn modelId="{C176F720-116C-4D39-9A90-BC5E524CFA77}" type="presParOf" srcId="{367B7173-3BB5-4736-94D8-D72ED4D27096}" destId="{0A42C152-F5D2-4C53-A846-3CB9F1825E48}" srcOrd="1" destOrd="0" presId="urn:microsoft.com/office/officeart/2005/8/layout/hierarchy3"/>
    <dgm:cxn modelId="{73F3FE5B-B5B5-453F-8050-4D06854E5421}" type="presParOf" srcId="{367B7173-3BB5-4736-94D8-D72ED4D27096}" destId="{3277955F-E1AE-4393-9C15-1751E9029578}" srcOrd="2" destOrd="0" presId="urn:microsoft.com/office/officeart/2005/8/layout/hierarchy3"/>
    <dgm:cxn modelId="{49CE4160-11EE-4F37-8633-C903784B7B39}" type="presParOf" srcId="{367B7173-3BB5-4736-94D8-D72ED4D27096}" destId="{AE9A0C9E-BF43-496D-AEEE-044B023AB795}" srcOrd="3" destOrd="0" presId="urn:microsoft.com/office/officeart/2005/8/layout/hierarchy3"/>
    <dgm:cxn modelId="{5E1EE844-330E-49DD-A73B-89B05AABC0BC}" type="presParOf" srcId="{367B7173-3BB5-4736-94D8-D72ED4D27096}" destId="{A042F158-7297-4628-82DF-7DEB6D1C5E78}" srcOrd="4" destOrd="0" presId="urn:microsoft.com/office/officeart/2005/8/layout/hierarchy3"/>
    <dgm:cxn modelId="{918E8E9A-12E2-4DF6-AE0E-4743FDB9E1CD}" type="presParOf" srcId="{367B7173-3BB5-4736-94D8-D72ED4D27096}" destId="{19AAB24B-83F7-4851-AAA3-8B6DC3486B4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AA73E-C083-47D4-8740-9BD6724E8CA1}"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hu-HU"/>
        </a:p>
      </dgm:t>
    </dgm:pt>
    <dgm:pt modelId="{A3074C25-0CB3-42E0-9B92-29ABB821175B}">
      <dgm:prSet phldrT="[Szöveg]" custT="1">
        <dgm:style>
          <a:lnRef idx="1">
            <a:schemeClr val="accent1"/>
          </a:lnRef>
          <a:fillRef idx="2">
            <a:schemeClr val="accent1"/>
          </a:fillRef>
          <a:effectRef idx="1">
            <a:schemeClr val="accent1"/>
          </a:effectRef>
          <a:fontRef idx="minor">
            <a:schemeClr val="dk1"/>
          </a:fontRef>
        </dgm:style>
      </dgm:prSet>
      <dgm:spPr>
        <a:ln w="28575"/>
      </dgm:spPr>
      <dgm:t>
        <a:bodyPr/>
        <a:lstStyle/>
        <a:p>
          <a:r>
            <a:rPr lang="ru-RU" sz="1600" b="1" i="0" noProof="0" dirty="0">
              <a:latin typeface="Segoe UI" panose="020B0502040204020203" pitchFamily="34" charset="0"/>
              <a:ea typeface="Segoe UI" panose="020B0502040204020203" pitchFamily="34" charset="0"/>
              <a:cs typeface="Segoe UI" panose="020B0502040204020203" pitchFamily="34" charset="0"/>
            </a:rPr>
            <a:t>Парламент</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B2760E48-4DCF-4083-A6E6-1BBED4E23C3A}" type="parTrans" cxnId="{F24A78B8-C24E-4029-AC41-E808BEC788A7}">
      <dgm:prSet/>
      <dgm:spPr/>
      <dgm:t>
        <a:bodyPr/>
        <a:lstStyle/>
        <a:p>
          <a:endParaRPr lang="hu-HU"/>
        </a:p>
      </dgm:t>
    </dgm:pt>
    <dgm:pt modelId="{70F35575-6FED-410B-A9F4-6412B1F92A69}" type="sibTrans" cxnId="{F24A78B8-C24E-4029-AC41-E808BEC788A7}">
      <dgm:prSet/>
      <dgm:spPr/>
      <dgm:t>
        <a:bodyPr/>
        <a:lstStyle/>
        <a:p>
          <a:endParaRPr lang="hu-HU"/>
        </a:p>
      </dgm:t>
    </dgm:pt>
    <dgm:pt modelId="{6BE85DD3-DEB6-4153-8231-831A9629AC73}">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Документ Фискального совета</a:t>
          </a:r>
          <a:r>
            <a:rPr lang="en-GB" sz="16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600" b="1"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600" b="1"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Доклад</a:t>
          </a:r>
          <a:endParaRPr lang="en-GB" sz="1600" b="1" noProof="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997B1710-D174-4BB8-AEE7-8ABE1769EA5D}" type="parTrans" cxnId="{9C204F75-256E-4125-B9C5-06C1CDC8B419}">
      <dgm:prSet/>
      <dgm:spPr/>
      <dgm:t>
        <a:bodyPr/>
        <a:lstStyle/>
        <a:p>
          <a:endParaRPr lang="hu-HU"/>
        </a:p>
      </dgm:t>
    </dgm:pt>
    <dgm:pt modelId="{996D2ACC-4629-4DCB-A038-EAE986954EC6}" type="sibTrans" cxnId="{9C204F75-256E-4125-B9C5-06C1CDC8B419}">
      <dgm:prSet/>
      <dgm:spPr/>
      <dgm:t>
        <a:bodyPr/>
        <a:lstStyle/>
        <a:p>
          <a:endParaRPr lang="hu-HU"/>
        </a:p>
      </dgm:t>
    </dgm:pt>
    <dgm:pt modelId="{A97A0A9F-0AF1-4D7B-955A-675CC27AA0C1}">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Документ Правительства</a:t>
          </a:r>
          <a:r>
            <a:rPr lang="en-GB" sz="1600" b="1" noProof="0" dirty="0">
              <a:latin typeface="Segoe UI" panose="020B0502040204020203" pitchFamily="34" charset="0"/>
              <a:ea typeface="Segoe UI" panose="020B0502040204020203" pitchFamily="34" charset="0"/>
              <a:cs typeface="Segoe UI" panose="020B0502040204020203" pitchFamily="34" charset="0"/>
            </a:rPr>
            <a:t>: </a:t>
          </a:r>
          <a:r>
            <a:rPr lang="ru-RU" sz="1600" b="1" noProof="0" dirty="0">
              <a:solidFill>
                <a:srgbClr val="FF0000"/>
              </a:solidFill>
              <a:latin typeface="Segoe UI" panose="020B0502040204020203" pitchFamily="34" charset="0"/>
              <a:ea typeface="Segoe UI" panose="020B0502040204020203" pitchFamily="34" charset="0"/>
              <a:cs typeface="Segoe UI" panose="020B0502040204020203" pitchFamily="34" charset="0"/>
            </a:rPr>
            <a:t>проект бюджета</a:t>
          </a:r>
          <a:endParaRPr lang="en-GB" sz="1600" b="1" noProof="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DFBFAD04-827A-4D25-ABFA-2236BE4DC7FE}" type="parTrans" cxnId="{8D05B337-FF3D-4845-B991-BAFCC89D023B}">
      <dgm:prSet/>
      <dgm:spPr/>
      <dgm:t>
        <a:bodyPr/>
        <a:lstStyle/>
        <a:p>
          <a:endParaRPr lang="hu-HU"/>
        </a:p>
      </dgm:t>
    </dgm:pt>
    <dgm:pt modelId="{DAE0FE3A-D58D-4629-BE96-A522268D181B}" type="sibTrans" cxnId="{8D05B337-FF3D-4845-B991-BAFCC89D023B}">
      <dgm:prSet/>
      <dgm:spPr/>
      <dgm:t>
        <a:bodyPr/>
        <a:lstStyle/>
        <a:p>
          <a:endParaRPr lang="hu-HU"/>
        </a:p>
      </dgm:t>
    </dgm:pt>
    <dgm:pt modelId="{30D39129-3A28-496D-A77A-B8F1A69BFC60}">
      <dgm:prSet phldrT="[Szöveg]" custT="1"/>
      <dgm:spPr/>
      <dgm:t>
        <a:bodyPr/>
        <a:lstStyle/>
        <a:p>
          <a:r>
            <a:rPr lang="ru-RU" sz="1600" b="1" i="0" noProof="0" dirty="0">
              <a:latin typeface="Segoe UI" panose="020B0502040204020203" pitchFamily="34" charset="0"/>
              <a:ea typeface="Segoe UI" panose="020B0502040204020203" pitchFamily="34" charset="0"/>
              <a:cs typeface="Segoe UI" panose="020B0502040204020203" pitchFamily="34" charset="0"/>
            </a:rPr>
            <a:t>Документа Высшего органа финансового контроля Венгрии</a:t>
          </a:r>
          <a:r>
            <a:rPr lang="en-GB" sz="16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600" b="1"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600" b="1"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доклад</a:t>
          </a:r>
          <a:endParaRPr lang="en-GB" sz="1600" noProof="0" dirty="0">
            <a:latin typeface="Segoe UI" panose="020B0502040204020203" pitchFamily="34" charset="0"/>
            <a:ea typeface="Segoe UI" panose="020B0502040204020203" pitchFamily="34" charset="0"/>
            <a:cs typeface="Segoe UI" panose="020B0502040204020203" pitchFamily="34" charset="0"/>
          </a:endParaRPr>
        </a:p>
      </dgm:t>
    </dgm:pt>
    <dgm:pt modelId="{DBFCDB0E-24AE-4993-89CB-7F7FD64D0A9A}" type="parTrans" cxnId="{AA36D19E-7091-4809-B099-F71DF3E30139}">
      <dgm:prSet/>
      <dgm:spPr/>
      <dgm:t>
        <a:bodyPr/>
        <a:lstStyle/>
        <a:p>
          <a:endParaRPr lang="hu-HU"/>
        </a:p>
      </dgm:t>
    </dgm:pt>
    <dgm:pt modelId="{5F47E367-8655-4B49-8511-260401429AB1}" type="sibTrans" cxnId="{AA36D19E-7091-4809-B099-F71DF3E30139}">
      <dgm:prSet/>
      <dgm:spPr/>
      <dgm:t>
        <a:bodyPr/>
        <a:lstStyle/>
        <a:p>
          <a:endParaRPr lang="hu-HU"/>
        </a:p>
      </dgm:t>
    </dgm:pt>
    <dgm:pt modelId="{AF3FB645-16B6-434A-895B-C9E0DD04E31A}">
      <dgm:prSet phldrT="[Szöveg]" custT="1"/>
      <dgm:spPr/>
      <dgm:t>
        <a:bodyPr/>
        <a:lstStyle/>
        <a:p>
          <a:r>
            <a:rPr lang="ru-RU" sz="16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Итоговый документ</a:t>
          </a:r>
          <a:r>
            <a:rPr lang="en-GB" sz="16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r>
            <a:rPr lang="ru-RU" sz="1600" b="1" i="1" u="none"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Законопроект о бюджете</a:t>
          </a:r>
          <a:endParaRPr lang="en-GB" sz="1600" b="1" i="1" u="none" noProof="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006E9C84-A56A-4DEA-88B6-A0997BBB2492}" type="parTrans" cxnId="{1C9FE161-2826-4FBA-B0E6-E8E69D4262B8}">
      <dgm:prSet/>
      <dgm:spPr/>
      <dgm:t>
        <a:bodyPr/>
        <a:lstStyle/>
        <a:p>
          <a:endParaRPr lang="hu-HU"/>
        </a:p>
      </dgm:t>
    </dgm:pt>
    <dgm:pt modelId="{34E3E0C0-4478-4AC6-A3C9-961357C8D889}" type="sibTrans" cxnId="{1C9FE161-2826-4FBA-B0E6-E8E69D4262B8}">
      <dgm:prSet/>
      <dgm:spPr/>
      <dgm:t>
        <a:bodyPr/>
        <a:lstStyle/>
        <a:p>
          <a:endParaRPr lang="hu-HU"/>
        </a:p>
      </dgm:t>
    </dgm:pt>
    <dgm:pt modelId="{83D964AA-E94B-481C-9EB3-AF8B3FD66B42}">
      <dgm:prSet phldrT="[Szöveg]" custT="1"/>
      <dgm:spPr/>
      <dgm:t>
        <a:bodyPr/>
        <a:lstStyle/>
        <a:p>
          <a:r>
            <a:rPr lang="ru-RU" sz="1600" b="1" i="0" noProof="0" dirty="0">
              <a:latin typeface="Segoe UI" panose="020B0502040204020203" pitchFamily="34" charset="0"/>
              <a:ea typeface="Segoe UI" panose="020B0502040204020203" pitchFamily="34" charset="0"/>
              <a:cs typeface="Segoe UI" panose="020B0502040204020203" pitchFamily="34" charset="0"/>
            </a:rPr>
            <a:t>Социальные партнеры</a:t>
          </a:r>
          <a:endParaRPr lang="en-GB" sz="1600" b="1" i="0" noProof="0" dirty="0">
            <a:latin typeface="Segoe UI" panose="020B0502040204020203" pitchFamily="34" charset="0"/>
            <a:ea typeface="Segoe UI" panose="020B0502040204020203" pitchFamily="34" charset="0"/>
            <a:cs typeface="Segoe UI" panose="020B0502040204020203" pitchFamily="34" charset="0"/>
          </a:endParaRPr>
        </a:p>
      </dgm:t>
    </dgm:pt>
    <dgm:pt modelId="{31B35ACC-065B-4D6F-9BA0-10BED472F03F}" type="parTrans" cxnId="{DD4A131D-59E4-442F-8B25-A21356FB1A68}">
      <dgm:prSet/>
      <dgm:spPr/>
      <dgm:t>
        <a:bodyPr/>
        <a:lstStyle/>
        <a:p>
          <a:endParaRPr lang="hu-HU"/>
        </a:p>
      </dgm:t>
    </dgm:pt>
    <dgm:pt modelId="{F9F1A2B8-9895-436F-AE91-87896935D238}" type="sibTrans" cxnId="{DD4A131D-59E4-442F-8B25-A21356FB1A68}">
      <dgm:prSet/>
      <dgm:spPr/>
      <dgm:t>
        <a:bodyPr/>
        <a:lstStyle/>
        <a:p>
          <a:endParaRPr lang="hu-HU"/>
        </a:p>
      </dgm:t>
    </dgm:pt>
    <dgm:pt modelId="{61BBA5C1-3799-492C-8077-32FBCB173112}" type="pres">
      <dgm:prSet presAssocID="{67DAA73E-C083-47D4-8740-9BD6724E8CA1}" presName="cycle" presStyleCnt="0">
        <dgm:presLayoutVars>
          <dgm:chMax val="1"/>
          <dgm:dir/>
          <dgm:animLvl val="ctr"/>
          <dgm:resizeHandles val="exact"/>
        </dgm:presLayoutVars>
      </dgm:prSet>
      <dgm:spPr/>
    </dgm:pt>
    <dgm:pt modelId="{C5A010E8-F142-4CAD-8F35-F321D48D58D4}" type="pres">
      <dgm:prSet presAssocID="{A3074C25-0CB3-42E0-9B92-29ABB821175B}" presName="centerShape" presStyleLbl="node0" presStyleIdx="0" presStyleCnt="1" custScaleX="78677" custScaleY="72619" custLinFactNeighborX="-5624" custLinFactNeighborY="-20672"/>
      <dgm:spPr/>
    </dgm:pt>
    <dgm:pt modelId="{7B608CA9-BA92-486A-9B03-92EF830F2A92}" type="pres">
      <dgm:prSet presAssocID="{997B1710-D174-4BB8-AEE7-8ABE1769EA5D}" presName="parTrans" presStyleLbl="bgSibTrans2D1" presStyleIdx="0" presStyleCnt="5" custScaleX="74989" custScaleY="69185" custLinFactNeighborX="16616" custLinFactNeighborY="8159"/>
      <dgm:spPr/>
    </dgm:pt>
    <dgm:pt modelId="{EB557310-6F24-4885-AC24-1F2824E91631}" type="pres">
      <dgm:prSet presAssocID="{6BE85DD3-DEB6-4153-8231-831A9629AC73}" presName="node" presStyleLbl="node1" presStyleIdx="0" presStyleCnt="5" custScaleX="84685" custScaleY="62636" custRadScaleRad="98196" custRadScaleInc="41803">
        <dgm:presLayoutVars>
          <dgm:bulletEnabled val="1"/>
        </dgm:presLayoutVars>
      </dgm:prSet>
      <dgm:spPr/>
    </dgm:pt>
    <dgm:pt modelId="{716AB163-9FD1-442C-9F04-E04697D8A3AC}" type="pres">
      <dgm:prSet presAssocID="{DFBFAD04-827A-4D25-ABFA-2236BE4DC7FE}" presName="parTrans" presStyleLbl="bgSibTrans2D1" presStyleIdx="1" presStyleCnt="5" custScaleX="92766" custScaleY="60121" custLinFactNeighborX="-7494" custLinFactNeighborY="7496"/>
      <dgm:spPr/>
    </dgm:pt>
    <dgm:pt modelId="{3143C5D2-4BC6-40E2-A34F-B1E8B6D32D7C}" type="pres">
      <dgm:prSet presAssocID="{A97A0A9F-0AF1-4D7B-955A-675CC27AA0C1}" presName="node" presStyleLbl="node1" presStyleIdx="1" presStyleCnt="5" custScaleX="161485" custScaleY="55970" custRadScaleRad="106871" custRadScaleInc="79568">
        <dgm:presLayoutVars>
          <dgm:bulletEnabled val="1"/>
        </dgm:presLayoutVars>
      </dgm:prSet>
      <dgm:spPr/>
    </dgm:pt>
    <dgm:pt modelId="{6BA878C2-A3D0-4F74-B766-F2E950120065}" type="pres">
      <dgm:prSet presAssocID="{31B35ACC-065B-4D6F-9BA0-10BED472F03F}" presName="parTrans" presStyleLbl="bgSibTrans2D1" presStyleIdx="2" presStyleCnt="5" custAng="2038601" custScaleX="33814" custScaleY="55680" custLinFactY="-10059" custLinFactNeighborX="-14134" custLinFactNeighborY="-100000"/>
      <dgm:spPr/>
    </dgm:pt>
    <dgm:pt modelId="{5AAD96EC-6E80-4C07-A2F4-C376E5C18424}" type="pres">
      <dgm:prSet presAssocID="{83D964AA-E94B-481C-9EB3-AF8B3FD66B42}" presName="node" presStyleLbl="node1" presStyleIdx="2" presStyleCnt="5" custScaleX="91661" custScaleY="57218" custRadScaleRad="125488" custRadScaleInc="103223">
        <dgm:presLayoutVars>
          <dgm:bulletEnabled val="1"/>
        </dgm:presLayoutVars>
      </dgm:prSet>
      <dgm:spPr/>
    </dgm:pt>
    <dgm:pt modelId="{AA077F29-9BC6-4C1A-AB01-EB57E1B9B86D}" type="pres">
      <dgm:prSet presAssocID="{DBFCDB0E-24AE-4993-89CB-7F7FD64D0A9A}" presName="parTrans" presStyleLbl="bgSibTrans2D1" presStyleIdx="3" presStyleCnt="5" custScaleX="73475" custScaleY="66354" custLinFactNeighborX="-16455" custLinFactNeighborY="16870"/>
      <dgm:spPr/>
    </dgm:pt>
    <dgm:pt modelId="{E061D2BD-944F-4141-A369-221417FDF57A}" type="pres">
      <dgm:prSet presAssocID="{30D39129-3A28-496D-A77A-B8F1A69BFC60}" presName="node" presStyleLbl="node1" presStyleIdx="3" presStyleCnt="5" custScaleX="109445" custScaleY="56114" custRadScaleRad="107031" custRadScaleInc="73815">
        <dgm:presLayoutVars>
          <dgm:bulletEnabled val="1"/>
        </dgm:presLayoutVars>
      </dgm:prSet>
      <dgm:spPr/>
    </dgm:pt>
    <dgm:pt modelId="{A5026D94-093E-413E-BD77-2D6651E3F920}" type="pres">
      <dgm:prSet presAssocID="{006E9C84-A56A-4DEA-88B6-A0997BBB2492}" presName="parTrans" presStyleLbl="bgSibTrans2D1" presStyleIdx="4" presStyleCnt="5" custAng="10823101" custScaleX="61098" custScaleY="69615" custLinFactNeighborX="-13858" custLinFactNeighborY="-27329"/>
      <dgm:spPr/>
    </dgm:pt>
    <dgm:pt modelId="{FF386B93-FF28-412D-80AA-B4050599F6B0}" type="pres">
      <dgm:prSet presAssocID="{AF3FB645-16B6-434A-895B-C9E0DD04E31A}" presName="node" presStyleLbl="node1" presStyleIdx="4" presStyleCnt="5" custFlipHor="1" custScaleX="140368" custScaleY="52419" custRadScaleRad="32461" custRadScaleInc="140126">
        <dgm:presLayoutVars>
          <dgm:bulletEnabled val="1"/>
        </dgm:presLayoutVars>
      </dgm:prSet>
      <dgm:spPr/>
    </dgm:pt>
  </dgm:ptLst>
  <dgm:cxnLst>
    <dgm:cxn modelId="{DD4A131D-59E4-442F-8B25-A21356FB1A68}" srcId="{A3074C25-0CB3-42E0-9B92-29ABB821175B}" destId="{83D964AA-E94B-481C-9EB3-AF8B3FD66B42}" srcOrd="2" destOrd="0" parTransId="{31B35ACC-065B-4D6F-9BA0-10BED472F03F}" sibTransId="{F9F1A2B8-9895-436F-AE91-87896935D238}"/>
    <dgm:cxn modelId="{DE695120-BC7D-43FF-A7E8-5EEC0177C298}" type="presOf" srcId="{67DAA73E-C083-47D4-8740-9BD6724E8CA1}" destId="{61BBA5C1-3799-492C-8077-32FBCB173112}" srcOrd="0" destOrd="0" presId="urn:microsoft.com/office/officeart/2005/8/layout/radial4"/>
    <dgm:cxn modelId="{8D05B337-FF3D-4845-B991-BAFCC89D023B}" srcId="{A3074C25-0CB3-42E0-9B92-29ABB821175B}" destId="{A97A0A9F-0AF1-4D7B-955A-675CC27AA0C1}" srcOrd="1" destOrd="0" parTransId="{DFBFAD04-827A-4D25-ABFA-2236BE4DC7FE}" sibTransId="{DAE0FE3A-D58D-4629-BE96-A522268D181B}"/>
    <dgm:cxn modelId="{D730C63A-4D05-472E-9532-7AC9A3249EC9}" type="presOf" srcId="{6BE85DD3-DEB6-4153-8231-831A9629AC73}" destId="{EB557310-6F24-4885-AC24-1F2824E91631}" srcOrd="0" destOrd="0" presId="urn:microsoft.com/office/officeart/2005/8/layout/radial4"/>
    <dgm:cxn modelId="{1C9FE161-2826-4FBA-B0E6-E8E69D4262B8}" srcId="{A3074C25-0CB3-42E0-9B92-29ABB821175B}" destId="{AF3FB645-16B6-434A-895B-C9E0DD04E31A}" srcOrd="4" destOrd="0" parTransId="{006E9C84-A56A-4DEA-88B6-A0997BBB2492}" sibTransId="{34E3E0C0-4478-4AC6-A3C9-961357C8D889}"/>
    <dgm:cxn modelId="{9E99CD46-12AE-4357-96F6-026D99B3EA2E}" type="presOf" srcId="{30D39129-3A28-496D-A77A-B8F1A69BFC60}" destId="{E061D2BD-944F-4141-A369-221417FDF57A}" srcOrd="0" destOrd="0" presId="urn:microsoft.com/office/officeart/2005/8/layout/radial4"/>
    <dgm:cxn modelId="{F2028250-D618-42A2-8746-67DFA37F1A78}" type="presOf" srcId="{31B35ACC-065B-4D6F-9BA0-10BED472F03F}" destId="{6BA878C2-A3D0-4F74-B766-F2E950120065}" srcOrd="0" destOrd="0" presId="urn:microsoft.com/office/officeart/2005/8/layout/radial4"/>
    <dgm:cxn modelId="{9C204F75-256E-4125-B9C5-06C1CDC8B419}" srcId="{A3074C25-0CB3-42E0-9B92-29ABB821175B}" destId="{6BE85DD3-DEB6-4153-8231-831A9629AC73}" srcOrd="0" destOrd="0" parTransId="{997B1710-D174-4BB8-AEE7-8ABE1769EA5D}" sibTransId="{996D2ACC-4629-4DCB-A038-EAE986954EC6}"/>
    <dgm:cxn modelId="{719C7679-60ED-4631-B5E5-86368E3F7BB0}" type="presOf" srcId="{997B1710-D174-4BB8-AEE7-8ABE1769EA5D}" destId="{7B608CA9-BA92-486A-9B03-92EF830F2A92}" srcOrd="0" destOrd="0" presId="urn:microsoft.com/office/officeart/2005/8/layout/radial4"/>
    <dgm:cxn modelId="{C8F7D07B-EB85-41D7-B200-66A8E5493CF8}" type="presOf" srcId="{83D964AA-E94B-481C-9EB3-AF8B3FD66B42}" destId="{5AAD96EC-6E80-4C07-A2F4-C376E5C18424}" srcOrd="0" destOrd="0" presId="urn:microsoft.com/office/officeart/2005/8/layout/radial4"/>
    <dgm:cxn modelId="{53ED6F82-5A6E-4975-BD1B-F44E55D4E644}" type="presOf" srcId="{006E9C84-A56A-4DEA-88B6-A0997BBB2492}" destId="{A5026D94-093E-413E-BD77-2D6651E3F920}" srcOrd="0" destOrd="0" presId="urn:microsoft.com/office/officeart/2005/8/layout/radial4"/>
    <dgm:cxn modelId="{3C4B2F84-E192-4B1F-A110-02D62047A9E6}" type="presOf" srcId="{A3074C25-0CB3-42E0-9B92-29ABB821175B}" destId="{C5A010E8-F142-4CAD-8F35-F321D48D58D4}" srcOrd="0" destOrd="0" presId="urn:microsoft.com/office/officeart/2005/8/layout/radial4"/>
    <dgm:cxn modelId="{AA36D19E-7091-4809-B099-F71DF3E30139}" srcId="{A3074C25-0CB3-42E0-9B92-29ABB821175B}" destId="{30D39129-3A28-496D-A77A-B8F1A69BFC60}" srcOrd="3" destOrd="0" parTransId="{DBFCDB0E-24AE-4993-89CB-7F7FD64D0A9A}" sibTransId="{5F47E367-8655-4B49-8511-260401429AB1}"/>
    <dgm:cxn modelId="{F24A78B8-C24E-4029-AC41-E808BEC788A7}" srcId="{67DAA73E-C083-47D4-8740-9BD6724E8CA1}" destId="{A3074C25-0CB3-42E0-9B92-29ABB821175B}" srcOrd="0" destOrd="0" parTransId="{B2760E48-4DCF-4083-A6E6-1BBED4E23C3A}" sibTransId="{70F35575-6FED-410B-A9F4-6412B1F92A69}"/>
    <dgm:cxn modelId="{663E2BC0-6871-4660-A252-06C1CC8588BF}" type="presOf" srcId="{DFBFAD04-827A-4D25-ABFA-2236BE4DC7FE}" destId="{716AB163-9FD1-442C-9F04-E04697D8A3AC}" srcOrd="0" destOrd="0" presId="urn:microsoft.com/office/officeart/2005/8/layout/radial4"/>
    <dgm:cxn modelId="{735F4FD4-6FE5-448F-BA6D-D0A7293BEC66}" type="presOf" srcId="{AF3FB645-16B6-434A-895B-C9E0DD04E31A}" destId="{FF386B93-FF28-412D-80AA-B4050599F6B0}" srcOrd="0" destOrd="0" presId="urn:microsoft.com/office/officeart/2005/8/layout/radial4"/>
    <dgm:cxn modelId="{705212DE-76BA-4040-AEA1-CB532221F703}" type="presOf" srcId="{DBFCDB0E-24AE-4993-89CB-7F7FD64D0A9A}" destId="{AA077F29-9BC6-4C1A-AB01-EB57E1B9B86D}" srcOrd="0" destOrd="0" presId="urn:microsoft.com/office/officeart/2005/8/layout/radial4"/>
    <dgm:cxn modelId="{9E3B9EFE-8E9B-4EC1-BE8D-D3C3A6531D2F}" type="presOf" srcId="{A97A0A9F-0AF1-4D7B-955A-675CC27AA0C1}" destId="{3143C5D2-4BC6-40E2-A34F-B1E8B6D32D7C}" srcOrd="0" destOrd="0" presId="urn:microsoft.com/office/officeart/2005/8/layout/radial4"/>
    <dgm:cxn modelId="{7B63D08F-3252-4ED4-A00B-3E70485F76C2}" type="presParOf" srcId="{61BBA5C1-3799-492C-8077-32FBCB173112}" destId="{C5A010E8-F142-4CAD-8F35-F321D48D58D4}" srcOrd="0" destOrd="0" presId="urn:microsoft.com/office/officeart/2005/8/layout/radial4"/>
    <dgm:cxn modelId="{0EDCDD6A-4B95-437C-8034-047EF6BA5775}" type="presParOf" srcId="{61BBA5C1-3799-492C-8077-32FBCB173112}" destId="{7B608CA9-BA92-486A-9B03-92EF830F2A92}" srcOrd="1" destOrd="0" presId="urn:microsoft.com/office/officeart/2005/8/layout/radial4"/>
    <dgm:cxn modelId="{A1CF5F9F-50FC-4BA5-AC05-1CDF304B34B6}" type="presParOf" srcId="{61BBA5C1-3799-492C-8077-32FBCB173112}" destId="{EB557310-6F24-4885-AC24-1F2824E91631}" srcOrd="2" destOrd="0" presId="urn:microsoft.com/office/officeart/2005/8/layout/radial4"/>
    <dgm:cxn modelId="{AC701292-B598-4DD7-BD9C-D0E2C437E69B}" type="presParOf" srcId="{61BBA5C1-3799-492C-8077-32FBCB173112}" destId="{716AB163-9FD1-442C-9F04-E04697D8A3AC}" srcOrd="3" destOrd="0" presId="urn:microsoft.com/office/officeart/2005/8/layout/radial4"/>
    <dgm:cxn modelId="{067F2F94-EC37-4A66-B586-484771903BB5}" type="presParOf" srcId="{61BBA5C1-3799-492C-8077-32FBCB173112}" destId="{3143C5D2-4BC6-40E2-A34F-B1E8B6D32D7C}" srcOrd="4" destOrd="0" presId="urn:microsoft.com/office/officeart/2005/8/layout/radial4"/>
    <dgm:cxn modelId="{DFAB7E69-36FB-4A0D-AD08-B2E973B5B81D}" type="presParOf" srcId="{61BBA5C1-3799-492C-8077-32FBCB173112}" destId="{6BA878C2-A3D0-4F74-B766-F2E950120065}" srcOrd="5" destOrd="0" presId="urn:microsoft.com/office/officeart/2005/8/layout/radial4"/>
    <dgm:cxn modelId="{A08CD193-17B3-41AA-9458-EAA9128E1B9B}" type="presParOf" srcId="{61BBA5C1-3799-492C-8077-32FBCB173112}" destId="{5AAD96EC-6E80-4C07-A2F4-C376E5C18424}" srcOrd="6" destOrd="0" presId="urn:microsoft.com/office/officeart/2005/8/layout/radial4"/>
    <dgm:cxn modelId="{FFB0AEB9-4718-4353-B384-983D46471D88}" type="presParOf" srcId="{61BBA5C1-3799-492C-8077-32FBCB173112}" destId="{AA077F29-9BC6-4C1A-AB01-EB57E1B9B86D}" srcOrd="7" destOrd="0" presId="urn:microsoft.com/office/officeart/2005/8/layout/radial4"/>
    <dgm:cxn modelId="{E94E9CA1-E88A-4607-8FAB-389BBA51AC1A}" type="presParOf" srcId="{61BBA5C1-3799-492C-8077-32FBCB173112}" destId="{E061D2BD-944F-4141-A369-221417FDF57A}" srcOrd="8" destOrd="0" presId="urn:microsoft.com/office/officeart/2005/8/layout/radial4"/>
    <dgm:cxn modelId="{1EEAF85E-F5AF-43C5-B0BD-5B0825705CE1}" type="presParOf" srcId="{61BBA5C1-3799-492C-8077-32FBCB173112}" destId="{A5026D94-093E-413E-BD77-2D6651E3F920}" srcOrd="9" destOrd="0" presId="urn:microsoft.com/office/officeart/2005/8/layout/radial4"/>
    <dgm:cxn modelId="{4D884454-A8B2-411E-82B0-D252E1A9D05D}" type="presParOf" srcId="{61BBA5C1-3799-492C-8077-32FBCB173112}" destId="{FF386B93-FF28-412D-80AA-B4050599F6B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45B4C-477C-4AA5-AD39-6D8BCF62A58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2850EB50-4FF3-4729-8156-0BE379804E4B}">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Содержит:</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553E6F96-C7CA-4178-B5BB-58F7B69B797E}" type="par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3E650E7-5943-4C07-8C42-1A158908D4F1}" type="sib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3B942ED-C398-4B33-9AC6-2ACE1A51D4DD}">
      <dgm:prSet custT="1"/>
      <dgm:spPr/>
      <dgm:t>
        <a:bodyPr/>
        <a:lstStyle/>
        <a:p>
          <a:pPr rtl="0">
            <a:spcAft>
              <a:spcPts val="0"/>
            </a:spcAft>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Совокупный размер доходов и расходов</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dgm:t>
    </dgm:pt>
    <dgm:pt modelId="{9CCF0C4C-56F5-4247-80D7-6E1FB0F3BE20}" type="par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412C12A-5278-44F1-B6E9-B9787972EC62}" type="sib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D87BF9B-BA9B-4B8A-8D15-C80686119743}">
      <dgm:prSet custT="1"/>
      <dgm:spPr/>
      <dgm:t>
        <a:bodyPr/>
        <a:lstStyle/>
        <a:p>
          <a:pPr rtl="0">
            <a:spcAft>
              <a:spcPts val="0"/>
            </a:spcAft>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Уровень долга</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dgm:t>
    </dgm:pt>
    <dgm:pt modelId="{D3CEE711-8D7B-47C1-9D6F-08B4A7BBF7DF}" type="par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4FF869B-D7DC-4799-B8BC-0DD011832C60}" type="sib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3CCCDB8-0BEB-4C07-B47E-F00615DDF475}">
      <dgm:prSet custT="1"/>
      <dgm:spPr/>
      <dgm:t>
        <a:bodyPr/>
        <a:lstStyle/>
        <a:p>
          <a:pPr rtl="0">
            <a:spcAft>
              <a:spcPts val="0"/>
            </a:spcAft>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Положения, относящиеся к государственным активам</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dgm:t>
    </dgm:pt>
    <dgm:pt modelId="{A0FD4558-E4FB-43C1-9151-E6860254FA1A}" type="par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AC861E9-CA5A-40B0-AB8B-BB77F3C925E9}" type="sib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6BEA32-9A08-4C03-A088-364CAFAEF4F6}">
      <dgm:prSet custT="1"/>
      <dgm:spPr/>
      <dgm:t>
        <a:bodyPr/>
        <a:lstStyle/>
        <a:p>
          <a:pPr rtl="0">
            <a:spcAft>
              <a:spcPts val="0"/>
            </a:spcAft>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Специальные полномочия Министра финансов</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отраслевых министерств и руководителей департаментов, ответственных за бюджетные главы</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dgm:t>
    </dgm:pt>
    <dgm:pt modelId="{84D6EBAA-8D6F-44C1-9284-BCC478900BD7}" type="par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918CDA-F6AB-4BD3-9FE1-2BE6F4A47649}" type="sib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A6134EC-831B-474D-8690-DA0BD22FB1E7}">
      <dgm:prSet custT="1"/>
      <dgm:spPr/>
      <dgm:t>
        <a:bodyPr/>
        <a:lstStyle/>
        <a:p>
          <a:pPr rtl="0">
            <a:spcAft>
              <a:spcPts val="0"/>
            </a:spcAft>
          </a:pPr>
          <a:r>
            <a:rPr lang="ru-RU" sz="900" b="1" kern="1200" noProof="0"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Отношения между местными и центральными органами государственного управления</a:t>
          </a:r>
          <a:endParaRPr lang="en-GB" sz="900" b="1" kern="1200" noProof="0"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endParaRPr>
        </a:p>
      </dgm:t>
    </dgm:pt>
    <dgm:pt modelId="{846FFA99-A90C-49ED-A414-3E7BE33566A6}" type="par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06CB20B-6B21-4E41-A997-31FE1D90BE77}" type="sib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6275EAB-56FE-4B88-B720-21CA297CD15A}">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Приложения к Законопроекту </a:t>
          </a:r>
          <a:r>
            <a:rPr lang="en-GB" sz="1000" b="1" noProof="0" dirty="0">
              <a:latin typeface="Segoe UI" panose="020B0502040204020203" pitchFamily="34" charset="0"/>
              <a:ea typeface="Segoe UI" panose="020B0502040204020203" pitchFamily="34" charset="0"/>
              <a:cs typeface="Segoe UI" panose="020B0502040204020203" pitchFamily="34" charset="0"/>
            </a:rPr>
            <a:t>(9 </a:t>
          </a:r>
          <a:r>
            <a:rPr lang="ru-RU" sz="1000" b="1" noProof="0" dirty="0">
              <a:latin typeface="Segoe UI" panose="020B0502040204020203" pitchFamily="34" charset="0"/>
              <a:ea typeface="Segoe UI" panose="020B0502040204020203" pitchFamily="34" charset="0"/>
              <a:cs typeface="Segoe UI" panose="020B0502040204020203" pitchFamily="34" charset="0"/>
            </a:rPr>
            <a:t>документов</a:t>
          </a:r>
          <a:r>
            <a:rPr lang="en-GB" sz="1000" b="1" noProof="0" dirty="0">
              <a:latin typeface="Segoe UI" panose="020B0502040204020203" pitchFamily="34" charset="0"/>
              <a:ea typeface="Segoe UI" panose="020B0502040204020203" pitchFamily="34" charset="0"/>
              <a:cs typeface="Segoe UI" panose="020B0502040204020203" pitchFamily="34" charset="0"/>
            </a:rPr>
            <a:t>):</a:t>
          </a:r>
        </a:p>
      </dgm:t>
    </dgm:pt>
    <dgm:pt modelId="{D02994E5-3C0B-4029-A7BA-C9C2F491F37F}" type="par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02D043F-59BA-4FFD-8A9E-7EBF4C7FCED0}" type="sib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20BF16C-B433-4A75-B138-FE6CD455D5F3}">
      <dgm:prSet custT="1"/>
      <dgm:spPr/>
      <dgm:t>
        <a:bodyPr/>
        <a:lstStyle/>
        <a:p>
          <a:pPr rtl="0"/>
          <a:r>
            <a:rPr lang="ru-RU"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Ассигнования по доходам и расходам центрального правительства</a:t>
          </a:r>
          <a:endParaRPr lang="en-GB"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B3E2A2B7-FBAB-444E-BFA5-D6F3039A9FFB}" type="par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03A0288-744F-47B8-9F7E-FA27EF9A74F4}" type="sib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1D70881-CAFB-47C4-A428-FC89B2ACB94C}">
      <dgm:prSet custT="1"/>
      <dgm:spPr/>
      <dgm:t>
        <a:bodyPr/>
        <a:lstStyle/>
        <a:p>
          <a:pPr rtl="0"/>
          <a:r>
            <a:rPr lang="ru-RU"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Ассигнования ЕС на программный период с </a:t>
          </a:r>
          <a:r>
            <a:rPr lang="en-GB"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2014</a:t>
          </a:r>
          <a:r>
            <a:rPr lang="ru-RU"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по </a:t>
          </a:r>
          <a:r>
            <a:rPr lang="en-GB"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2020 </a:t>
          </a:r>
          <a:r>
            <a:rPr lang="ru-RU"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гг. </a:t>
          </a:r>
          <a:endParaRPr lang="en-GB" sz="10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1E989249-AD03-40EF-9552-E647E5B8E967}" type="par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3149F67-4555-4433-974C-26D1AFE135D6}" type="sib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8D21F5-205D-494E-AFA9-AEF942138697}">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 Нормативы для отдельных социальных организаций, выполняющих гос. функции по защите детей и персональному уходу</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33DB847A-4152-49E8-AE4B-71786EB09C21}" type="par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A9E0044-EC67-4189-8D17-5EC743FC6EFB}" type="sib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BF7758D-F435-4828-83E2-2E1663C8B779}">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Общие пояснения</a:t>
          </a:r>
          <a:r>
            <a:rPr lang="en-GB" sz="1000" b="1" noProof="0" dirty="0">
              <a:latin typeface="Segoe UI" panose="020B0502040204020203" pitchFamily="34" charset="0"/>
              <a:ea typeface="Segoe UI" panose="020B0502040204020203" pitchFamily="34" charset="0"/>
              <a:cs typeface="Segoe UI" panose="020B0502040204020203" pitchFamily="34" charset="0"/>
            </a:rPr>
            <a:t>:</a:t>
          </a:r>
        </a:p>
      </dgm:t>
    </dgm:pt>
    <dgm:pt modelId="{9AE8A823-79A4-46A4-A223-A3D754BA371D}" type="par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E9AF754-FA40-4C86-832E-59B22E0C59F6}" type="sib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4F42B60-06F9-4CC9-9F31-2624E4C78B3C}">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Экономическая и бюджетная политика</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0F2D84D6-10CD-48CA-AFD1-B5FA8A1FB334}" type="par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40DFC9-A248-4932-AE4E-4D0B29F2584E}" type="sib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12F16C9-E7C2-446B-AAB0-C135E6EFF099}">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Основные меры</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E7185215-894A-4B2E-806B-AC14E48C36A1}" type="par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511FFB3-E4E1-4910-B2F2-627AF7CA5308}" type="sib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544A3A7-5B59-4EBC-8870-57A905AE4B18}">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Подробные пояснения </a:t>
          </a:r>
          <a:r>
            <a:rPr lang="en-GB" sz="1000" b="1" noProof="0" dirty="0">
              <a:latin typeface="Segoe UI" panose="020B0502040204020203" pitchFamily="34" charset="0"/>
              <a:ea typeface="Segoe UI" panose="020B0502040204020203" pitchFamily="34" charset="0"/>
              <a:cs typeface="Segoe UI" panose="020B0502040204020203" pitchFamily="34" charset="0"/>
            </a:rPr>
            <a:t>:</a:t>
          </a:r>
        </a:p>
      </dgm:t>
    </dgm:pt>
    <dgm:pt modelId="{99CC8898-CD0E-4983-84FA-CB7DB658738E}" type="par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2CD8B47-366C-485F-98A3-C47112471489}" type="sib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398974A-488B-4159-91C0-482E1C6B6F90}">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Пояснения к законопроекту об бюджете</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08E4DA38-C2DE-4558-AB52-5A4B7CDF1120}" type="par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DAD7B1B-E0E4-479E-866D-E9B847AE02A7}" type="sib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0C51172-6CE8-4636-82F9-B65ED91D1101}">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Приложения к пояснительной записке </a:t>
          </a:r>
          <a:r>
            <a:rPr lang="en-GB" sz="1000" b="1" noProof="0" dirty="0">
              <a:latin typeface="Segoe UI" panose="020B0502040204020203" pitchFamily="34" charset="0"/>
              <a:ea typeface="Segoe UI" panose="020B0502040204020203" pitchFamily="34" charset="0"/>
              <a:cs typeface="Segoe UI" panose="020B0502040204020203" pitchFamily="34" charset="0"/>
            </a:rPr>
            <a:t>(</a:t>
          </a:r>
          <a:r>
            <a:rPr lang="ru-RU" sz="1000" b="1" noProof="0" dirty="0">
              <a:latin typeface="Segoe UI" panose="020B0502040204020203" pitchFamily="34" charset="0"/>
              <a:ea typeface="Segoe UI" panose="020B0502040204020203" pitchFamily="34" charset="0"/>
              <a:cs typeface="Segoe UI" panose="020B0502040204020203" pitchFamily="34" charset="0"/>
            </a:rPr>
            <a:t>таблицы</a:t>
          </a:r>
          <a:r>
            <a:rPr lang="en-GB" sz="1000" b="1" noProof="0" dirty="0">
              <a:latin typeface="Segoe UI" panose="020B0502040204020203" pitchFamily="34" charset="0"/>
              <a:ea typeface="Segoe UI" panose="020B0502040204020203" pitchFamily="34" charset="0"/>
              <a:cs typeface="Segoe UI" panose="020B0502040204020203" pitchFamily="34" charset="0"/>
            </a:rPr>
            <a:t>):</a:t>
          </a:r>
        </a:p>
      </dgm:t>
    </dgm:pt>
    <dgm:pt modelId="{52E8EFC6-4994-4394-A4D5-EB9765EC8480}" type="par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E0E0E0E-E0DC-4475-995C-713CD05B460D}" type="sib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F60073A-1891-4E2A-8BA0-F2FA8072C470}">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Основные показатели экономического развития</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760EA4F1-B770-4FC7-B918-35B970BC0CF4}" type="par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0EAFA5-67F4-43F8-A79B-9F4AB144A3FF}" type="sib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16B5717-DF4E-4486-90BE-32B73CC1E86E}">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Основные параметры сектора государственного управления </a:t>
          </a:r>
          <a:r>
            <a:rPr lang="en-GB" sz="1000" b="1" noProof="0" dirty="0">
              <a:latin typeface="Segoe UI" panose="020B0502040204020203" pitchFamily="34" charset="0"/>
              <a:ea typeface="Segoe UI" panose="020B0502040204020203" pitchFamily="34" charset="0"/>
              <a:cs typeface="Segoe UI" panose="020B0502040204020203" pitchFamily="34" charset="0"/>
            </a:rPr>
            <a:t>(</a:t>
          </a:r>
          <a:r>
            <a:rPr lang="ru-RU" sz="1000" b="1" noProof="0" dirty="0">
              <a:latin typeface="Segoe UI" panose="020B0502040204020203" pitchFamily="34" charset="0"/>
              <a:ea typeface="Segoe UI" panose="020B0502040204020203" pitchFamily="34" charset="0"/>
              <a:cs typeface="Segoe UI" panose="020B0502040204020203" pitchFamily="34" charset="0"/>
            </a:rPr>
            <a:t>на кассовой основе</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r>
            <a:rPr lang="ru-RU" sz="1000" b="1" noProof="0" dirty="0">
              <a:latin typeface="Segoe UI" panose="020B0502040204020203" pitchFamily="34" charset="0"/>
              <a:ea typeface="Segoe UI" panose="020B0502040204020203" pitchFamily="34" charset="0"/>
              <a:cs typeface="Segoe UI" panose="020B0502040204020203" pitchFamily="34" charset="0"/>
            </a:rPr>
            <a:t>баланс по экономической классификации, консолидированные расходы бюджета, баланс по функциональной классификации</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5035C9BB-4BE8-4E2F-B82B-5018BAC785ED}" type="par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1F72CA4-FC9F-4DFF-97E4-CC3F5F4199AE}" type="sib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2A572B9-1D67-4AAE-AB9E-DF4A29023350}">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Финансовые отношения с ЕС</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742E8BB8-338C-4C3E-9D5D-254D56D0ABE7}" type="par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BB6FCF1-F662-4EC6-ADC7-AAF5F6828989}" type="sib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C1E336A-E445-4FCF-AEEF-532A0896CBB3}">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Дефицит и долг сектора государственного управления по методологии ЕС</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D161CEDB-7E2C-4A14-9638-A909EAB1299B}" type="par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2A48EFE-BD9F-494E-9997-EF3A60327AAC}" type="sib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B65C20-9BAF-49BE-B40C-F01C51AC7696}">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Пояснения к главам</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C84643EE-A830-4303-870B-28E6C4539739}" type="par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81A86B9-C7BC-453C-BC6E-859865C8D483}" type="sib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60131B2-E255-4EE4-905E-6BC8B0866A8A}">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Бюджет бюджетных учреждений</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p>
      </dgm:t>
    </dgm:pt>
    <dgm:pt modelId="{9984087D-981D-406D-916A-C9EDA6B44FE6}" type="par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A71AD3-14ED-41A4-A74A-13D5A03570B0}" type="sib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661EF25-71CF-403D-99E8-5469DFAA6BB2}">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Ассигнования на отраслевые программы с разбивкой по главам и другие программы в соответствии с полномочиям распорядителей средств в соответствии с главой (министр)</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p>
      </dgm:t>
    </dgm:pt>
    <dgm:pt modelId="{DC7D29FE-D00D-47C1-990E-4E523278432A}" type="par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CD09825-E646-4413-B1B3-45959DFC92D3}" type="sib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882E18B-D2D7-4CF8-B24F-F91F0E9E148D}">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Проекты ЕС, реализуемые в рамках соответствующей главы</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p>
      </dgm:t>
    </dgm:pt>
    <dgm:pt modelId="{50B6A027-E762-4FD7-8061-C0BD9CCDBB4F}" type="par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224FE87-AE91-43D3-9B57-AF8E2FF66BD1}" type="sib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F44BCD5-BF20-49E3-BA87-51105CB3E07C}">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Ассигнования, находящиеся в ведении центральных органов власти</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r>
            <a:rPr lang="ru-RU" sz="1000" b="1" noProof="0" dirty="0">
              <a:latin typeface="Segoe UI" panose="020B0502040204020203" pitchFamily="34" charset="0"/>
              <a:ea typeface="Segoe UI" panose="020B0502040204020203" pitchFamily="34" charset="0"/>
              <a:cs typeface="Segoe UI" panose="020B0502040204020203" pitchFamily="34" charset="0"/>
            </a:rPr>
            <a:t>в основном обязательные программы</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r>
            <a:rPr lang="ru-RU" sz="1000" b="1" noProof="0" dirty="0">
              <a:latin typeface="Segoe UI" panose="020B0502040204020203" pitchFamily="34" charset="0"/>
              <a:ea typeface="Segoe UI" panose="020B0502040204020203" pitchFamily="34" charset="0"/>
              <a:cs typeface="Segoe UI" panose="020B0502040204020203" pitchFamily="34" charset="0"/>
            </a:rPr>
            <a:t>трансферты  внебюджетным фондам, фондам социального страхования и местным органам управления, выделение средств на специальные крупные инвестиционные проекты и процентные платежи</a:t>
          </a:r>
          <a:r>
            <a:rPr lang="en-GB" sz="1000" b="1" noProof="0" dirty="0">
              <a:latin typeface="Segoe UI" panose="020B0502040204020203" pitchFamily="34" charset="0"/>
              <a:ea typeface="Segoe UI" panose="020B0502040204020203" pitchFamily="34" charset="0"/>
              <a:cs typeface="Segoe UI" panose="020B0502040204020203" pitchFamily="34" charset="0"/>
            </a:rPr>
            <a:t>; </a:t>
          </a:r>
          <a:r>
            <a:rPr lang="ru-RU" sz="1000" b="1" noProof="0" dirty="0">
              <a:latin typeface="Segoe UI" panose="020B0502040204020203" pitchFamily="34" charset="0"/>
              <a:ea typeface="Segoe UI" panose="020B0502040204020203" pitchFamily="34" charset="0"/>
              <a:cs typeface="Segoe UI" panose="020B0502040204020203" pitchFamily="34" charset="0"/>
            </a:rPr>
            <a:t>и</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CD6F74BE-B4A2-4313-B030-F07FA9B4C413}" type="par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5FAFF5B-4C63-4A90-B2BB-3B396FFD89C0}" type="sib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5F46BA4-CF97-4F2A-B455-232B4D9EB76F}">
      <dgm:prSet custT="1"/>
      <dgm:spPr/>
      <dgm:t>
        <a:bodyPr/>
        <a:lstStyle/>
        <a:p>
          <a:pPr rtl="0"/>
          <a:r>
            <a:rPr lang="ru-RU" sz="1000" b="1" noProof="0" dirty="0">
              <a:latin typeface="Segoe UI" panose="020B0502040204020203" pitchFamily="34" charset="0"/>
              <a:ea typeface="Segoe UI" panose="020B0502040204020203" pitchFamily="34" charset="0"/>
              <a:cs typeface="Segoe UI" panose="020B0502040204020203" pitchFamily="34" charset="0"/>
            </a:rPr>
            <a:t>Среднесрочные прогнозы бюджета, доходы центрального правительства, в том числе налоговое и неналоговые доходы</a:t>
          </a:r>
          <a:endParaRPr lang="en-GB" sz="1000" b="1" noProof="0" dirty="0">
            <a:latin typeface="Segoe UI" panose="020B0502040204020203" pitchFamily="34" charset="0"/>
            <a:ea typeface="Segoe UI" panose="020B0502040204020203" pitchFamily="34" charset="0"/>
            <a:cs typeface="Segoe UI" panose="020B0502040204020203" pitchFamily="34" charset="0"/>
          </a:endParaRPr>
        </a:p>
      </dgm:t>
    </dgm:pt>
    <dgm:pt modelId="{1FAA3CDD-CBE1-4ECC-A919-4A09613BE972}" type="par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4CA1AA0-5709-404D-9133-3CDB57149821}" type="sib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BD30DCE-0A7E-48B8-BA1C-5811AEE985F0}">
      <dgm:prSet custT="1"/>
      <dgm:spPr/>
      <dgm:t>
        <a:bodyPr/>
        <a:lstStyle/>
        <a:p>
          <a:pPr rtl="0">
            <a:spcAft>
              <a:spcPts val="0"/>
            </a:spcAft>
          </a:pP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Законопроект </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правовой документ</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a:t>
          </a:r>
        </a:p>
      </dgm:t>
    </dgm:pt>
    <dgm:pt modelId="{4EE5C68B-2EC9-45D6-A0EF-DB7F8344B229}" type="parTrans" cxnId="{F9CB1B3E-2786-4E24-B9ED-BE97E2E30A2A}">
      <dgm:prSet/>
      <dgm:spPr/>
      <dgm:t>
        <a:bodyPr/>
        <a:lstStyle/>
        <a:p>
          <a:endParaRPr lang="hu-HU"/>
        </a:p>
      </dgm:t>
    </dgm:pt>
    <dgm:pt modelId="{86BA3114-90CA-4568-ABC9-95559E3A093E}" type="sibTrans" cxnId="{F9CB1B3E-2786-4E24-B9ED-BE97E2E30A2A}">
      <dgm:prSet/>
      <dgm:spPr/>
      <dgm:t>
        <a:bodyPr/>
        <a:lstStyle/>
        <a:p>
          <a:endParaRPr lang="hu-HU"/>
        </a:p>
      </dgm:t>
    </dgm:pt>
    <dgm:pt modelId="{9C958E5A-B17C-4088-8D46-674E264754A3}">
      <dgm:prSet custT="1"/>
      <dgm:spPr/>
      <dgm:t>
        <a:bodyPr/>
        <a:lstStyle/>
        <a:p>
          <a:pPr rtl="0">
            <a:spcAft>
              <a:spcPts val="0"/>
            </a:spcAft>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Сальдо бюджета</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dgm:t>
    </dgm:pt>
    <dgm:pt modelId="{43F699DD-7639-47AC-92F0-20BC71BDC909}" type="parTrans" cxnId="{876D1B01-E393-4457-8C67-7F8597F96630}">
      <dgm:prSet/>
      <dgm:spPr/>
      <dgm:t>
        <a:bodyPr/>
        <a:lstStyle/>
        <a:p>
          <a:endParaRPr lang="hu-HU"/>
        </a:p>
      </dgm:t>
    </dgm:pt>
    <dgm:pt modelId="{E888A47C-E37F-4FF9-B8D8-A292415CA10A}" type="sibTrans" cxnId="{876D1B01-E393-4457-8C67-7F8597F96630}">
      <dgm:prSet/>
      <dgm:spPr/>
      <dgm:t>
        <a:bodyPr/>
        <a:lstStyle/>
        <a:p>
          <a:endParaRPr lang="hu-HU"/>
        </a:p>
      </dgm:t>
    </dgm:pt>
    <dgm:pt modelId="{9BF39731-8A57-4EDF-B243-3743609121AC}" type="pres">
      <dgm:prSet presAssocID="{EDD45B4C-477C-4AA5-AD39-6D8BCF62A584}" presName="linear" presStyleCnt="0">
        <dgm:presLayoutVars>
          <dgm:animLvl val="lvl"/>
          <dgm:resizeHandles val="exact"/>
        </dgm:presLayoutVars>
      </dgm:prSet>
      <dgm:spPr/>
    </dgm:pt>
    <dgm:pt modelId="{02885724-B0ED-4296-8272-27ECD748F9F6}" type="pres">
      <dgm:prSet presAssocID="{2850EB50-4FF3-4729-8156-0BE379804E4B}" presName="parentText" presStyleLbl="node1" presStyleIdx="0" presStyleCnt="6" custLinFactNeighborX="-304" custLinFactNeighborY="-270">
        <dgm:presLayoutVars>
          <dgm:chMax val="0"/>
          <dgm:bulletEnabled val="1"/>
        </dgm:presLayoutVars>
      </dgm:prSet>
      <dgm:spPr/>
    </dgm:pt>
    <dgm:pt modelId="{DAF146CB-C737-459C-96C2-AD6554EE5DFA}" type="pres">
      <dgm:prSet presAssocID="{2850EB50-4FF3-4729-8156-0BE379804E4B}" presName="childText" presStyleLbl="revTx" presStyleIdx="0" presStyleCnt="6" custScaleY="112680">
        <dgm:presLayoutVars>
          <dgm:bulletEnabled val="1"/>
        </dgm:presLayoutVars>
      </dgm:prSet>
      <dgm:spPr/>
    </dgm:pt>
    <dgm:pt modelId="{7C1C0AE9-6908-42F4-9D0E-2F34657187DF}" type="pres">
      <dgm:prSet presAssocID="{C6275EAB-56FE-4B88-B720-21CA297CD15A}" presName="parentText" presStyleLbl="node1" presStyleIdx="1" presStyleCnt="6" custLinFactNeighborY="2175">
        <dgm:presLayoutVars>
          <dgm:chMax val="0"/>
          <dgm:bulletEnabled val="1"/>
        </dgm:presLayoutVars>
      </dgm:prSet>
      <dgm:spPr/>
    </dgm:pt>
    <dgm:pt modelId="{A068060A-A123-4A41-B2B6-EE9192FBC0D0}" type="pres">
      <dgm:prSet presAssocID="{C6275EAB-56FE-4B88-B720-21CA297CD15A}" presName="childText" presStyleLbl="revTx" presStyleIdx="1" presStyleCnt="6" custScaleY="72101">
        <dgm:presLayoutVars>
          <dgm:bulletEnabled val="1"/>
        </dgm:presLayoutVars>
      </dgm:prSet>
      <dgm:spPr/>
    </dgm:pt>
    <dgm:pt modelId="{77AF5B54-613C-42B3-BC40-4A8C5E901D00}" type="pres">
      <dgm:prSet presAssocID="{7BF7758D-F435-4828-83E2-2E1663C8B779}" presName="parentText" presStyleLbl="node1" presStyleIdx="2" presStyleCnt="6">
        <dgm:presLayoutVars>
          <dgm:chMax val="0"/>
          <dgm:bulletEnabled val="1"/>
        </dgm:presLayoutVars>
      </dgm:prSet>
      <dgm:spPr/>
    </dgm:pt>
    <dgm:pt modelId="{E6F4C3F7-0E72-4F30-8F27-877887307CEF}" type="pres">
      <dgm:prSet presAssocID="{7BF7758D-F435-4828-83E2-2E1663C8B779}" presName="childText" presStyleLbl="revTx" presStyleIdx="2" presStyleCnt="6" custScaleY="143173" custLinFactNeighborY="17812">
        <dgm:presLayoutVars>
          <dgm:bulletEnabled val="1"/>
        </dgm:presLayoutVars>
      </dgm:prSet>
      <dgm:spPr/>
    </dgm:pt>
    <dgm:pt modelId="{E4154D78-3992-41A2-9A2D-B0D77A7FADAB}" type="pres">
      <dgm:prSet presAssocID="{3544A3A7-5B59-4EBC-8870-57A905AE4B18}" presName="parentText" presStyleLbl="node1" presStyleIdx="3" presStyleCnt="6" custLinFactNeighborX="-318" custLinFactNeighborY="-14130">
        <dgm:presLayoutVars>
          <dgm:chMax val="0"/>
          <dgm:bulletEnabled val="1"/>
        </dgm:presLayoutVars>
      </dgm:prSet>
      <dgm:spPr/>
    </dgm:pt>
    <dgm:pt modelId="{8AD7BCBD-97CC-487D-98C9-62CBAF0EAD5D}" type="pres">
      <dgm:prSet presAssocID="{3544A3A7-5B59-4EBC-8870-57A905AE4B18}" presName="childText" presStyleLbl="revTx" presStyleIdx="3" presStyleCnt="6" custScaleY="197031">
        <dgm:presLayoutVars>
          <dgm:bulletEnabled val="1"/>
        </dgm:presLayoutVars>
      </dgm:prSet>
      <dgm:spPr/>
    </dgm:pt>
    <dgm:pt modelId="{A4A043EB-09D7-45EE-BF39-4E8E2653B737}" type="pres">
      <dgm:prSet presAssocID="{90C51172-6CE8-4636-82F9-B65ED91D1101}" presName="parentText" presStyleLbl="node1" presStyleIdx="4" presStyleCnt="6">
        <dgm:presLayoutVars>
          <dgm:chMax val="0"/>
          <dgm:bulletEnabled val="1"/>
        </dgm:presLayoutVars>
      </dgm:prSet>
      <dgm:spPr/>
    </dgm:pt>
    <dgm:pt modelId="{8384F55E-451C-4EC3-A187-1C9B634633BC}" type="pres">
      <dgm:prSet presAssocID="{90C51172-6CE8-4636-82F9-B65ED91D1101}" presName="childText" presStyleLbl="revTx" presStyleIdx="4" presStyleCnt="6" custScaleY="127832">
        <dgm:presLayoutVars>
          <dgm:bulletEnabled val="1"/>
        </dgm:presLayoutVars>
      </dgm:prSet>
      <dgm:spPr/>
    </dgm:pt>
    <dgm:pt modelId="{7D9016E4-B0FD-4EEF-BA7E-EC7CF52EA0E8}" type="pres">
      <dgm:prSet presAssocID="{81B65C20-9BAF-49BE-B40C-F01C51AC7696}" presName="parentText" presStyleLbl="node1" presStyleIdx="5" presStyleCnt="6" custLinFactNeighborX="63" custLinFactNeighborY="-2975">
        <dgm:presLayoutVars>
          <dgm:chMax val="0"/>
          <dgm:bulletEnabled val="1"/>
        </dgm:presLayoutVars>
      </dgm:prSet>
      <dgm:spPr/>
    </dgm:pt>
    <dgm:pt modelId="{E3DC549F-F1E0-4FB2-9C0A-7E1FE6452824}" type="pres">
      <dgm:prSet presAssocID="{81B65C20-9BAF-49BE-B40C-F01C51AC7696}" presName="childText" presStyleLbl="revTx" presStyleIdx="5" presStyleCnt="6">
        <dgm:presLayoutVars>
          <dgm:bulletEnabled val="1"/>
        </dgm:presLayoutVars>
      </dgm:prSet>
      <dgm:spPr/>
    </dgm:pt>
  </dgm:ptLst>
  <dgm:cxnLst>
    <dgm:cxn modelId="{BEDB1F00-6662-4339-8BAB-4B884ED9EC8C}" srcId="{EDD45B4C-477C-4AA5-AD39-6D8BCF62A584}" destId="{90C51172-6CE8-4636-82F9-B65ED91D1101}" srcOrd="4" destOrd="0" parTransId="{52E8EFC6-4994-4394-A4D5-EB9765EC8480}" sibTransId="{CE0E0E0E-E0DC-4475-995C-713CD05B460D}"/>
    <dgm:cxn modelId="{876D1B01-E393-4457-8C67-7F8597F96630}" srcId="{2850EB50-4FF3-4729-8156-0BE379804E4B}" destId="{9C958E5A-B17C-4088-8D46-674E264754A3}" srcOrd="2" destOrd="0" parTransId="{43F699DD-7639-47AC-92F0-20BC71BDC909}" sibTransId="{E888A47C-E37F-4FF9-B8D8-A292415CA10A}"/>
    <dgm:cxn modelId="{87C1230A-E135-43DA-8013-DF982A5ABAC1}" type="presOf" srcId="{2850EB50-4FF3-4729-8156-0BE379804E4B}" destId="{02885724-B0ED-4296-8272-27ECD748F9F6}" srcOrd="0" destOrd="0" presId="urn:microsoft.com/office/officeart/2005/8/layout/vList2"/>
    <dgm:cxn modelId="{40BFA30C-056A-474F-89F5-33C2C216EE86}" type="presOf" srcId="{E882E18B-D2D7-4CF8-B24F-F91F0E9E148D}" destId="{E3DC549F-F1E0-4FB2-9C0A-7E1FE6452824}" srcOrd="0" destOrd="2" presId="urn:microsoft.com/office/officeart/2005/8/layout/vList2"/>
    <dgm:cxn modelId="{B4857D0F-F2F0-4308-8CFA-03A4C0C2BBE0}" srcId="{EDD45B4C-477C-4AA5-AD39-6D8BCF62A584}" destId="{7BF7758D-F435-4828-83E2-2E1663C8B779}" srcOrd="2" destOrd="0" parTransId="{9AE8A823-79A4-46A4-A223-A3D754BA371D}" sibTransId="{4E9AF754-FA40-4C86-832E-59B22E0C59F6}"/>
    <dgm:cxn modelId="{055BD810-BD34-46E9-81E7-7892F708B6FB}" srcId="{2850EB50-4FF3-4729-8156-0BE379804E4B}" destId="{4D87BF9B-BA9B-4B8A-8D15-C80686119743}" srcOrd="3" destOrd="0" parTransId="{D3CEE711-8D7B-47C1-9D6F-08B4A7BBF7DF}" sibTransId="{74FF869B-D7DC-4799-B8BC-0DD011832C60}"/>
    <dgm:cxn modelId="{E852A514-57E6-4AF3-B767-9474890E3C9D}" srcId="{C6275EAB-56FE-4B88-B720-21CA297CD15A}" destId="{11D70881-CAFB-47C4-A428-FC89B2ACB94C}" srcOrd="1" destOrd="0" parTransId="{1E989249-AD03-40EF-9552-E647E5B8E967}" sibTransId="{C3149F67-4555-4433-974C-26D1AFE135D6}"/>
    <dgm:cxn modelId="{08EC6217-E373-4F59-8CF6-2FC35BA2A91A}" type="presOf" srcId="{BF44BCD5-BF20-49E3-BA87-51105CB3E07C}" destId="{E3DC549F-F1E0-4FB2-9C0A-7E1FE6452824}" srcOrd="0" destOrd="3" presId="urn:microsoft.com/office/officeart/2005/8/layout/vList2"/>
    <dgm:cxn modelId="{2507A71F-02F0-433A-BFE8-290868AD7FEF}" type="presOf" srcId="{53B942ED-C398-4B33-9AC6-2ACE1A51D4DD}" destId="{DAF146CB-C737-459C-96C2-AD6554EE5DFA}" srcOrd="0" destOrd="1" presId="urn:microsoft.com/office/officeart/2005/8/layout/vList2"/>
    <dgm:cxn modelId="{967E4A20-E602-4534-A652-DD892D9475F9}" type="presOf" srcId="{3544A3A7-5B59-4EBC-8870-57A905AE4B18}" destId="{E4154D78-3992-41A2-9A2D-B0D77A7FADAB}" srcOrd="0" destOrd="0" presId="urn:microsoft.com/office/officeart/2005/8/layout/vList2"/>
    <dgm:cxn modelId="{C057F723-363F-4ACB-B3D9-886A06B96EF3}" type="presOf" srcId="{220BF16C-B433-4A75-B138-FE6CD455D5F3}" destId="{A068060A-A123-4A41-B2B6-EE9192FBC0D0}" srcOrd="0" destOrd="0" presId="urn:microsoft.com/office/officeart/2005/8/layout/vList2"/>
    <dgm:cxn modelId="{A4B89834-50F3-494D-BD03-6A3849B104B0}" type="presOf" srcId="{D16B5717-DF4E-4486-90BE-32B73CC1E86E}" destId="{8384F55E-451C-4EC3-A187-1C9B634633BC}" srcOrd="0" destOrd="1" presId="urn:microsoft.com/office/officeart/2005/8/layout/vList2"/>
    <dgm:cxn modelId="{1CFF5437-5AE3-4C6C-9C43-83B062A81747}" srcId="{90C51172-6CE8-4636-82F9-B65ED91D1101}" destId="{D16B5717-DF4E-4486-90BE-32B73CC1E86E}" srcOrd="1" destOrd="0" parTransId="{5035C9BB-4BE8-4E2F-B82B-5018BAC785ED}" sibTransId="{01F72CA4-FC9F-4DFF-97E4-CC3F5F4199AE}"/>
    <dgm:cxn modelId="{55ECD13A-CA23-4481-83A4-919236A604C6}" type="presOf" srcId="{9C1E336A-E445-4FCF-AEEF-532A0896CBB3}" destId="{8384F55E-451C-4EC3-A187-1C9B634633BC}" srcOrd="0" destOrd="3" presId="urn:microsoft.com/office/officeart/2005/8/layout/vList2"/>
    <dgm:cxn modelId="{D683AF3B-22E4-417A-A30C-EE8C9722D4DD}" type="presOf" srcId="{52A572B9-1D67-4AAE-AB9E-DF4A29023350}" destId="{8384F55E-451C-4EC3-A187-1C9B634633BC}" srcOrd="0" destOrd="2" presId="urn:microsoft.com/office/officeart/2005/8/layout/vList2"/>
    <dgm:cxn modelId="{8F22363C-B8E0-4D4E-8422-48597A9079AD}" srcId="{81B65C20-9BAF-49BE-B40C-F01C51AC7696}" destId="{D5F46BA4-CF97-4F2A-B455-232B4D9EB76F}" srcOrd="4" destOrd="0" parTransId="{1FAA3CDD-CBE1-4ECC-A919-4A09613BE972}" sibTransId="{54CA1AA0-5709-404D-9133-3CDB57149821}"/>
    <dgm:cxn modelId="{20BBCF3D-92AD-47A2-9DB3-C5B08ACCED84}" srcId="{90C51172-6CE8-4636-82F9-B65ED91D1101}" destId="{3F60073A-1891-4E2A-8BA0-F2FA8072C470}" srcOrd="0" destOrd="0" parTransId="{760EA4F1-B770-4FC7-B918-35B970BC0CF4}" sibTransId="{810EAFA5-67F4-43F8-A79B-9F4AB144A3FF}"/>
    <dgm:cxn modelId="{F9CB1B3E-2786-4E24-B9ED-BE97E2E30A2A}" srcId="{2850EB50-4FF3-4729-8156-0BE379804E4B}" destId="{2BD30DCE-0A7E-48B8-BA1C-5811AEE985F0}" srcOrd="0" destOrd="0" parTransId="{4EE5C68B-2EC9-45D6-A0EF-DB7F8344B229}" sibTransId="{86BA3114-90CA-4568-ABC9-95559E3A093E}"/>
    <dgm:cxn modelId="{76100941-0E34-4556-8867-E866BCA5CA01}" type="presOf" srcId="{81B65C20-9BAF-49BE-B40C-F01C51AC7696}" destId="{7D9016E4-B0FD-4EEF-BA7E-EC7CF52EA0E8}" srcOrd="0" destOrd="0" presId="urn:microsoft.com/office/officeart/2005/8/layout/vList2"/>
    <dgm:cxn modelId="{79323045-38D6-40A6-8859-43E0FB616A7E}" type="presOf" srcId="{C6275EAB-56FE-4B88-B720-21CA297CD15A}" destId="{7C1C0AE9-6908-42F4-9D0E-2F34657187DF}" srcOrd="0" destOrd="0" presId="urn:microsoft.com/office/officeart/2005/8/layout/vList2"/>
    <dgm:cxn modelId="{CE7FCE4D-1E51-4F32-AAC0-29267417505D}" srcId="{2850EB50-4FF3-4729-8156-0BE379804E4B}" destId="{AA6134EC-831B-474D-8690-DA0BD22FB1E7}" srcOrd="6" destOrd="0" parTransId="{846FFA99-A90C-49ED-A414-3E7BE33566A6}" sibTransId="{A06CB20B-6B21-4E41-A997-31FE1D90BE77}"/>
    <dgm:cxn modelId="{5B36314F-3092-41B8-B164-D160A647149C}" type="presOf" srcId="{A60131B2-E255-4EE4-905E-6BC8B0866A8A}" destId="{E3DC549F-F1E0-4FB2-9C0A-7E1FE6452824}" srcOrd="0" destOrd="0" presId="urn:microsoft.com/office/officeart/2005/8/layout/vList2"/>
    <dgm:cxn modelId="{980A1352-13B0-47BC-90CF-7227DE470EA7}" type="presOf" srcId="{2BD30DCE-0A7E-48B8-BA1C-5811AEE985F0}" destId="{DAF146CB-C737-459C-96C2-AD6554EE5DFA}" srcOrd="0" destOrd="0" presId="urn:microsoft.com/office/officeart/2005/8/layout/vList2"/>
    <dgm:cxn modelId="{24A31273-8219-4BBE-AFA0-74D4395D40DB}" srcId="{2850EB50-4FF3-4729-8156-0BE379804E4B}" destId="{246BEA32-9A08-4C03-A088-364CAFAEF4F6}" srcOrd="5" destOrd="0" parTransId="{84D6EBAA-8D6F-44C1-9284-BCC478900BD7}" sibTransId="{24918CDA-F6AB-4BD3-9FE1-2BE6F4A47649}"/>
    <dgm:cxn modelId="{88C0A857-1723-4D98-8681-E2E00E87D96D}" type="presOf" srcId="{D398974A-488B-4159-91C0-482E1C6B6F90}" destId="{8AD7BCBD-97CC-487D-98C9-62CBAF0EAD5D}" srcOrd="0" destOrd="0" presId="urn:microsoft.com/office/officeart/2005/8/layout/vList2"/>
    <dgm:cxn modelId="{2D9A357C-EF59-4B9F-AF68-1AF3258377E7}" type="presOf" srcId="{EDD45B4C-477C-4AA5-AD39-6D8BCF62A584}" destId="{9BF39731-8A57-4EDF-B243-3743609121AC}" srcOrd="0" destOrd="0" presId="urn:microsoft.com/office/officeart/2005/8/layout/vList2"/>
    <dgm:cxn modelId="{1DD55D7F-5078-47B3-9A8C-F4B46A8678F7}" srcId="{C6275EAB-56FE-4B88-B720-21CA297CD15A}" destId="{220BF16C-B433-4A75-B138-FE6CD455D5F3}" srcOrd="0" destOrd="0" parTransId="{B3E2A2B7-FBAB-444E-BFA5-D6F3039A9FFB}" sibTransId="{D03A0288-744F-47B8-9F7E-FA27EF9A74F4}"/>
    <dgm:cxn modelId="{DA4C3581-6C4D-4E38-B8CD-9BCB8998F80C}" srcId="{EDD45B4C-477C-4AA5-AD39-6D8BCF62A584}" destId="{C6275EAB-56FE-4B88-B720-21CA297CD15A}" srcOrd="1" destOrd="0" parTransId="{D02994E5-3C0B-4029-A7BA-C9C2F491F37F}" sibTransId="{702D043F-59BA-4FFD-8A9E-7EBF4C7FCED0}"/>
    <dgm:cxn modelId="{3DFABD88-28AE-4B2C-B141-FCD9B4F8745E}" srcId="{81B65C20-9BAF-49BE-B40C-F01C51AC7696}" destId="{BF44BCD5-BF20-49E3-BA87-51105CB3E07C}" srcOrd="3" destOrd="0" parTransId="{CD6F74BE-B4A2-4313-B030-F07FA9B4C413}" sibTransId="{95FAFF5B-4C63-4A90-B2BB-3B396FFD89C0}"/>
    <dgm:cxn modelId="{A45F7789-BE49-4BAA-89BC-A950D1AA2E44}" type="presOf" srcId="{63CCCDB8-0BEB-4C07-B47E-F00615DDF475}" destId="{DAF146CB-C737-459C-96C2-AD6554EE5DFA}" srcOrd="0" destOrd="4" presId="urn:microsoft.com/office/officeart/2005/8/layout/vList2"/>
    <dgm:cxn modelId="{5DE33E8B-BFC0-42E7-A658-BC3F123FC509}" srcId="{3544A3A7-5B59-4EBC-8870-57A905AE4B18}" destId="{D398974A-488B-4159-91C0-482E1C6B6F90}" srcOrd="0" destOrd="0" parTransId="{08E4DA38-C2DE-4558-AB52-5A4B7CDF1120}" sibTransId="{FDAD7B1B-E0E4-479E-866D-E9B847AE02A7}"/>
    <dgm:cxn modelId="{4C65448B-7F1F-42BA-B202-D6A374D47724}" type="presOf" srcId="{D5F46BA4-CF97-4F2A-B455-232B4D9EB76F}" destId="{E3DC549F-F1E0-4FB2-9C0A-7E1FE6452824}" srcOrd="0" destOrd="4" presId="urn:microsoft.com/office/officeart/2005/8/layout/vList2"/>
    <dgm:cxn modelId="{A12CB491-53BA-4576-96BA-A1BF0F50833E}" type="presOf" srcId="{90C51172-6CE8-4636-82F9-B65ED91D1101}" destId="{A4A043EB-09D7-45EE-BF39-4E8E2653B737}" srcOrd="0" destOrd="0" presId="urn:microsoft.com/office/officeart/2005/8/layout/vList2"/>
    <dgm:cxn modelId="{07C8F697-79A8-4666-B100-E2AEECAAE853}" srcId="{C6275EAB-56FE-4B88-B720-21CA297CD15A}" destId="{618D21F5-205D-494E-AFA9-AEF942138697}" srcOrd="2" destOrd="0" parTransId="{33DB847A-4152-49E8-AE4B-71786EB09C21}" sibTransId="{2A9E0044-EC67-4189-8D17-5EC743FC6EFB}"/>
    <dgm:cxn modelId="{64AEC2A5-8C75-4CF2-B757-FD230BEF22C4}" type="presOf" srcId="{9C958E5A-B17C-4088-8D46-674E264754A3}" destId="{DAF146CB-C737-459C-96C2-AD6554EE5DFA}" srcOrd="0" destOrd="2" presId="urn:microsoft.com/office/officeart/2005/8/layout/vList2"/>
    <dgm:cxn modelId="{B033BBAD-20B8-4FF2-84A1-4B62A76B3D09}" type="presOf" srcId="{412F16C9-E7C2-446B-AAB0-C135E6EFF099}" destId="{E6F4C3F7-0E72-4F30-8F27-877887307CEF}" srcOrd="0" destOrd="1" presId="urn:microsoft.com/office/officeart/2005/8/layout/vList2"/>
    <dgm:cxn modelId="{A46761AF-43F5-4DF9-AAC0-CD113D5809B2}" srcId="{7BF7758D-F435-4828-83E2-2E1663C8B779}" destId="{B4F42B60-06F9-4CC9-9F31-2624E4C78B3C}" srcOrd="0" destOrd="0" parTransId="{0F2D84D6-10CD-48CA-AFD1-B5FA8A1FB334}" sibTransId="{1740DFC9-A248-4932-AE4E-4D0B29F2584E}"/>
    <dgm:cxn modelId="{3B5853B8-1EA6-43E5-810A-83644FD0F2F0}" srcId="{90C51172-6CE8-4636-82F9-B65ED91D1101}" destId="{52A572B9-1D67-4AAE-AB9E-DF4A29023350}" srcOrd="2" destOrd="0" parTransId="{742E8BB8-338C-4C3E-9D5D-254D56D0ABE7}" sibTransId="{BBB6FCF1-F662-4EC6-ADC7-AAF5F6828989}"/>
    <dgm:cxn modelId="{D73EB8BD-DD0A-44A3-9781-A7D8AD69DFDA}" srcId="{2850EB50-4FF3-4729-8156-0BE379804E4B}" destId="{53B942ED-C398-4B33-9AC6-2ACE1A51D4DD}" srcOrd="1" destOrd="0" parTransId="{9CCF0C4C-56F5-4247-80D7-6E1FB0F3BE20}" sibTransId="{C412C12A-5278-44F1-B6E9-B9787972EC62}"/>
    <dgm:cxn modelId="{41E18EC8-13AA-48FF-85CE-11AA3B849BFB}" srcId="{EDD45B4C-477C-4AA5-AD39-6D8BCF62A584}" destId="{81B65C20-9BAF-49BE-B40C-F01C51AC7696}" srcOrd="5" destOrd="0" parTransId="{C84643EE-A830-4303-870B-28E6C4539739}" sibTransId="{C81A86B9-C7BC-453C-BC6E-859865C8D483}"/>
    <dgm:cxn modelId="{F00F58D4-23FC-4982-B7C6-36D5BFDF7462}" srcId="{EDD45B4C-477C-4AA5-AD39-6D8BCF62A584}" destId="{2850EB50-4FF3-4729-8156-0BE379804E4B}" srcOrd="0" destOrd="0" parTransId="{553E6F96-C7CA-4178-B5BB-58F7B69B797E}" sibTransId="{83E650E7-5943-4C07-8C42-1A158908D4F1}"/>
    <dgm:cxn modelId="{374247D8-B69B-4245-B27F-7894FADDBC27}" type="presOf" srcId="{B4F42B60-06F9-4CC9-9F31-2624E4C78B3C}" destId="{E6F4C3F7-0E72-4F30-8F27-877887307CEF}" srcOrd="0" destOrd="0" presId="urn:microsoft.com/office/officeart/2005/8/layout/vList2"/>
    <dgm:cxn modelId="{235B86DB-5548-48C7-BC53-CD8BE2B2279D}" srcId="{81B65C20-9BAF-49BE-B40C-F01C51AC7696}" destId="{4661EF25-71CF-403D-99E8-5469DFAA6BB2}" srcOrd="1" destOrd="0" parTransId="{DC7D29FE-D00D-47C1-990E-4E523278432A}" sibTransId="{2CD09825-E646-4413-B1B3-45959DFC92D3}"/>
    <dgm:cxn modelId="{4FFF16DF-5ABB-4480-9441-CA9A8228A852}" srcId="{81B65C20-9BAF-49BE-B40C-F01C51AC7696}" destId="{A60131B2-E255-4EE4-905E-6BC8B0866A8A}" srcOrd="0" destOrd="0" parTransId="{9984087D-981D-406D-916A-C9EDA6B44FE6}" sibTransId="{A7A71AD3-14ED-41A4-A74A-13D5A03570B0}"/>
    <dgm:cxn modelId="{462E55E7-FD1E-49C5-8557-CAA1FD1A40F5}" type="presOf" srcId="{3F60073A-1891-4E2A-8BA0-F2FA8072C470}" destId="{8384F55E-451C-4EC3-A187-1C9B634633BC}" srcOrd="0" destOrd="0" presId="urn:microsoft.com/office/officeart/2005/8/layout/vList2"/>
    <dgm:cxn modelId="{9622AEE8-D00B-460A-8ECE-CC30CA86E1AD}" type="presOf" srcId="{11D70881-CAFB-47C4-A428-FC89B2ACB94C}" destId="{A068060A-A123-4A41-B2B6-EE9192FBC0D0}" srcOrd="0" destOrd="1" presId="urn:microsoft.com/office/officeart/2005/8/layout/vList2"/>
    <dgm:cxn modelId="{2CC3A3E9-DEB1-495C-9CE9-B214448F95E9}" type="presOf" srcId="{4D87BF9B-BA9B-4B8A-8D15-C80686119743}" destId="{DAF146CB-C737-459C-96C2-AD6554EE5DFA}" srcOrd="0" destOrd="3" presId="urn:microsoft.com/office/officeart/2005/8/layout/vList2"/>
    <dgm:cxn modelId="{A0F1DEEA-A028-4CA9-922B-8EE55C73C29F}" type="presOf" srcId="{7BF7758D-F435-4828-83E2-2E1663C8B779}" destId="{77AF5B54-613C-42B3-BC40-4A8C5E901D00}" srcOrd="0" destOrd="0" presId="urn:microsoft.com/office/officeart/2005/8/layout/vList2"/>
    <dgm:cxn modelId="{D22F1DEB-3AA3-4C50-A9CE-CD4074247D15}" type="presOf" srcId="{4661EF25-71CF-403D-99E8-5469DFAA6BB2}" destId="{E3DC549F-F1E0-4FB2-9C0A-7E1FE6452824}" srcOrd="0" destOrd="1" presId="urn:microsoft.com/office/officeart/2005/8/layout/vList2"/>
    <dgm:cxn modelId="{918575EC-ACD1-477B-B4FA-7A2004B19E2C}" type="presOf" srcId="{246BEA32-9A08-4C03-A088-364CAFAEF4F6}" destId="{DAF146CB-C737-459C-96C2-AD6554EE5DFA}" srcOrd="0" destOrd="5" presId="urn:microsoft.com/office/officeart/2005/8/layout/vList2"/>
    <dgm:cxn modelId="{7C76E2EF-B679-4A2D-8F1D-7AE492B608D4}" srcId="{7BF7758D-F435-4828-83E2-2E1663C8B779}" destId="{412F16C9-E7C2-446B-AAB0-C135E6EFF099}" srcOrd="1" destOrd="0" parTransId="{E7185215-894A-4B2E-806B-AC14E48C36A1}" sibTransId="{5511FFB3-E4E1-4910-B2F2-627AF7CA5308}"/>
    <dgm:cxn modelId="{E3D10CF4-68EE-41C1-B474-F60BF753335F}" srcId="{EDD45B4C-477C-4AA5-AD39-6D8BCF62A584}" destId="{3544A3A7-5B59-4EBC-8870-57A905AE4B18}" srcOrd="3" destOrd="0" parTransId="{99CC8898-CD0E-4983-84FA-CB7DB658738E}" sibTransId="{D2CD8B47-366C-485F-98A3-C47112471489}"/>
    <dgm:cxn modelId="{29C8D5F4-9AB6-4334-8D5E-928A570FC4E7}" srcId="{90C51172-6CE8-4636-82F9-B65ED91D1101}" destId="{9C1E336A-E445-4FCF-AEEF-532A0896CBB3}" srcOrd="3" destOrd="0" parTransId="{D161CEDB-7E2C-4A14-9638-A909EAB1299B}" sibTransId="{C2A48EFE-BD9F-494E-9997-EF3A60327AAC}"/>
    <dgm:cxn modelId="{C72842F6-8D01-4112-AC05-4D0658004255}" type="presOf" srcId="{618D21F5-205D-494E-AFA9-AEF942138697}" destId="{A068060A-A123-4A41-B2B6-EE9192FBC0D0}" srcOrd="0" destOrd="2" presId="urn:microsoft.com/office/officeart/2005/8/layout/vList2"/>
    <dgm:cxn modelId="{8B2778FB-21BB-4982-94D1-A8B5E2CC1734}" srcId="{2850EB50-4FF3-4729-8156-0BE379804E4B}" destId="{63CCCDB8-0BEB-4C07-B47E-F00615DDF475}" srcOrd="4" destOrd="0" parTransId="{A0FD4558-E4FB-43C1-9151-E6860254FA1A}" sibTransId="{9AC861E9-CA5A-40B0-AB8B-BB77F3C925E9}"/>
    <dgm:cxn modelId="{8775D1FB-487A-441F-AC37-6DC819507F7D}" type="presOf" srcId="{AA6134EC-831B-474D-8690-DA0BD22FB1E7}" destId="{DAF146CB-C737-459C-96C2-AD6554EE5DFA}" srcOrd="0" destOrd="6" presId="urn:microsoft.com/office/officeart/2005/8/layout/vList2"/>
    <dgm:cxn modelId="{C30C04FE-63DD-488E-8338-FBA053C8756B}" srcId="{81B65C20-9BAF-49BE-B40C-F01C51AC7696}" destId="{E882E18B-D2D7-4CF8-B24F-F91F0E9E148D}" srcOrd="2" destOrd="0" parTransId="{50B6A027-E762-4FD7-8061-C0BD9CCDBB4F}" sibTransId="{B224FE87-AE91-43D3-9B57-AF8E2FF66BD1}"/>
    <dgm:cxn modelId="{203BEC8A-8C7A-4545-9DBD-ED75192876E3}" type="presParOf" srcId="{9BF39731-8A57-4EDF-B243-3743609121AC}" destId="{02885724-B0ED-4296-8272-27ECD748F9F6}" srcOrd="0" destOrd="0" presId="urn:microsoft.com/office/officeart/2005/8/layout/vList2"/>
    <dgm:cxn modelId="{DF8F08B8-98E5-41D2-89F7-E66EE2E85101}" type="presParOf" srcId="{9BF39731-8A57-4EDF-B243-3743609121AC}" destId="{DAF146CB-C737-459C-96C2-AD6554EE5DFA}" srcOrd="1" destOrd="0" presId="urn:microsoft.com/office/officeart/2005/8/layout/vList2"/>
    <dgm:cxn modelId="{1E772718-76BF-43FD-A959-479AC6F89399}" type="presParOf" srcId="{9BF39731-8A57-4EDF-B243-3743609121AC}" destId="{7C1C0AE9-6908-42F4-9D0E-2F34657187DF}" srcOrd="2" destOrd="0" presId="urn:microsoft.com/office/officeart/2005/8/layout/vList2"/>
    <dgm:cxn modelId="{6A2FB20C-7C17-4102-ABDB-1F84448B94E6}" type="presParOf" srcId="{9BF39731-8A57-4EDF-B243-3743609121AC}" destId="{A068060A-A123-4A41-B2B6-EE9192FBC0D0}" srcOrd="3" destOrd="0" presId="urn:microsoft.com/office/officeart/2005/8/layout/vList2"/>
    <dgm:cxn modelId="{BCF5E75F-D535-41FD-8DCF-860060360798}" type="presParOf" srcId="{9BF39731-8A57-4EDF-B243-3743609121AC}" destId="{77AF5B54-613C-42B3-BC40-4A8C5E901D00}" srcOrd="4" destOrd="0" presId="urn:microsoft.com/office/officeart/2005/8/layout/vList2"/>
    <dgm:cxn modelId="{D96EC2BB-2CFF-4F6E-8497-BE86365C3394}" type="presParOf" srcId="{9BF39731-8A57-4EDF-B243-3743609121AC}" destId="{E6F4C3F7-0E72-4F30-8F27-877887307CEF}" srcOrd="5" destOrd="0" presId="urn:microsoft.com/office/officeart/2005/8/layout/vList2"/>
    <dgm:cxn modelId="{CAAFAB4E-E26F-42D8-9232-71C793AD21D0}" type="presParOf" srcId="{9BF39731-8A57-4EDF-B243-3743609121AC}" destId="{E4154D78-3992-41A2-9A2D-B0D77A7FADAB}" srcOrd="6" destOrd="0" presId="urn:microsoft.com/office/officeart/2005/8/layout/vList2"/>
    <dgm:cxn modelId="{8BAA6EA6-341E-47B2-A6A3-7F46DF8A7B36}" type="presParOf" srcId="{9BF39731-8A57-4EDF-B243-3743609121AC}" destId="{8AD7BCBD-97CC-487D-98C9-62CBAF0EAD5D}" srcOrd="7" destOrd="0" presId="urn:microsoft.com/office/officeart/2005/8/layout/vList2"/>
    <dgm:cxn modelId="{BCEF8BC2-CC93-4896-84F3-A7F3F6F8DDB7}" type="presParOf" srcId="{9BF39731-8A57-4EDF-B243-3743609121AC}" destId="{A4A043EB-09D7-45EE-BF39-4E8E2653B737}" srcOrd="8" destOrd="0" presId="urn:microsoft.com/office/officeart/2005/8/layout/vList2"/>
    <dgm:cxn modelId="{53786E18-4F60-4259-9964-BB2D00A8E664}" type="presParOf" srcId="{9BF39731-8A57-4EDF-B243-3743609121AC}" destId="{8384F55E-451C-4EC3-A187-1C9B634633BC}" srcOrd="9" destOrd="0" presId="urn:microsoft.com/office/officeart/2005/8/layout/vList2"/>
    <dgm:cxn modelId="{80DD3FE5-986F-46FA-8E20-94553F0EF3B9}" type="presParOf" srcId="{9BF39731-8A57-4EDF-B243-3743609121AC}" destId="{7D9016E4-B0FD-4EEF-BA7E-EC7CF52EA0E8}" srcOrd="10" destOrd="0" presId="urn:microsoft.com/office/officeart/2005/8/layout/vList2"/>
    <dgm:cxn modelId="{119E79FE-0FE3-4F69-A6D6-7A8B701E3229}" type="presParOf" srcId="{9BF39731-8A57-4EDF-B243-3743609121AC}" destId="{E3DC549F-F1E0-4FB2-9C0A-7E1FE6452824}"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B3174-39EF-4278-B853-034A7EB052EA}" type="doc">
      <dgm:prSet loTypeId="urn:microsoft.com/office/officeart/2008/layout/NameandTitleOrganizationalChart" loCatId="hierarchy" qsTypeId="urn:microsoft.com/office/officeart/2005/8/quickstyle/simple1" qsCatId="simple" csTypeId="urn:microsoft.com/office/officeart/2005/8/colors/accent0_3" csCatId="mainScheme" phldr="1"/>
      <dgm:spPr/>
      <dgm:t>
        <a:bodyPr/>
        <a:lstStyle/>
        <a:p>
          <a:endParaRPr lang="hu-HU"/>
        </a:p>
      </dgm:t>
    </dgm:pt>
    <dgm:pt modelId="{5C841F2E-9E24-4E04-A834-647A93DACED4}">
      <dgm:prSet custT="1"/>
      <dgm:spPr/>
      <dgm:t>
        <a:bodyPr anchor="t"/>
        <a:lstStyle/>
        <a:p>
          <a:pPr rtl="0"/>
          <a:r>
            <a:rPr lang="ru-RU" sz="1100" b="1" noProof="0" dirty="0">
              <a:latin typeface="Segoe UI" panose="020B0502040204020203" pitchFamily="34" charset="0"/>
              <a:ea typeface="Segoe UI" panose="020B0502040204020203" pitchFamily="34" charset="0"/>
              <a:cs typeface="Segoe UI" panose="020B0502040204020203" pitchFamily="34" charset="0"/>
            </a:rPr>
            <a:t>Бюджетные учреждения </a:t>
          </a:r>
          <a:r>
            <a:rPr lang="en-GB" sz="1100" b="1" noProof="0" dirty="0">
              <a:latin typeface="Segoe UI" panose="020B0502040204020203" pitchFamily="34" charset="0"/>
              <a:ea typeface="Segoe UI" panose="020B0502040204020203" pitchFamily="34" charset="0"/>
              <a:cs typeface="Segoe UI" panose="020B0502040204020203" pitchFamily="34" charset="0"/>
            </a:rPr>
            <a:t>(</a:t>
          </a:r>
          <a:r>
            <a:rPr lang="ru-RU" sz="1100" b="1" noProof="0" dirty="0">
              <a:latin typeface="Segoe UI" panose="020B0502040204020203" pitchFamily="34" charset="0"/>
              <a:ea typeface="Segoe UI" panose="020B0502040204020203" pitchFamily="34" charset="0"/>
              <a:cs typeface="Segoe UI" panose="020B0502040204020203" pitchFamily="34" charset="0"/>
            </a:rPr>
            <a:t>корректируют свой бюджет)</a:t>
          </a:r>
          <a:endParaRPr lang="en-GB" sz="1100" noProof="0" dirty="0">
            <a:latin typeface="Segoe UI" panose="020B0502040204020203" pitchFamily="34" charset="0"/>
            <a:ea typeface="Segoe UI" panose="020B0502040204020203" pitchFamily="34" charset="0"/>
            <a:cs typeface="Segoe UI" panose="020B0502040204020203" pitchFamily="34" charset="0"/>
          </a:endParaRPr>
        </a:p>
      </dgm:t>
    </dgm:pt>
    <dgm:pt modelId="{E0C7487D-CB6A-4A8E-8EDB-196B2DCBF013}" type="parTrans" cxnId="{4017AD82-1D97-4A65-9CF8-AF81CBC2EEE2}">
      <dgm:prSet/>
      <dgm:spPr/>
      <dgm:t>
        <a:bodyPr/>
        <a:lstStyle/>
        <a:p>
          <a:endParaRPr lang="hu-HU"/>
        </a:p>
      </dgm:t>
    </dgm:pt>
    <dgm:pt modelId="{C2F65E40-FB78-469B-A239-9AB2F61F378F}" type="sibTrans" cxnId="{4017AD82-1D97-4A65-9CF8-AF81CBC2EEE2}">
      <dgm:prSet/>
      <dgm:spPr/>
      <dgm:t>
        <a:bodyPr/>
        <a:lstStyle/>
        <a:p>
          <a:endParaRPr lang="hu-HU"/>
        </a:p>
      </dgm:t>
    </dgm:pt>
    <dgm:pt modelId="{945FF854-AA29-4F75-BC44-0C7C766AEC50}">
      <dgm:prSet custT="1"/>
      <dgm:spPr/>
      <dgm:t>
        <a:bodyPr anchor="t"/>
        <a:lstStyle/>
        <a:p>
          <a:pPr rtl="0"/>
          <a:r>
            <a:rPr lang="ru-RU" sz="1400" b="1" noProof="0" dirty="0">
              <a:latin typeface="Segoe UI" panose="020B0502040204020203" pitchFamily="34" charset="0"/>
              <a:ea typeface="Segoe UI" panose="020B0502040204020203" pitchFamily="34" charset="0"/>
              <a:cs typeface="Segoe UI" panose="020B0502040204020203" pitchFamily="34" charset="0"/>
            </a:rPr>
            <a:t>Поправки в течение года</a:t>
          </a:r>
          <a:endParaRPr lang="en-GB" sz="1400" noProof="0" dirty="0">
            <a:latin typeface="Segoe UI" panose="020B0502040204020203" pitchFamily="34" charset="0"/>
            <a:ea typeface="Segoe UI" panose="020B0502040204020203" pitchFamily="34" charset="0"/>
            <a:cs typeface="Segoe UI" panose="020B0502040204020203" pitchFamily="34" charset="0"/>
          </a:endParaRPr>
        </a:p>
      </dgm:t>
    </dgm:pt>
    <dgm:pt modelId="{ADF8B66C-5B2F-4436-BAA8-5CFA9B004281}" type="parTrans" cxnId="{714C890F-4D8C-4DC5-AB6A-4214F084467E}">
      <dgm:prSet/>
      <dgm:spPr/>
      <dgm:t>
        <a:bodyPr/>
        <a:lstStyle/>
        <a:p>
          <a:endParaRPr lang="hu-HU"/>
        </a:p>
      </dgm:t>
    </dgm:pt>
    <dgm:pt modelId="{C3FE43CA-2486-42FC-A646-3CAF44C0DF47}" type="sibTrans" cxnId="{714C890F-4D8C-4DC5-AB6A-4214F084467E}">
      <dgm:prSet/>
      <dgm:spPr/>
      <dgm:t>
        <a:bodyPr/>
        <a:lstStyle/>
        <a:p>
          <a:endParaRPr lang="hu-HU"/>
        </a:p>
      </dgm:t>
    </dgm:pt>
    <dgm:pt modelId="{68E0FAFA-1DF1-4457-9506-C7EA0ECBB8D0}">
      <dgm:prSet custT="1"/>
      <dgm:spPr/>
      <dgm:t>
        <a:bodyPr anchor="t"/>
        <a:lstStyle/>
        <a:p>
          <a:pPr rtl="0"/>
          <a:r>
            <a:rPr lang="ru-RU" sz="1250" b="1" noProof="0" dirty="0">
              <a:latin typeface="Segoe UI" panose="020B0502040204020203" pitchFamily="34" charset="0"/>
              <a:ea typeface="Segoe UI" panose="020B0502040204020203" pitchFamily="34" charset="0"/>
              <a:cs typeface="Segoe UI" panose="020B0502040204020203" pitchFamily="34" charset="0"/>
            </a:rPr>
            <a:t>Парламент </a:t>
          </a:r>
          <a:r>
            <a:rPr lang="en-GB" sz="1250" b="1" noProof="0" dirty="0">
              <a:latin typeface="Segoe UI" panose="020B0502040204020203" pitchFamily="34" charset="0"/>
              <a:ea typeface="Segoe UI" panose="020B0502040204020203" pitchFamily="34" charset="0"/>
              <a:cs typeface="Segoe UI" panose="020B0502040204020203" pitchFamily="34" charset="0"/>
            </a:rPr>
            <a:t>(</a:t>
          </a:r>
          <a:r>
            <a:rPr lang="ru-RU" sz="1250" b="1" noProof="0" dirty="0">
              <a:latin typeface="Segoe UI" panose="020B0502040204020203" pitchFamily="34" charset="0"/>
              <a:ea typeface="Segoe UI" panose="020B0502040204020203" pitchFamily="34" charset="0"/>
              <a:cs typeface="Segoe UI" panose="020B0502040204020203" pitchFamily="34" charset="0"/>
            </a:rPr>
            <a:t>может вносить любые изменения</a:t>
          </a:r>
          <a:r>
            <a:rPr lang="en-GB" sz="1250" b="1" noProof="0" dirty="0">
              <a:latin typeface="Segoe UI" panose="020B0502040204020203" pitchFamily="34" charset="0"/>
              <a:ea typeface="Segoe UI" panose="020B0502040204020203" pitchFamily="34" charset="0"/>
              <a:cs typeface="Segoe UI" panose="020B0502040204020203" pitchFamily="34" charset="0"/>
            </a:rPr>
            <a:t>)</a:t>
          </a:r>
          <a:endParaRPr lang="en-GB" sz="1250" noProof="0" dirty="0">
            <a:latin typeface="Segoe UI" panose="020B0502040204020203" pitchFamily="34" charset="0"/>
            <a:ea typeface="Segoe UI" panose="020B0502040204020203" pitchFamily="34" charset="0"/>
            <a:cs typeface="Segoe UI" panose="020B0502040204020203" pitchFamily="34" charset="0"/>
          </a:endParaRPr>
        </a:p>
      </dgm:t>
    </dgm:pt>
    <dgm:pt modelId="{D10D37E8-2FDB-4E16-A571-68437B88C639}" type="parTrans" cxnId="{1C0E7B3B-EE93-4647-A158-ABED9BD0531D}">
      <dgm:prSet/>
      <dgm:spPr/>
      <dgm:t>
        <a:bodyPr/>
        <a:lstStyle/>
        <a:p>
          <a:endParaRPr lang="hu-HU"/>
        </a:p>
      </dgm:t>
    </dgm:pt>
    <dgm:pt modelId="{72EC42B5-4277-4A19-84A1-95605E872B24}" type="sibTrans" cxnId="{1C0E7B3B-EE93-4647-A158-ABED9BD0531D}">
      <dgm:prSet/>
      <dgm:spPr/>
      <dgm:t>
        <a:bodyPr/>
        <a:lstStyle/>
        <a:p>
          <a:endParaRPr lang="hu-HU"/>
        </a:p>
      </dgm:t>
    </dgm:pt>
    <dgm:pt modelId="{AC224AB3-6DC6-4E78-BD7C-1091F8849B43}">
      <dgm:prSet custT="1"/>
      <dgm:spPr/>
      <dgm:t>
        <a:bodyPr anchor="t"/>
        <a:lstStyle/>
        <a:p>
          <a:pPr rtl="0"/>
          <a:r>
            <a:rPr lang="ru-RU" sz="1250" b="1" noProof="0" dirty="0">
              <a:latin typeface="Segoe UI" panose="020B0502040204020203" pitchFamily="34" charset="0"/>
              <a:ea typeface="Segoe UI" panose="020B0502040204020203" pitchFamily="34" charset="0"/>
              <a:cs typeface="Segoe UI" panose="020B0502040204020203" pitchFamily="34" charset="0"/>
            </a:rPr>
            <a:t>Главы </a:t>
          </a:r>
          <a:r>
            <a:rPr lang="en-GB" sz="1250" b="1" noProof="0" dirty="0">
              <a:latin typeface="Segoe UI" panose="020B0502040204020203" pitchFamily="34" charset="0"/>
              <a:ea typeface="Segoe UI" panose="020B0502040204020203" pitchFamily="34" charset="0"/>
              <a:cs typeface="Segoe UI" panose="020B0502040204020203" pitchFamily="34" charset="0"/>
            </a:rPr>
            <a:t>(</a:t>
          </a:r>
          <a:r>
            <a:rPr lang="ru-RU" sz="1250" b="1" noProof="0" dirty="0">
              <a:latin typeface="Segoe UI" panose="020B0502040204020203" pitchFamily="34" charset="0"/>
              <a:ea typeface="Segoe UI" panose="020B0502040204020203" pitchFamily="34" charset="0"/>
              <a:cs typeface="Segoe UI" panose="020B0502040204020203" pitchFamily="34" charset="0"/>
            </a:rPr>
            <a:t>могут вносить изменения в рамках их полномочий</a:t>
          </a:r>
          <a:r>
            <a:rPr lang="en-GB" sz="1250" b="1" noProof="0" dirty="0">
              <a:latin typeface="Segoe UI" panose="020B0502040204020203" pitchFamily="34" charset="0"/>
              <a:ea typeface="Segoe UI" panose="020B0502040204020203" pitchFamily="34" charset="0"/>
              <a:cs typeface="Segoe UI" panose="020B0502040204020203" pitchFamily="34" charset="0"/>
            </a:rPr>
            <a:t>)</a:t>
          </a:r>
          <a:endParaRPr lang="en-GB" sz="1250" noProof="0" dirty="0">
            <a:latin typeface="Segoe UI" panose="020B0502040204020203" pitchFamily="34" charset="0"/>
            <a:ea typeface="Segoe UI" panose="020B0502040204020203" pitchFamily="34" charset="0"/>
            <a:cs typeface="Segoe UI" panose="020B0502040204020203" pitchFamily="34" charset="0"/>
          </a:endParaRPr>
        </a:p>
      </dgm:t>
    </dgm:pt>
    <dgm:pt modelId="{EC317DF7-4677-4E74-BC26-2AEA6BF3B208}" type="parTrans" cxnId="{9161DFB1-E68F-4E77-85EC-DEFD918C2790}">
      <dgm:prSet/>
      <dgm:spPr/>
      <dgm:t>
        <a:bodyPr/>
        <a:lstStyle/>
        <a:p>
          <a:endParaRPr lang="hu-HU"/>
        </a:p>
      </dgm:t>
    </dgm:pt>
    <dgm:pt modelId="{D4DD5054-354C-45CA-9246-4FB6ADE8B344}" type="sibTrans" cxnId="{9161DFB1-E68F-4E77-85EC-DEFD918C2790}">
      <dgm:prSet/>
      <dgm:spPr/>
      <dgm:t>
        <a:bodyPr/>
        <a:lstStyle/>
        <a:p>
          <a:endParaRPr lang="hu-HU"/>
        </a:p>
      </dgm:t>
    </dgm:pt>
    <dgm:pt modelId="{8E2F4006-8AB3-4B2A-85A9-16DC557B3878}">
      <dgm:prSet custT="1"/>
      <dgm:spPr/>
      <dgm:t>
        <a:bodyPr anchor="t"/>
        <a:lstStyle/>
        <a:p>
          <a:pPr rtl="0"/>
          <a:r>
            <a:rPr lang="ru-RU" sz="1250" b="1" noProof="0" dirty="0">
              <a:latin typeface="Segoe UI" panose="020B0502040204020203" pitchFamily="34" charset="0"/>
              <a:ea typeface="Segoe UI" panose="020B0502040204020203" pitchFamily="34" charset="0"/>
              <a:cs typeface="Segoe UI" panose="020B0502040204020203" pitchFamily="34" charset="0"/>
            </a:rPr>
            <a:t>Ведомства </a:t>
          </a:r>
          <a:r>
            <a:rPr lang="en-GB" sz="1250" b="1" noProof="0" dirty="0">
              <a:latin typeface="Segoe UI" panose="020B0502040204020203" pitchFamily="34" charset="0"/>
              <a:ea typeface="Segoe UI" panose="020B0502040204020203" pitchFamily="34" charset="0"/>
              <a:cs typeface="Segoe UI" panose="020B0502040204020203" pitchFamily="34" charset="0"/>
            </a:rPr>
            <a:t>(</a:t>
          </a:r>
          <a:r>
            <a:rPr lang="ru-RU" sz="1250" b="1" noProof="0" dirty="0">
              <a:latin typeface="Segoe UI" panose="020B0502040204020203" pitchFamily="34" charset="0"/>
              <a:ea typeface="Segoe UI" panose="020B0502040204020203" pitchFamily="34" charset="0"/>
              <a:cs typeface="Segoe UI" panose="020B0502040204020203" pitchFamily="34" charset="0"/>
            </a:rPr>
            <a:t>могут вносить изменения в рамках их полномочий</a:t>
          </a:r>
          <a:r>
            <a:rPr lang="en-GB" sz="1250" b="1" noProof="0" dirty="0">
              <a:latin typeface="Segoe UI" panose="020B0502040204020203" pitchFamily="34" charset="0"/>
              <a:ea typeface="Segoe UI" panose="020B0502040204020203" pitchFamily="34" charset="0"/>
              <a:cs typeface="Segoe UI" panose="020B0502040204020203" pitchFamily="34" charset="0"/>
            </a:rPr>
            <a:t>)</a:t>
          </a:r>
          <a:endParaRPr lang="en-GB" sz="1250" noProof="0" dirty="0">
            <a:latin typeface="Segoe UI" panose="020B0502040204020203" pitchFamily="34" charset="0"/>
            <a:ea typeface="Segoe UI" panose="020B0502040204020203" pitchFamily="34" charset="0"/>
            <a:cs typeface="Segoe UI" panose="020B0502040204020203" pitchFamily="34" charset="0"/>
          </a:endParaRPr>
        </a:p>
      </dgm:t>
    </dgm:pt>
    <dgm:pt modelId="{972CF235-8E11-49B2-B047-57FB885695FE}" type="parTrans" cxnId="{A7D25C69-8E45-44A0-B995-2003A9106637}">
      <dgm:prSet/>
      <dgm:spPr/>
      <dgm:t>
        <a:bodyPr/>
        <a:lstStyle/>
        <a:p>
          <a:endParaRPr lang="hu-HU"/>
        </a:p>
      </dgm:t>
    </dgm:pt>
    <dgm:pt modelId="{CABFC2DD-F27F-4CC3-AA73-EE7A1E58A79F}" type="sibTrans" cxnId="{A7D25C69-8E45-44A0-B995-2003A9106637}">
      <dgm:prSet/>
      <dgm:spPr/>
      <dgm:t>
        <a:bodyPr/>
        <a:lstStyle/>
        <a:p>
          <a:endParaRPr lang="hu-HU"/>
        </a:p>
      </dgm:t>
    </dgm:pt>
    <dgm:pt modelId="{47E0C24C-7CC4-4F85-805D-E3AACA34264D}">
      <dgm:prSet custT="1"/>
      <dgm:spPr/>
      <dgm:t>
        <a:bodyPr anchor="t"/>
        <a:lstStyle/>
        <a:p>
          <a:pPr rtl="0"/>
          <a:r>
            <a:rPr lang="ru-RU" sz="1250" b="1" noProof="0" dirty="0">
              <a:latin typeface="Segoe UI" panose="020B0502040204020203" pitchFamily="34" charset="0"/>
              <a:ea typeface="Segoe UI" panose="020B0502040204020203" pitchFamily="34" charset="0"/>
              <a:cs typeface="Segoe UI" panose="020B0502040204020203" pitchFamily="34" charset="0"/>
            </a:rPr>
            <a:t>Правительство </a:t>
          </a:r>
          <a:r>
            <a:rPr lang="en-GB" sz="1250" b="1" noProof="0" dirty="0">
              <a:latin typeface="Segoe UI" panose="020B0502040204020203" pitchFamily="34" charset="0"/>
              <a:ea typeface="Segoe UI" panose="020B0502040204020203" pitchFamily="34" charset="0"/>
              <a:cs typeface="Segoe UI" panose="020B0502040204020203" pitchFamily="34" charset="0"/>
            </a:rPr>
            <a:t>(</a:t>
          </a:r>
          <a:r>
            <a:rPr lang="ru-RU" sz="1250" b="1" noProof="0" dirty="0">
              <a:latin typeface="Segoe UI" panose="020B0502040204020203" pitchFamily="34" charset="0"/>
              <a:ea typeface="Segoe UI" panose="020B0502040204020203" pitchFamily="34" charset="0"/>
              <a:cs typeface="Segoe UI" panose="020B0502040204020203" pitchFamily="34" charset="0"/>
            </a:rPr>
            <a:t>может вносить изменения между главами, относящимися к его компетенции</a:t>
          </a:r>
          <a:endParaRPr lang="en-GB" sz="1250" noProof="0" dirty="0">
            <a:latin typeface="Segoe UI" panose="020B0502040204020203" pitchFamily="34" charset="0"/>
            <a:ea typeface="Segoe UI" panose="020B0502040204020203" pitchFamily="34" charset="0"/>
            <a:cs typeface="Segoe UI" panose="020B0502040204020203" pitchFamily="34" charset="0"/>
          </a:endParaRPr>
        </a:p>
      </dgm:t>
    </dgm:pt>
    <dgm:pt modelId="{48BFA911-75FC-42F5-9229-94077ABF9D01}" type="parTrans" cxnId="{AB4AC4A0-C911-4A04-9265-92751097598B}">
      <dgm:prSet/>
      <dgm:spPr/>
      <dgm:t>
        <a:bodyPr/>
        <a:lstStyle/>
        <a:p>
          <a:endParaRPr lang="hu-HU"/>
        </a:p>
      </dgm:t>
    </dgm:pt>
    <dgm:pt modelId="{F668022B-20A4-4B0B-B7FE-7F55FC281E52}" type="sibTrans" cxnId="{AB4AC4A0-C911-4A04-9265-92751097598B}">
      <dgm:prSet/>
      <dgm:spPr/>
      <dgm:t>
        <a:bodyPr/>
        <a:lstStyle/>
        <a:p>
          <a:endParaRPr lang="hu-HU"/>
        </a:p>
      </dgm:t>
    </dgm:pt>
    <dgm:pt modelId="{4ABCF449-211F-485B-A3C0-D77044D76E02}">
      <dgm:prSet custT="1"/>
      <dgm:spPr/>
      <dgm:t>
        <a:bodyPr anchor="t"/>
        <a:lstStyle/>
        <a:p>
          <a:pPr rtl="0"/>
          <a:r>
            <a:rPr lang="ru-RU" sz="1200" b="1" noProof="0" dirty="0">
              <a:latin typeface="Segoe UI" panose="020B0502040204020203" pitchFamily="34" charset="0"/>
              <a:ea typeface="Segoe UI" panose="020B0502040204020203" pitchFamily="34" charset="0"/>
              <a:cs typeface="Segoe UI" panose="020B0502040204020203" pitchFamily="34" charset="0"/>
            </a:rPr>
            <a:t>Казначейство </a:t>
          </a:r>
          <a:r>
            <a:rPr lang="en-GB" sz="1200" b="1" noProof="0" dirty="0">
              <a:latin typeface="Segoe UI" panose="020B0502040204020203" pitchFamily="34" charset="0"/>
              <a:ea typeface="Segoe UI" panose="020B0502040204020203" pitchFamily="34" charset="0"/>
              <a:cs typeface="Segoe UI" panose="020B0502040204020203" pitchFamily="34" charset="0"/>
            </a:rPr>
            <a:t>(</a:t>
          </a:r>
          <a:r>
            <a:rPr lang="ru-RU" sz="1200" b="1" noProof="0" dirty="0">
              <a:latin typeface="Segoe UI" panose="020B0502040204020203" pitchFamily="34" charset="0"/>
              <a:ea typeface="Segoe UI" panose="020B0502040204020203" pitchFamily="34" charset="0"/>
              <a:cs typeface="Segoe UI" panose="020B0502040204020203" pitchFamily="34" charset="0"/>
            </a:rPr>
            <a:t>мониторинг использования ассигнований)</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1C823AFE-CDCB-4027-BF63-4163B3AD9517}" type="sibTrans" cxnId="{B2167752-5383-49AA-A9A0-A90828422579}">
      <dgm:prSet/>
      <dgm:spPr/>
      <dgm:t>
        <a:bodyPr/>
        <a:lstStyle/>
        <a:p>
          <a:endParaRPr lang="hu-HU"/>
        </a:p>
      </dgm:t>
    </dgm:pt>
    <dgm:pt modelId="{B5B6460E-7C99-440A-9E79-05AC8EAE7682}" type="parTrans" cxnId="{B2167752-5383-49AA-A9A0-A90828422579}">
      <dgm:prSet/>
      <dgm:spPr/>
      <dgm:t>
        <a:bodyPr/>
        <a:lstStyle/>
        <a:p>
          <a:endParaRPr lang="hu-HU"/>
        </a:p>
      </dgm:t>
    </dgm:pt>
    <dgm:pt modelId="{DCEA8B29-8BDE-4A26-9F6A-BE4A7A4B7D9C}" type="pres">
      <dgm:prSet presAssocID="{6F4B3174-39EF-4278-B853-034A7EB052EA}" presName="hierChild1" presStyleCnt="0">
        <dgm:presLayoutVars>
          <dgm:orgChart val="1"/>
          <dgm:chPref val="1"/>
          <dgm:dir/>
          <dgm:animOne val="branch"/>
          <dgm:animLvl val="lvl"/>
          <dgm:resizeHandles/>
        </dgm:presLayoutVars>
      </dgm:prSet>
      <dgm:spPr/>
    </dgm:pt>
    <dgm:pt modelId="{1809E0F5-AF1D-4935-8C01-BC0352A403B2}" type="pres">
      <dgm:prSet presAssocID="{5C841F2E-9E24-4E04-A834-647A93DACED4}" presName="hierRoot1" presStyleCnt="0">
        <dgm:presLayoutVars>
          <dgm:hierBranch val="init"/>
        </dgm:presLayoutVars>
      </dgm:prSet>
      <dgm:spPr/>
    </dgm:pt>
    <dgm:pt modelId="{0DBFD768-8F9A-41BA-A50E-43E09DB875C3}" type="pres">
      <dgm:prSet presAssocID="{5C841F2E-9E24-4E04-A834-647A93DACED4}" presName="rootComposite1" presStyleCnt="0"/>
      <dgm:spPr/>
    </dgm:pt>
    <dgm:pt modelId="{9E32CCAE-5204-4129-8E21-5F7E5332B951}" type="pres">
      <dgm:prSet presAssocID="{5C841F2E-9E24-4E04-A834-647A93DACED4}" presName="rootText1" presStyleLbl="node0" presStyleIdx="0" presStyleCnt="1" custScaleX="126203">
        <dgm:presLayoutVars>
          <dgm:chMax/>
          <dgm:chPref val="3"/>
        </dgm:presLayoutVars>
      </dgm:prSet>
      <dgm:spPr/>
    </dgm:pt>
    <dgm:pt modelId="{25FBA50A-8A50-4137-87C3-1D1F4E826A86}" type="pres">
      <dgm:prSet presAssocID="{5C841F2E-9E24-4E04-A834-647A93DACED4}" presName="titleText1" presStyleLbl="fgAcc0" presStyleIdx="0" presStyleCnt="1">
        <dgm:presLayoutVars>
          <dgm:chMax val="0"/>
          <dgm:chPref val="0"/>
        </dgm:presLayoutVars>
      </dgm:prSet>
      <dgm:spPr/>
    </dgm:pt>
    <dgm:pt modelId="{BB6770C1-26D7-4B35-AE78-6AD40C5CCDE6}" type="pres">
      <dgm:prSet presAssocID="{5C841F2E-9E24-4E04-A834-647A93DACED4}" presName="rootConnector1" presStyleLbl="node1" presStyleIdx="0" presStyleCnt="6"/>
      <dgm:spPr/>
    </dgm:pt>
    <dgm:pt modelId="{FEE31301-7388-4DD0-9134-222055666B9A}" type="pres">
      <dgm:prSet presAssocID="{5C841F2E-9E24-4E04-A834-647A93DACED4}" presName="hierChild2" presStyleCnt="0"/>
      <dgm:spPr/>
    </dgm:pt>
    <dgm:pt modelId="{E220FFA0-71BF-4AA8-BA1E-84BC248A1D13}" type="pres">
      <dgm:prSet presAssocID="{B5B6460E-7C99-440A-9E79-05AC8EAE7682}" presName="Name37" presStyleLbl="parChTrans1D2" presStyleIdx="0" presStyleCnt="1"/>
      <dgm:spPr/>
    </dgm:pt>
    <dgm:pt modelId="{B826196D-FCF4-4498-AC8A-2EE08547B6CD}" type="pres">
      <dgm:prSet presAssocID="{4ABCF449-211F-485B-A3C0-D77044D76E02}" presName="hierRoot2" presStyleCnt="0">
        <dgm:presLayoutVars>
          <dgm:hierBranch val="init"/>
        </dgm:presLayoutVars>
      </dgm:prSet>
      <dgm:spPr/>
    </dgm:pt>
    <dgm:pt modelId="{95634F4E-9F72-4059-9E56-C0B9742A4666}" type="pres">
      <dgm:prSet presAssocID="{4ABCF449-211F-485B-A3C0-D77044D76E02}" presName="rootComposite" presStyleCnt="0"/>
      <dgm:spPr/>
    </dgm:pt>
    <dgm:pt modelId="{DE99F785-5494-49D4-A6C3-0C212CE1D643}" type="pres">
      <dgm:prSet presAssocID="{4ABCF449-211F-485B-A3C0-D77044D76E02}" presName="rootText" presStyleLbl="node1" presStyleIdx="0" presStyleCnt="6" custScaleX="153491">
        <dgm:presLayoutVars>
          <dgm:chMax/>
          <dgm:chPref val="3"/>
        </dgm:presLayoutVars>
      </dgm:prSet>
      <dgm:spPr/>
    </dgm:pt>
    <dgm:pt modelId="{23BF3814-9049-487C-BACD-AD9B4032D939}" type="pres">
      <dgm:prSet presAssocID="{4ABCF449-211F-485B-A3C0-D77044D76E02}" presName="titleText2" presStyleLbl="fgAcc1" presStyleIdx="0" presStyleCnt="6">
        <dgm:presLayoutVars>
          <dgm:chMax val="0"/>
          <dgm:chPref val="0"/>
        </dgm:presLayoutVars>
      </dgm:prSet>
      <dgm:spPr/>
    </dgm:pt>
    <dgm:pt modelId="{8837B701-4EB4-476B-9938-6D0F554C1449}" type="pres">
      <dgm:prSet presAssocID="{4ABCF449-211F-485B-A3C0-D77044D76E02}" presName="rootConnector" presStyleLbl="node2" presStyleIdx="0" presStyleCnt="0"/>
      <dgm:spPr/>
    </dgm:pt>
    <dgm:pt modelId="{5C11325F-F423-439D-8E0D-DDD6D23D0200}" type="pres">
      <dgm:prSet presAssocID="{4ABCF449-211F-485B-A3C0-D77044D76E02}" presName="hierChild4" presStyleCnt="0"/>
      <dgm:spPr/>
    </dgm:pt>
    <dgm:pt modelId="{BF8A64A6-56D5-47F5-859D-F7507EED1B2E}" type="pres">
      <dgm:prSet presAssocID="{ADF8B66C-5B2F-4436-BAA8-5CFA9B004281}" presName="Name37" presStyleLbl="parChTrans1D3" presStyleIdx="0" presStyleCnt="1"/>
      <dgm:spPr/>
    </dgm:pt>
    <dgm:pt modelId="{87CB99CC-3455-43B2-A9A6-5C9A126BC52A}" type="pres">
      <dgm:prSet presAssocID="{945FF854-AA29-4F75-BC44-0C7C766AEC50}" presName="hierRoot2" presStyleCnt="0">
        <dgm:presLayoutVars>
          <dgm:hierBranch val="init"/>
        </dgm:presLayoutVars>
      </dgm:prSet>
      <dgm:spPr/>
    </dgm:pt>
    <dgm:pt modelId="{332B2848-E2BA-4953-A97D-9A30787DBFCD}" type="pres">
      <dgm:prSet presAssocID="{945FF854-AA29-4F75-BC44-0C7C766AEC50}" presName="rootComposite" presStyleCnt="0"/>
      <dgm:spPr/>
    </dgm:pt>
    <dgm:pt modelId="{87D8B9BA-8D4B-42F5-A458-C595D3FD0E57}" type="pres">
      <dgm:prSet presAssocID="{945FF854-AA29-4F75-BC44-0C7C766AEC50}" presName="rootText" presStyleLbl="node1" presStyleIdx="1" presStyleCnt="6" custScaleX="165601">
        <dgm:presLayoutVars>
          <dgm:chMax/>
          <dgm:chPref val="3"/>
        </dgm:presLayoutVars>
      </dgm:prSet>
      <dgm:spPr/>
    </dgm:pt>
    <dgm:pt modelId="{127EB263-5B88-452E-88C0-595E715501E4}" type="pres">
      <dgm:prSet presAssocID="{945FF854-AA29-4F75-BC44-0C7C766AEC50}" presName="titleText2" presStyleLbl="fgAcc1" presStyleIdx="1" presStyleCnt="6">
        <dgm:presLayoutVars>
          <dgm:chMax val="0"/>
          <dgm:chPref val="0"/>
        </dgm:presLayoutVars>
      </dgm:prSet>
      <dgm:spPr/>
    </dgm:pt>
    <dgm:pt modelId="{C0005D5C-467B-48AA-ACC2-1973AD3D3ED7}" type="pres">
      <dgm:prSet presAssocID="{945FF854-AA29-4F75-BC44-0C7C766AEC50}" presName="rootConnector" presStyleLbl="node3" presStyleIdx="0" presStyleCnt="0"/>
      <dgm:spPr/>
    </dgm:pt>
    <dgm:pt modelId="{EC064D73-9597-4497-BD00-E6D23109C605}" type="pres">
      <dgm:prSet presAssocID="{945FF854-AA29-4F75-BC44-0C7C766AEC50}" presName="hierChild4" presStyleCnt="0"/>
      <dgm:spPr/>
    </dgm:pt>
    <dgm:pt modelId="{3B1AF007-B15A-4454-93A6-33067C01AF82}" type="pres">
      <dgm:prSet presAssocID="{D10D37E8-2FDB-4E16-A571-68437B88C639}" presName="Name37" presStyleLbl="parChTrans1D4" presStyleIdx="0" presStyleCnt="4"/>
      <dgm:spPr/>
    </dgm:pt>
    <dgm:pt modelId="{687B2745-244E-454D-90E5-FFAAA18808D3}" type="pres">
      <dgm:prSet presAssocID="{68E0FAFA-1DF1-4457-9506-C7EA0ECBB8D0}" presName="hierRoot2" presStyleCnt="0">
        <dgm:presLayoutVars>
          <dgm:hierBranch val="init"/>
        </dgm:presLayoutVars>
      </dgm:prSet>
      <dgm:spPr/>
    </dgm:pt>
    <dgm:pt modelId="{36ABB7AC-9B7D-48B1-A9C2-55C6F5218EDE}" type="pres">
      <dgm:prSet presAssocID="{68E0FAFA-1DF1-4457-9506-C7EA0ECBB8D0}" presName="rootComposite" presStyleCnt="0"/>
      <dgm:spPr/>
    </dgm:pt>
    <dgm:pt modelId="{0ADCDBD6-5991-4E73-ADA8-7B95E8273DD7}" type="pres">
      <dgm:prSet presAssocID="{68E0FAFA-1DF1-4457-9506-C7EA0ECBB8D0}" presName="rootText" presStyleLbl="node1" presStyleIdx="2" presStyleCnt="6" custScaleX="122131" custScaleY="183828">
        <dgm:presLayoutVars>
          <dgm:chMax/>
          <dgm:chPref val="3"/>
        </dgm:presLayoutVars>
      </dgm:prSet>
      <dgm:spPr/>
    </dgm:pt>
    <dgm:pt modelId="{1420AE91-B4A5-40D8-B966-14D182CF3CFF}" type="pres">
      <dgm:prSet presAssocID="{68E0FAFA-1DF1-4457-9506-C7EA0ECBB8D0}" presName="titleText2" presStyleLbl="fgAcc1" presStyleIdx="2" presStyleCnt="6">
        <dgm:presLayoutVars>
          <dgm:chMax val="0"/>
          <dgm:chPref val="0"/>
        </dgm:presLayoutVars>
      </dgm:prSet>
      <dgm:spPr/>
    </dgm:pt>
    <dgm:pt modelId="{402800E5-8FF5-401A-9369-CB822C48E045}" type="pres">
      <dgm:prSet presAssocID="{68E0FAFA-1DF1-4457-9506-C7EA0ECBB8D0}" presName="rootConnector" presStyleLbl="node4" presStyleIdx="0" presStyleCnt="0"/>
      <dgm:spPr/>
    </dgm:pt>
    <dgm:pt modelId="{C1930571-A41E-40FB-9F1A-2FD38DFE12ED}" type="pres">
      <dgm:prSet presAssocID="{68E0FAFA-1DF1-4457-9506-C7EA0ECBB8D0}" presName="hierChild4" presStyleCnt="0"/>
      <dgm:spPr/>
    </dgm:pt>
    <dgm:pt modelId="{81847FC4-CF0F-40D2-BCFB-7F31D3223A26}" type="pres">
      <dgm:prSet presAssocID="{68E0FAFA-1DF1-4457-9506-C7EA0ECBB8D0}" presName="hierChild5" presStyleCnt="0"/>
      <dgm:spPr/>
    </dgm:pt>
    <dgm:pt modelId="{EC00F36F-05A5-4CAA-BC51-384F6C31E1D6}" type="pres">
      <dgm:prSet presAssocID="{EC317DF7-4677-4E74-BC26-2AEA6BF3B208}" presName="Name37" presStyleLbl="parChTrans1D4" presStyleIdx="1" presStyleCnt="4"/>
      <dgm:spPr/>
    </dgm:pt>
    <dgm:pt modelId="{F9BBC19C-0FDA-4DE5-98F2-E0858E816C3F}" type="pres">
      <dgm:prSet presAssocID="{AC224AB3-6DC6-4E78-BD7C-1091F8849B43}" presName="hierRoot2" presStyleCnt="0">
        <dgm:presLayoutVars>
          <dgm:hierBranch val="init"/>
        </dgm:presLayoutVars>
      </dgm:prSet>
      <dgm:spPr/>
    </dgm:pt>
    <dgm:pt modelId="{CB0711B8-C788-4408-B577-03D05AF79DF8}" type="pres">
      <dgm:prSet presAssocID="{AC224AB3-6DC6-4E78-BD7C-1091F8849B43}" presName="rootComposite" presStyleCnt="0"/>
      <dgm:spPr/>
    </dgm:pt>
    <dgm:pt modelId="{B305EFA1-1D06-4801-B360-E0B1E17879EC}" type="pres">
      <dgm:prSet presAssocID="{AC224AB3-6DC6-4E78-BD7C-1091F8849B43}" presName="rootText" presStyleLbl="node1" presStyleIdx="3" presStyleCnt="6" custScaleX="122131" custScaleY="183828">
        <dgm:presLayoutVars>
          <dgm:chMax/>
          <dgm:chPref val="3"/>
        </dgm:presLayoutVars>
      </dgm:prSet>
      <dgm:spPr/>
    </dgm:pt>
    <dgm:pt modelId="{364FFB4D-DE4F-4D6D-9F7F-D34BA402E3C6}" type="pres">
      <dgm:prSet presAssocID="{AC224AB3-6DC6-4E78-BD7C-1091F8849B43}" presName="titleText2" presStyleLbl="fgAcc1" presStyleIdx="3" presStyleCnt="6">
        <dgm:presLayoutVars>
          <dgm:chMax val="0"/>
          <dgm:chPref val="0"/>
        </dgm:presLayoutVars>
      </dgm:prSet>
      <dgm:spPr/>
    </dgm:pt>
    <dgm:pt modelId="{263035E3-B4E9-475F-8222-1A8DCC607A3F}" type="pres">
      <dgm:prSet presAssocID="{AC224AB3-6DC6-4E78-BD7C-1091F8849B43}" presName="rootConnector" presStyleLbl="node4" presStyleIdx="0" presStyleCnt="0"/>
      <dgm:spPr/>
    </dgm:pt>
    <dgm:pt modelId="{26DE895F-59ED-47EE-970C-2C2C1F8AA793}" type="pres">
      <dgm:prSet presAssocID="{AC224AB3-6DC6-4E78-BD7C-1091F8849B43}" presName="hierChild4" presStyleCnt="0"/>
      <dgm:spPr/>
    </dgm:pt>
    <dgm:pt modelId="{C3BA4F44-7B96-490B-AE6A-6DBC552C04AC}" type="pres">
      <dgm:prSet presAssocID="{AC224AB3-6DC6-4E78-BD7C-1091F8849B43}" presName="hierChild5" presStyleCnt="0"/>
      <dgm:spPr/>
    </dgm:pt>
    <dgm:pt modelId="{419CDB10-6804-4912-984B-0C885DF11664}" type="pres">
      <dgm:prSet presAssocID="{972CF235-8E11-49B2-B047-57FB885695FE}" presName="Name37" presStyleLbl="parChTrans1D4" presStyleIdx="2" presStyleCnt="4"/>
      <dgm:spPr/>
    </dgm:pt>
    <dgm:pt modelId="{BCE5A0AC-61B2-482A-AD5C-82A01376EB5D}" type="pres">
      <dgm:prSet presAssocID="{8E2F4006-8AB3-4B2A-85A9-16DC557B3878}" presName="hierRoot2" presStyleCnt="0">
        <dgm:presLayoutVars>
          <dgm:hierBranch val="init"/>
        </dgm:presLayoutVars>
      </dgm:prSet>
      <dgm:spPr/>
    </dgm:pt>
    <dgm:pt modelId="{32EA97E0-D967-4556-8DE0-D7F01BAA5FB8}" type="pres">
      <dgm:prSet presAssocID="{8E2F4006-8AB3-4B2A-85A9-16DC557B3878}" presName="rootComposite" presStyleCnt="0"/>
      <dgm:spPr/>
    </dgm:pt>
    <dgm:pt modelId="{34DAEBEA-222A-4F83-B0FC-499320DC58EF}" type="pres">
      <dgm:prSet presAssocID="{8E2F4006-8AB3-4B2A-85A9-16DC557B3878}" presName="rootText" presStyleLbl="node1" presStyleIdx="4" presStyleCnt="6" custScaleX="122131" custScaleY="183828">
        <dgm:presLayoutVars>
          <dgm:chMax/>
          <dgm:chPref val="3"/>
        </dgm:presLayoutVars>
      </dgm:prSet>
      <dgm:spPr/>
    </dgm:pt>
    <dgm:pt modelId="{1E98135F-C1B2-41D7-8B97-A87D52B2AE5B}" type="pres">
      <dgm:prSet presAssocID="{8E2F4006-8AB3-4B2A-85A9-16DC557B3878}" presName="titleText2" presStyleLbl="fgAcc1" presStyleIdx="4" presStyleCnt="6">
        <dgm:presLayoutVars>
          <dgm:chMax val="0"/>
          <dgm:chPref val="0"/>
        </dgm:presLayoutVars>
      </dgm:prSet>
      <dgm:spPr/>
    </dgm:pt>
    <dgm:pt modelId="{ED878F2F-A1B5-47F0-BD1C-B5AC90EEB3FB}" type="pres">
      <dgm:prSet presAssocID="{8E2F4006-8AB3-4B2A-85A9-16DC557B3878}" presName="rootConnector" presStyleLbl="node4" presStyleIdx="0" presStyleCnt="0"/>
      <dgm:spPr/>
    </dgm:pt>
    <dgm:pt modelId="{B36DDF21-C30A-40F9-8898-4CA495FC8028}" type="pres">
      <dgm:prSet presAssocID="{8E2F4006-8AB3-4B2A-85A9-16DC557B3878}" presName="hierChild4" presStyleCnt="0"/>
      <dgm:spPr/>
    </dgm:pt>
    <dgm:pt modelId="{FC38D61D-40E6-4F4B-ABCF-8EDACB18210F}" type="pres">
      <dgm:prSet presAssocID="{8E2F4006-8AB3-4B2A-85A9-16DC557B3878}" presName="hierChild5" presStyleCnt="0"/>
      <dgm:spPr/>
    </dgm:pt>
    <dgm:pt modelId="{A208A16E-AFBF-4832-8D12-588B8650E479}" type="pres">
      <dgm:prSet presAssocID="{48BFA911-75FC-42F5-9229-94077ABF9D01}" presName="Name37" presStyleLbl="parChTrans1D4" presStyleIdx="3" presStyleCnt="4"/>
      <dgm:spPr/>
    </dgm:pt>
    <dgm:pt modelId="{3568B2AB-0C2F-4287-BCDC-C8ABBA7886E9}" type="pres">
      <dgm:prSet presAssocID="{47E0C24C-7CC4-4F85-805D-E3AACA34264D}" presName="hierRoot2" presStyleCnt="0">
        <dgm:presLayoutVars>
          <dgm:hierBranch val="init"/>
        </dgm:presLayoutVars>
      </dgm:prSet>
      <dgm:spPr/>
    </dgm:pt>
    <dgm:pt modelId="{7EBD92F5-2AFD-4033-BF69-0F44398B6BEA}" type="pres">
      <dgm:prSet presAssocID="{47E0C24C-7CC4-4F85-805D-E3AACA34264D}" presName="rootComposite" presStyleCnt="0"/>
      <dgm:spPr/>
    </dgm:pt>
    <dgm:pt modelId="{0114E927-CB93-4939-AAD8-E8A9B5B96A73}" type="pres">
      <dgm:prSet presAssocID="{47E0C24C-7CC4-4F85-805D-E3AACA34264D}" presName="rootText" presStyleLbl="node1" presStyleIdx="5" presStyleCnt="6" custScaleX="122131" custScaleY="183828">
        <dgm:presLayoutVars>
          <dgm:chMax/>
          <dgm:chPref val="3"/>
        </dgm:presLayoutVars>
      </dgm:prSet>
      <dgm:spPr/>
    </dgm:pt>
    <dgm:pt modelId="{AE9D09AD-D315-482E-9421-AE397D1F15C1}" type="pres">
      <dgm:prSet presAssocID="{47E0C24C-7CC4-4F85-805D-E3AACA34264D}" presName="titleText2" presStyleLbl="fgAcc1" presStyleIdx="5" presStyleCnt="6">
        <dgm:presLayoutVars>
          <dgm:chMax val="0"/>
          <dgm:chPref val="0"/>
        </dgm:presLayoutVars>
      </dgm:prSet>
      <dgm:spPr/>
    </dgm:pt>
    <dgm:pt modelId="{E078BEEC-30F3-401E-9DA8-2EADDE1D284D}" type="pres">
      <dgm:prSet presAssocID="{47E0C24C-7CC4-4F85-805D-E3AACA34264D}" presName="rootConnector" presStyleLbl="node4" presStyleIdx="0" presStyleCnt="0"/>
      <dgm:spPr/>
    </dgm:pt>
    <dgm:pt modelId="{F26C01E4-2BA6-4962-8BF4-D197D180A2C6}" type="pres">
      <dgm:prSet presAssocID="{47E0C24C-7CC4-4F85-805D-E3AACA34264D}" presName="hierChild4" presStyleCnt="0"/>
      <dgm:spPr/>
    </dgm:pt>
    <dgm:pt modelId="{7C836F16-6B9D-46A6-B5E7-8FD0B97BF09E}" type="pres">
      <dgm:prSet presAssocID="{47E0C24C-7CC4-4F85-805D-E3AACA34264D}" presName="hierChild5" presStyleCnt="0"/>
      <dgm:spPr/>
    </dgm:pt>
    <dgm:pt modelId="{65C4717A-FE88-43AA-BE4B-C875DD174AC6}" type="pres">
      <dgm:prSet presAssocID="{945FF854-AA29-4F75-BC44-0C7C766AEC50}" presName="hierChild5" presStyleCnt="0"/>
      <dgm:spPr/>
    </dgm:pt>
    <dgm:pt modelId="{8F9AA62B-1624-485B-9A8F-44D036A1C502}" type="pres">
      <dgm:prSet presAssocID="{4ABCF449-211F-485B-A3C0-D77044D76E02}" presName="hierChild5" presStyleCnt="0"/>
      <dgm:spPr/>
    </dgm:pt>
    <dgm:pt modelId="{D3B37733-B56D-4B8B-A70B-04ED1DD22528}" type="pres">
      <dgm:prSet presAssocID="{5C841F2E-9E24-4E04-A834-647A93DACED4}" presName="hierChild3" presStyleCnt="0"/>
      <dgm:spPr/>
    </dgm:pt>
  </dgm:ptLst>
  <dgm:cxnLst>
    <dgm:cxn modelId="{7C3D6905-8511-4D95-A685-D2F241BC8BAF}" type="presOf" srcId="{D4DD5054-354C-45CA-9246-4FB6ADE8B344}" destId="{364FFB4D-DE4F-4D6D-9F7F-D34BA402E3C6}" srcOrd="0" destOrd="0" presId="urn:microsoft.com/office/officeart/2008/layout/NameandTitleOrganizationalChart"/>
    <dgm:cxn modelId="{714C890F-4D8C-4DC5-AB6A-4214F084467E}" srcId="{4ABCF449-211F-485B-A3C0-D77044D76E02}" destId="{945FF854-AA29-4F75-BC44-0C7C766AEC50}" srcOrd="0" destOrd="0" parTransId="{ADF8B66C-5B2F-4436-BAA8-5CFA9B004281}" sibTransId="{C3FE43CA-2486-42FC-A646-3CAF44C0DF47}"/>
    <dgm:cxn modelId="{3B888F24-440A-4443-B26E-ED565131E1DE}" type="presOf" srcId="{4ABCF449-211F-485B-A3C0-D77044D76E02}" destId="{8837B701-4EB4-476B-9938-6D0F554C1449}" srcOrd="1" destOrd="0" presId="urn:microsoft.com/office/officeart/2008/layout/NameandTitleOrganizationalChart"/>
    <dgm:cxn modelId="{35681632-CD6E-4D8C-84AD-03225F9C5F15}" type="presOf" srcId="{48BFA911-75FC-42F5-9229-94077ABF9D01}" destId="{A208A16E-AFBF-4832-8D12-588B8650E479}" srcOrd="0" destOrd="0" presId="urn:microsoft.com/office/officeart/2008/layout/NameandTitleOrganizationalChart"/>
    <dgm:cxn modelId="{1C0E7B3B-EE93-4647-A158-ABED9BD0531D}" srcId="{945FF854-AA29-4F75-BC44-0C7C766AEC50}" destId="{68E0FAFA-1DF1-4457-9506-C7EA0ECBB8D0}" srcOrd="0" destOrd="0" parTransId="{D10D37E8-2FDB-4E16-A571-68437B88C639}" sibTransId="{72EC42B5-4277-4A19-84A1-95605E872B24}"/>
    <dgm:cxn modelId="{C8A01C5E-E3A1-4F74-A55D-0A2F328BB6B1}" type="presOf" srcId="{5C841F2E-9E24-4E04-A834-647A93DACED4}" destId="{BB6770C1-26D7-4B35-AE78-6AD40C5CCDE6}" srcOrd="1" destOrd="0" presId="urn:microsoft.com/office/officeart/2008/layout/NameandTitleOrganizationalChart"/>
    <dgm:cxn modelId="{3788595F-948F-4BAF-B951-48DDD72DE52C}" type="presOf" srcId="{6F4B3174-39EF-4278-B853-034A7EB052EA}" destId="{DCEA8B29-8BDE-4A26-9F6A-BE4A7A4B7D9C}" srcOrd="0" destOrd="0" presId="urn:microsoft.com/office/officeart/2008/layout/NameandTitleOrganizationalChart"/>
    <dgm:cxn modelId="{D878F844-0211-4C94-A799-8C5D4B3D0321}" type="presOf" srcId="{72EC42B5-4277-4A19-84A1-95605E872B24}" destId="{1420AE91-B4A5-40D8-B966-14D182CF3CFF}" srcOrd="0" destOrd="0" presId="urn:microsoft.com/office/officeart/2008/layout/NameandTitleOrganizationalChart"/>
    <dgm:cxn modelId="{11098367-99B2-4885-B273-C59680194450}" type="presOf" srcId="{F668022B-20A4-4B0B-B7FE-7F55FC281E52}" destId="{AE9D09AD-D315-482E-9421-AE397D1F15C1}" srcOrd="0" destOrd="0" presId="urn:microsoft.com/office/officeart/2008/layout/NameandTitleOrganizationalChart"/>
    <dgm:cxn modelId="{A7D25C69-8E45-44A0-B995-2003A9106637}" srcId="{945FF854-AA29-4F75-BC44-0C7C766AEC50}" destId="{8E2F4006-8AB3-4B2A-85A9-16DC557B3878}" srcOrd="2" destOrd="0" parTransId="{972CF235-8E11-49B2-B047-57FB885695FE}" sibTransId="{CABFC2DD-F27F-4CC3-AA73-EE7A1E58A79F}"/>
    <dgm:cxn modelId="{9C5A2C6B-7271-4008-951F-7DD5EF595FA6}" type="presOf" srcId="{B5B6460E-7C99-440A-9E79-05AC8EAE7682}" destId="{E220FFA0-71BF-4AA8-BA1E-84BC248A1D13}" srcOrd="0" destOrd="0" presId="urn:microsoft.com/office/officeart/2008/layout/NameandTitleOrganizationalChart"/>
    <dgm:cxn modelId="{A129E66D-BC38-4660-A0D8-D4F42DE8F4DD}" type="presOf" srcId="{945FF854-AA29-4F75-BC44-0C7C766AEC50}" destId="{C0005D5C-467B-48AA-ACC2-1973AD3D3ED7}" srcOrd="1" destOrd="0" presId="urn:microsoft.com/office/officeart/2008/layout/NameandTitleOrganizationalChart"/>
    <dgm:cxn modelId="{B2167752-5383-49AA-A9A0-A90828422579}" srcId="{5C841F2E-9E24-4E04-A834-647A93DACED4}" destId="{4ABCF449-211F-485B-A3C0-D77044D76E02}" srcOrd="0" destOrd="0" parTransId="{B5B6460E-7C99-440A-9E79-05AC8EAE7682}" sibTransId="{1C823AFE-CDCB-4027-BF63-4163B3AD9517}"/>
    <dgm:cxn modelId="{1DC8DD52-8C40-4F0C-A151-E135E4417658}" type="presOf" srcId="{CABFC2DD-F27F-4CC3-AA73-EE7A1E58A79F}" destId="{1E98135F-C1B2-41D7-8B97-A87D52B2AE5B}" srcOrd="0" destOrd="0" presId="urn:microsoft.com/office/officeart/2008/layout/NameandTitleOrganizationalChart"/>
    <dgm:cxn modelId="{D1325F74-C5B5-4779-9E61-658F5AA1679B}" type="presOf" srcId="{5C841F2E-9E24-4E04-A834-647A93DACED4}" destId="{9E32CCAE-5204-4129-8E21-5F7E5332B951}" srcOrd="0" destOrd="0" presId="urn:microsoft.com/office/officeart/2008/layout/NameandTitleOrganizationalChart"/>
    <dgm:cxn modelId="{481F7274-B6BC-401D-ACA5-4C3DA6B231C6}" type="presOf" srcId="{8E2F4006-8AB3-4B2A-85A9-16DC557B3878}" destId="{34DAEBEA-222A-4F83-B0FC-499320DC58EF}" srcOrd="0" destOrd="0" presId="urn:microsoft.com/office/officeart/2008/layout/NameandTitleOrganizationalChart"/>
    <dgm:cxn modelId="{1971BF55-7E28-422F-9790-A9192199E81E}" type="presOf" srcId="{4ABCF449-211F-485B-A3C0-D77044D76E02}" destId="{DE99F785-5494-49D4-A6C3-0C212CE1D643}" srcOrd="0" destOrd="0" presId="urn:microsoft.com/office/officeart/2008/layout/NameandTitleOrganizationalChart"/>
    <dgm:cxn modelId="{BEA81D78-0721-4137-B721-6F1252176415}" type="presOf" srcId="{8E2F4006-8AB3-4B2A-85A9-16DC557B3878}" destId="{ED878F2F-A1B5-47F0-BD1C-B5AC90EEB3FB}" srcOrd="1" destOrd="0" presId="urn:microsoft.com/office/officeart/2008/layout/NameandTitleOrganizationalChart"/>
    <dgm:cxn modelId="{C0527C7E-0FB0-4208-A8AD-EDDA00BCAD2A}" type="presOf" srcId="{1C823AFE-CDCB-4027-BF63-4163B3AD9517}" destId="{23BF3814-9049-487C-BACD-AD9B4032D939}" srcOrd="0" destOrd="0" presId="urn:microsoft.com/office/officeart/2008/layout/NameandTitleOrganizationalChart"/>
    <dgm:cxn modelId="{5FE88580-FF40-42E7-ADC4-1E31D63F0DFD}" type="presOf" srcId="{C2F65E40-FB78-469B-A239-9AB2F61F378F}" destId="{25FBA50A-8A50-4137-87C3-1D1F4E826A86}" srcOrd="0" destOrd="0" presId="urn:microsoft.com/office/officeart/2008/layout/NameandTitleOrganizationalChart"/>
    <dgm:cxn modelId="{4017AD82-1D97-4A65-9CF8-AF81CBC2EEE2}" srcId="{6F4B3174-39EF-4278-B853-034A7EB052EA}" destId="{5C841F2E-9E24-4E04-A834-647A93DACED4}" srcOrd="0" destOrd="0" parTransId="{E0C7487D-CB6A-4A8E-8EDB-196B2DCBF013}" sibTransId="{C2F65E40-FB78-469B-A239-9AB2F61F378F}"/>
    <dgm:cxn modelId="{3456EB8D-018B-4467-AC4B-1C70A9D1D9F7}" type="presOf" srcId="{68E0FAFA-1DF1-4457-9506-C7EA0ECBB8D0}" destId="{402800E5-8FF5-401A-9369-CB822C48E045}" srcOrd="1" destOrd="0" presId="urn:microsoft.com/office/officeart/2008/layout/NameandTitleOrganizationalChart"/>
    <dgm:cxn modelId="{AB4AC4A0-C911-4A04-9265-92751097598B}" srcId="{945FF854-AA29-4F75-BC44-0C7C766AEC50}" destId="{47E0C24C-7CC4-4F85-805D-E3AACA34264D}" srcOrd="3" destOrd="0" parTransId="{48BFA911-75FC-42F5-9229-94077ABF9D01}" sibTransId="{F668022B-20A4-4B0B-B7FE-7F55FC281E52}"/>
    <dgm:cxn modelId="{51EF0FA9-8BF1-4450-8AF3-A18D7B1DBCE7}" type="presOf" srcId="{47E0C24C-7CC4-4F85-805D-E3AACA34264D}" destId="{E078BEEC-30F3-401E-9DA8-2EADDE1D284D}" srcOrd="1" destOrd="0" presId="urn:microsoft.com/office/officeart/2008/layout/NameandTitleOrganizationalChart"/>
    <dgm:cxn modelId="{7B2101AA-E313-49D8-B119-189B54A36DF4}" type="presOf" srcId="{972CF235-8E11-49B2-B047-57FB885695FE}" destId="{419CDB10-6804-4912-984B-0C885DF11664}" srcOrd="0" destOrd="0" presId="urn:microsoft.com/office/officeart/2008/layout/NameandTitleOrganizationalChart"/>
    <dgm:cxn modelId="{F8C9F0AD-E393-49F4-86C2-2C5DEB58BE5D}" type="presOf" srcId="{945FF854-AA29-4F75-BC44-0C7C766AEC50}" destId="{87D8B9BA-8D4B-42F5-A458-C595D3FD0E57}" srcOrd="0" destOrd="0" presId="urn:microsoft.com/office/officeart/2008/layout/NameandTitleOrganizationalChart"/>
    <dgm:cxn modelId="{9161DFB1-E68F-4E77-85EC-DEFD918C2790}" srcId="{945FF854-AA29-4F75-BC44-0C7C766AEC50}" destId="{AC224AB3-6DC6-4E78-BD7C-1091F8849B43}" srcOrd="1" destOrd="0" parTransId="{EC317DF7-4677-4E74-BC26-2AEA6BF3B208}" sibTransId="{D4DD5054-354C-45CA-9246-4FB6ADE8B344}"/>
    <dgm:cxn modelId="{499E69BA-3916-46FB-AFB7-5CDB8AB5A7A8}" type="presOf" srcId="{C3FE43CA-2486-42FC-A646-3CAF44C0DF47}" destId="{127EB263-5B88-452E-88C0-595E715501E4}" srcOrd="0" destOrd="0" presId="urn:microsoft.com/office/officeart/2008/layout/NameandTitleOrganizationalChart"/>
    <dgm:cxn modelId="{FF473BBB-4C38-459C-9EC9-3F4C799204C3}" type="presOf" srcId="{EC317DF7-4677-4E74-BC26-2AEA6BF3B208}" destId="{EC00F36F-05A5-4CAA-BC51-384F6C31E1D6}" srcOrd="0" destOrd="0" presId="urn:microsoft.com/office/officeart/2008/layout/NameandTitleOrganizationalChart"/>
    <dgm:cxn modelId="{1A3312CA-DA9F-4C8C-A834-3F10F2B397CC}" type="presOf" srcId="{D10D37E8-2FDB-4E16-A571-68437B88C639}" destId="{3B1AF007-B15A-4454-93A6-33067C01AF82}" srcOrd="0" destOrd="0" presId="urn:microsoft.com/office/officeart/2008/layout/NameandTitleOrganizationalChart"/>
    <dgm:cxn modelId="{4FEA15CA-6DB1-4D53-9785-C1F5504AB9E3}" type="presOf" srcId="{AC224AB3-6DC6-4E78-BD7C-1091F8849B43}" destId="{263035E3-B4E9-475F-8222-1A8DCC607A3F}" srcOrd="1" destOrd="0" presId="urn:microsoft.com/office/officeart/2008/layout/NameandTitleOrganizationalChart"/>
    <dgm:cxn modelId="{CC69AACD-910C-4177-9034-266D7AE5B0CB}" type="presOf" srcId="{47E0C24C-7CC4-4F85-805D-E3AACA34264D}" destId="{0114E927-CB93-4939-AAD8-E8A9B5B96A73}" srcOrd="0" destOrd="0" presId="urn:microsoft.com/office/officeart/2008/layout/NameandTitleOrganizationalChart"/>
    <dgm:cxn modelId="{7CAAECCD-CAE0-4D51-862C-56B5FD9E0642}" type="presOf" srcId="{ADF8B66C-5B2F-4436-BAA8-5CFA9B004281}" destId="{BF8A64A6-56D5-47F5-859D-F7507EED1B2E}" srcOrd="0" destOrd="0" presId="urn:microsoft.com/office/officeart/2008/layout/NameandTitleOrganizationalChart"/>
    <dgm:cxn modelId="{6BB920E1-11CC-46EF-92C8-9881D69AE379}" type="presOf" srcId="{AC224AB3-6DC6-4E78-BD7C-1091F8849B43}" destId="{B305EFA1-1D06-4801-B360-E0B1E17879EC}" srcOrd="0" destOrd="0" presId="urn:microsoft.com/office/officeart/2008/layout/NameandTitleOrganizationalChart"/>
    <dgm:cxn modelId="{968FF1EA-6C1D-4615-A4D2-543B9AA1BCB4}" type="presOf" srcId="{68E0FAFA-1DF1-4457-9506-C7EA0ECBB8D0}" destId="{0ADCDBD6-5991-4E73-ADA8-7B95E8273DD7}" srcOrd="0" destOrd="0" presId="urn:microsoft.com/office/officeart/2008/layout/NameandTitleOrganizationalChart"/>
    <dgm:cxn modelId="{1841C739-48B5-4F47-8D78-D7F711A75F07}" type="presParOf" srcId="{DCEA8B29-8BDE-4A26-9F6A-BE4A7A4B7D9C}" destId="{1809E0F5-AF1D-4935-8C01-BC0352A403B2}" srcOrd="0" destOrd="0" presId="urn:microsoft.com/office/officeart/2008/layout/NameandTitleOrganizationalChart"/>
    <dgm:cxn modelId="{E16FC8F8-FF43-4F2F-A630-C5FB28799AD4}" type="presParOf" srcId="{1809E0F5-AF1D-4935-8C01-BC0352A403B2}" destId="{0DBFD768-8F9A-41BA-A50E-43E09DB875C3}" srcOrd="0" destOrd="0" presId="urn:microsoft.com/office/officeart/2008/layout/NameandTitleOrganizationalChart"/>
    <dgm:cxn modelId="{6B1A223E-2946-447B-BCF2-FB1D5AD7B98C}" type="presParOf" srcId="{0DBFD768-8F9A-41BA-A50E-43E09DB875C3}" destId="{9E32CCAE-5204-4129-8E21-5F7E5332B951}" srcOrd="0" destOrd="0" presId="urn:microsoft.com/office/officeart/2008/layout/NameandTitleOrganizationalChart"/>
    <dgm:cxn modelId="{B0A6E005-E995-41AA-842C-0C249386C842}" type="presParOf" srcId="{0DBFD768-8F9A-41BA-A50E-43E09DB875C3}" destId="{25FBA50A-8A50-4137-87C3-1D1F4E826A86}" srcOrd="1" destOrd="0" presId="urn:microsoft.com/office/officeart/2008/layout/NameandTitleOrganizationalChart"/>
    <dgm:cxn modelId="{E635F61F-3560-48C2-8ADE-2B6106B8660D}" type="presParOf" srcId="{0DBFD768-8F9A-41BA-A50E-43E09DB875C3}" destId="{BB6770C1-26D7-4B35-AE78-6AD40C5CCDE6}" srcOrd="2" destOrd="0" presId="urn:microsoft.com/office/officeart/2008/layout/NameandTitleOrganizationalChart"/>
    <dgm:cxn modelId="{D1C5C613-F34F-4399-B823-0E9B4A862AEF}" type="presParOf" srcId="{1809E0F5-AF1D-4935-8C01-BC0352A403B2}" destId="{FEE31301-7388-4DD0-9134-222055666B9A}" srcOrd="1" destOrd="0" presId="urn:microsoft.com/office/officeart/2008/layout/NameandTitleOrganizationalChart"/>
    <dgm:cxn modelId="{779CC81A-0970-471F-83A2-04F4882BB775}" type="presParOf" srcId="{FEE31301-7388-4DD0-9134-222055666B9A}" destId="{E220FFA0-71BF-4AA8-BA1E-84BC248A1D13}" srcOrd="0" destOrd="0" presId="urn:microsoft.com/office/officeart/2008/layout/NameandTitleOrganizationalChart"/>
    <dgm:cxn modelId="{9FAD5A35-8112-40C9-8993-9D25CA9FD4E2}" type="presParOf" srcId="{FEE31301-7388-4DD0-9134-222055666B9A}" destId="{B826196D-FCF4-4498-AC8A-2EE08547B6CD}" srcOrd="1" destOrd="0" presId="urn:microsoft.com/office/officeart/2008/layout/NameandTitleOrganizationalChart"/>
    <dgm:cxn modelId="{183AB276-715E-4BBB-B708-1629008C75A0}" type="presParOf" srcId="{B826196D-FCF4-4498-AC8A-2EE08547B6CD}" destId="{95634F4E-9F72-4059-9E56-C0B9742A4666}" srcOrd="0" destOrd="0" presId="urn:microsoft.com/office/officeart/2008/layout/NameandTitleOrganizationalChart"/>
    <dgm:cxn modelId="{C5075732-F534-491F-A687-46AC1A487059}" type="presParOf" srcId="{95634F4E-9F72-4059-9E56-C0B9742A4666}" destId="{DE99F785-5494-49D4-A6C3-0C212CE1D643}" srcOrd="0" destOrd="0" presId="urn:microsoft.com/office/officeart/2008/layout/NameandTitleOrganizationalChart"/>
    <dgm:cxn modelId="{DF6F4452-1D68-4023-9CB3-8E72B8378961}" type="presParOf" srcId="{95634F4E-9F72-4059-9E56-C0B9742A4666}" destId="{23BF3814-9049-487C-BACD-AD9B4032D939}" srcOrd="1" destOrd="0" presId="urn:microsoft.com/office/officeart/2008/layout/NameandTitleOrganizationalChart"/>
    <dgm:cxn modelId="{18C8D049-6036-4593-A834-143A2257E6D5}" type="presParOf" srcId="{95634F4E-9F72-4059-9E56-C0B9742A4666}" destId="{8837B701-4EB4-476B-9938-6D0F554C1449}" srcOrd="2" destOrd="0" presId="urn:microsoft.com/office/officeart/2008/layout/NameandTitleOrganizationalChart"/>
    <dgm:cxn modelId="{0DB1C0D8-4715-4B35-B892-BCD86E3DEE19}" type="presParOf" srcId="{B826196D-FCF4-4498-AC8A-2EE08547B6CD}" destId="{5C11325F-F423-439D-8E0D-DDD6D23D0200}" srcOrd="1" destOrd="0" presId="urn:microsoft.com/office/officeart/2008/layout/NameandTitleOrganizationalChart"/>
    <dgm:cxn modelId="{D99A6CE0-5F6A-4EBF-A514-8AD432CAE25A}" type="presParOf" srcId="{5C11325F-F423-439D-8E0D-DDD6D23D0200}" destId="{BF8A64A6-56D5-47F5-859D-F7507EED1B2E}" srcOrd="0" destOrd="0" presId="urn:microsoft.com/office/officeart/2008/layout/NameandTitleOrganizationalChart"/>
    <dgm:cxn modelId="{440C07A4-416A-4A1C-B062-D903CF1B5C14}" type="presParOf" srcId="{5C11325F-F423-439D-8E0D-DDD6D23D0200}" destId="{87CB99CC-3455-43B2-A9A6-5C9A126BC52A}" srcOrd="1" destOrd="0" presId="urn:microsoft.com/office/officeart/2008/layout/NameandTitleOrganizationalChart"/>
    <dgm:cxn modelId="{650E460E-D191-4E42-B5E3-02BEC5D069A6}" type="presParOf" srcId="{87CB99CC-3455-43B2-A9A6-5C9A126BC52A}" destId="{332B2848-E2BA-4953-A97D-9A30787DBFCD}" srcOrd="0" destOrd="0" presId="urn:microsoft.com/office/officeart/2008/layout/NameandTitleOrganizationalChart"/>
    <dgm:cxn modelId="{632AB064-6B62-4B7C-B9B8-72B6715B040C}" type="presParOf" srcId="{332B2848-E2BA-4953-A97D-9A30787DBFCD}" destId="{87D8B9BA-8D4B-42F5-A458-C595D3FD0E57}" srcOrd="0" destOrd="0" presId="urn:microsoft.com/office/officeart/2008/layout/NameandTitleOrganizationalChart"/>
    <dgm:cxn modelId="{49ED0ED4-E1CF-4E2E-9BFC-D6EEE492E838}" type="presParOf" srcId="{332B2848-E2BA-4953-A97D-9A30787DBFCD}" destId="{127EB263-5B88-452E-88C0-595E715501E4}" srcOrd="1" destOrd="0" presId="urn:microsoft.com/office/officeart/2008/layout/NameandTitleOrganizationalChart"/>
    <dgm:cxn modelId="{EE5A7C2A-E0AE-42A2-B402-65BC2A71D533}" type="presParOf" srcId="{332B2848-E2BA-4953-A97D-9A30787DBFCD}" destId="{C0005D5C-467B-48AA-ACC2-1973AD3D3ED7}" srcOrd="2" destOrd="0" presId="urn:microsoft.com/office/officeart/2008/layout/NameandTitleOrganizationalChart"/>
    <dgm:cxn modelId="{18A70B7D-BE8D-4194-97BC-8D3610D38029}" type="presParOf" srcId="{87CB99CC-3455-43B2-A9A6-5C9A126BC52A}" destId="{EC064D73-9597-4497-BD00-E6D23109C605}" srcOrd="1" destOrd="0" presId="urn:microsoft.com/office/officeart/2008/layout/NameandTitleOrganizationalChart"/>
    <dgm:cxn modelId="{894D111F-8C77-44CB-8788-98B92254EE28}" type="presParOf" srcId="{EC064D73-9597-4497-BD00-E6D23109C605}" destId="{3B1AF007-B15A-4454-93A6-33067C01AF82}" srcOrd="0" destOrd="0" presId="urn:microsoft.com/office/officeart/2008/layout/NameandTitleOrganizationalChart"/>
    <dgm:cxn modelId="{F804422D-B4EF-4EC6-B457-7D5CAB72478A}" type="presParOf" srcId="{EC064D73-9597-4497-BD00-E6D23109C605}" destId="{687B2745-244E-454D-90E5-FFAAA18808D3}" srcOrd="1" destOrd="0" presId="urn:microsoft.com/office/officeart/2008/layout/NameandTitleOrganizationalChart"/>
    <dgm:cxn modelId="{8AFA69F1-8196-4E75-88FD-491768931DA3}" type="presParOf" srcId="{687B2745-244E-454D-90E5-FFAAA18808D3}" destId="{36ABB7AC-9B7D-48B1-A9C2-55C6F5218EDE}" srcOrd="0" destOrd="0" presId="urn:microsoft.com/office/officeart/2008/layout/NameandTitleOrganizationalChart"/>
    <dgm:cxn modelId="{32654DC6-D9F6-4658-812C-373BDA8E3712}" type="presParOf" srcId="{36ABB7AC-9B7D-48B1-A9C2-55C6F5218EDE}" destId="{0ADCDBD6-5991-4E73-ADA8-7B95E8273DD7}" srcOrd="0" destOrd="0" presId="urn:microsoft.com/office/officeart/2008/layout/NameandTitleOrganizationalChart"/>
    <dgm:cxn modelId="{22829309-5CB8-41F4-A6ED-EAA9EAC130F7}" type="presParOf" srcId="{36ABB7AC-9B7D-48B1-A9C2-55C6F5218EDE}" destId="{1420AE91-B4A5-40D8-B966-14D182CF3CFF}" srcOrd="1" destOrd="0" presId="urn:microsoft.com/office/officeart/2008/layout/NameandTitleOrganizationalChart"/>
    <dgm:cxn modelId="{B7B40422-9631-4950-93D9-7C3A5510E978}" type="presParOf" srcId="{36ABB7AC-9B7D-48B1-A9C2-55C6F5218EDE}" destId="{402800E5-8FF5-401A-9369-CB822C48E045}" srcOrd="2" destOrd="0" presId="urn:microsoft.com/office/officeart/2008/layout/NameandTitleOrganizationalChart"/>
    <dgm:cxn modelId="{F28910F1-C626-4047-B85F-71AB80D93832}" type="presParOf" srcId="{687B2745-244E-454D-90E5-FFAAA18808D3}" destId="{C1930571-A41E-40FB-9F1A-2FD38DFE12ED}" srcOrd="1" destOrd="0" presId="urn:microsoft.com/office/officeart/2008/layout/NameandTitleOrganizationalChart"/>
    <dgm:cxn modelId="{804B516B-85A2-4F49-B721-FECD1B51C916}" type="presParOf" srcId="{687B2745-244E-454D-90E5-FFAAA18808D3}" destId="{81847FC4-CF0F-40D2-BCFB-7F31D3223A26}" srcOrd="2" destOrd="0" presId="urn:microsoft.com/office/officeart/2008/layout/NameandTitleOrganizationalChart"/>
    <dgm:cxn modelId="{1C7258DB-4D42-4731-BF26-63994343B48B}" type="presParOf" srcId="{EC064D73-9597-4497-BD00-E6D23109C605}" destId="{EC00F36F-05A5-4CAA-BC51-384F6C31E1D6}" srcOrd="2" destOrd="0" presId="urn:microsoft.com/office/officeart/2008/layout/NameandTitleOrganizationalChart"/>
    <dgm:cxn modelId="{02B8066F-0BFB-49A3-8754-95CF6FF12C50}" type="presParOf" srcId="{EC064D73-9597-4497-BD00-E6D23109C605}" destId="{F9BBC19C-0FDA-4DE5-98F2-E0858E816C3F}" srcOrd="3" destOrd="0" presId="urn:microsoft.com/office/officeart/2008/layout/NameandTitleOrganizationalChart"/>
    <dgm:cxn modelId="{05899538-19C7-43FB-AEC2-F3E0D1F7EFCA}" type="presParOf" srcId="{F9BBC19C-0FDA-4DE5-98F2-E0858E816C3F}" destId="{CB0711B8-C788-4408-B577-03D05AF79DF8}" srcOrd="0" destOrd="0" presId="urn:microsoft.com/office/officeart/2008/layout/NameandTitleOrganizationalChart"/>
    <dgm:cxn modelId="{EF13CF24-B082-49D4-B0D6-2933CDE5C2DC}" type="presParOf" srcId="{CB0711B8-C788-4408-B577-03D05AF79DF8}" destId="{B305EFA1-1D06-4801-B360-E0B1E17879EC}" srcOrd="0" destOrd="0" presId="urn:microsoft.com/office/officeart/2008/layout/NameandTitleOrganizationalChart"/>
    <dgm:cxn modelId="{8A0768E4-2C9A-4F5E-A70E-B185D4072D22}" type="presParOf" srcId="{CB0711B8-C788-4408-B577-03D05AF79DF8}" destId="{364FFB4D-DE4F-4D6D-9F7F-D34BA402E3C6}" srcOrd="1" destOrd="0" presId="urn:microsoft.com/office/officeart/2008/layout/NameandTitleOrganizationalChart"/>
    <dgm:cxn modelId="{7D114BE3-96F5-4AFE-B48C-7A19B7668CEF}" type="presParOf" srcId="{CB0711B8-C788-4408-B577-03D05AF79DF8}" destId="{263035E3-B4E9-475F-8222-1A8DCC607A3F}" srcOrd="2" destOrd="0" presId="urn:microsoft.com/office/officeart/2008/layout/NameandTitleOrganizationalChart"/>
    <dgm:cxn modelId="{E8C1896D-0E8C-4787-BD49-11A192F8D850}" type="presParOf" srcId="{F9BBC19C-0FDA-4DE5-98F2-E0858E816C3F}" destId="{26DE895F-59ED-47EE-970C-2C2C1F8AA793}" srcOrd="1" destOrd="0" presId="urn:microsoft.com/office/officeart/2008/layout/NameandTitleOrganizationalChart"/>
    <dgm:cxn modelId="{9D512294-9BA2-42BD-8657-B35ADF54DFA0}" type="presParOf" srcId="{F9BBC19C-0FDA-4DE5-98F2-E0858E816C3F}" destId="{C3BA4F44-7B96-490B-AE6A-6DBC552C04AC}" srcOrd="2" destOrd="0" presId="urn:microsoft.com/office/officeart/2008/layout/NameandTitleOrganizationalChart"/>
    <dgm:cxn modelId="{996F0867-48E8-42BE-A4BB-5E6683C07418}" type="presParOf" srcId="{EC064D73-9597-4497-BD00-E6D23109C605}" destId="{419CDB10-6804-4912-984B-0C885DF11664}" srcOrd="4" destOrd="0" presId="urn:microsoft.com/office/officeart/2008/layout/NameandTitleOrganizationalChart"/>
    <dgm:cxn modelId="{9B167AE1-CE3A-4759-A235-0F2A780BAAB7}" type="presParOf" srcId="{EC064D73-9597-4497-BD00-E6D23109C605}" destId="{BCE5A0AC-61B2-482A-AD5C-82A01376EB5D}" srcOrd="5" destOrd="0" presId="urn:microsoft.com/office/officeart/2008/layout/NameandTitleOrganizationalChart"/>
    <dgm:cxn modelId="{A8AD9E6F-8A78-49A2-956F-1ECEEABA58A1}" type="presParOf" srcId="{BCE5A0AC-61B2-482A-AD5C-82A01376EB5D}" destId="{32EA97E0-D967-4556-8DE0-D7F01BAA5FB8}" srcOrd="0" destOrd="0" presId="urn:microsoft.com/office/officeart/2008/layout/NameandTitleOrganizationalChart"/>
    <dgm:cxn modelId="{3C610F61-B546-4640-920A-51D950443C7C}" type="presParOf" srcId="{32EA97E0-D967-4556-8DE0-D7F01BAA5FB8}" destId="{34DAEBEA-222A-4F83-B0FC-499320DC58EF}" srcOrd="0" destOrd="0" presId="urn:microsoft.com/office/officeart/2008/layout/NameandTitleOrganizationalChart"/>
    <dgm:cxn modelId="{0FB3843E-67BC-43A7-907B-C025F8174C86}" type="presParOf" srcId="{32EA97E0-D967-4556-8DE0-D7F01BAA5FB8}" destId="{1E98135F-C1B2-41D7-8B97-A87D52B2AE5B}" srcOrd="1" destOrd="0" presId="urn:microsoft.com/office/officeart/2008/layout/NameandTitleOrganizationalChart"/>
    <dgm:cxn modelId="{B7B653F7-787D-4C6B-9541-BFACB3E875A7}" type="presParOf" srcId="{32EA97E0-D967-4556-8DE0-D7F01BAA5FB8}" destId="{ED878F2F-A1B5-47F0-BD1C-B5AC90EEB3FB}" srcOrd="2" destOrd="0" presId="urn:microsoft.com/office/officeart/2008/layout/NameandTitleOrganizationalChart"/>
    <dgm:cxn modelId="{086F3C44-CF26-45A2-A7EE-81D06C7C5EA9}" type="presParOf" srcId="{BCE5A0AC-61B2-482A-AD5C-82A01376EB5D}" destId="{B36DDF21-C30A-40F9-8898-4CA495FC8028}" srcOrd="1" destOrd="0" presId="urn:microsoft.com/office/officeart/2008/layout/NameandTitleOrganizationalChart"/>
    <dgm:cxn modelId="{D753A1F5-DF00-4F0C-84FB-92DA27CF3C75}" type="presParOf" srcId="{BCE5A0AC-61B2-482A-AD5C-82A01376EB5D}" destId="{FC38D61D-40E6-4F4B-ABCF-8EDACB18210F}" srcOrd="2" destOrd="0" presId="urn:microsoft.com/office/officeart/2008/layout/NameandTitleOrganizationalChart"/>
    <dgm:cxn modelId="{0F5910A3-7BA8-4230-B60C-7BF25DE26454}" type="presParOf" srcId="{EC064D73-9597-4497-BD00-E6D23109C605}" destId="{A208A16E-AFBF-4832-8D12-588B8650E479}" srcOrd="6" destOrd="0" presId="urn:microsoft.com/office/officeart/2008/layout/NameandTitleOrganizationalChart"/>
    <dgm:cxn modelId="{2750D72E-EB7D-4D6C-87F3-6D68934F29CF}" type="presParOf" srcId="{EC064D73-9597-4497-BD00-E6D23109C605}" destId="{3568B2AB-0C2F-4287-BCDC-C8ABBA7886E9}" srcOrd="7" destOrd="0" presId="urn:microsoft.com/office/officeart/2008/layout/NameandTitleOrganizationalChart"/>
    <dgm:cxn modelId="{59079BAA-83C3-4C51-B8BD-819F7ABE7C0F}" type="presParOf" srcId="{3568B2AB-0C2F-4287-BCDC-C8ABBA7886E9}" destId="{7EBD92F5-2AFD-4033-BF69-0F44398B6BEA}" srcOrd="0" destOrd="0" presId="urn:microsoft.com/office/officeart/2008/layout/NameandTitleOrganizationalChart"/>
    <dgm:cxn modelId="{4381930F-5501-44FC-B3C3-F372E08F1743}" type="presParOf" srcId="{7EBD92F5-2AFD-4033-BF69-0F44398B6BEA}" destId="{0114E927-CB93-4939-AAD8-E8A9B5B96A73}" srcOrd="0" destOrd="0" presId="urn:microsoft.com/office/officeart/2008/layout/NameandTitleOrganizationalChart"/>
    <dgm:cxn modelId="{4F216D4E-A5E9-44BC-8AD9-5DA3C453B160}" type="presParOf" srcId="{7EBD92F5-2AFD-4033-BF69-0F44398B6BEA}" destId="{AE9D09AD-D315-482E-9421-AE397D1F15C1}" srcOrd="1" destOrd="0" presId="urn:microsoft.com/office/officeart/2008/layout/NameandTitleOrganizationalChart"/>
    <dgm:cxn modelId="{7E9D9E6A-6A5B-43B3-AEA5-EBFCE163EC03}" type="presParOf" srcId="{7EBD92F5-2AFD-4033-BF69-0F44398B6BEA}" destId="{E078BEEC-30F3-401E-9DA8-2EADDE1D284D}" srcOrd="2" destOrd="0" presId="urn:microsoft.com/office/officeart/2008/layout/NameandTitleOrganizationalChart"/>
    <dgm:cxn modelId="{528518A1-A217-47F0-B8B7-353CBE1B0F40}" type="presParOf" srcId="{3568B2AB-0C2F-4287-BCDC-C8ABBA7886E9}" destId="{F26C01E4-2BA6-4962-8BF4-D197D180A2C6}" srcOrd="1" destOrd="0" presId="urn:microsoft.com/office/officeart/2008/layout/NameandTitleOrganizationalChart"/>
    <dgm:cxn modelId="{1307871E-E841-4883-82E5-ED5991C30F64}" type="presParOf" srcId="{3568B2AB-0C2F-4287-BCDC-C8ABBA7886E9}" destId="{7C836F16-6B9D-46A6-B5E7-8FD0B97BF09E}" srcOrd="2" destOrd="0" presId="urn:microsoft.com/office/officeart/2008/layout/NameandTitleOrganizationalChart"/>
    <dgm:cxn modelId="{9802BCE4-03A5-4881-9D39-77FE47E7103A}" type="presParOf" srcId="{87CB99CC-3455-43B2-A9A6-5C9A126BC52A}" destId="{65C4717A-FE88-43AA-BE4B-C875DD174AC6}" srcOrd="2" destOrd="0" presId="urn:microsoft.com/office/officeart/2008/layout/NameandTitleOrganizationalChart"/>
    <dgm:cxn modelId="{D5F3ACB6-4519-490C-B539-B8F95CF05298}" type="presParOf" srcId="{B826196D-FCF4-4498-AC8A-2EE08547B6CD}" destId="{8F9AA62B-1624-485B-9A8F-44D036A1C502}" srcOrd="2" destOrd="0" presId="urn:microsoft.com/office/officeart/2008/layout/NameandTitleOrganizationalChart"/>
    <dgm:cxn modelId="{1B8070BD-7561-47A8-9846-A76571DEDC0F}" type="presParOf" srcId="{1809E0F5-AF1D-4935-8C01-BC0352A403B2}" destId="{D3B37733-B56D-4B8B-A70B-04ED1DD2252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340C1-86CC-4D93-803A-F2B754BD55C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hu-HU"/>
        </a:p>
      </dgm:t>
    </dgm:pt>
    <dgm:pt modelId="{C80F6C69-F557-4479-8CF1-01857F52A0AD}">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Уровень сектора государственного управления</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835585D6-B9CB-41CF-A175-79E05119CA36}" type="parTrans" cxnId="{8402E265-3B81-4B97-B5BF-72A48DD131E9}">
      <dgm:prSet/>
      <dgm:spPr/>
      <dgm:t>
        <a:bodyPr/>
        <a:lstStyle/>
        <a:p>
          <a:endParaRPr lang="en-US" noProof="0" dirty="0"/>
        </a:p>
      </dgm:t>
    </dgm:pt>
    <dgm:pt modelId="{E957A4AE-8D34-4AE2-B9D6-531EDB12A90A}" type="sibTrans" cxnId="{8402E265-3B81-4B97-B5BF-72A48DD131E9}">
      <dgm:prSet/>
      <dgm:spPr/>
      <dgm:t>
        <a:bodyPr/>
        <a:lstStyle/>
        <a:p>
          <a:endParaRPr lang="en-US" noProof="0" dirty="0"/>
        </a:p>
      </dgm:t>
    </dgm:pt>
    <dgm:pt modelId="{9A23285A-4B14-4A9F-809A-1E77D020D991}">
      <dgm:prSet phldrT="[Szöveg]" custT="1"/>
      <dgm:spPr/>
      <dgm:t>
        <a:bodyPr/>
        <a:lstStyle/>
        <a:p>
          <a:r>
            <a:rPr lang="ru-RU" sz="1400" noProof="0" dirty="0">
              <a:latin typeface="Segoe UI" panose="020B0502040204020203" pitchFamily="34" charset="0"/>
              <a:ea typeface="Segoe UI" panose="020B0502040204020203" pitchFamily="34" charset="0"/>
              <a:cs typeface="Segoe UI" panose="020B0502040204020203" pitchFamily="34" charset="0"/>
            </a:rPr>
            <a:t>ограничивается бюджетными правилами и национальным законом</a:t>
          </a:r>
          <a:endParaRPr lang="en-GB" sz="1400" noProof="0" dirty="0">
            <a:latin typeface="Segoe UI" panose="020B0502040204020203" pitchFamily="34" charset="0"/>
            <a:ea typeface="Segoe UI" panose="020B0502040204020203" pitchFamily="34" charset="0"/>
            <a:cs typeface="Segoe UI" panose="020B0502040204020203" pitchFamily="34" charset="0"/>
          </a:endParaRPr>
        </a:p>
      </dgm:t>
    </dgm:pt>
    <dgm:pt modelId="{60731B81-691F-4395-8354-983F9D8B02A4}" type="parTrans" cxnId="{545481A3-8FE6-4125-8773-52C95C7B313D}">
      <dgm:prSet/>
      <dgm:spPr/>
      <dgm:t>
        <a:bodyPr/>
        <a:lstStyle/>
        <a:p>
          <a:endParaRPr lang="en-US" noProof="0" dirty="0"/>
        </a:p>
      </dgm:t>
    </dgm:pt>
    <dgm:pt modelId="{494763B9-2FDA-40A9-9569-16C112D95B4B}" type="sibTrans" cxnId="{545481A3-8FE6-4125-8773-52C95C7B313D}">
      <dgm:prSet/>
      <dgm:spPr/>
      <dgm:t>
        <a:bodyPr/>
        <a:lstStyle/>
        <a:p>
          <a:endParaRPr lang="en-US" noProof="0" dirty="0"/>
        </a:p>
      </dgm:t>
    </dgm:pt>
    <dgm:pt modelId="{538E736F-083D-481B-8F4A-54A2B0EDB0C7}">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Подкомпоненты сектора государственного управления</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AC02BE8D-68C8-4347-B7D2-96E528262B74}" type="parTrans" cxnId="{A272DAE0-5348-4664-8939-EFDCBA3D911B}">
      <dgm:prSet/>
      <dgm:spPr/>
      <dgm:t>
        <a:bodyPr/>
        <a:lstStyle/>
        <a:p>
          <a:endParaRPr lang="en-US" noProof="0" dirty="0"/>
        </a:p>
      </dgm:t>
    </dgm:pt>
    <dgm:pt modelId="{1EC4F6FC-E9FB-473C-B7C9-E38D526E48E7}" type="sibTrans" cxnId="{A272DAE0-5348-4664-8939-EFDCBA3D911B}">
      <dgm:prSet/>
      <dgm:spPr/>
      <dgm:t>
        <a:bodyPr/>
        <a:lstStyle/>
        <a:p>
          <a:endParaRPr lang="en-US" noProof="0" dirty="0"/>
        </a:p>
      </dgm:t>
    </dgm:pt>
    <dgm:pt modelId="{9AA37DB0-FED7-4890-9EC1-C3AA268B7629}">
      <dgm:prSet phldrT="[Szöveg]" custT="1"/>
      <dgm:spPr/>
      <dgm:t>
        <a:bodyPr/>
        <a:lstStyle/>
        <a:p>
          <a:pPr algn="l"/>
          <a:r>
            <a:rPr lang="ru-RU" sz="1400" b="1" u="none" noProof="0" dirty="0">
              <a:latin typeface="Segoe UI" panose="020B0502040204020203" pitchFamily="34" charset="0"/>
              <a:ea typeface="Segoe UI" panose="020B0502040204020203" pitchFamily="34" charset="0"/>
              <a:cs typeface="Segoe UI" panose="020B0502040204020203" pitchFamily="34" charset="0"/>
            </a:rPr>
            <a:t>Местные органы управления:</a:t>
          </a:r>
          <a:br>
            <a:rPr lang="en-GB" sz="1400" b="1" u="none" noProof="0" dirty="0">
              <a:latin typeface="Segoe UI" panose="020B0502040204020203" pitchFamily="34" charset="0"/>
              <a:ea typeface="Segoe UI" panose="020B0502040204020203" pitchFamily="34" charset="0"/>
              <a:cs typeface="Segoe UI" panose="020B0502040204020203" pitchFamily="34" charset="0"/>
            </a:rPr>
          </a:br>
          <a:r>
            <a:rPr lang="ru-RU" sz="1400" b="0" u="none" noProof="0" dirty="0">
              <a:latin typeface="Segoe UI" panose="020B0502040204020203" pitchFamily="34" charset="0"/>
              <a:ea typeface="Segoe UI" panose="020B0502040204020203" pitchFamily="34" charset="0"/>
              <a:cs typeface="Segoe UI" panose="020B0502040204020203" pitchFamily="34" charset="0"/>
            </a:rPr>
            <a:t>с разрешения Правительства</a:t>
          </a:r>
          <a:endParaRPr lang="en-GB" sz="1400" b="0" noProof="0" dirty="0">
            <a:latin typeface="Segoe UI" panose="020B0502040204020203" pitchFamily="34" charset="0"/>
            <a:ea typeface="Segoe UI" panose="020B0502040204020203" pitchFamily="34" charset="0"/>
            <a:cs typeface="Segoe UI" panose="020B0502040204020203" pitchFamily="34" charset="0"/>
          </a:endParaRPr>
        </a:p>
      </dgm:t>
    </dgm:pt>
    <dgm:pt modelId="{6622D3E3-0C13-4C98-B82D-A1D8C4AF41D7}" type="parTrans" cxnId="{63E359F9-6765-4F0C-BDC2-4DB2E39C869F}">
      <dgm:prSet/>
      <dgm:spPr/>
      <dgm:t>
        <a:bodyPr/>
        <a:lstStyle/>
        <a:p>
          <a:endParaRPr lang="en-US" noProof="0" dirty="0"/>
        </a:p>
      </dgm:t>
    </dgm:pt>
    <dgm:pt modelId="{76D2CB92-2B53-41AC-BB50-8B9427E40C62}" type="sibTrans" cxnId="{63E359F9-6765-4F0C-BDC2-4DB2E39C869F}">
      <dgm:prSet/>
      <dgm:spPr/>
      <dgm:t>
        <a:bodyPr/>
        <a:lstStyle/>
        <a:p>
          <a:endParaRPr lang="en-US" noProof="0" dirty="0"/>
        </a:p>
      </dgm:t>
    </dgm:pt>
    <dgm:pt modelId="{0C33C49D-C2F4-46A3-9700-201937E2C0DB}">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Компании в собственности местных органов управления, не входящие в сектор государственного управления</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1FD2133F-ABB8-406E-996D-34C34FFF2633}" type="parTrans" cxnId="{A820F7CC-E5C7-4667-8ACE-28EC30555328}">
      <dgm:prSet/>
      <dgm:spPr/>
      <dgm:t>
        <a:bodyPr/>
        <a:lstStyle/>
        <a:p>
          <a:endParaRPr lang="en-US" noProof="0" dirty="0"/>
        </a:p>
      </dgm:t>
    </dgm:pt>
    <dgm:pt modelId="{AA52C888-EF60-449C-BAE0-AB33479AF3FC}" type="sibTrans" cxnId="{A820F7CC-E5C7-4667-8ACE-28EC30555328}">
      <dgm:prSet/>
      <dgm:spPr/>
      <dgm:t>
        <a:bodyPr/>
        <a:lstStyle/>
        <a:p>
          <a:endParaRPr lang="en-US" noProof="0" dirty="0"/>
        </a:p>
      </dgm:t>
    </dgm:pt>
    <dgm:pt modelId="{93AC3463-9A54-42FF-A62B-45F0AF4DDF16}">
      <dgm:prSet phldrT="[Szöveg]" custT="1"/>
      <dgm:spPr/>
      <dgm:t>
        <a:bodyPr/>
        <a:lstStyle/>
        <a:p>
          <a:r>
            <a:rPr lang="ru-RU" sz="1400" b="0" u="none" noProof="0" dirty="0">
              <a:latin typeface="Segoe UI" panose="020B0502040204020203" pitchFamily="34" charset="0"/>
              <a:ea typeface="Segoe UI" panose="020B0502040204020203" pitchFamily="34" charset="0"/>
              <a:cs typeface="Segoe UI" panose="020B0502040204020203" pitchFamily="34" charset="0"/>
            </a:rPr>
            <a:t>с разрешения министра финансов</a:t>
          </a:r>
          <a:endParaRPr lang="en-GB" sz="1400" b="0" noProof="0" dirty="0">
            <a:latin typeface="Segoe UI" panose="020B0502040204020203" pitchFamily="34" charset="0"/>
            <a:ea typeface="Segoe UI" panose="020B0502040204020203" pitchFamily="34" charset="0"/>
            <a:cs typeface="Segoe UI" panose="020B0502040204020203" pitchFamily="34" charset="0"/>
          </a:endParaRPr>
        </a:p>
      </dgm:t>
    </dgm:pt>
    <dgm:pt modelId="{99EA3CA8-197F-4E17-99AA-C0EF9D2B7F17}" type="parTrans" cxnId="{0C3396D0-1D2D-4D6E-A24D-7648E3E15454}">
      <dgm:prSet/>
      <dgm:spPr/>
      <dgm:t>
        <a:bodyPr/>
        <a:lstStyle/>
        <a:p>
          <a:endParaRPr lang="en-US" noProof="0" dirty="0"/>
        </a:p>
      </dgm:t>
    </dgm:pt>
    <dgm:pt modelId="{828FA8D2-AB90-40FF-8FC7-243D743B8F2D}" type="sibTrans" cxnId="{0C3396D0-1D2D-4D6E-A24D-7648E3E15454}">
      <dgm:prSet/>
      <dgm:spPr/>
      <dgm:t>
        <a:bodyPr/>
        <a:lstStyle/>
        <a:p>
          <a:endParaRPr lang="en-US" noProof="0" dirty="0"/>
        </a:p>
      </dgm:t>
    </dgm:pt>
    <dgm:pt modelId="{533F385E-E188-4CD6-B5E4-068796F2AF62}">
      <dgm:prSet phldrT="[Szöveg]" custT="1"/>
      <dgm:spPr/>
      <dgm:t>
        <a:bodyPr/>
        <a:lstStyle/>
        <a:p>
          <a:pPr algn="l"/>
          <a:r>
            <a:rPr lang="ru-RU" sz="1400" b="1" u="none" noProof="0" dirty="0">
              <a:latin typeface="Segoe UI" panose="020B0502040204020203" pitchFamily="34" charset="0"/>
              <a:ea typeface="Segoe UI" panose="020B0502040204020203" pitchFamily="34" charset="0"/>
              <a:cs typeface="Segoe UI" panose="020B0502040204020203" pitchFamily="34" charset="0"/>
            </a:rPr>
            <a:t>Государственные корпорации и другие организации, относящиеся к сектору государственного управления</a:t>
          </a:r>
          <a:r>
            <a:rPr lang="en-GB" sz="1400" b="1" u="none" noProof="0" dirty="0">
              <a:latin typeface="Segoe UI" panose="020B0502040204020203" pitchFamily="34" charset="0"/>
              <a:ea typeface="Segoe UI" panose="020B0502040204020203" pitchFamily="34" charset="0"/>
              <a:cs typeface="Segoe UI" panose="020B0502040204020203" pitchFamily="34" charset="0"/>
            </a:rPr>
            <a:t>:</a:t>
          </a:r>
          <a:r>
            <a:rPr lang="ru-RU" sz="1400" b="1" u="none" noProof="0" dirty="0">
              <a:latin typeface="Segoe UI" panose="020B0502040204020203" pitchFamily="34" charset="0"/>
              <a:ea typeface="Segoe UI" panose="020B0502040204020203" pitchFamily="34" charset="0"/>
              <a:cs typeface="Segoe UI" panose="020B0502040204020203" pitchFamily="34" charset="0"/>
            </a:rPr>
            <a:t> </a:t>
          </a:r>
          <a:r>
            <a:rPr lang="ru-RU" sz="1400" b="0" u="none" noProof="0" dirty="0">
              <a:latin typeface="Segoe UI" panose="020B0502040204020203" pitchFamily="34" charset="0"/>
              <a:ea typeface="Segoe UI" panose="020B0502040204020203" pitchFamily="34" charset="0"/>
              <a:cs typeface="Segoe UI" panose="020B0502040204020203" pitchFamily="34" charset="0"/>
            </a:rPr>
            <a:t>с разрешения министра финансов</a:t>
          </a:r>
          <a:endParaRPr lang="en-GB" sz="1400" b="0" noProof="0" dirty="0">
            <a:latin typeface="Segoe UI" panose="020B0502040204020203" pitchFamily="34" charset="0"/>
            <a:ea typeface="Segoe UI" panose="020B0502040204020203" pitchFamily="34" charset="0"/>
            <a:cs typeface="Segoe UI" panose="020B0502040204020203" pitchFamily="34" charset="0"/>
          </a:endParaRPr>
        </a:p>
      </dgm:t>
    </dgm:pt>
    <dgm:pt modelId="{5AB17051-58C0-4767-8179-94764CE4A46D}" type="parTrans" cxnId="{AAD93F36-648A-43F7-B7A1-98B4028B30FB}">
      <dgm:prSet/>
      <dgm:spPr/>
      <dgm:t>
        <a:bodyPr/>
        <a:lstStyle/>
        <a:p>
          <a:endParaRPr lang="en-US"/>
        </a:p>
      </dgm:t>
    </dgm:pt>
    <dgm:pt modelId="{B4FEBB05-E47E-46C9-8608-0D2EACD5FC2A}" type="sibTrans" cxnId="{AAD93F36-648A-43F7-B7A1-98B4028B30FB}">
      <dgm:prSet/>
      <dgm:spPr/>
      <dgm:t>
        <a:bodyPr/>
        <a:lstStyle/>
        <a:p>
          <a:endParaRPr lang="en-US"/>
        </a:p>
      </dgm:t>
    </dgm:pt>
    <dgm:pt modelId="{8FD14328-DEA1-4995-835B-9157167C0BDB}" type="pres">
      <dgm:prSet presAssocID="{C88340C1-86CC-4D93-803A-F2B754BD55CE}" presName="Name0" presStyleCnt="0">
        <dgm:presLayoutVars>
          <dgm:chMax val="7"/>
          <dgm:dir/>
          <dgm:animLvl val="lvl"/>
          <dgm:resizeHandles val="exact"/>
        </dgm:presLayoutVars>
      </dgm:prSet>
      <dgm:spPr/>
    </dgm:pt>
    <dgm:pt modelId="{ACA4E5ED-3BDF-4CA0-9A9C-31EB1968B568}" type="pres">
      <dgm:prSet presAssocID="{C80F6C69-F557-4479-8CF1-01857F52A0AD}" presName="circle1" presStyleLbl="node1" presStyleIdx="0" presStyleCnt="3"/>
      <dgm:spPr>
        <a:solidFill>
          <a:schemeClr val="tx2">
            <a:lumMod val="75000"/>
          </a:schemeClr>
        </a:solidFill>
      </dgm:spPr>
    </dgm:pt>
    <dgm:pt modelId="{0D521BB3-E367-4071-B945-8FEDF097405B}" type="pres">
      <dgm:prSet presAssocID="{C80F6C69-F557-4479-8CF1-01857F52A0AD}" presName="space" presStyleCnt="0"/>
      <dgm:spPr/>
    </dgm:pt>
    <dgm:pt modelId="{2C8A0D36-86AD-41C2-A541-0F08901E2341}" type="pres">
      <dgm:prSet presAssocID="{C80F6C69-F557-4479-8CF1-01857F52A0AD}" presName="rect1" presStyleLbl="alignAcc1" presStyleIdx="0" presStyleCnt="3" custLinFactNeighborX="-1763" custLinFactNeighborY="190"/>
      <dgm:spPr/>
    </dgm:pt>
    <dgm:pt modelId="{06FF9107-B972-48C1-8FE5-EF5F5259E108}" type="pres">
      <dgm:prSet presAssocID="{538E736F-083D-481B-8F4A-54A2B0EDB0C7}" presName="vertSpace2" presStyleLbl="node1" presStyleIdx="0" presStyleCnt="3"/>
      <dgm:spPr/>
    </dgm:pt>
    <dgm:pt modelId="{A0562579-61DA-4694-875A-1D66D75A22DC}" type="pres">
      <dgm:prSet presAssocID="{538E736F-083D-481B-8F4A-54A2B0EDB0C7}" presName="circle2" presStyleLbl="node1" presStyleIdx="1" presStyleCnt="3" custScaleY="114375" custLinFactNeighborX="1923" custLinFactNeighborY="0"/>
      <dgm:spPr>
        <a:solidFill>
          <a:schemeClr val="tx2">
            <a:lumMod val="60000"/>
            <a:lumOff val="40000"/>
          </a:schemeClr>
        </a:solidFill>
      </dgm:spPr>
    </dgm:pt>
    <dgm:pt modelId="{C5A7B55B-AD24-46CB-B84C-DA9F650AA242}" type="pres">
      <dgm:prSet presAssocID="{538E736F-083D-481B-8F4A-54A2B0EDB0C7}" presName="rect2" presStyleLbl="alignAcc1" presStyleIdx="1" presStyleCnt="3" custScaleY="114375" custLinFactNeighborX="-1057" custLinFactNeighborY="-1123"/>
      <dgm:spPr/>
    </dgm:pt>
    <dgm:pt modelId="{6615C7DA-6A3F-42EF-AE1A-2137D61A3F59}" type="pres">
      <dgm:prSet presAssocID="{0C33C49D-C2F4-46A3-9700-201937E2C0DB}" presName="vertSpace3" presStyleLbl="node1" presStyleIdx="1" presStyleCnt="3"/>
      <dgm:spPr/>
    </dgm:pt>
    <dgm:pt modelId="{C1256F7B-1AB2-4F2D-A6AE-2504202B5C2C}" type="pres">
      <dgm:prSet presAssocID="{0C33C49D-C2F4-46A3-9700-201937E2C0DB}" presName="circle3" presStyleLbl="node1" presStyleIdx="2" presStyleCnt="3" custLinFactNeighborX="2083" custLinFactNeighborY="31250"/>
      <dgm:spPr>
        <a:solidFill>
          <a:schemeClr val="tx2">
            <a:lumMod val="20000"/>
            <a:lumOff val="80000"/>
          </a:schemeClr>
        </a:solidFill>
      </dgm:spPr>
    </dgm:pt>
    <dgm:pt modelId="{91109DFE-79A5-4DBD-A9D2-A7C6DFB4F4B3}" type="pres">
      <dgm:prSet presAssocID="{0C33C49D-C2F4-46A3-9700-201937E2C0DB}" presName="rect3" presStyleLbl="alignAcc1" presStyleIdx="2" presStyleCnt="3" custLinFactNeighborX="426" custLinFactNeighborY="37500"/>
      <dgm:spPr/>
    </dgm:pt>
    <dgm:pt modelId="{ABF4B142-465E-4835-8BD3-D9217CF22B43}" type="pres">
      <dgm:prSet presAssocID="{C80F6C69-F557-4479-8CF1-01857F52A0AD}" presName="rect1ParTx" presStyleLbl="alignAcc1" presStyleIdx="2" presStyleCnt="3">
        <dgm:presLayoutVars>
          <dgm:chMax val="1"/>
          <dgm:bulletEnabled val="1"/>
        </dgm:presLayoutVars>
      </dgm:prSet>
      <dgm:spPr/>
    </dgm:pt>
    <dgm:pt modelId="{08C3C3DB-BF79-40F0-BBD6-9ADD9DC44D76}" type="pres">
      <dgm:prSet presAssocID="{C80F6C69-F557-4479-8CF1-01857F52A0AD}" presName="rect1ChTx" presStyleLbl="alignAcc1" presStyleIdx="2" presStyleCnt="3" custScaleX="100000" custLinFactNeighborX="-10503">
        <dgm:presLayoutVars>
          <dgm:bulletEnabled val="1"/>
        </dgm:presLayoutVars>
      </dgm:prSet>
      <dgm:spPr/>
    </dgm:pt>
    <dgm:pt modelId="{D464E48D-9B51-446C-8036-3CA73AD7A241}" type="pres">
      <dgm:prSet presAssocID="{538E736F-083D-481B-8F4A-54A2B0EDB0C7}" presName="rect2ParTx" presStyleLbl="alignAcc1" presStyleIdx="2" presStyleCnt="3">
        <dgm:presLayoutVars>
          <dgm:chMax val="1"/>
          <dgm:bulletEnabled val="1"/>
        </dgm:presLayoutVars>
      </dgm:prSet>
      <dgm:spPr/>
    </dgm:pt>
    <dgm:pt modelId="{06ED40FF-95B2-4EA0-B0DE-6D0F312C7CD2}" type="pres">
      <dgm:prSet presAssocID="{538E736F-083D-481B-8F4A-54A2B0EDB0C7}" presName="rect2ChTx" presStyleLbl="alignAcc1" presStyleIdx="2" presStyleCnt="3" custScaleX="113803" custScaleY="150000" custLinFactNeighborX="-5647" custLinFactNeighborY="5952">
        <dgm:presLayoutVars>
          <dgm:bulletEnabled val="1"/>
        </dgm:presLayoutVars>
      </dgm:prSet>
      <dgm:spPr/>
    </dgm:pt>
    <dgm:pt modelId="{E4221D9B-3AB6-4657-990B-60160C66EB20}" type="pres">
      <dgm:prSet presAssocID="{0C33C49D-C2F4-46A3-9700-201937E2C0DB}" presName="rect3ParTx" presStyleLbl="alignAcc1" presStyleIdx="2" presStyleCnt="3">
        <dgm:presLayoutVars>
          <dgm:chMax val="1"/>
          <dgm:bulletEnabled val="1"/>
        </dgm:presLayoutVars>
      </dgm:prSet>
      <dgm:spPr/>
    </dgm:pt>
    <dgm:pt modelId="{58440E0F-267F-47A8-82CE-39CB7E9CA6C8}" type="pres">
      <dgm:prSet presAssocID="{0C33C49D-C2F4-46A3-9700-201937E2C0DB}" presName="rect3ChTx" presStyleLbl="alignAcc1" presStyleIdx="2" presStyleCnt="3" custScaleX="113733" custLinFactNeighborX="2553" custLinFactNeighborY="31250">
        <dgm:presLayoutVars>
          <dgm:bulletEnabled val="1"/>
        </dgm:presLayoutVars>
      </dgm:prSet>
      <dgm:spPr/>
    </dgm:pt>
  </dgm:ptLst>
  <dgm:cxnLst>
    <dgm:cxn modelId="{FC607B15-EE8C-42E3-B878-0159BA66C0F2}" type="presOf" srcId="{0C33C49D-C2F4-46A3-9700-201937E2C0DB}" destId="{91109DFE-79A5-4DBD-A9D2-A7C6DFB4F4B3}" srcOrd="0" destOrd="0" presId="urn:microsoft.com/office/officeart/2005/8/layout/target3"/>
    <dgm:cxn modelId="{AB58801E-9CA3-49D7-9688-B06B4150F4D7}" type="presOf" srcId="{533F385E-E188-4CD6-B5E4-068796F2AF62}" destId="{06ED40FF-95B2-4EA0-B0DE-6D0F312C7CD2}" srcOrd="0" destOrd="1" presId="urn:microsoft.com/office/officeart/2005/8/layout/target3"/>
    <dgm:cxn modelId="{0D95B623-30AF-4A0A-97E0-692767C66666}" type="presOf" srcId="{9A23285A-4B14-4A9F-809A-1E77D020D991}" destId="{08C3C3DB-BF79-40F0-BBD6-9ADD9DC44D76}" srcOrd="0" destOrd="0" presId="urn:microsoft.com/office/officeart/2005/8/layout/target3"/>
    <dgm:cxn modelId="{AAD93F36-648A-43F7-B7A1-98B4028B30FB}" srcId="{538E736F-083D-481B-8F4A-54A2B0EDB0C7}" destId="{533F385E-E188-4CD6-B5E4-068796F2AF62}" srcOrd="1" destOrd="0" parTransId="{5AB17051-58C0-4767-8179-94764CE4A46D}" sibTransId="{B4FEBB05-E47E-46C9-8608-0D2EACD5FC2A}"/>
    <dgm:cxn modelId="{302CFB3C-DD62-443C-A9B9-E3368F1CA4C9}" type="presOf" srcId="{0C33C49D-C2F4-46A3-9700-201937E2C0DB}" destId="{E4221D9B-3AB6-4657-990B-60160C66EB20}" srcOrd="1" destOrd="0" presId="urn:microsoft.com/office/officeart/2005/8/layout/target3"/>
    <dgm:cxn modelId="{CE463444-A2E0-4909-A9C9-B81262C66BBF}" type="presOf" srcId="{9AA37DB0-FED7-4890-9EC1-C3AA268B7629}" destId="{06ED40FF-95B2-4EA0-B0DE-6D0F312C7CD2}" srcOrd="0" destOrd="0" presId="urn:microsoft.com/office/officeart/2005/8/layout/target3"/>
    <dgm:cxn modelId="{8402E265-3B81-4B97-B5BF-72A48DD131E9}" srcId="{C88340C1-86CC-4D93-803A-F2B754BD55CE}" destId="{C80F6C69-F557-4479-8CF1-01857F52A0AD}" srcOrd="0" destOrd="0" parTransId="{835585D6-B9CB-41CF-A175-79E05119CA36}" sibTransId="{E957A4AE-8D34-4AE2-B9D6-531EDB12A90A}"/>
    <dgm:cxn modelId="{1E615F68-851D-49E1-A38A-E7A97A488D84}" type="presOf" srcId="{93AC3463-9A54-42FF-A62B-45F0AF4DDF16}" destId="{58440E0F-267F-47A8-82CE-39CB7E9CA6C8}" srcOrd="0" destOrd="0" presId="urn:microsoft.com/office/officeart/2005/8/layout/target3"/>
    <dgm:cxn modelId="{2FBEC480-FAEF-4078-B585-C0C2932AB368}" type="presOf" srcId="{C80F6C69-F557-4479-8CF1-01857F52A0AD}" destId="{ABF4B142-465E-4835-8BD3-D9217CF22B43}" srcOrd="1" destOrd="0" presId="urn:microsoft.com/office/officeart/2005/8/layout/target3"/>
    <dgm:cxn modelId="{B8C5CCA1-A064-4C1C-BDF5-A0B33C3D4886}" type="presOf" srcId="{C88340C1-86CC-4D93-803A-F2B754BD55CE}" destId="{8FD14328-DEA1-4995-835B-9157167C0BDB}" srcOrd="0" destOrd="0" presId="urn:microsoft.com/office/officeart/2005/8/layout/target3"/>
    <dgm:cxn modelId="{545481A3-8FE6-4125-8773-52C95C7B313D}" srcId="{C80F6C69-F557-4479-8CF1-01857F52A0AD}" destId="{9A23285A-4B14-4A9F-809A-1E77D020D991}" srcOrd="0" destOrd="0" parTransId="{60731B81-691F-4395-8354-983F9D8B02A4}" sibTransId="{494763B9-2FDA-40A9-9569-16C112D95B4B}"/>
    <dgm:cxn modelId="{7E08D8B4-A0AB-40A1-8310-0575B4E9A45A}" type="presOf" srcId="{C80F6C69-F557-4479-8CF1-01857F52A0AD}" destId="{2C8A0D36-86AD-41C2-A541-0F08901E2341}" srcOrd="0" destOrd="0" presId="urn:microsoft.com/office/officeart/2005/8/layout/target3"/>
    <dgm:cxn modelId="{11664FB9-2D18-466F-8CF5-8EDAF342ED7B}" type="presOf" srcId="{538E736F-083D-481B-8F4A-54A2B0EDB0C7}" destId="{C5A7B55B-AD24-46CB-B84C-DA9F650AA242}" srcOrd="0" destOrd="0" presId="urn:microsoft.com/office/officeart/2005/8/layout/target3"/>
    <dgm:cxn modelId="{A820F7CC-E5C7-4667-8ACE-28EC30555328}" srcId="{C88340C1-86CC-4D93-803A-F2B754BD55CE}" destId="{0C33C49D-C2F4-46A3-9700-201937E2C0DB}" srcOrd="2" destOrd="0" parTransId="{1FD2133F-ABB8-406E-996D-34C34FFF2633}" sibTransId="{AA52C888-EF60-449C-BAE0-AB33479AF3FC}"/>
    <dgm:cxn modelId="{0C3396D0-1D2D-4D6E-A24D-7648E3E15454}" srcId="{0C33C49D-C2F4-46A3-9700-201937E2C0DB}" destId="{93AC3463-9A54-42FF-A62B-45F0AF4DDF16}" srcOrd="0" destOrd="0" parTransId="{99EA3CA8-197F-4E17-99AA-C0EF9D2B7F17}" sibTransId="{828FA8D2-AB90-40FF-8FC7-243D743B8F2D}"/>
    <dgm:cxn modelId="{A272DAE0-5348-4664-8939-EFDCBA3D911B}" srcId="{C88340C1-86CC-4D93-803A-F2B754BD55CE}" destId="{538E736F-083D-481B-8F4A-54A2B0EDB0C7}" srcOrd="1" destOrd="0" parTransId="{AC02BE8D-68C8-4347-B7D2-96E528262B74}" sibTransId="{1EC4F6FC-E9FB-473C-B7C9-E38D526E48E7}"/>
    <dgm:cxn modelId="{DE37C9E2-0D3D-4A60-B6FA-E10AC0112A72}" type="presOf" srcId="{538E736F-083D-481B-8F4A-54A2B0EDB0C7}" destId="{D464E48D-9B51-446C-8036-3CA73AD7A241}" srcOrd="1" destOrd="0" presId="urn:microsoft.com/office/officeart/2005/8/layout/target3"/>
    <dgm:cxn modelId="{63E359F9-6765-4F0C-BDC2-4DB2E39C869F}" srcId="{538E736F-083D-481B-8F4A-54A2B0EDB0C7}" destId="{9AA37DB0-FED7-4890-9EC1-C3AA268B7629}" srcOrd="0" destOrd="0" parTransId="{6622D3E3-0C13-4C98-B82D-A1D8C4AF41D7}" sibTransId="{76D2CB92-2B53-41AC-BB50-8B9427E40C62}"/>
    <dgm:cxn modelId="{0EF1963E-C58D-479F-9ED2-28625E67A791}" type="presParOf" srcId="{8FD14328-DEA1-4995-835B-9157167C0BDB}" destId="{ACA4E5ED-3BDF-4CA0-9A9C-31EB1968B568}" srcOrd="0" destOrd="0" presId="urn:microsoft.com/office/officeart/2005/8/layout/target3"/>
    <dgm:cxn modelId="{962EF2B4-0FAD-4413-B758-026CC9EBEB8E}" type="presParOf" srcId="{8FD14328-DEA1-4995-835B-9157167C0BDB}" destId="{0D521BB3-E367-4071-B945-8FEDF097405B}" srcOrd="1" destOrd="0" presId="urn:microsoft.com/office/officeart/2005/8/layout/target3"/>
    <dgm:cxn modelId="{821AE670-3E5D-421F-B398-C8386E1888F5}" type="presParOf" srcId="{8FD14328-DEA1-4995-835B-9157167C0BDB}" destId="{2C8A0D36-86AD-41C2-A541-0F08901E2341}" srcOrd="2" destOrd="0" presId="urn:microsoft.com/office/officeart/2005/8/layout/target3"/>
    <dgm:cxn modelId="{F2667B21-3D1E-44D2-9669-1EDE00193E9E}" type="presParOf" srcId="{8FD14328-DEA1-4995-835B-9157167C0BDB}" destId="{06FF9107-B972-48C1-8FE5-EF5F5259E108}" srcOrd="3" destOrd="0" presId="urn:microsoft.com/office/officeart/2005/8/layout/target3"/>
    <dgm:cxn modelId="{4040FC0D-38E3-4E11-98F3-8F1A90C6B816}" type="presParOf" srcId="{8FD14328-DEA1-4995-835B-9157167C0BDB}" destId="{A0562579-61DA-4694-875A-1D66D75A22DC}" srcOrd="4" destOrd="0" presId="urn:microsoft.com/office/officeart/2005/8/layout/target3"/>
    <dgm:cxn modelId="{132DB0AA-4409-460F-ABF4-EC69E9ADBA9F}" type="presParOf" srcId="{8FD14328-DEA1-4995-835B-9157167C0BDB}" destId="{C5A7B55B-AD24-46CB-B84C-DA9F650AA242}" srcOrd="5" destOrd="0" presId="urn:microsoft.com/office/officeart/2005/8/layout/target3"/>
    <dgm:cxn modelId="{28470132-5709-48C2-B584-500E6DB926B4}" type="presParOf" srcId="{8FD14328-DEA1-4995-835B-9157167C0BDB}" destId="{6615C7DA-6A3F-42EF-AE1A-2137D61A3F59}" srcOrd="6" destOrd="0" presId="urn:microsoft.com/office/officeart/2005/8/layout/target3"/>
    <dgm:cxn modelId="{FAF83331-2C38-48FC-A9BF-DBAC0E8E1591}" type="presParOf" srcId="{8FD14328-DEA1-4995-835B-9157167C0BDB}" destId="{C1256F7B-1AB2-4F2D-A6AE-2504202B5C2C}" srcOrd="7" destOrd="0" presId="urn:microsoft.com/office/officeart/2005/8/layout/target3"/>
    <dgm:cxn modelId="{7634437F-7113-4E3F-89D5-0CC7C0350258}" type="presParOf" srcId="{8FD14328-DEA1-4995-835B-9157167C0BDB}" destId="{91109DFE-79A5-4DBD-A9D2-A7C6DFB4F4B3}" srcOrd="8" destOrd="0" presId="urn:microsoft.com/office/officeart/2005/8/layout/target3"/>
    <dgm:cxn modelId="{3E616D21-BABE-4C48-880A-66D165E92FBA}" type="presParOf" srcId="{8FD14328-DEA1-4995-835B-9157167C0BDB}" destId="{ABF4B142-465E-4835-8BD3-D9217CF22B43}" srcOrd="9" destOrd="0" presId="urn:microsoft.com/office/officeart/2005/8/layout/target3"/>
    <dgm:cxn modelId="{8716EBD8-53F6-49BF-A89C-807FBF497820}" type="presParOf" srcId="{8FD14328-DEA1-4995-835B-9157167C0BDB}" destId="{08C3C3DB-BF79-40F0-BBD6-9ADD9DC44D76}" srcOrd="10" destOrd="0" presId="urn:microsoft.com/office/officeart/2005/8/layout/target3"/>
    <dgm:cxn modelId="{D1D93C88-1F56-41FE-8F0D-6976A663DFCA}" type="presParOf" srcId="{8FD14328-DEA1-4995-835B-9157167C0BDB}" destId="{D464E48D-9B51-446C-8036-3CA73AD7A241}" srcOrd="11" destOrd="0" presId="urn:microsoft.com/office/officeart/2005/8/layout/target3"/>
    <dgm:cxn modelId="{6DEEA038-DF55-4A77-9569-CC5B4133CE33}" type="presParOf" srcId="{8FD14328-DEA1-4995-835B-9157167C0BDB}" destId="{06ED40FF-95B2-4EA0-B0DE-6D0F312C7CD2}" srcOrd="12" destOrd="0" presId="urn:microsoft.com/office/officeart/2005/8/layout/target3"/>
    <dgm:cxn modelId="{701900D9-FC27-42A9-9E63-37840B7EB4A2}" type="presParOf" srcId="{8FD14328-DEA1-4995-835B-9157167C0BDB}" destId="{E4221D9B-3AB6-4657-990B-60160C66EB20}" srcOrd="13" destOrd="0" presId="urn:microsoft.com/office/officeart/2005/8/layout/target3"/>
    <dgm:cxn modelId="{869C5B30-514E-45A7-89B6-8034BA340C12}" type="presParOf" srcId="{8FD14328-DEA1-4995-835B-9157167C0BDB}" destId="{58440E0F-267F-47A8-82CE-39CB7E9CA6C8}"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5F7E6-42B3-4B85-A909-C982A27AF0D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hu-HU"/>
        </a:p>
      </dgm:t>
    </dgm:pt>
    <dgm:pt modelId="{DD85039A-ECA4-4B5D-8A92-9909C9D8B84B}">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Бюджетные учреждения направляют свои годовые финансовые отчеты в базу данных Казначейства</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088191EA-F348-4273-9F38-5C1CF82336CE}" type="parTrans" cxnId="{4896A9FA-D153-428C-8DB0-A1A280377CCA}">
      <dgm:prSet/>
      <dgm:spPr/>
      <dgm:t>
        <a:bodyPr/>
        <a:lstStyle/>
        <a:p>
          <a:pPr algn="ctr"/>
          <a:endParaRPr lang="hu-HU" sz="1400"/>
        </a:p>
      </dgm:t>
    </dgm:pt>
    <dgm:pt modelId="{390ED4DB-97AC-4340-82D9-B1152B52CFF7}" type="sibTrans" cxnId="{4896A9FA-D153-428C-8DB0-A1A280377CCA}">
      <dgm:prSet/>
      <dgm:spPr/>
      <dgm:t>
        <a:bodyPr/>
        <a:lstStyle/>
        <a:p>
          <a:pPr algn="ctr"/>
          <a:endParaRPr lang="hu-HU" sz="1400"/>
        </a:p>
      </dgm:t>
    </dgm:pt>
    <dgm:pt modelId="{B1D16B15-8E71-4552-9E0B-36E3540FACCB}">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Отраслевые министерства проверяют данные и готовят пояснения к главам</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73355204-227A-4A2C-B631-0A69A6E537DF}" type="parTrans" cxnId="{52C96FE1-0862-4B0F-8C6D-B0D4E56E1810}">
      <dgm:prSet/>
      <dgm:spPr/>
      <dgm:t>
        <a:bodyPr/>
        <a:lstStyle/>
        <a:p>
          <a:pPr algn="ctr"/>
          <a:endParaRPr lang="hu-HU" sz="1400"/>
        </a:p>
      </dgm:t>
    </dgm:pt>
    <dgm:pt modelId="{DDDEC5A7-E3E7-4F3E-AF8B-269960F95EC4}" type="sibTrans" cxnId="{52C96FE1-0862-4B0F-8C6D-B0D4E56E1810}">
      <dgm:prSet/>
      <dgm:spPr/>
      <dgm:t>
        <a:bodyPr/>
        <a:lstStyle/>
        <a:p>
          <a:pPr algn="ctr"/>
          <a:endParaRPr lang="hu-HU" sz="1400"/>
        </a:p>
      </dgm:t>
    </dgm:pt>
    <dgm:pt modelId="{9509ABDD-D722-4B65-8CBC-5D1D5FC64D80}">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Казначейство направляет обобщенные данные в Министерство финансов</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3A569308-1664-4661-BAFD-F29099EBDF53}" type="parTrans" cxnId="{21DF6C0E-6A74-453E-A0E5-7DC35ED0BAD3}">
      <dgm:prSet/>
      <dgm:spPr/>
      <dgm:t>
        <a:bodyPr/>
        <a:lstStyle/>
        <a:p>
          <a:pPr algn="ctr"/>
          <a:endParaRPr lang="hu-HU" sz="1400"/>
        </a:p>
      </dgm:t>
    </dgm:pt>
    <dgm:pt modelId="{02AD37D9-E23A-406A-AFE1-DDCC7412E164}" type="sibTrans" cxnId="{21DF6C0E-6A74-453E-A0E5-7DC35ED0BAD3}">
      <dgm:prSet/>
      <dgm:spPr/>
      <dgm:t>
        <a:bodyPr/>
        <a:lstStyle/>
        <a:p>
          <a:pPr algn="ctr"/>
          <a:endParaRPr lang="hu-HU" sz="1400"/>
        </a:p>
      </dgm:t>
    </dgm:pt>
    <dgm:pt modelId="{7A7C767C-1792-4D4F-926F-97A63D836897}">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готовит проект годового отчета</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7B0467F9-D34B-45BD-8366-78305B6C15A3}" type="parTrans" cxnId="{1C790017-1EC9-457F-9BC4-219DE5682EA8}">
      <dgm:prSet/>
      <dgm:spPr/>
      <dgm:t>
        <a:bodyPr/>
        <a:lstStyle/>
        <a:p>
          <a:pPr algn="ctr"/>
          <a:endParaRPr lang="hu-HU" sz="1400"/>
        </a:p>
      </dgm:t>
    </dgm:pt>
    <dgm:pt modelId="{60A79356-62FD-4F6A-861B-3812DE001F97}" type="sibTrans" cxnId="{1C790017-1EC9-457F-9BC4-219DE5682EA8}">
      <dgm:prSet/>
      <dgm:spPr/>
      <dgm:t>
        <a:bodyPr/>
        <a:lstStyle/>
        <a:p>
          <a:pPr algn="ctr"/>
          <a:endParaRPr lang="hu-HU" sz="1400"/>
        </a:p>
      </dgm:t>
    </dgm:pt>
    <dgm:pt modelId="{BD32C9ED-2064-4BAB-AE9F-86DE6D96D29C}">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Правительство обсуждает проект отчета</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EF00EF9D-3B21-4AEE-A806-F67B4B46BB1F}" type="parTrans" cxnId="{85B5C4EE-EC44-4D63-B3F6-E7B64AFF6C82}">
      <dgm:prSet/>
      <dgm:spPr/>
      <dgm:t>
        <a:bodyPr/>
        <a:lstStyle/>
        <a:p>
          <a:pPr algn="ctr"/>
          <a:endParaRPr lang="hu-HU" sz="1400"/>
        </a:p>
      </dgm:t>
    </dgm:pt>
    <dgm:pt modelId="{78FC2808-AB6B-47EB-9E2B-B75429F02E4A}" type="sibTrans" cxnId="{85B5C4EE-EC44-4D63-B3F6-E7B64AFF6C82}">
      <dgm:prSet/>
      <dgm:spPr/>
      <dgm:t>
        <a:bodyPr/>
        <a:lstStyle/>
        <a:p>
          <a:pPr algn="ctr"/>
          <a:endParaRPr lang="hu-HU" sz="1400"/>
        </a:p>
      </dgm:t>
    </dgm:pt>
    <dgm:pt modelId="{806F29EB-DBE0-44C5-B3E0-BC4C7A8ED90A}">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направляет проект отчета в Парламент</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A21E3D91-E627-4B01-85D5-A2214D6CB18B}" type="parTrans" cxnId="{D894ABE1-F16B-4FF4-90A8-F4E6671F2E9E}">
      <dgm:prSet/>
      <dgm:spPr/>
      <dgm:t>
        <a:bodyPr/>
        <a:lstStyle/>
        <a:p>
          <a:pPr algn="ctr"/>
          <a:endParaRPr lang="hu-HU" sz="1400"/>
        </a:p>
      </dgm:t>
    </dgm:pt>
    <dgm:pt modelId="{7C2EDC20-EE67-4813-958A-5E35AF39CCC3}" type="sibTrans" cxnId="{D894ABE1-F16B-4FF4-90A8-F4E6671F2E9E}">
      <dgm:prSet/>
      <dgm:spPr/>
      <dgm:t>
        <a:bodyPr/>
        <a:lstStyle/>
        <a:p>
          <a:pPr algn="ctr"/>
          <a:endParaRPr lang="hu-HU" sz="1400"/>
        </a:p>
      </dgm:t>
    </dgm:pt>
    <dgm:pt modelId="{071B1A16-2B12-4958-8556-E511CCD3B6D6}">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Процедура обсуждении и утверждения в Парламенте идентична процедуре принятия бюджета</a:t>
          </a:r>
          <a:r>
            <a:rPr lang="en-GB" sz="1200" b="1" noProof="0" dirty="0">
              <a:latin typeface="Segoe UI" panose="020B0502040204020203" pitchFamily="34" charset="0"/>
              <a:ea typeface="Segoe UI" panose="020B0502040204020203" pitchFamily="34" charset="0"/>
              <a:cs typeface="Segoe UI" panose="020B0502040204020203" pitchFamily="34" charset="0"/>
            </a:rPr>
            <a:t>.</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A06540F5-1733-46A9-9384-2DAA5A712772}" type="parTrans" cxnId="{9509CE8C-5232-443C-A1D8-266C840BE31C}">
      <dgm:prSet/>
      <dgm:spPr/>
      <dgm:t>
        <a:bodyPr/>
        <a:lstStyle/>
        <a:p>
          <a:pPr algn="ctr"/>
          <a:endParaRPr lang="hu-HU" sz="1400"/>
        </a:p>
      </dgm:t>
    </dgm:pt>
    <dgm:pt modelId="{CD7BA85F-4963-44E2-9E77-68A1A494CB72}" type="sibTrans" cxnId="{9509CE8C-5232-443C-A1D8-266C840BE31C}">
      <dgm:prSet/>
      <dgm:spPr/>
      <dgm:t>
        <a:bodyPr/>
        <a:lstStyle/>
        <a:p>
          <a:pPr algn="ctr"/>
          <a:endParaRPr lang="hu-HU" sz="1400"/>
        </a:p>
      </dgm:t>
    </dgm:pt>
    <dgm:pt modelId="{2462ACA1-28B0-4DB6-91EB-2E5D700FDE8C}">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Июнь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0A48B43E-035D-467E-BB66-1C41E9155D12}" type="parTrans" cxnId="{8473E4BD-CB20-44A0-9332-A2BB7D1B914F}">
      <dgm:prSet/>
      <dgm:spPr/>
      <dgm:t>
        <a:bodyPr/>
        <a:lstStyle/>
        <a:p>
          <a:endParaRPr lang="hu-HU" sz="1400"/>
        </a:p>
      </dgm:t>
    </dgm:pt>
    <dgm:pt modelId="{C9525A96-2D31-47D9-BB48-9935331B383D}" type="sibTrans" cxnId="{8473E4BD-CB20-44A0-9332-A2BB7D1B914F}">
      <dgm:prSet/>
      <dgm:spPr/>
      <dgm:t>
        <a:bodyPr/>
        <a:lstStyle/>
        <a:p>
          <a:endParaRPr lang="hu-HU" sz="1400"/>
        </a:p>
      </dgm:t>
    </dgm:pt>
    <dgm:pt modelId="{93E91988-20FE-4DEA-A3E6-0B5221376726}">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Июнь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B753D3D8-551A-45BD-982D-10AE305A8849}" type="parTrans" cxnId="{8528E5D9-B12B-4A08-BB8D-B571B9E8A1A0}">
      <dgm:prSet/>
      <dgm:spPr/>
      <dgm:t>
        <a:bodyPr/>
        <a:lstStyle/>
        <a:p>
          <a:endParaRPr lang="hu-HU" sz="1400"/>
        </a:p>
      </dgm:t>
    </dgm:pt>
    <dgm:pt modelId="{FDF52118-C7F7-4324-8C59-BE0F7B5E0718}" type="sibTrans" cxnId="{8528E5D9-B12B-4A08-BB8D-B571B9E8A1A0}">
      <dgm:prSet/>
      <dgm:spPr/>
      <dgm:t>
        <a:bodyPr/>
        <a:lstStyle/>
        <a:p>
          <a:endParaRPr lang="hu-HU" sz="1400"/>
        </a:p>
      </dgm:t>
    </dgm:pt>
    <dgm:pt modelId="{E9D59310-B619-4052-AA91-53D03DFDED05}">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3191B1A5-B784-4EC4-9C18-C62BF7A82C97}" type="parTrans" cxnId="{E4E60347-8E71-41CD-A527-6F44EB114510}">
      <dgm:prSet/>
      <dgm:spPr/>
      <dgm:t>
        <a:bodyPr/>
        <a:lstStyle/>
        <a:p>
          <a:endParaRPr lang="hu-HU" sz="1400"/>
        </a:p>
      </dgm:t>
    </dgm:pt>
    <dgm:pt modelId="{81E2EEB1-8DCB-4B96-9B2E-6985E9FB6905}" type="sibTrans" cxnId="{E4E60347-8E71-41CD-A527-6F44EB114510}">
      <dgm:prSet/>
      <dgm:spPr/>
      <dgm:t>
        <a:bodyPr/>
        <a:lstStyle/>
        <a:p>
          <a:endParaRPr lang="hu-HU" sz="1400"/>
        </a:p>
      </dgm:t>
    </dgm:pt>
    <dgm:pt modelId="{5A9ED606-E85C-4A4D-A28E-A53A27B3865B}">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6C6371AC-FA2E-4831-8236-52D92FD0BB0F}" type="parTrans" cxnId="{7A6B04F2-0187-418D-AA15-534C1DAFED8A}">
      <dgm:prSet/>
      <dgm:spPr/>
      <dgm:t>
        <a:bodyPr/>
        <a:lstStyle/>
        <a:p>
          <a:endParaRPr lang="hu-HU" sz="1400"/>
        </a:p>
      </dgm:t>
    </dgm:pt>
    <dgm:pt modelId="{FB99A524-12CD-40C8-A59F-B7D7025DEE03}" type="sibTrans" cxnId="{7A6B04F2-0187-418D-AA15-534C1DAFED8A}">
      <dgm:prSet/>
      <dgm:spPr/>
      <dgm:t>
        <a:bodyPr/>
        <a:lstStyle/>
        <a:p>
          <a:endParaRPr lang="hu-HU" sz="1400"/>
        </a:p>
      </dgm:t>
    </dgm:pt>
    <dgm:pt modelId="{63B435E8-061C-46B5-A67F-1530CEDADC56}">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3B90B061-27A7-470C-83D6-70DF666A55A6}" type="parTrans" cxnId="{9691274E-B11F-4B70-BD91-CF705CDF10CE}">
      <dgm:prSet/>
      <dgm:spPr/>
      <dgm:t>
        <a:bodyPr/>
        <a:lstStyle/>
        <a:p>
          <a:endParaRPr lang="hu-HU" sz="1400"/>
        </a:p>
      </dgm:t>
    </dgm:pt>
    <dgm:pt modelId="{5AE310F3-87BC-493F-BF3E-AF1F26581F8A}" type="sibTrans" cxnId="{9691274E-B11F-4B70-BD91-CF705CDF10CE}">
      <dgm:prSet/>
      <dgm:spPr/>
      <dgm:t>
        <a:bodyPr/>
        <a:lstStyle/>
        <a:p>
          <a:endParaRPr lang="hu-HU" sz="1400"/>
        </a:p>
      </dgm:t>
    </dgm:pt>
    <dgm:pt modelId="{194D308C-8F9E-4CCB-A886-00BA2BBE1B19}">
      <dgm:prSet custT="1"/>
      <dgm:spPr/>
      <dgm:t>
        <a:bodyPr/>
        <a:lstStyle/>
        <a:p>
          <a:pPr algn="ctr" rtl="0"/>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 </a:t>
          </a:r>
          <a:r>
            <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BBD3FFF9-AD51-4DC3-9283-81895D8B2648}" type="parTrans" cxnId="{D870CD4C-B03F-49BC-ACC9-23AE1BCF2C70}">
      <dgm:prSet/>
      <dgm:spPr/>
      <dgm:t>
        <a:bodyPr/>
        <a:lstStyle/>
        <a:p>
          <a:endParaRPr lang="hu-HU"/>
        </a:p>
      </dgm:t>
    </dgm:pt>
    <dgm:pt modelId="{DE00F814-CD9F-4943-98BE-03886D9AC6B7}" type="sibTrans" cxnId="{D870CD4C-B03F-49BC-ACC9-23AE1BCF2C70}">
      <dgm:prSet/>
      <dgm:spPr/>
      <dgm:t>
        <a:bodyPr/>
        <a:lstStyle/>
        <a:p>
          <a:endParaRPr lang="hu-HU"/>
        </a:p>
      </dgm:t>
    </dgm:pt>
    <dgm:pt modelId="{F9DDC54A-CAA6-4DD9-90A6-22E339906C9F}">
      <dgm:prSet/>
      <dgm:spPr/>
      <dgm:t>
        <a:bodyPr/>
        <a:lstStyle/>
        <a:p>
          <a:pPr rtl="0"/>
          <a:r>
            <a:rPr lang="ru-RU"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b="1"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noProof="0" dirty="0">
            <a:latin typeface="Segoe UI" panose="020B0502040204020203" pitchFamily="34" charset="0"/>
            <a:ea typeface="Segoe UI" panose="020B0502040204020203" pitchFamily="34" charset="0"/>
            <a:cs typeface="Segoe UI" panose="020B0502040204020203" pitchFamily="34" charset="0"/>
          </a:endParaRPr>
        </a:p>
      </dgm:t>
    </dgm:pt>
    <dgm:pt modelId="{047A4C76-9019-4856-9DB9-90AFE2DBA29C}" type="parTrans" cxnId="{04E2A024-5EBD-4AF6-8525-87FF35E1ED25}">
      <dgm:prSet/>
      <dgm:spPr/>
      <dgm:t>
        <a:bodyPr/>
        <a:lstStyle/>
        <a:p>
          <a:endParaRPr lang="hu-HU"/>
        </a:p>
      </dgm:t>
    </dgm:pt>
    <dgm:pt modelId="{D24E89DF-3DAA-4B2B-A019-233EF596687E}" type="sibTrans" cxnId="{04E2A024-5EBD-4AF6-8525-87FF35E1ED25}">
      <dgm:prSet/>
      <dgm:spPr/>
      <dgm:t>
        <a:bodyPr/>
        <a:lstStyle/>
        <a:p>
          <a:endParaRPr lang="hu-HU"/>
        </a:p>
      </dgm:t>
    </dgm:pt>
    <dgm:pt modelId="{0A67AD9F-6106-4F44-BFDB-9D90DA0E8539}">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ВОФК получает проект отчета</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BBFE49C6-DB59-4472-AF2F-3A51AFA95A52}" type="parTrans" cxnId="{049E375C-C834-4832-A841-CA53FA0369F5}">
      <dgm:prSet/>
      <dgm:spPr/>
      <dgm:t>
        <a:bodyPr/>
        <a:lstStyle/>
        <a:p>
          <a:endParaRPr lang="hu-HU"/>
        </a:p>
      </dgm:t>
    </dgm:pt>
    <dgm:pt modelId="{1D9E442D-DEC8-4290-A084-85E513B65953}" type="sibTrans" cxnId="{049E375C-C834-4832-A841-CA53FA0369F5}">
      <dgm:prSet/>
      <dgm:spPr/>
      <dgm:t>
        <a:bodyPr/>
        <a:lstStyle/>
        <a:p>
          <a:endParaRPr lang="hu-HU"/>
        </a:p>
      </dgm:t>
    </dgm:pt>
    <dgm:pt modelId="{A2725A33-9047-48F0-AEF9-D4E7C1E38366}">
      <dgm:prSet custT="1"/>
      <dgm:spPr/>
      <dgm:t>
        <a:bodyPr/>
        <a:lstStyle/>
        <a:p>
          <a:pPr algn="ctr" rtl="0"/>
          <a:r>
            <a:rPr lang="ru-RU" sz="1200" b="1"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устанавливает процедуру закрытия счетов</a:t>
          </a:r>
          <a:endParaRPr lang="en-GB" sz="1200" noProof="0" dirty="0">
            <a:latin typeface="Segoe UI" panose="020B0502040204020203" pitchFamily="34" charset="0"/>
            <a:ea typeface="Segoe UI" panose="020B0502040204020203" pitchFamily="34" charset="0"/>
            <a:cs typeface="Segoe UI" panose="020B0502040204020203" pitchFamily="34" charset="0"/>
          </a:endParaRPr>
        </a:p>
      </dgm:t>
    </dgm:pt>
    <dgm:pt modelId="{228F2E95-3077-4DE6-9375-2826BED6AE5A}" type="parTrans" cxnId="{C95296B9-E525-4F82-971E-5CBF567717A2}">
      <dgm:prSet/>
      <dgm:spPr/>
      <dgm:t>
        <a:bodyPr/>
        <a:lstStyle/>
        <a:p>
          <a:endParaRPr lang="hu-HU"/>
        </a:p>
      </dgm:t>
    </dgm:pt>
    <dgm:pt modelId="{26AECD64-160A-4373-9D4C-2678C1147A30}" type="sibTrans" cxnId="{C95296B9-E525-4F82-971E-5CBF567717A2}">
      <dgm:prSet/>
      <dgm:spPr/>
      <dgm:t>
        <a:bodyPr/>
        <a:lstStyle/>
        <a:p>
          <a:endParaRPr lang="hu-HU"/>
        </a:p>
      </dgm:t>
    </dgm:pt>
    <dgm:pt modelId="{02B99FA6-24AB-4007-9CE6-024CE9A7533C}" type="pres">
      <dgm:prSet presAssocID="{B3F5F7E6-42B3-4B85-A909-C982A27AF0D8}" presName="Name0" presStyleCnt="0">
        <dgm:presLayoutVars>
          <dgm:dir/>
          <dgm:animLvl val="lvl"/>
          <dgm:resizeHandles val="exact"/>
        </dgm:presLayoutVars>
      </dgm:prSet>
      <dgm:spPr/>
    </dgm:pt>
    <dgm:pt modelId="{06797775-504E-4B08-A929-59D27565F099}" type="pres">
      <dgm:prSet presAssocID="{071B1A16-2B12-4958-8556-E511CCD3B6D6}" presName="boxAndChildren" presStyleCnt="0"/>
      <dgm:spPr/>
    </dgm:pt>
    <dgm:pt modelId="{2B901B7B-0872-48C1-A07E-57966C4EE775}" type="pres">
      <dgm:prSet presAssocID="{071B1A16-2B12-4958-8556-E511CCD3B6D6}" presName="parentTextBox" presStyleLbl="node1" presStyleIdx="0" presStyleCnt="9"/>
      <dgm:spPr/>
    </dgm:pt>
    <dgm:pt modelId="{65BB8728-AC09-4D53-9502-2CE7D914288A}" type="pres">
      <dgm:prSet presAssocID="{7C2EDC20-EE67-4813-958A-5E35AF39CCC3}" presName="sp" presStyleCnt="0"/>
      <dgm:spPr/>
    </dgm:pt>
    <dgm:pt modelId="{309E902F-96F9-4B0D-9426-D3DC32B56AF4}" type="pres">
      <dgm:prSet presAssocID="{806F29EB-DBE0-44C5-B3E0-BC4C7A8ED90A}" presName="arrowAndChildren" presStyleCnt="0"/>
      <dgm:spPr/>
    </dgm:pt>
    <dgm:pt modelId="{6282D06C-2AF8-49AC-B129-811674A1B13B}" type="pres">
      <dgm:prSet presAssocID="{806F29EB-DBE0-44C5-B3E0-BC4C7A8ED90A}" presName="parentTextArrow" presStyleLbl="node1" presStyleIdx="0" presStyleCnt="9"/>
      <dgm:spPr/>
    </dgm:pt>
    <dgm:pt modelId="{8602F542-2B71-491A-8E2D-8075967E44E2}" type="pres">
      <dgm:prSet presAssocID="{806F29EB-DBE0-44C5-B3E0-BC4C7A8ED90A}" presName="arrow" presStyleLbl="node1" presStyleIdx="1" presStyleCnt="9"/>
      <dgm:spPr/>
    </dgm:pt>
    <dgm:pt modelId="{585F0A19-5D5D-46BB-8233-5B054AD74BD4}" type="pres">
      <dgm:prSet presAssocID="{806F29EB-DBE0-44C5-B3E0-BC4C7A8ED90A}" presName="descendantArrow" presStyleCnt="0"/>
      <dgm:spPr/>
    </dgm:pt>
    <dgm:pt modelId="{50D6EB8B-9ACA-4820-A673-2AEFFEA3EA9B}" type="pres">
      <dgm:prSet presAssocID="{194D308C-8F9E-4CCB-A886-00BA2BBE1B19}" presName="childTextArrow" presStyleLbl="fgAccFollowNode1" presStyleIdx="0" presStyleCnt="7">
        <dgm:presLayoutVars>
          <dgm:bulletEnabled val="1"/>
        </dgm:presLayoutVars>
      </dgm:prSet>
      <dgm:spPr/>
    </dgm:pt>
    <dgm:pt modelId="{FA693CE7-88A3-4104-AB31-556251F11A60}" type="pres">
      <dgm:prSet presAssocID="{78FC2808-AB6B-47EB-9E2B-B75429F02E4A}" presName="sp" presStyleCnt="0"/>
      <dgm:spPr/>
    </dgm:pt>
    <dgm:pt modelId="{3D4A13C1-D1BE-491C-A020-535AEA63E6A7}" type="pres">
      <dgm:prSet presAssocID="{BD32C9ED-2064-4BAB-AE9F-86DE6D96D29C}" presName="arrowAndChildren" presStyleCnt="0"/>
      <dgm:spPr/>
    </dgm:pt>
    <dgm:pt modelId="{21D987D5-6620-45D2-B553-C48D673A1BD7}" type="pres">
      <dgm:prSet presAssocID="{BD32C9ED-2064-4BAB-AE9F-86DE6D96D29C}" presName="parentTextArrow" presStyleLbl="node1" presStyleIdx="1" presStyleCnt="9"/>
      <dgm:spPr/>
    </dgm:pt>
    <dgm:pt modelId="{194E4920-B1FD-415E-8C38-A92E54C2C421}" type="pres">
      <dgm:prSet presAssocID="{BD32C9ED-2064-4BAB-AE9F-86DE6D96D29C}" presName="arrow" presStyleLbl="node1" presStyleIdx="2" presStyleCnt="9"/>
      <dgm:spPr/>
    </dgm:pt>
    <dgm:pt modelId="{338D40ED-5EC0-4C93-ABB4-4D7FAFD5A5E8}" type="pres">
      <dgm:prSet presAssocID="{BD32C9ED-2064-4BAB-AE9F-86DE6D96D29C}" presName="descendantArrow" presStyleCnt="0"/>
      <dgm:spPr/>
    </dgm:pt>
    <dgm:pt modelId="{10B1F6E5-8610-406F-A82E-4FFFB9FA3647}" type="pres">
      <dgm:prSet presAssocID="{63B435E8-061C-46B5-A67F-1530CEDADC56}" presName="childTextArrow" presStyleLbl="fgAccFollowNode1" presStyleIdx="1" presStyleCnt="7">
        <dgm:presLayoutVars>
          <dgm:bulletEnabled val="1"/>
        </dgm:presLayoutVars>
      </dgm:prSet>
      <dgm:spPr/>
    </dgm:pt>
    <dgm:pt modelId="{F870B7A5-AA14-4CBE-AAD9-D5B6EE6E971F}" type="pres">
      <dgm:prSet presAssocID="{1D9E442D-DEC8-4290-A084-85E513B65953}" presName="sp" presStyleCnt="0"/>
      <dgm:spPr/>
    </dgm:pt>
    <dgm:pt modelId="{D9CED52A-45F1-4AF7-AA4D-A6402FF5F3C2}" type="pres">
      <dgm:prSet presAssocID="{0A67AD9F-6106-4F44-BFDB-9D90DA0E8539}" presName="arrowAndChildren" presStyleCnt="0"/>
      <dgm:spPr/>
    </dgm:pt>
    <dgm:pt modelId="{C8001E93-F506-49F1-8F10-B233C1EEE461}" type="pres">
      <dgm:prSet presAssocID="{0A67AD9F-6106-4F44-BFDB-9D90DA0E8539}" presName="parentTextArrow" presStyleLbl="node1" presStyleIdx="2" presStyleCnt="9"/>
      <dgm:spPr/>
    </dgm:pt>
    <dgm:pt modelId="{D23045CB-8870-4F05-A229-DF15A437C436}" type="pres">
      <dgm:prSet presAssocID="{0A67AD9F-6106-4F44-BFDB-9D90DA0E8539}" presName="arrow" presStyleLbl="node1" presStyleIdx="3" presStyleCnt="9"/>
      <dgm:spPr/>
    </dgm:pt>
    <dgm:pt modelId="{30513E9C-4C39-4224-A9FE-DC2652EF4DB2}" type="pres">
      <dgm:prSet presAssocID="{0A67AD9F-6106-4F44-BFDB-9D90DA0E8539}" presName="descendantArrow" presStyleCnt="0"/>
      <dgm:spPr/>
    </dgm:pt>
    <dgm:pt modelId="{5BCC2CD5-C0B1-4E27-8346-9420AA9245C4}" type="pres">
      <dgm:prSet presAssocID="{F9DDC54A-CAA6-4DD9-90A6-22E339906C9F}" presName="childTextArrow" presStyleLbl="fgAccFollowNode1" presStyleIdx="2" presStyleCnt="7">
        <dgm:presLayoutVars>
          <dgm:bulletEnabled val="1"/>
        </dgm:presLayoutVars>
      </dgm:prSet>
      <dgm:spPr/>
    </dgm:pt>
    <dgm:pt modelId="{C978CE09-C52C-474D-9F93-9FE36E285E3F}" type="pres">
      <dgm:prSet presAssocID="{60A79356-62FD-4F6A-861B-3812DE001F97}" presName="sp" presStyleCnt="0"/>
      <dgm:spPr/>
    </dgm:pt>
    <dgm:pt modelId="{D26753E9-CBDF-4B9E-B3F3-C2597A47342C}" type="pres">
      <dgm:prSet presAssocID="{7A7C767C-1792-4D4F-926F-97A63D836897}" presName="arrowAndChildren" presStyleCnt="0"/>
      <dgm:spPr/>
    </dgm:pt>
    <dgm:pt modelId="{0FD25854-8E86-48DA-BA96-482F2AEE9DB2}" type="pres">
      <dgm:prSet presAssocID="{7A7C767C-1792-4D4F-926F-97A63D836897}" presName="parentTextArrow" presStyleLbl="node1" presStyleIdx="3" presStyleCnt="9"/>
      <dgm:spPr/>
    </dgm:pt>
    <dgm:pt modelId="{4552DE5F-4D01-4D89-B72F-7D648EE6FFE1}" type="pres">
      <dgm:prSet presAssocID="{7A7C767C-1792-4D4F-926F-97A63D836897}" presName="arrow" presStyleLbl="node1" presStyleIdx="4" presStyleCnt="9"/>
      <dgm:spPr/>
    </dgm:pt>
    <dgm:pt modelId="{EAF4EA06-57FA-4C1D-9526-8A3301B14304}" type="pres">
      <dgm:prSet presAssocID="{7A7C767C-1792-4D4F-926F-97A63D836897}" presName="descendantArrow" presStyleCnt="0"/>
      <dgm:spPr/>
    </dgm:pt>
    <dgm:pt modelId="{281E7860-B579-40A4-B9C8-E2B680CAD4C4}" type="pres">
      <dgm:prSet presAssocID="{5A9ED606-E85C-4A4D-A28E-A53A27B3865B}" presName="childTextArrow" presStyleLbl="fgAccFollowNode1" presStyleIdx="3" presStyleCnt="7" custLinFactNeighborX="7207" custLinFactNeighborY="-11346">
        <dgm:presLayoutVars>
          <dgm:bulletEnabled val="1"/>
        </dgm:presLayoutVars>
      </dgm:prSet>
      <dgm:spPr/>
    </dgm:pt>
    <dgm:pt modelId="{1EC84A8D-D17D-4F7E-BD7F-332047C40144}" type="pres">
      <dgm:prSet presAssocID="{02AD37D9-E23A-406A-AFE1-DDCC7412E164}" presName="sp" presStyleCnt="0"/>
      <dgm:spPr/>
    </dgm:pt>
    <dgm:pt modelId="{0FEAD649-0D58-4AC0-9634-AB5FF86F2173}" type="pres">
      <dgm:prSet presAssocID="{9509ABDD-D722-4B65-8CBC-5D1D5FC64D80}" presName="arrowAndChildren" presStyleCnt="0"/>
      <dgm:spPr/>
    </dgm:pt>
    <dgm:pt modelId="{04E957B4-30CC-4546-965B-8F407A1E7609}" type="pres">
      <dgm:prSet presAssocID="{9509ABDD-D722-4B65-8CBC-5D1D5FC64D80}" presName="parentTextArrow" presStyleLbl="node1" presStyleIdx="4" presStyleCnt="9"/>
      <dgm:spPr/>
    </dgm:pt>
    <dgm:pt modelId="{ADD3C36C-AD42-4D02-8D5A-E6771AB390D8}" type="pres">
      <dgm:prSet presAssocID="{9509ABDD-D722-4B65-8CBC-5D1D5FC64D80}" presName="arrow" presStyleLbl="node1" presStyleIdx="5" presStyleCnt="9"/>
      <dgm:spPr/>
    </dgm:pt>
    <dgm:pt modelId="{5DE72A27-6306-4B9D-B8B1-3F6D87EF6747}" type="pres">
      <dgm:prSet presAssocID="{9509ABDD-D722-4B65-8CBC-5D1D5FC64D80}" presName="descendantArrow" presStyleCnt="0"/>
      <dgm:spPr/>
    </dgm:pt>
    <dgm:pt modelId="{892FC494-596D-45E1-A267-BA370B9D387E}" type="pres">
      <dgm:prSet presAssocID="{E9D59310-B619-4052-AA91-53D03DFDED05}" presName="childTextArrow" presStyleLbl="fgAccFollowNode1" presStyleIdx="4" presStyleCnt="7">
        <dgm:presLayoutVars>
          <dgm:bulletEnabled val="1"/>
        </dgm:presLayoutVars>
      </dgm:prSet>
      <dgm:spPr/>
    </dgm:pt>
    <dgm:pt modelId="{0BC62026-24A1-40F4-9577-F007C268B4E9}" type="pres">
      <dgm:prSet presAssocID="{DDDEC5A7-E3E7-4F3E-AF8B-269960F95EC4}" presName="sp" presStyleCnt="0"/>
      <dgm:spPr/>
    </dgm:pt>
    <dgm:pt modelId="{DD5A54D6-F68A-4A05-BBAF-1DA916A56E68}" type="pres">
      <dgm:prSet presAssocID="{B1D16B15-8E71-4552-9E0B-36E3540FACCB}" presName="arrowAndChildren" presStyleCnt="0"/>
      <dgm:spPr/>
    </dgm:pt>
    <dgm:pt modelId="{A9CFBEEF-FFAC-4065-B07D-E6D2199C3B90}" type="pres">
      <dgm:prSet presAssocID="{B1D16B15-8E71-4552-9E0B-36E3540FACCB}" presName="parentTextArrow" presStyleLbl="node1" presStyleIdx="5" presStyleCnt="9"/>
      <dgm:spPr/>
    </dgm:pt>
    <dgm:pt modelId="{5AA06FD6-929F-448F-ADEA-00D8AB57870B}" type="pres">
      <dgm:prSet presAssocID="{B1D16B15-8E71-4552-9E0B-36E3540FACCB}" presName="arrow" presStyleLbl="node1" presStyleIdx="6" presStyleCnt="9"/>
      <dgm:spPr/>
    </dgm:pt>
    <dgm:pt modelId="{7768C1C7-D6EA-4D3B-9040-7AC6E6CE26EF}" type="pres">
      <dgm:prSet presAssocID="{B1D16B15-8E71-4552-9E0B-36E3540FACCB}" presName="descendantArrow" presStyleCnt="0"/>
      <dgm:spPr/>
    </dgm:pt>
    <dgm:pt modelId="{6216FAE3-C466-497D-A243-134F5949DC42}" type="pres">
      <dgm:prSet presAssocID="{93E91988-20FE-4DEA-A3E6-0B5221376726}" presName="childTextArrow" presStyleLbl="fgAccFollowNode1" presStyleIdx="5" presStyleCnt="7">
        <dgm:presLayoutVars>
          <dgm:bulletEnabled val="1"/>
        </dgm:presLayoutVars>
      </dgm:prSet>
      <dgm:spPr/>
    </dgm:pt>
    <dgm:pt modelId="{75FF32E4-A31B-4C2A-B717-0F8F8E7871C8}" type="pres">
      <dgm:prSet presAssocID="{26AECD64-160A-4373-9D4C-2678C1147A30}" presName="sp" presStyleCnt="0"/>
      <dgm:spPr/>
    </dgm:pt>
    <dgm:pt modelId="{2902A3DB-FDD7-4E6D-AFAF-A0423C4FCED1}" type="pres">
      <dgm:prSet presAssocID="{A2725A33-9047-48F0-AEF9-D4E7C1E38366}" presName="arrowAndChildren" presStyleCnt="0"/>
      <dgm:spPr/>
    </dgm:pt>
    <dgm:pt modelId="{A08BFC92-2365-42A8-A34D-5EA13401CB6F}" type="pres">
      <dgm:prSet presAssocID="{A2725A33-9047-48F0-AEF9-D4E7C1E38366}" presName="parentTextArrow" presStyleLbl="node1" presStyleIdx="6" presStyleCnt="9"/>
      <dgm:spPr/>
    </dgm:pt>
    <dgm:pt modelId="{807A07F9-AEAB-4F53-90CC-CE5CB73D7092}" type="pres">
      <dgm:prSet presAssocID="{A2725A33-9047-48F0-AEF9-D4E7C1E38366}" presName="arrow" presStyleLbl="node1" presStyleIdx="7" presStyleCnt="9"/>
      <dgm:spPr/>
    </dgm:pt>
    <dgm:pt modelId="{AFD77EF1-3079-4B34-A1B1-7295159C6B7B}" type="pres">
      <dgm:prSet presAssocID="{A2725A33-9047-48F0-AEF9-D4E7C1E38366}" presName="descendantArrow" presStyleCnt="0"/>
      <dgm:spPr/>
    </dgm:pt>
    <dgm:pt modelId="{FA890B8C-2BF3-4C08-8FEC-32483231D39B}" type="pres">
      <dgm:prSet presAssocID="{2462ACA1-28B0-4DB6-91EB-2E5D700FDE8C}" presName="childTextArrow" presStyleLbl="fgAccFollowNode1" presStyleIdx="6" presStyleCnt="7" custLinFactNeighborX="-1209" custLinFactNeighborY="-2351">
        <dgm:presLayoutVars>
          <dgm:bulletEnabled val="1"/>
        </dgm:presLayoutVars>
      </dgm:prSet>
      <dgm:spPr/>
    </dgm:pt>
    <dgm:pt modelId="{5534388F-D272-4B6B-A79D-B93DE019EB99}" type="pres">
      <dgm:prSet presAssocID="{390ED4DB-97AC-4340-82D9-B1152B52CFF7}" presName="sp" presStyleCnt="0"/>
      <dgm:spPr/>
    </dgm:pt>
    <dgm:pt modelId="{C5822F21-E515-4858-8560-62CBDB30F508}" type="pres">
      <dgm:prSet presAssocID="{DD85039A-ECA4-4B5D-8A92-9909C9D8B84B}" presName="arrowAndChildren" presStyleCnt="0"/>
      <dgm:spPr/>
    </dgm:pt>
    <dgm:pt modelId="{72BDCD5E-93C9-4CFF-B1DD-1F2E46179C1F}" type="pres">
      <dgm:prSet presAssocID="{DD85039A-ECA4-4B5D-8A92-9909C9D8B84B}" presName="parentTextArrow" presStyleLbl="node1" presStyleIdx="8" presStyleCnt="9"/>
      <dgm:spPr/>
    </dgm:pt>
  </dgm:ptLst>
  <dgm:cxnLst>
    <dgm:cxn modelId="{21DF6C0E-6A74-453E-A0E5-7DC35ED0BAD3}" srcId="{B3F5F7E6-42B3-4B85-A909-C982A27AF0D8}" destId="{9509ABDD-D722-4B65-8CBC-5D1D5FC64D80}" srcOrd="3" destOrd="0" parTransId="{3A569308-1664-4661-BAFD-F29099EBDF53}" sibTransId="{02AD37D9-E23A-406A-AFE1-DDCC7412E164}"/>
    <dgm:cxn modelId="{1C790017-1EC9-457F-9BC4-219DE5682EA8}" srcId="{B3F5F7E6-42B3-4B85-A909-C982A27AF0D8}" destId="{7A7C767C-1792-4D4F-926F-97A63D836897}" srcOrd="4" destOrd="0" parTransId="{7B0467F9-D34B-45BD-8366-78305B6C15A3}" sibTransId="{60A79356-62FD-4F6A-861B-3812DE001F97}"/>
    <dgm:cxn modelId="{25477E22-C667-46A9-8E03-6ECA70582877}" type="presOf" srcId="{7A7C767C-1792-4D4F-926F-97A63D836897}" destId="{4552DE5F-4D01-4D89-B72F-7D648EE6FFE1}" srcOrd="1" destOrd="0" presId="urn:microsoft.com/office/officeart/2005/8/layout/process4"/>
    <dgm:cxn modelId="{ACC8B023-793E-4ADD-ADD7-E1960CBE51DB}" type="presOf" srcId="{E9D59310-B619-4052-AA91-53D03DFDED05}" destId="{892FC494-596D-45E1-A267-BA370B9D387E}" srcOrd="0" destOrd="0" presId="urn:microsoft.com/office/officeart/2005/8/layout/process4"/>
    <dgm:cxn modelId="{04E2A024-5EBD-4AF6-8525-87FF35E1ED25}" srcId="{0A67AD9F-6106-4F44-BFDB-9D90DA0E8539}" destId="{F9DDC54A-CAA6-4DD9-90A6-22E339906C9F}" srcOrd="0" destOrd="0" parTransId="{047A4C76-9019-4856-9DB9-90AFE2DBA29C}" sibTransId="{D24E89DF-3DAA-4B2B-A019-233EF596687E}"/>
    <dgm:cxn modelId="{6581F13E-1778-4809-944D-6CC834C47FC2}" type="presOf" srcId="{B3F5F7E6-42B3-4B85-A909-C982A27AF0D8}" destId="{02B99FA6-24AB-4007-9CE6-024CE9A7533C}" srcOrd="0" destOrd="0" presId="urn:microsoft.com/office/officeart/2005/8/layout/process4"/>
    <dgm:cxn modelId="{049E375C-C834-4832-A841-CA53FA0369F5}" srcId="{B3F5F7E6-42B3-4B85-A909-C982A27AF0D8}" destId="{0A67AD9F-6106-4F44-BFDB-9D90DA0E8539}" srcOrd="5" destOrd="0" parTransId="{BBFE49C6-DB59-4472-AF2F-3A51AFA95A52}" sibTransId="{1D9E442D-DEC8-4290-A084-85E513B65953}"/>
    <dgm:cxn modelId="{AFB46442-096D-4320-AD87-0A19BAE3994B}" type="presOf" srcId="{A2725A33-9047-48F0-AEF9-D4E7C1E38366}" destId="{807A07F9-AEAB-4F53-90CC-CE5CB73D7092}" srcOrd="1" destOrd="0" presId="urn:microsoft.com/office/officeart/2005/8/layout/process4"/>
    <dgm:cxn modelId="{E4E60347-8E71-41CD-A527-6F44EB114510}" srcId="{9509ABDD-D722-4B65-8CBC-5D1D5FC64D80}" destId="{E9D59310-B619-4052-AA91-53D03DFDED05}" srcOrd="0" destOrd="0" parTransId="{3191B1A5-B784-4EC4-9C18-C62BF7A82C97}" sibTransId="{81E2EEB1-8DCB-4B96-9B2E-6985E9FB6905}"/>
    <dgm:cxn modelId="{101D7649-66E5-46CE-A876-882E00F9A8B7}" type="presOf" srcId="{9509ABDD-D722-4B65-8CBC-5D1D5FC64D80}" destId="{04E957B4-30CC-4546-965B-8F407A1E7609}" srcOrd="0" destOrd="0" presId="urn:microsoft.com/office/officeart/2005/8/layout/process4"/>
    <dgm:cxn modelId="{D870CD4C-B03F-49BC-ACC9-23AE1BCF2C70}" srcId="{806F29EB-DBE0-44C5-B3E0-BC4C7A8ED90A}" destId="{194D308C-8F9E-4CCB-A886-00BA2BBE1B19}" srcOrd="0" destOrd="0" parTransId="{BBD3FFF9-AD51-4DC3-9283-81895D8B2648}" sibTransId="{DE00F814-CD9F-4943-98BE-03886D9AC6B7}"/>
    <dgm:cxn modelId="{9691274E-B11F-4B70-BD91-CF705CDF10CE}" srcId="{BD32C9ED-2064-4BAB-AE9F-86DE6D96D29C}" destId="{63B435E8-061C-46B5-A67F-1530CEDADC56}" srcOrd="0" destOrd="0" parTransId="{3B90B061-27A7-470C-83D6-70DF666A55A6}" sibTransId="{5AE310F3-87BC-493F-BF3E-AF1F26581F8A}"/>
    <dgm:cxn modelId="{08993152-0B67-4F1A-89E8-6CF01E43506F}" type="presOf" srcId="{9509ABDD-D722-4B65-8CBC-5D1D5FC64D80}" destId="{ADD3C36C-AD42-4D02-8D5A-E6771AB390D8}" srcOrd="1" destOrd="0" presId="urn:microsoft.com/office/officeart/2005/8/layout/process4"/>
    <dgm:cxn modelId="{A229FB7E-5564-4A4D-BC09-079E95A1FE9E}" type="presOf" srcId="{806F29EB-DBE0-44C5-B3E0-BC4C7A8ED90A}" destId="{8602F542-2B71-491A-8E2D-8075967E44E2}" srcOrd="1" destOrd="0" presId="urn:microsoft.com/office/officeart/2005/8/layout/process4"/>
    <dgm:cxn modelId="{11CA3981-A1B2-4D30-AC73-ED0065A29FA6}" type="presOf" srcId="{5A9ED606-E85C-4A4D-A28E-A53A27B3865B}" destId="{281E7860-B579-40A4-B9C8-E2B680CAD4C4}" srcOrd="0" destOrd="0" presId="urn:microsoft.com/office/officeart/2005/8/layout/process4"/>
    <dgm:cxn modelId="{ACCA1888-566F-4D08-96E0-1A8E123FFD6B}" type="presOf" srcId="{63B435E8-061C-46B5-A67F-1530CEDADC56}" destId="{10B1F6E5-8610-406F-A82E-4FFFB9FA3647}" srcOrd="0" destOrd="0" presId="urn:microsoft.com/office/officeart/2005/8/layout/process4"/>
    <dgm:cxn modelId="{3B8EAC89-87DD-4ACF-A0C6-53E7C3ED186E}" type="presOf" srcId="{194D308C-8F9E-4CCB-A886-00BA2BBE1B19}" destId="{50D6EB8B-9ACA-4820-A673-2AEFFEA3EA9B}" srcOrd="0" destOrd="0" presId="urn:microsoft.com/office/officeart/2005/8/layout/process4"/>
    <dgm:cxn modelId="{9509CE8C-5232-443C-A1D8-266C840BE31C}" srcId="{B3F5F7E6-42B3-4B85-A909-C982A27AF0D8}" destId="{071B1A16-2B12-4958-8556-E511CCD3B6D6}" srcOrd="8" destOrd="0" parTransId="{A06540F5-1733-46A9-9384-2DAA5A712772}" sibTransId="{CD7BA85F-4963-44E2-9E77-68A1A494CB72}"/>
    <dgm:cxn modelId="{D1D6238E-E33B-410B-8EA7-73C7E84E0AEA}" type="presOf" srcId="{0A67AD9F-6106-4F44-BFDB-9D90DA0E8539}" destId="{D23045CB-8870-4F05-A229-DF15A437C436}" srcOrd="1" destOrd="0" presId="urn:microsoft.com/office/officeart/2005/8/layout/process4"/>
    <dgm:cxn modelId="{7EA4FD92-495F-4934-AE4F-A39BAF415A05}" type="presOf" srcId="{806F29EB-DBE0-44C5-B3E0-BC4C7A8ED90A}" destId="{6282D06C-2AF8-49AC-B129-811674A1B13B}" srcOrd="0" destOrd="0" presId="urn:microsoft.com/office/officeart/2005/8/layout/process4"/>
    <dgm:cxn modelId="{B6A39DA9-BA34-44B0-BA60-D75EF0ABB5EA}" type="presOf" srcId="{B1D16B15-8E71-4552-9E0B-36E3540FACCB}" destId="{5AA06FD6-929F-448F-ADEA-00D8AB57870B}" srcOrd="1" destOrd="0" presId="urn:microsoft.com/office/officeart/2005/8/layout/process4"/>
    <dgm:cxn modelId="{F68647AA-4EF3-470A-AC8B-2A4200EC9D9A}" type="presOf" srcId="{7A7C767C-1792-4D4F-926F-97A63D836897}" destId="{0FD25854-8E86-48DA-BA96-482F2AEE9DB2}" srcOrd="0" destOrd="0" presId="urn:microsoft.com/office/officeart/2005/8/layout/process4"/>
    <dgm:cxn modelId="{DFE11EAB-959D-42E6-86DD-1004187876CC}" type="presOf" srcId="{071B1A16-2B12-4958-8556-E511CCD3B6D6}" destId="{2B901B7B-0872-48C1-A07E-57966C4EE775}" srcOrd="0" destOrd="0" presId="urn:microsoft.com/office/officeart/2005/8/layout/process4"/>
    <dgm:cxn modelId="{9AFB9AB7-DCFE-4DCF-B083-7BF59A600C8C}" type="presOf" srcId="{BD32C9ED-2064-4BAB-AE9F-86DE6D96D29C}" destId="{21D987D5-6620-45D2-B553-C48D673A1BD7}" srcOrd="0" destOrd="0" presId="urn:microsoft.com/office/officeart/2005/8/layout/process4"/>
    <dgm:cxn modelId="{A1B25FB8-0444-4C59-9AE8-845D8786651B}" type="presOf" srcId="{2462ACA1-28B0-4DB6-91EB-2E5D700FDE8C}" destId="{FA890B8C-2BF3-4C08-8FEC-32483231D39B}" srcOrd="0" destOrd="0" presId="urn:microsoft.com/office/officeart/2005/8/layout/process4"/>
    <dgm:cxn modelId="{C95296B9-E525-4F82-971E-5CBF567717A2}" srcId="{B3F5F7E6-42B3-4B85-A909-C982A27AF0D8}" destId="{A2725A33-9047-48F0-AEF9-D4E7C1E38366}" srcOrd="1" destOrd="0" parTransId="{228F2E95-3077-4DE6-9375-2826BED6AE5A}" sibTransId="{26AECD64-160A-4373-9D4C-2678C1147A30}"/>
    <dgm:cxn modelId="{419208BC-C81E-4180-8D66-9DF3CCB068A7}" type="presOf" srcId="{B1D16B15-8E71-4552-9E0B-36E3540FACCB}" destId="{A9CFBEEF-FFAC-4065-B07D-E6D2199C3B90}" srcOrd="0" destOrd="0" presId="urn:microsoft.com/office/officeart/2005/8/layout/process4"/>
    <dgm:cxn modelId="{8473E4BD-CB20-44A0-9332-A2BB7D1B914F}" srcId="{A2725A33-9047-48F0-AEF9-D4E7C1E38366}" destId="{2462ACA1-28B0-4DB6-91EB-2E5D700FDE8C}" srcOrd="0" destOrd="0" parTransId="{0A48B43E-035D-467E-BB66-1C41E9155D12}" sibTransId="{C9525A96-2D31-47D9-BB48-9935331B383D}"/>
    <dgm:cxn modelId="{8D1976BE-1D63-4247-A02D-DE54B5F8A882}" type="presOf" srcId="{DD85039A-ECA4-4B5D-8A92-9909C9D8B84B}" destId="{72BDCD5E-93C9-4CFF-B1DD-1F2E46179C1F}" srcOrd="0" destOrd="0" presId="urn:microsoft.com/office/officeart/2005/8/layout/process4"/>
    <dgm:cxn modelId="{D1C94AC2-A09D-4A3B-9939-513B39A8F037}" type="presOf" srcId="{F9DDC54A-CAA6-4DD9-90A6-22E339906C9F}" destId="{5BCC2CD5-C0B1-4E27-8346-9420AA9245C4}" srcOrd="0" destOrd="0" presId="urn:microsoft.com/office/officeart/2005/8/layout/process4"/>
    <dgm:cxn modelId="{E15B3AC4-3532-4FEA-833E-A3676BD5B7F4}" type="presOf" srcId="{93E91988-20FE-4DEA-A3E6-0B5221376726}" destId="{6216FAE3-C466-497D-A243-134F5949DC42}" srcOrd="0" destOrd="0" presId="urn:microsoft.com/office/officeart/2005/8/layout/process4"/>
    <dgm:cxn modelId="{4E93A1CE-012F-4475-A0D6-7CE0F7620F4A}" type="presOf" srcId="{A2725A33-9047-48F0-AEF9-D4E7C1E38366}" destId="{A08BFC92-2365-42A8-A34D-5EA13401CB6F}" srcOrd="0" destOrd="0" presId="urn:microsoft.com/office/officeart/2005/8/layout/process4"/>
    <dgm:cxn modelId="{8528E5D9-B12B-4A08-BB8D-B571B9E8A1A0}" srcId="{B1D16B15-8E71-4552-9E0B-36E3540FACCB}" destId="{93E91988-20FE-4DEA-A3E6-0B5221376726}" srcOrd="0" destOrd="0" parTransId="{B753D3D8-551A-45BD-982D-10AE305A8849}" sibTransId="{FDF52118-C7F7-4324-8C59-BE0F7B5E0718}"/>
    <dgm:cxn modelId="{52C96FE1-0862-4B0F-8C6D-B0D4E56E1810}" srcId="{B3F5F7E6-42B3-4B85-A909-C982A27AF0D8}" destId="{B1D16B15-8E71-4552-9E0B-36E3540FACCB}" srcOrd="2" destOrd="0" parTransId="{73355204-227A-4A2C-B631-0A69A6E537DF}" sibTransId="{DDDEC5A7-E3E7-4F3E-AF8B-269960F95EC4}"/>
    <dgm:cxn modelId="{D894ABE1-F16B-4FF4-90A8-F4E6671F2E9E}" srcId="{B3F5F7E6-42B3-4B85-A909-C982A27AF0D8}" destId="{806F29EB-DBE0-44C5-B3E0-BC4C7A8ED90A}" srcOrd="7" destOrd="0" parTransId="{A21E3D91-E627-4B01-85D5-A2214D6CB18B}" sibTransId="{7C2EDC20-EE67-4813-958A-5E35AF39CCC3}"/>
    <dgm:cxn modelId="{025542EB-0A93-4A44-B792-7DA2BED40010}" type="presOf" srcId="{0A67AD9F-6106-4F44-BFDB-9D90DA0E8539}" destId="{C8001E93-F506-49F1-8F10-B233C1EEE461}" srcOrd="0" destOrd="0" presId="urn:microsoft.com/office/officeart/2005/8/layout/process4"/>
    <dgm:cxn modelId="{85B5C4EE-EC44-4D63-B3F6-E7B64AFF6C82}" srcId="{B3F5F7E6-42B3-4B85-A909-C982A27AF0D8}" destId="{BD32C9ED-2064-4BAB-AE9F-86DE6D96D29C}" srcOrd="6" destOrd="0" parTransId="{EF00EF9D-3B21-4AEE-A806-F67B4B46BB1F}" sibTransId="{78FC2808-AB6B-47EB-9E2B-B75429F02E4A}"/>
    <dgm:cxn modelId="{7A6B04F2-0187-418D-AA15-534C1DAFED8A}" srcId="{7A7C767C-1792-4D4F-926F-97A63D836897}" destId="{5A9ED606-E85C-4A4D-A28E-A53A27B3865B}" srcOrd="0" destOrd="0" parTransId="{6C6371AC-FA2E-4831-8236-52D92FD0BB0F}" sibTransId="{FB99A524-12CD-40C8-A59F-B7D7025DEE03}"/>
    <dgm:cxn modelId="{0FEB97F2-BA86-4486-A906-37B145DD6808}" type="presOf" srcId="{BD32C9ED-2064-4BAB-AE9F-86DE6D96D29C}" destId="{194E4920-B1FD-415E-8C38-A92E54C2C421}" srcOrd="1" destOrd="0" presId="urn:microsoft.com/office/officeart/2005/8/layout/process4"/>
    <dgm:cxn modelId="{4896A9FA-D153-428C-8DB0-A1A280377CCA}" srcId="{B3F5F7E6-42B3-4B85-A909-C982A27AF0D8}" destId="{DD85039A-ECA4-4B5D-8A92-9909C9D8B84B}" srcOrd="0" destOrd="0" parTransId="{088191EA-F348-4273-9F38-5C1CF82336CE}" sibTransId="{390ED4DB-97AC-4340-82D9-B1152B52CFF7}"/>
    <dgm:cxn modelId="{A7926C15-7E62-471C-8E00-1DEB5A2ADFBC}" type="presParOf" srcId="{02B99FA6-24AB-4007-9CE6-024CE9A7533C}" destId="{06797775-504E-4B08-A929-59D27565F099}" srcOrd="0" destOrd="0" presId="urn:microsoft.com/office/officeart/2005/8/layout/process4"/>
    <dgm:cxn modelId="{5252F646-D70A-41DF-BAC9-D4EB7409E461}" type="presParOf" srcId="{06797775-504E-4B08-A929-59D27565F099}" destId="{2B901B7B-0872-48C1-A07E-57966C4EE775}" srcOrd="0" destOrd="0" presId="urn:microsoft.com/office/officeart/2005/8/layout/process4"/>
    <dgm:cxn modelId="{15380925-B251-4F71-94F8-56B0D4C749E1}" type="presParOf" srcId="{02B99FA6-24AB-4007-9CE6-024CE9A7533C}" destId="{65BB8728-AC09-4D53-9502-2CE7D914288A}" srcOrd="1" destOrd="0" presId="urn:microsoft.com/office/officeart/2005/8/layout/process4"/>
    <dgm:cxn modelId="{451E044E-B3E8-490C-B522-0F83ADC163F7}" type="presParOf" srcId="{02B99FA6-24AB-4007-9CE6-024CE9A7533C}" destId="{309E902F-96F9-4B0D-9426-D3DC32B56AF4}" srcOrd="2" destOrd="0" presId="urn:microsoft.com/office/officeart/2005/8/layout/process4"/>
    <dgm:cxn modelId="{645E2D7C-2393-4315-B2DF-CFEDD1EFC17F}" type="presParOf" srcId="{309E902F-96F9-4B0D-9426-D3DC32B56AF4}" destId="{6282D06C-2AF8-49AC-B129-811674A1B13B}" srcOrd="0" destOrd="0" presId="urn:microsoft.com/office/officeart/2005/8/layout/process4"/>
    <dgm:cxn modelId="{6C5CB759-CA24-453A-AC47-C20ADA0955C5}" type="presParOf" srcId="{309E902F-96F9-4B0D-9426-D3DC32B56AF4}" destId="{8602F542-2B71-491A-8E2D-8075967E44E2}" srcOrd="1" destOrd="0" presId="urn:microsoft.com/office/officeart/2005/8/layout/process4"/>
    <dgm:cxn modelId="{23D6E3FB-2538-4516-86A3-2E0C2A146A61}" type="presParOf" srcId="{309E902F-96F9-4B0D-9426-D3DC32B56AF4}" destId="{585F0A19-5D5D-46BB-8233-5B054AD74BD4}" srcOrd="2" destOrd="0" presId="urn:microsoft.com/office/officeart/2005/8/layout/process4"/>
    <dgm:cxn modelId="{72773693-80ED-4D88-8448-6D716DE1515F}" type="presParOf" srcId="{585F0A19-5D5D-46BB-8233-5B054AD74BD4}" destId="{50D6EB8B-9ACA-4820-A673-2AEFFEA3EA9B}" srcOrd="0" destOrd="0" presId="urn:microsoft.com/office/officeart/2005/8/layout/process4"/>
    <dgm:cxn modelId="{D1DABCB9-3D9A-4A6C-9D1F-3957CEF11DC4}" type="presParOf" srcId="{02B99FA6-24AB-4007-9CE6-024CE9A7533C}" destId="{FA693CE7-88A3-4104-AB31-556251F11A60}" srcOrd="3" destOrd="0" presId="urn:microsoft.com/office/officeart/2005/8/layout/process4"/>
    <dgm:cxn modelId="{68B2E075-B94B-4845-B8D3-A2F33B55AA21}" type="presParOf" srcId="{02B99FA6-24AB-4007-9CE6-024CE9A7533C}" destId="{3D4A13C1-D1BE-491C-A020-535AEA63E6A7}" srcOrd="4" destOrd="0" presId="urn:microsoft.com/office/officeart/2005/8/layout/process4"/>
    <dgm:cxn modelId="{A6F6BFCF-27B5-4BFB-A882-D8EEA6056AB9}" type="presParOf" srcId="{3D4A13C1-D1BE-491C-A020-535AEA63E6A7}" destId="{21D987D5-6620-45D2-B553-C48D673A1BD7}" srcOrd="0" destOrd="0" presId="urn:microsoft.com/office/officeart/2005/8/layout/process4"/>
    <dgm:cxn modelId="{FCA11112-BE38-4E50-AAE9-FE758382E3A2}" type="presParOf" srcId="{3D4A13C1-D1BE-491C-A020-535AEA63E6A7}" destId="{194E4920-B1FD-415E-8C38-A92E54C2C421}" srcOrd="1" destOrd="0" presId="urn:microsoft.com/office/officeart/2005/8/layout/process4"/>
    <dgm:cxn modelId="{49BEAE05-0346-4326-ACA1-A9AED2F57413}" type="presParOf" srcId="{3D4A13C1-D1BE-491C-A020-535AEA63E6A7}" destId="{338D40ED-5EC0-4C93-ABB4-4D7FAFD5A5E8}" srcOrd="2" destOrd="0" presId="urn:microsoft.com/office/officeart/2005/8/layout/process4"/>
    <dgm:cxn modelId="{90665E14-F171-4E92-AABD-B438972897CA}" type="presParOf" srcId="{338D40ED-5EC0-4C93-ABB4-4D7FAFD5A5E8}" destId="{10B1F6E5-8610-406F-A82E-4FFFB9FA3647}" srcOrd="0" destOrd="0" presId="urn:microsoft.com/office/officeart/2005/8/layout/process4"/>
    <dgm:cxn modelId="{452DB1D6-4F71-4455-BC99-0C0EEEFC3BAF}" type="presParOf" srcId="{02B99FA6-24AB-4007-9CE6-024CE9A7533C}" destId="{F870B7A5-AA14-4CBE-AAD9-D5B6EE6E971F}" srcOrd="5" destOrd="0" presId="urn:microsoft.com/office/officeart/2005/8/layout/process4"/>
    <dgm:cxn modelId="{6ABD1F4A-82D1-4146-BD33-8B83BB614323}" type="presParOf" srcId="{02B99FA6-24AB-4007-9CE6-024CE9A7533C}" destId="{D9CED52A-45F1-4AF7-AA4D-A6402FF5F3C2}" srcOrd="6" destOrd="0" presId="urn:microsoft.com/office/officeart/2005/8/layout/process4"/>
    <dgm:cxn modelId="{48016DBB-E6F1-4959-94AE-EF5B5451A273}" type="presParOf" srcId="{D9CED52A-45F1-4AF7-AA4D-A6402FF5F3C2}" destId="{C8001E93-F506-49F1-8F10-B233C1EEE461}" srcOrd="0" destOrd="0" presId="urn:microsoft.com/office/officeart/2005/8/layout/process4"/>
    <dgm:cxn modelId="{04B89B30-DD34-4AB7-A8FF-AD60C37CF12D}" type="presParOf" srcId="{D9CED52A-45F1-4AF7-AA4D-A6402FF5F3C2}" destId="{D23045CB-8870-4F05-A229-DF15A437C436}" srcOrd="1" destOrd="0" presId="urn:microsoft.com/office/officeart/2005/8/layout/process4"/>
    <dgm:cxn modelId="{F9C8FAB7-3E32-4EB9-814E-BADCA878B309}" type="presParOf" srcId="{D9CED52A-45F1-4AF7-AA4D-A6402FF5F3C2}" destId="{30513E9C-4C39-4224-A9FE-DC2652EF4DB2}" srcOrd="2" destOrd="0" presId="urn:microsoft.com/office/officeart/2005/8/layout/process4"/>
    <dgm:cxn modelId="{5D8AAC4F-9DF9-4ABF-B42B-B5E1349F5CE8}" type="presParOf" srcId="{30513E9C-4C39-4224-A9FE-DC2652EF4DB2}" destId="{5BCC2CD5-C0B1-4E27-8346-9420AA9245C4}" srcOrd="0" destOrd="0" presId="urn:microsoft.com/office/officeart/2005/8/layout/process4"/>
    <dgm:cxn modelId="{FC37DB16-7969-4937-973D-1694DCDC1A80}" type="presParOf" srcId="{02B99FA6-24AB-4007-9CE6-024CE9A7533C}" destId="{C978CE09-C52C-474D-9F93-9FE36E285E3F}" srcOrd="7" destOrd="0" presId="urn:microsoft.com/office/officeart/2005/8/layout/process4"/>
    <dgm:cxn modelId="{3291CA92-29B2-43C6-B37D-E42DF02F6F94}" type="presParOf" srcId="{02B99FA6-24AB-4007-9CE6-024CE9A7533C}" destId="{D26753E9-CBDF-4B9E-B3F3-C2597A47342C}" srcOrd="8" destOrd="0" presId="urn:microsoft.com/office/officeart/2005/8/layout/process4"/>
    <dgm:cxn modelId="{DFD3300F-DBB4-4581-ADCA-DBFBE8EC4E72}" type="presParOf" srcId="{D26753E9-CBDF-4B9E-B3F3-C2597A47342C}" destId="{0FD25854-8E86-48DA-BA96-482F2AEE9DB2}" srcOrd="0" destOrd="0" presId="urn:microsoft.com/office/officeart/2005/8/layout/process4"/>
    <dgm:cxn modelId="{4F7D89BD-1A99-41E8-819A-72DB7577AAEC}" type="presParOf" srcId="{D26753E9-CBDF-4B9E-B3F3-C2597A47342C}" destId="{4552DE5F-4D01-4D89-B72F-7D648EE6FFE1}" srcOrd="1" destOrd="0" presId="urn:microsoft.com/office/officeart/2005/8/layout/process4"/>
    <dgm:cxn modelId="{BBC9C538-370E-4AA0-9583-E50FC44DA4F4}" type="presParOf" srcId="{D26753E9-CBDF-4B9E-B3F3-C2597A47342C}" destId="{EAF4EA06-57FA-4C1D-9526-8A3301B14304}" srcOrd="2" destOrd="0" presId="urn:microsoft.com/office/officeart/2005/8/layout/process4"/>
    <dgm:cxn modelId="{A5F3CC5C-DD60-4946-B858-B9ECF5FCC358}" type="presParOf" srcId="{EAF4EA06-57FA-4C1D-9526-8A3301B14304}" destId="{281E7860-B579-40A4-B9C8-E2B680CAD4C4}" srcOrd="0" destOrd="0" presId="urn:microsoft.com/office/officeart/2005/8/layout/process4"/>
    <dgm:cxn modelId="{D8051DF3-BB71-4E6B-B88E-61AFA240A57D}" type="presParOf" srcId="{02B99FA6-24AB-4007-9CE6-024CE9A7533C}" destId="{1EC84A8D-D17D-4F7E-BD7F-332047C40144}" srcOrd="9" destOrd="0" presId="urn:microsoft.com/office/officeart/2005/8/layout/process4"/>
    <dgm:cxn modelId="{4EE5D025-4769-4CF8-BB4F-DCAD5EAAC08B}" type="presParOf" srcId="{02B99FA6-24AB-4007-9CE6-024CE9A7533C}" destId="{0FEAD649-0D58-4AC0-9634-AB5FF86F2173}" srcOrd="10" destOrd="0" presId="urn:microsoft.com/office/officeart/2005/8/layout/process4"/>
    <dgm:cxn modelId="{50E2372D-BE3F-4A8A-8EDD-D2EF6CB016A2}" type="presParOf" srcId="{0FEAD649-0D58-4AC0-9634-AB5FF86F2173}" destId="{04E957B4-30CC-4546-965B-8F407A1E7609}" srcOrd="0" destOrd="0" presId="urn:microsoft.com/office/officeart/2005/8/layout/process4"/>
    <dgm:cxn modelId="{916E813E-EE80-4FC6-A368-A3EBA6B37728}" type="presParOf" srcId="{0FEAD649-0D58-4AC0-9634-AB5FF86F2173}" destId="{ADD3C36C-AD42-4D02-8D5A-E6771AB390D8}" srcOrd="1" destOrd="0" presId="urn:microsoft.com/office/officeart/2005/8/layout/process4"/>
    <dgm:cxn modelId="{86462DBD-B0A1-4506-9A87-76B32A369F5A}" type="presParOf" srcId="{0FEAD649-0D58-4AC0-9634-AB5FF86F2173}" destId="{5DE72A27-6306-4B9D-B8B1-3F6D87EF6747}" srcOrd="2" destOrd="0" presId="urn:microsoft.com/office/officeart/2005/8/layout/process4"/>
    <dgm:cxn modelId="{ACEFE11F-FDFA-4092-8893-E2AB3D49748F}" type="presParOf" srcId="{5DE72A27-6306-4B9D-B8B1-3F6D87EF6747}" destId="{892FC494-596D-45E1-A267-BA370B9D387E}" srcOrd="0" destOrd="0" presId="urn:microsoft.com/office/officeart/2005/8/layout/process4"/>
    <dgm:cxn modelId="{335CE5AA-5C56-499E-A99E-001111888163}" type="presParOf" srcId="{02B99FA6-24AB-4007-9CE6-024CE9A7533C}" destId="{0BC62026-24A1-40F4-9577-F007C268B4E9}" srcOrd="11" destOrd="0" presId="urn:microsoft.com/office/officeart/2005/8/layout/process4"/>
    <dgm:cxn modelId="{DF76A53D-C543-47CB-9B9C-87107B6D7FA6}" type="presParOf" srcId="{02B99FA6-24AB-4007-9CE6-024CE9A7533C}" destId="{DD5A54D6-F68A-4A05-BBAF-1DA916A56E68}" srcOrd="12" destOrd="0" presId="urn:microsoft.com/office/officeart/2005/8/layout/process4"/>
    <dgm:cxn modelId="{6EE33137-A3FD-4E2E-8395-EC80F45B4778}" type="presParOf" srcId="{DD5A54D6-F68A-4A05-BBAF-1DA916A56E68}" destId="{A9CFBEEF-FFAC-4065-B07D-E6D2199C3B90}" srcOrd="0" destOrd="0" presId="urn:microsoft.com/office/officeart/2005/8/layout/process4"/>
    <dgm:cxn modelId="{B43F4F97-0F51-46D8-B862-927A312BC05F}" type="presParOf" srcId="{DD5A54D6-F68A-4A05-BBAF-1DA916A56E68}" destId="{5AA06FD6-929F-448F-ADEA-00D8AB57870B}" srcOrd="1" destOrd="0" presId="urn:microsoft.com/office/officeart/2005/8/layout/process4"/>
    <dgm:cxn modelId="{C7A670DB-8A50-484D-9788-C55D47FA5DDE}" type="presParOf" srcId="{DD5A54D6-F68A-4A05-BBAF-1DA916A56E68}" destId="{7768C1C7-D6EA-4D3B-9040-7AC6E6CE26EF}" srcOrd="2" destOrd="0" presId="urn:microsoft.com/office/officeart/2005/8/layout/process4"/>
    <dgm:cxn modelId="{19ACEF75-EF10-4AF3-8622-16CC84697274}" type="presParOf" srcId="{7768C1C7-D6EA-4D3B-9040-7AC6E6CE26EF}" destId="{6216FAE3-C466-497D-A243-134F5949DC42}" srcOrd="0" destOrd="0" presId="urn:microsoft.com/office/officeart/2005/8/layout/process4"/>
    <dgm:cxn modelId="{409ED3C3-D7D4-48D7-9615-F0BB15D89921}" type="presParOf" srcId="{02B99FA6-24AB-4007-9CE6-024CE9A7533C}" destId="{75FF32E4-A31B-4C2A-B717-0F8F8E7871C8}" srcOrd="13" destOrd="0" presId="urn:microsoft.com/office/officeart/2005/8/layout/process4"/>
    <dgm:cxn modelId="{372DE5ED-9B02-45C1-B57A-A2314906CCDB}" type="presParOf" srcId="{02B99FA6-24AB-4007-9CE6-024CE9A7533C}" destId="{2902A3DB-FDD7-4E6D-AFAF-A0423C4FCED1}" srcOrd="14" destOrd="0" presId="urn:microsoft.com/office/officeart/2005/8/layout/process4"/>
    <dgm:cxn modelId="{5BA2C5B6-4045-4576-949D-E2B381142BD7}" type="presParOf" srcId="{2902A3DB-FDD7-4E6D-AFAF-A0423C4FCED1}" destId="{A08BFC92-2365-42A8-A34D-5EA13401CB6F}" srcOrd="0" destOrd="0" presId="urn:microsoft.com/office/officeart/2005/8/layout/process4"/>
    <dgm:cxn modelId="{5768FD4F-4DB9-4250-86EC-70174D597A73}" type="presParOf" srcId="{2902A3DB-FDD7-4E6D-AFAF-A0423C4FCED1}" destId="{807A07F9-AEAB-4F53-90CC-CE5CB73D7092}" srcOrd="1" destOrd="0" presId="urn:microsoft.com/office/officeart/2005/8/layout/process4"/>
    <dgm:cxn modelId="{A9EF6CC3-A1FF-4B65-9271-963A0FF07FDF}" type="presParOf" srcId="{2902A3DB-FDD7-4E6D-AFAF-A0423C4FCED1}" destId="{AFD77EF1-3079-4B34-A1B1-7295159C6B7B}" srcOrd="2" destOrd="0" presId="urn:microsoft.com/office/officeart/2005/8/layout/process4"/>
    <dgm:cxn modelId="{3C0C908B-8682-46FE-B269-7AE1E8D2F3B4}" type="presParOf" srcId="{AFD77EF1-3079-4B34-A1B1-7295159C6B7B}" destId="{FA890B8C-2BF3-4C08-8FEC-32483231D39B}" srcOrd="0" destOrd="0" presId="urn:microsoft.com/office/officeart/2005/8/layout/process4"/>
    <dgm:cxn modelId="{AB4AD316-4A18-45CD-880A-B4939CD64668}" type="presParOf" srcId="{02B99FA6-24AB-4007-9CE6-024CE9A7533C}" destId="{5534388F-D272-4B6B-A79D-B93DE019EB99}" srcOrd="15" destOrd="0" presId="urn:microsoft.com/office/officeart/2005/8/layout/process4"/>
    <dgm:cxn modelId="{D316D25B-230F-4883-988A-1850E30F4489}" type="presParOf" srcId="{02B99FA6-24AB-4007-9CE6-024CE9A7533C}" destId="{C5822F21-E515-4858-8560-62CBDB30F508}" srcOrd="16" destOrd="0" presId="urn:microsoft.com/office/officeart/2005/8/layout/process4"/>
    <dgm:cxn modelId="{CACC56AA-38CE-47DB-ACF1-211A617656FC}" type="presParOf" srcId="{C5822F21-E515-4858-8560-62CBDB30F508}" destId="{72BDCD5E-93C9-4CFF-B1DD-1F2E46179C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7B187-8734-4379-BB9F-7BC2E408F1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45EFFD9C-628F-44BC-9DC6-FB38198BE19F}">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A. </a:t>
          </a:r>
          <a:r>
            <a:rPr lang="ru-RU" sz="1400" b="1" noProof="0" dirty="0">
              <a:latin typeface="Segoe UI" panose="020B0502040204020203" pitchFamily="34" charset="0"/>
              <a:ea typeface="Segoe UI" panose="020B0502040204020203" pitchFamily="34" charset="0"/>
              <a:cs typeface="Segoe UI" panose="020B0502040204020203" pitchFamily="34" charset="0"/>
            </a:rPr>
            <a:t>Отчет об исполнении бюджета</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D3ED80A2-6BD7-4140-AA3F-AF7E71F7E874}" type="par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98028CB-622A-4A74-9813-CEC12CCEF00A}" type="sib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17C3E12-58FA-48FD-A70A-6D9E9AC20A1E}">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B. </a:t>
          </a:r>
          <a:r>
            <a:rPr lang="ru-RU" sz="1400" b="1" noProof="0" dirty="0">
              <a:latin typeface="Segoe UI" panose="020B0502040204020203" pitchFamily="34" charset="0"/>
              <a:ea typeface="Segoe UI" panose="020B0502040204020203" pitchFamily="34" charset="0"/>
              <a:cs typeface="Segoe UI" panose="020B0502040204020203" pitchFamily="34" charset="0"/>
            </a:rPr>
            <a:t>Приложения к отчету</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C533ABC6-73BA-4E88-9CF0-C84DF48F9258}" type="par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5E76923-F5AE-4998-BB2F-4E841C2DDDA2}" type="sib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2A54D5-4729-42E3-8CAC-249374165C86}">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C. </a:t>
          </a:r>
          <a:r>
            <a:rPr lang="ru-RU" sz="1400" b="1" noProof="0" dirty="0">
              <a:latin typeface="Segoe UI" panose="020B0502040204020203" pitchFamily="34" charset="0"/>
              <a:ea typeface="Segoe UI" panose="020B0502040204020203" pitchFamily="34" charset="0"/>
              <a:cs typeface="Segoe UI" panose="020B0502040204020203" pitchFamily="34" charset="0"/>
            </a:rPr>
            <a:t>Общие пояснение к отчету</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82550F3C-9286-48C6-8FBF-222D5FAFB09C}" type="par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C9EA20F6-4CFD-4F24-AD24-9293160EA97F}" type="sib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D511C19-9869-4A6E-8B5C-9AAC711C727E}">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I. </a:t>
          </a:r>
          <a:r>
            <a:rPr lang="ru-RU" sz="1200" b="1" noProof="0" dirty="0">
              <a:latin typeface="Segoe UI" panose="020B0502040204020203" pitchFamily="34" charset="0"/>
              <a:ea typeface="Segoe UI" panose="020B0502040204020203" pitchFamily="34" charset="0"/>
              <a:cs typeface="Segoe UI" panose="020B0502040204020203" pitchFamily="34" charset="0"/>
            </a:rPr>
            <a:t>Основные характеристики государственной экономической политики, развитие государственных финансов</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F0881920-BCAB-45EF-A8E2-D896AFAC07A1}" type="par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7C38D74-BEFA-46A9-9F5F-7C5B9449B734}" type="sib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4085DEB-3D72-450C-AB1D-8342EB6AA408}">
      <dgm:prSet custT="1"/>
      <dgm:spPr/>
      <dgm:t>
        <a:bodyPr/>
        <a:lstStyle/>
        <a:p>
          <a:pPr marL="714375" indent="0" rtl="0"/>
          <a:r>
            <a:rPr lang="en-GB" sz="1200" b="1" noProof="0" dirty="0">
              <a:latin typeface="Segoe UI" panose="020B0502040204020203" pitchFamily="34" charset="0"/>
              <a:ea typeface="Segoe UI" panose="020B0502040204020203" pitchFamily="34" charset="0"/>
              <a:cs typeface="Segoe UI" panose="020B0502040204020203" pitchFamily="34" charset="0"/>
            </a:rPr>
            <a:t>1.	</a:t>
          </a:r>
          <a:r>
            <a:rPr lang="ru-RU" sz="1200" b="1" noProof="0" dirty="0">
              <a:latin typeface="Segoe UI" panose="020B0502040204020203" pitchFamily="34" charset="0"/>
              <a:ea typeface="Segoe UI" panose="020B0502040204020203" pitchFamily="34" charset="0"/>
              <a:cs typeface="Segoe UI" panose="020B0502040204020203" pitchFamily="34" charset="0"/>
            </a:rPr>
            <a:t>Основные характеристики государственной экономической политики</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BDDBB7A3-60A2-4154-AD7E-3E07089A957C}" type="par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B3598EF-8723-4D42-B5A4-BB621CB9FEBB}" type="sib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F670B30-C0A1-471F-947C-B4C4FE797307}">
      <dgm:prSet custT="1"/>
      <dgm:spPr/>
      <dgm:t>
        <a:bodyPr/>
        <a:lstStyle/>
        <a:p>
          <a:pPr marL="714375" indent="0" rtl="0">
            <a:tabLst/>
          </a:pPr>
          <a:r>
            <a:rPr lang="en-GB" sz="1200" b="1" noProof="0" dirty="0">
              <a:latin typeface="Segoe UI" panose="020B0502040204020203" pitchFamily="34" charset="0"/>
              <a:ea typeface="Segoe UI" panose="020B0502040204020203" pitchFamily="34" charset="0"/>
              <a:cs typeface="Segoe UI" panose="020B0502040204020203" pitchFamily="34" charset="0"/>
            </a:rPr>
            <a:t>2.	</a:t>
          </a:r>
          <a:r>
            <a:rPr lang="ru-RU" sz="1200" b="1" noProof="0" dirty="0">
              <a:latin typeface="Segoe UI" panose="020B0502040204020203" pitchFamily="34" charset="0"/>
              <a:ea typeface="Segoe UI" panose="020B0502040204020203" pitchFamily="34" charset="0"/>
              <a:cs typeface="Segoe UI" panose="020B0502040204020203" pitchFamily="34" charset="0"/>
            </a:rPr>
            <a:t>Оценка бюджетных процессов</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8814B441-8553-4E4D-A1C1-5F31334EF0FC}" type="par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A6CEC76-86BA-4B0A-9293-1958ACB2DB11}" type="sib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968B3AA-250D-4E1C-B406-C45F528574ED}">
      <dgm:prSet custT="1"/>
      <dgm:spPr/>
      <dgm:t>
        <a:bodyPr/>
        <a:lstStyle/>
        <a:p>
          <a:pPr marL="714375" indent="0" rtl="0"/>
          <a:r>
            <a:rPr lang="en-GB" sz="1200" b="1" noProof="0" dirty="0">
              <a:latin typeface="Segoe UI" panose="020B0502040204020203" pitchFamily="34" charset="0"/>
              <a:ea typeface="Segoe UI" panose="020B0502040204020203" pitchFamily="34" charset="0"/>
              <a:cs typeface="Segoe UI" panose="020B0502040204020203" pitchFamily="34" charset="0"/>
            </a:rPr>
            <a:t>3.	</a:t>
          </a:r>
          <a:r>
            <a:rPr lang="ru-RU" sz="1200" b="1" noProof="0" dirty="0">
              <a:latin typeface="Segoe UI" panose="020B0502040204020203" pitchFamily="34" charset="0"/>
              <a:ea typeface="Segoe UI" panose="020B0502040204020203" pitchFamily="34" charset="0"/>
              <a:cs typeface="Segoe UI" panose="020B0502040204020203" pitchFamily="34" charset="0"/>
            </a:rPr>
            <a:t>Выполнение государственных задач в разрезе функций, характеристика изменений</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CE44CD58-A9ED-4DF0-A07F-984B41A810C6}" type="par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5607EEB-3935-47A2-BE8B-CACB5CFE1449}" type="sib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F4ECDF8-AFEF-42E7-8304-68D5580F619B}">
      <dgm:prSet custT="1"/>
      <dgm:spPr/>
      <dgm:t>
        <a:bodyPr/>
        <a:lstStyle/>
        <a:p>
          <a:pPr marL="714375" indent="0" rtl="0"/>
          <a:r>
            <a:rPr lang="en-GB" sz="1200" b="1" noProof="0" dirty="0">
              <a:latin typeface="Segoe UI" panose="020B0502040204020203" pitchFamily="34" charset="0"/>
              <a:ea typeface="Segoe UI" panose="020B0502040204020203" pitchFamily="34" charset="0"/>
              <a:cs typeface="Segoe UI" panose="020B0502040204020203" pitchFamily="34" charset="0"/>
            </a:rPr>
            <a:t>4.	</a:t>
          </a:r>
          <a:r>
            <a:rPr lang="ru-RU" sz="1200" b="1" noProof="0" dirty="0">
              <a:latin typeface="Segoe UI" panose="020B0502040204020203" pitchFamily="34" charset="0"/>
              <a:ea typeface="Segoe UI" panose="020B0502040204020203" pitchFamily="34" charset="0"/>
              <a:cs typeface="Segoe UI" panose="020B0502040204020203" pitchFamily="34" charset="0"/>
            </a:rPr>
            <a:t>Политика в части налогов и взносов</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0297681E-00C0-4200-933A-F8B9093E6A7E}" type="par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9AE2571-DF6E-4A0A-8DE5-78486F7A4694}" type="sib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1BBB2E9-0E9C-4E23-891B-72CC8D0F3BE3}">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II. </a:t>
          </a:r>
          <a:r>
            <a:rPr lang="ru-RU" sz="1200" b="1" noProof="0" dirty="0">
              <a:latin typeface="Segoe UI" panose="020B0502040204020203" pitchFamily="34" charset="0"/>
              <a:ea typeface="Segoe UI" panose="020B0502040204020203" pitchFamily="34" charset="0"/>
              <a:cs typeface="Segoe UI" panose="020B0502040204020203" pitchFamily="34" charset="0"/>
            </a:rPr>
            <a:t>Ассигнования бюджета центрального правительства</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6E5EC4A9-7B49-4EA6-AA87-2D4796CE4EAB}" type="parTrans" cxnId="{5CFD5370-B7DE-4512-944B-1865D6286E25}">
      <dgm:prSet/>
      <dgm:spPr/>
      <dgm:t>
        <a:bodyPr/>
        <a:lstStyle/>
        <a:p>
          <a:endParaRPr lang="hu-HU"/>
        </a:p>
      </dgm:t>
    </dgm:pt>
    <dgm:pt modelId="{37C6B0C8-FEAB-4D65-A94F-B52D0EF96A72}" type="sibTrans" cxnId="{5CFD5370-B7DE-4512-944B-1865D6286E25}">
      <dgm:prSet/>
      <dgm:spPr/>
      <dgm:t>
        <a:bodyPr/>
        <a:lstStyle/>
        <a:p>
          <a:endParaRPr lang="hu-HU"/>
        </a:p>
      </dgm:t>
    </dgm:pt>
    <dgm:pt modelId="{01599166-071B-4D7B-A53B-FD4B592A9B9C}">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A. </a:t>
          </a:r>
          <a:r>
            <a:rPr lang="ru-RU" sz="1400" b="1" noProof="0"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FF336EB8-27E6-4F27-B4B6-6AED2E218BC3}" type="parTrans" cxnId="{2EC30841-B324-4216-894C-58C42207B39F}">
      <dgm:prSet/>
      <dgm:spPr/>
      <dgm:t>
        <a:bodyPr/>
        <a:lstStyle/>
        <a:p>
          <a:endParaRPr lang="hu-HU"/>
        </a:p>
      </dgm:t>
    </dgm:pt>
    <dgm:pt modelId="{A680DA6C-8024-4EC4-B83B-244672DA03AF}" type="sibTrans" cxnId="{2EC30841-B324-4216-894C-58C42207B39F}">
      <dgm:prSet/>
      <dgm:spPr/>
      <dgm:t>
        <a:bodyPr/>
        <a:lstStyle/>
        <a:p>
          <a:endParaRPr lang="hu-HU"/>
        </a:p>
      </dgm:t>
    </dgm:pt>
    <dgm:pt modelId="{DF956A3F-8505-41CC-BF0C-256CB95AFA59}">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B. </a:t>
          </a:r>
          <a:r>
            <a:rPr lang="ru-RU" sz="1300" b="1" noProof="0" dirty="0">
              <a:latin typeface="Segoe UI" panose="020B0502040204020203" pitchFamily="34" charset="0"/>
              <a:ea typeface="Segoe UI" panose="020B0502040204020203" pitchFamily="34" charset="0"/>
              <a:cs typeface="Segoe UI" panose="020B0502040204020203" pitchFamily="34" charset="0"/>
            </a:rPr>
            <a:t>Дефицит и финансирование подкомпонентов центрального правительства</a:t>
          </a:r>
          <a:r>
            <a:rPr lang="en-GB" sz="1300" b="1" noProof="0" dirty="0">
              <a:latin typeface="Segoe UI" panose="020B0502040204020203" pitchFamily="34" charset="0"/>
              <a:ea typeface="Segoe UI" panose="020B0502040204020203" pitchFamily="34" charset="0"/>
              <a:cs typeface="Segoe UI" panose="020B0502040204020203" pitchFamily="34" charset="0"/>
            </a:rPr>
            <a:t>, </a:t>
          </a:r>
          <a:r>
            <a:rPr lang="ru-RU" sz="1300" b="1" noProof="0" dirty="0">
              <a:latin typeface="Segoe UI" panose="020B0502040204020203" pitchFamily="34" charset="0"/>
              <a:ea typeface="Segoe UI" panose="020B0502040204020203" pitchFamily="34" charset="0"/>
              <a:cs typeface="Segoe UI" panose="020B0502040204020203" pitchFamily="34" charset="0"/>
            </a:rPr>
            <a:t>управление гос. долгом</a:t>
          </a:r>
          <a:endParaRPr lang="en-GB" sz="1300" b="1" noProof="0" dirty="0">
            <a:latin typeface="Segoe UI" panose="020B0502040204020203" pitchFamily="34" charset="0"/>
            <a:ea typeface="Segoe UI" panose="020B0502040204020203" pitchFamily="34" charset="0"/>
            <a:cs typeface="Segoe UI" panose="020B0502040204020203" pitchFamily="34" charset="0"/>
          </a:endParaRPr>
        </a:p>
      </dgm:t>
    </dgm:pt>
    <dgm:pt modelId="{9A1C253C-0456-4620-BC76-3B88C1E073AF}" type="parTrans" cxnId="{01621A1E-2559-450C-B74F-892C8996EBA7}">
      <dgm:prSet/>
      <dgm:spPr/>
      <dgm:t>
        <a:bodyPr/>
        <a:lstStyle/>
        <a:p>
          <a:endParaRPr lang="hu-HU"/>
        </a:p>
      </dgm:t>
    </dgm:pt>
    <dgm:pt modelId="{21167DFC-598E-4951-A16A-2E384B1FDFDD}" type="sibTrans" cxnId="{01621A1E-2559-450C-B74F-892C8996EBA7}">
      <dgm:prSet/>
      <dgm:spPr/>
      <dgm:t>
        <a:bodyPr/>
        <a:lstStyle/>
        <a:p>
          <a:endParaRPr lang="hu-HU"/>
        </a:p>
      </dgm:t>
    </dgm:pt>
    <dgm:pt modelId="{1F8FDE61-0BCA-4641-8665-64CE688B277D}">
      <dgm:prSet custT="1"/>
      <dgm:spPr/>
      <dgm:t>
        <a:bodyPr/>
        <a:lstStyle/>
        <a:p>
          <a:pPr rtl="0"/>
          <a:r>
            <a:rPr lang="ru-RU"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Финансирование центрального бюджета</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7AEC7B22-80F0-424D-8859-CC9A1465A1F4}" type="parTrans" cxnId="{A0A5D294-9886-4FFD-8333-FB0CB98778C6}">
      <dgm:prSet/>
      <dgm:spPr/>
      <dgm:t>
        <a:bodyPr/>
        <a:lstStyle/>
        <a:p>
          <a:endParaRPr lang="hu-HU"/>
        </a:p>
      </dgm:t>
    </dgm:pt>
    <dgm:pt modelId="{10D9FB18-F476-4F35-8D1D-1599C937EA2C}" type="sibTrans" cxnId="{A0A5D294-9886-4FFD-8333-FB0CB98778C6}">
      <dgm:prSet/>
      <dgm:spPr/>
      <dgm:t>
        <a:bodyPr/>
        <a:lstStyle/>
        <a:p>
          <a:endParaRPr lang="hu-HU"/>
        </a:p>
      </dgm:t>
    </dgm:pt>
    <dgm:pt modelId="{0EBC5956-4E02-4365-A069-6438C2E704FF}" type="pres">
      <dgm:prSet presAssocID="{3BA7B187-8734-4379-BB9F-7BC2E408F1BE}" presName="linear" presStyleCnt="0">
        <dgm:presLayoutVars>
          <dgm:animLvl val="lvl"/>
          <dgm:resizeHandles val="exact"/>
        </dgm:presLayoutVars>
      </dgm:prSet>
      <dgm:spPr/>
    </dgm:pt>
    <dgm:pt modelId="{477D0054-C50C-4F06-810B-1ED69DE3E49D}" type="pres">
      <dgm:prSet presAssocID="{45EFFD9C-628F-44BC-9DC6-FB38198BE19F}" presName="parentText" presStyleLbl="node1" presStyleIdx="0" presStyleCnt="11">
        <dgm:presLayoutVars>
          <dgm:chMax val="0"/>
          <dgm:bulletEnabled val="1"/>
        </dgm:presLayoutVars>
      </dgm:prSet>
      <dgm:spPr/>
    </dgm:pt>
    <dgm:pt modelId="{520F6565-13C1-4189-85E5-4AAC5A0A165A}" type="pres">
      <dgm:prSet presAssocID="{198028CB-622A-4A74-9813-CEC12CCEF00A}" presName="spacer" presStyleCnt="0"/>
      <dgm:spPr/>
    </dgm:pt>
    <dgm:pt modelId="{8C95947E-3B81-4627-8320-AA1D0801DD31}" type="pres">
      <dgm:prSet presAssocID="{E17C3E12-58FA-48FD-A70A-6D9E9AC20A1E}" presName="parentText" presStyleLbl="node1" presStyleIdx="1" presStyleCnt="11">
        <dgm:presLayoutVars>
          <dgm:chMax val="0"/>
          <dgm:bulletEnabled val="1"/>
        </dgm:presLayoutVars>
      </dgm:prSet>
      <dgm:spPr/>
    </dgm:pt>
    <dgm:pt modelId="{FF98FB1D-D9A3-4C38-A934-A0807815DB03}" type="pres">
      <dgm:prSet presAssocID="{D5E76923-F5AE-4998-BB2F-4E841C2DDDA2}" presName="spacer" presStyleCnt="0"/>
      <dgm:spPr/>
    </dgm:pt>
    <dgm:pt modelId="{C6C81F94-74D8-44D6-ABC2-1097BFA2866A}" type="pres">
      <dgm:prSet presAssocID="{0E2A54D5-4729-42E3-8CAC-249374165C86}" presName="parentText" presStyleLbl="node1" presStyleIdx="2" presStyleCnt="11">
        <dgm:presLayoutVars>
          <dgm:chMax val="0"/>
          <dgm:bulletEnabled val="1"/>
        </dgm:presLayoutVars>
      </dgm:prSet>
      <dgm:spPr/>
    </dgm:pt>
    <dgm:pt modelId="{4632C796-F462-49C4-9F6F-13E3AFF90008}" type="pres">
      <dgm:prSet presAssocID="{C9EA20F6-4CFD-4F24-AD24-9293160EA97F}" presName="spacer" presStyleCnt="0"/>
      <dgm:spPr/>
    </dgm:pt>
    <dgm:pt modelId="{C452E9A5-F32B-46CB-BFED-A075DCB411D0}" type="pres">
      <dgm:prSet presAssocID="{4D511C19-9869-4A6E-8B5C-9AAC711C727E}" presName="parentText" presStyleLbl="node1" presStyleIdx="3" presStyleCnt="11">
        <dgm:presLayoutVars>
          <dgm:chMax val="0"/>
          <dgm:bulletEnabled val="1"/>
        </dgm:presLayoutVars>
      </dgm:prSet>
      <dgm:spPr/>
    </dgm:pt>
    <dgm:pt modelId="{58AC5DAC-EB17-40CA-A582-B9285ABF6C28}" type="pres">
      <dgm:prSet presAssocID="{D7C38D74-BEFA-46A9-9F5F-7C5B9449B734}" presName="spacer" presStyleCnt="0"/>
      <dgm:spPr/>
    </dgm:pt>
    <dgm:pt modelId="{66CE3F74-476E-4423-82E1-8A71198F62CB}" type="pres">
      <dgm:prSet presAssocID="{54085DEB-3D72-450C-AB1D-8342EB6AA408}" presName="parentText" presStyleLbl="node1" presStyleIdx="4" presStyleCnt="11">
        <dgm:presLayoutVars>
          <dgm:chMax val="0"/>
          <dgm:bulletEnabled val="1"/>
        </dgm:presLayoutVars>
      </dgm:prSet>
      <dgm:spPr/>
    </dgm:pt>
    <dgm:pt modelId="{D8A92CBB-782C-42E7-A0DB-EC43BC5D3E6F}" type="pres">
      <dgm:prSet presAssocID="{1B3598EF-8723-4D42-B5A4-BB621CB9FEBB}" presName="spacer" presStyleCnt="0"/>
      <dgm:spPr/>
    </dgm:pt>
    <dgm:pt modelId="{C3BF251B-0EC7-420B-8ACB-FBEA8E380B0B}" type="pres">
      <dgm:prSet presAssocID="{5F670B30-C0A1-471F-947C-B4C4FE797307}" presName="parentText" presStyleLbl="node1" presStyleIdx="5" presStyleCnt="11">
        <dgm:presLayoutVars>
          <dgm:chMax val="0"/>
          <dgm:bulletEnabled val="1"/>
        </dgm:presLayoutVars>
      </dgm:prSet>
      <dgm:spPr/>
    </dgm:pt>
    <dgm:pt modelId="{997647A9-F1FE-4F4C-9A81-42AB61AE9F6F}" type="pres">
      <dgm:prSet presAssocID="{7A6CEC76-86BA-4B0A-9293-1958ACB2DB11}" presName="spacer" presStyleCnt="0"/>
      <dgm:spPr/>
    </dgm:pt>
    <dgm:pt modelId="{9C90D180-A163-48BF-A0D6-C553B74B2308}" type="pres">
      <dgm:prSet presAssocID="{4968B3AA-250D-4E1C-B406-C45F528574ED}" presName="parentText" presStyleLbl="node1" presStyleIdx="6" presStyleCnt="11">
        <dgm:presLayoutVars>
          <dgm:chMax val="0"/>
          <dgm:bulletEnabled val="1"/>
        </dgm:presLayoutVars>
      </dgm:prSet>
      <dgm:spPr/>
    </dgm:pt>
    <dgm:pt modelId="{FA06A85C-6DDD-49D6-8824-ABE29B25C252}" type="pres">
      <dgm:prSet presAssocID="{05607EEB-3935-47A2-BE8B-CACB5CFE1449}" presName="spacer" presStyleCnt="0"/>
      <dgm:spPr/>
    </dgm:pt>
    <dgm:pt modelId="{418097F1-5CA0-4BB6-BBB3-3A8B4DAEE076}" type="pres">
      <dgm:prSet presAssocID="{DF4ECDF8-AFEF-42E7-8304-68D5580F619B}" presName="parentText" presStyleLbl="node1" presStyleIdx="7" presStyleCnt="11" custLinFactY="1991" custLinFactNeighborY="100000">
        <dgm:presLayoutVars>
          <dgm:chMax val="0"/>
          <dgm:bulletEnabled val="1"/>
        </dgm:presLayoutVars>
      </dgm:prSet>
      <dgm:spPr/>
    </dgm:pt>
    <dgm:pt modelId="{DABD3A13-67E0-4188-AF8E-C4284A2F0265}" type="pres">
      <dgm:prSet presAssocID="{59AE2571-DF6E-4A0A-8DE5-78486F7A4694}" presName="spacer" presStyleCnt="0"/>
      <dgm:spPr/>
    </dgm:pt>
    <dgm:pt modelId="{76AEF81C-5D43-4DD1-8187-FA99E9C1C7BA}" type="pres">
      <dgm:prSet presAssocID="{E1BBB2E9-0E9C-4E23-891B-72CC8D0F3BE3}" presName="parentText" presStyleLbl="node1" presStyleIdx="8" presStyleCnt="11">
        <dgm:presLayoutVars>
          <dgm:chMax val="0"/>
          <dgm:bulletEnabled val="1"/>
        </dgm:presLayoutVars>
      </dgm:prSet>
      <dgm:spPr/>
    </dgm:pt>
    <dgm:pt modelId="{7446B3AB-A902-4A4C-AC8D-1AD0F6527D5A}" type="pres">
      <dgm:prSet presAssocID="{37C6B0C8-FEAB-4D65-A94F-B52D0EF96A72}" presName="spacer" presStyleCnt="0"/>
      <dgm:spPr/>
    </dgm:pt>
    <dgm:pt modelId="{E1BE7860-4728-45C1-AF8E-2767948F13EB}" type="pres">
      <dgm:prSet presAssocID="{01599166-071B-4D7B-A53B-FD4B592A9B9C}" presName="parentText" presStyleLbl="node1" presStyleIdx="9" presStyleCnt="11">
        <dgm:presLayoutVars>
          <dgm:chMax val="0"/>
          <dgm:bulletEnabled val="1"/>
        </dgm:presLayoutVars>
      </dgm:prSet>
      <dgm:spPr/>
    </dgm:pt>
    <dgm:pt modelId="{CC744AA5-669D-4373-A73A-F481D08F0A4B}" type="pres">
      <dgm:prSet presAssocID="{A680DA6C-8024-4EC4-B83B-244672DA03AF}" presName="spacer" presStyleCnt="0"/>
      <dgm:spPr/>
    </dgm:pt>
    <dgm:pt modelId="{4EAA1379-7CAA-4C4B-B109-C9BB4BA0EA64}" type="pres">
      <dgm:prSet presAssocID="{DF956A3F-8505-41CC-BF0C-256CB95AFA59}" presName="parentText" presStyleLbl="node1" presStyleIdx="10" presStyleCnt="11">
        <dgm:presLayoutVars>
          <dgm:chMax val="0"/>
          <dgm:bulletEnabled val="1"/>
        </dgm:presLayoutVars>
      </dgm:prSet>
      <dgm:spPr/>
    </dgm:pt>
    <dgm:pt modelId="{684D930B-49AD-4DFC-8525-88AA7B65CEA7}" type="pres">
      <dgm:prSet presAssocID="{DF956A3F-8505-41CC-BF0C-256CB95AFA59}" presName="childText" presStyleLbl="revTx" presStyleIdx="0" presStyleCnt="1">
        <dgm:presLayoutVars>
          <dgm:bulletEnabled val="1"/>
        </dgm:presLayoutVars>
      </dgm:prSet>
      <dgm:spPr/>
    </dgm:pt>
  </dgm:ptLst>
  <dgm:cxnLst>
    <dgm:cxn modelId="{E7863404-F490-4CE2-847F-1640D118BCA7}" srcId="{3BA7B187-8734-4379-BB9F-7BC2E408F1BE}" destId="{DF4ECDF8-AFEF-42E7-8304-68D5580F619B}" srcOrd="7" destOrd="0" parTransId="{0297681E-00C0-4200-933A-F8B9093E6A7E}" sibTransId="{59AE2571-DF6E-4A0A-8DE5-78486F7A4694}"/>
    <dgm:cxn modelId="{95A1F119-A59C-49FA-BF69-3E8B50BA695D}" type="presOf" srcId="{4D511C19-9869-4A6E-8B5C-9AAC711C727E}" destId="{C452E9A5-F32B-46CB-BFED-A075DCB411D0}" srcOrd="0" destOrd="0" presId="urn:microsoft.com/office/officeart/2005/8/layout/vList2"/>
    <dgm:cxn modelId="{01621A1E-2559-450C-B74F-892C8996EBA7}" srcId="{3BA7B187-8734-4379-BB9F-7BC2E408F1BE}" destId="{DF956A3F-8505-41CC-BF0C-256CB95AFA59}" srcOrd="10" destOrd="0" parTransId="{9A1C253C-0456-4620-BC76-3B88C1E073AF}" sibTransId="{21167DFC-598E-4951-A16A-2E384B1FDFDD}"/>
    <dgm:cxn modelId="{E8BA2322-869E-4557-A516-F60F6E4FC4EF}" type="presOf" srcId="{5F670B30-C0A1-471F-947C-B4C4FE797307}" destId="{C3BF251B-0EC7-420B-8ACB-FBEA8E380B0B}" srcOrd="0" destOrd="0" presId="urn:microsoft.com/office/officeart/2005/8/layout/vList2"/>
    <dgm:cxn modelId="{2BDF2D3F-667B-49FC-9AFA-4B38D36BE6F5}" srcId="{3BA7B187-8734-4379-BB9F-7BC2E408F1BE}" destId="{5F670B30-C0A1-471F-947C-B4C4FE797307}" srcOrd="5" destOrd="0" parTransId="{8814B441-8553-4E4D-A1C1-5F31334EF0FC}" sibTransId="{7A6CEC76-86BA-4B0A-9293-1958ACB2DB11}"/>
    <dgm:cxn modelId="{D52A2F3F-6731-4167-AFCC-FF6F13421F0B}" srcId="{3BA7B187-8734-4379-BB9F-7BC2E408F1BE}" destId="{4D511C19-9869-4A6E-8B5C-9AAC711C727E}" srcOrd="3" destOrd="0" parTransId="{F0881920-BCAB-45EF-A8E2-D896AFAC07A1}" sibTransId="{D7C38D74-BEFA-46A9-9F5F-7C5B9449B734}"/>
    <dgm:cxn modelId="{2EC30841-B324-4216-894C-58C42207B39F}" srcId="{3BA7B187-8734-4379-BB9F-7BC2E408F1BE}" destId="{01599166-071B-4D7B-A53B-FD4B592A9B9C}" srcOrd="9" destOrd="0" parTransId="{FF336EB8-27E6-4F27-B4B6-6AED2E218BC3}" sibTransId="{A680DA6C-8024-4EC4-B83B-244672DA03AF}"/>
    <dgm:cxn modelId="{FB419C63-9877-46D6-99EA-8EB9D33CE81F}" type="presOf" srcId="{E17C3E12-58FA-48FD-A70A-6D9E9AC20A1E}" destId="{8C95947E-3B81-4627-8320-AA1D0801DD31}" srcOrd="0" destOrd="0" presId="urn:microsoft.com/office/officeart/2005/8/layout/vList2"/>
    <dgm:cxn modelId="{A423406B-3787-444D-BD52-59ED7FC9FFA9}" type="presOf" srcId="{4968B3AA-250D-4E1C-B406-C45F528574ED}" destId="{9C90D180-A163-48BF-A0D6-C553B74B2308}" srcOrd="0" destOrd="0" presId="urn:microsoft.com/office/officeart/2005/8/layout/vList2"/>
    <dgm:cxn modelId="{5CFD5370-B7DE-4512-944B-1865D6286E25}" srcId="{3BA7B187-8734-4379-BB9F-7BC2E408F1BE}" destId="{E1BBB2E9-0E9C-4E23-891B-72CC8D0F3BE3}" srcOrd="8" destOrd="0" parTransId="{6E5EC4A9-7B49-4EA6-AA87-2D4796CE4EAB}" sibTransId="{37C6B0C8-FEAB-4D65-A94F-B52D0EF96A72}"/>
    <dgm:cxn modelId="{1A5D6A71-965F-408C-BD38-AD7788F17D7B}" type="presOf" srcId="{DF4ECDF8-AFEF-42E7-8304-68D5580F619B}" destId="{418097F1-5CA0-4BB6-BBB3-3A8B4DAEE076}" srcOrd="0" destOrd="0" presId="urn:microsoft.com/office/officeart/2005/8/layout/vList2"/>
    <dgm:cxn modelId="{36464377-E02E-482F-AFD8-E894810ED52F}" type="presOf" srcId="{E1BBB2E9-0E9C-4E23-891B-72CC8D0F3BE3}" destId="{76AEF81C-5D43-4DD1-8187-FA99E9C1C7BA}" srcOrd="0" destOrd="0" presId="urn:microsoft.com/office/officeart/2005/8/layout/vList2"/>
    <dgm:cxn modelId="{EC737D58-2D2C-42BC-9E0A-56375F66F729}" type="presOf" srcId="{01599166-071B-4D7B-A53B-FD4B592A9B9C}" destId="{E1BE7860-4728-45C1-AF8E-2767948F13EB}" srcOrd="0" destOrd="0" presId="urn:microsoft.com/office/officeart/2005/8/layout/vList2"/>
    <dgm:cxn modelId="{12FE9E58-6461-41FD-9E49-B5A21D2790D7}" srcId="{3BA7B187-8734-4379-BB9F-7BC2E408F1BE}" destId="{45EFFD9C-628F-44BC-9DC6-FB38198BE19F}" srcOrd="0" destOrd="0" parTransId="{D3ED80A2-6BD7-4140-AA3F-AF7E71F7E874}" sibTransId="{198028CB-622A-4A74-9813-CEC12CCEF00A}"/>
    <dgm:cxn modelId="{54A88D82-449A-481C-9F1A-D7853715C0C8}" type="presOf" srcId="{0E2A54D5-4729-42E3-8CAC-249374165C86}" destId="{C6C81F94-74D8-44D6-ABC2-1097BFA2866A}" srcOrd="0" destOrd="0" presId="urn:microsoft.com/office/officeart/2005/8/layout/vList2"/>
    <dgm:cxn modelId="{42AEC493-C285-4F41-9514-4DDAFEB51B17}" type="presOf" srcId="{54085DEB-3D72-450C-AB1D-8342EB6AA408}" destId="{66CE3F74-476E-4423-82E1-8A71198F62CB}" srcOrd="0" destOrd="0" presId="urn:microsoft.com/office/officeart/2005/8/layout/vList2"/>
    <dgm:cxn modelId="{A0A5D294-9886-4FFD-8333-FB0CB98778C6}" srcId="{DF956A3F-8505-41CC-BF0C-256CB95AFA59}" destId="{1F8FDE61-0BCA-4641-8665-64CE688B277D}" srcOrd="0" destOrd="0" parTransId="{7AEC7B22-80F0-424D-8859-CC9A1465A1F4}" sibTransId="{10D9FB18-F476-4F35-8D1D-1599C937EA2C}"/>
    <dgm:cxn modelId="{06E01C96-E0F8-48F7-A7B8-EEBBC3C8435B}" type="presOf" srcId="{45EFFD9C-628F-44BC-9DC6-FB38198BE19F}" destId="{477D0054-C50C-4F06-810B-1ED69DE3E49D}" srcOrd="0" destOrd="0" presId="urn:microsoft.com/office/officeart/2005/8/layout/vList2"/>
    <dgm:cxn modelId="{9066FFA7-7590-48C5-A567-2EA7AC2653A2}" type="presOf" srcId="{DF956A3F-8505-41CC-BF0C-256CB95AFA59}" destId="{4EAA1379-7CAA-4C4B-B109-C9BB4BA0EA64}" srcOrd="0" destOrd="0" presId="urn:microsoft.com/office/officeart/2005/8/layout/vList2"/>
    <dgm:cxn modelId="{210F20B2-C0BE-441E-B637-CEB77E1DD43C}" srcId="{3BA7B187-8734-4379-BB9F-7BC2E408F1BE}" destId="{0E2A54D5-4729-42E3-8CAC-249374165C86}" srcOrd="2" destOrd="0" parTransId="{82550F3C-9286-48C6-8FBF-222D5FAFB09C}" sibTransId="{C9EA20F6-4CFD-4F24-AD24-9293160EA97F}"/>
    <dgm:cxn modelId="{E3DA84D4-CCA7-4C1C-B882-277D08FAD2B7}" srcId="{3BA7B187-8734-4379-BB9F-7BC2E408F1BE}" destId="{54085DEB-3D72-450C-AB1D-8342EB6AA408}" srcOrd="4" destOrd="0" parTransId="{BDDBB7A3-60A2-4154-AD7E-3E07089A957C}" sibTransId="{1B3598EF-8723-4D42-B5A4-BB621CB9FEBB}"/>
    <dgm:cxn modelId="{11F2E0D6-8114-4028-82A0-A0E13753CA08}" srcId="{3BA7B187-8734-4379-BB9F-7BC2E408F1BE}" destId="{4968B3AA-250D-4E1C-B406-C45F528574ED}" srcOrd="6" destOrd="0" parTransId="{CE44CD58-A9ED-4DF0-A07F-984B41A810C6}" sibTransId="{05607EEB-3935-47A2-BE8B-CACB5CFE1449}"/>
    <dgm:cxn modelId="{AECC0DDF-1D8C-43CE-9F52-340C793EF08D}" type="presOf" srcId="{3BA7B187-8734-4379-BB9F-7BC2E408F1BE}" destId="{0EBC5956-4E02-4365-A069-6438C2E704FF}" srcOrd="0" destOrd="0" presId="urn:microsoft.com/office/officeart/2005/8/layout/vList2"/>
    <dgm:cxn modelId="{E6354FE4-2949-4353-9256-8951B33AD82F}" srcId="{3BA7B187-8734-4379-BB9F-7BC2E408F1BE}" destId="{E17C3E12-58FA-48FD-A70A-6D9E9AC20A1E}" srcOrd="1" destOrd="0" parTransId="{C533ABC6-73BA-4E88-9CF0-C84DF48F9258}" sibTransId="{D5E76923-F5AE-4998-BB2F-4E841C2DDDA2}"/>
    <dgm:cxn modelId="{2383D3FA-EFD5-4684-8722-01FDC402B0F0}" type="presOf" srcId="{1F8FDE61-0BCA-4641-8665-64CE688B277D}" destId="{684D930B-49AD-4DFC-8525-88AA7B65CEA7}" srcOrd="0" destOrd="0" presId="urn:microsoft.com/office/officeart/2005/8/layout/vList2"/>
    <dgm:cxn modelId="{30B9488E-2F58-4D7E-B845-A34B709FE07D}" type="presParOf" srcId="{0EBC5956-4E02-4365-A069-6438C2E704FF}" destId="{477D0054-C50C-4F06-810B-1ED69DE3E49D}" srcOrd="0" destOrd="0" presId="urn:microsoft.com/office/officeart/2005/8/layout/vList2"/>
    <dgm:cxn modelId="{D2B1D568-7C32-4372-BCF9-C14471E4B310}" type="presParOf" srcId="{0EBC5956-4E02-4365-A069-6438C2E704FF}" destId="{520F6565-13C1-4189-85E5-4AAC5A0A165A}" srcOrd="1" destOrd="0" presId="urn:microsoft.com/office/officeart/2005/8/layout/vList2"/>
    <dgm:cxn modelId="{8A745FF7-D59D-4D44-BFAD-88080A7BFBF8}" type="presParOf" srcId="{0EBC5956-4E02-4365-A069-6438C2E704FF}" destId="{8C95947E-3B81-4627-8320-AA1D0801DD31}" srcOrd="2" destOrd="0" presId="urn:microsoft.com/office/officeart/2005/8/layout/vList2"/>
    <dgm:cxn modelId="{62466AED-A211-4357-B786-6ED52A36D754}" type="presParOf" srcId="{0EBC5956-4E02-4365-A069-6438C2E704FF}" destId="{FF98FB1D-D9A3-4C38-A934-A0807815DB03}" srcOrd="3" destOrd="0" presId="urn:microsoft.com/office/officeart/2005/8/layout/vList2"/>
    <dgm:cxn modelId="{C5212CD7-068B-4612-9062-2E2A0BD264DD}" type="presParOf" srcId="{0EBC5956-4E02-4365-A069-6438C2E704FF}" destId="{C6C81F94-74D8-44D6-ABC2-1097BFA2866A}" srcOrd="4" destOrd="0" presId="urn:microsoft.com/office/officeart/2005/8/layout/vList2"/>
    <dgm:cxn modelId="{493BA3C6-D209-49CA-B3C1-5284FFE59DAE}" type="presParOf" srcId="{0EBC5956-4E02-4365-A069-6438C2E704FF}" destId="{4632C796-F462-49C4-9F6F-13E3AFF90008}" srcOrd="5" destOrd="0" presId="urn:microsoft.com/office/officeart/2005/8/layout/vList2"/>
    <dgm:cxn modelId="{6A7A5070-EAE6-4C0F-B2EB-B60D0131F495}" type="presParOf" srcId="{0EBC5956-4E02-4365-A069-6438C2E704FF}" destId="{C452E9A5-F32B-46CB-BFED-A075DCB411D0}" srcOrd="6" destOrd="0" presId="urn:microsoft.com/office/officeart/2005/8/layout/vList2"/>
    <dgm:cxn modelId="{0C517812-3D64-4B48-8BC6-081D87A3A75B}" type="presParOf" srcId="{0EBC5956-4E02-4365-A069-6438C2E704FF}" destId="{58AC5DAC-EB17-40CA-A582-B9285ABF6C28}" srcOrd="7" destOrd="0" presId="urn:microsoft.com/office/officeart/2005/8/layout/vList2"/>
    <dgm:cxn modelId="{D0CB6BBA-D910-4D64-92B7-C64DEA42A7F9}" type="presParOf" srcId="{0EBC5956-4E02-4365-A069-6438C2E704FF}" destId="{66CE3F74-476E-4423-82E1-8A71198F62CB}" srcOrd="8" destOrd="0" presId="urn:microsoft.com/office/officeart/2005/8/layout/vList2"/>
    <dgm:cxn modelId="{32EF309F-BEEF-43D7-B9EC-7DBA0E57E306}" type="presParOf" srcId="{0EBC5956-4E02-4365-A069-6438C2E704FF}" destId="{D8A92CBB-782C-42E7-A0DB-EC43BC5D3E6F}" srcOrd="9" destOrd="0" presId="urn:microsoft.com/office/officeart/2005/8/layout/vList2"/>
    <dgm:cxn modelId="{6599882B-59E3-42D2-B270-37BBC861D9B7}" type="presParOf" srcId="{0EBC5956-4E02-4365-A069-6438C2E704FF}" destId="{C3BF251B-0EC7-420B-8ACB-FBEA8E380B0B}" srcOrd="10" destOrd="0" presId="urn:microsoft.com/office/officeart/2005/8/layout/vList2"/>
    <dgm:cxn modelId="{E159EDFA-6472-48CB-8D46-79B2F59030C9}" type="presParOf" srcId="{0EBC5956-4E02-4365-A069-6438C2E704FF}" destId="{997647A9-F1FE-4F4C-9A81-42AB61AE9F6F}" srcOrd="11" destOrd="0" presId="urn:microsoft.com/office/officeart/2005/8/layout/vList2"/>
    <dgm:cxn modelId="{5ACAC0E2-2323-4123-AF72-20D7CFC414D0}" type="presParOf" srcId="{0EBC5956-4E02-4365-A069-6438C2E704FF}" destId="{9C90D180-A163-48BF-A0D6-C553B74B2308}" srcOrd="12" destOrd="0" presId="urn:microsoft.com/office/officeart/2005/8/layout/vList2"/>
    <dgm:cxn modelId="{5D7C87E6-C8B9-4D0A-BFA2-693C9294B343}" type="presParOf" srcId="{0EBC5956-4E02-4365-A069-6438C2E704FF}" destId="{FA06A85C-6DDD-49D6-8824-ABE29B25C252}" srcOrd="13" destOrd="0" presId="urn:microsoft.com/office/officeart/2005/8/layout/vList2"/>
    <dgm:cxn modelId="{58B6C4ED-654E-49FE-A868-1727825CC593}" type="presParOf" srcId="{0EBC5956-4E02-4365-A069-6438C2E704FF}" destId="{418097F1-5CA0-4BB6-BBB3-3A8B4DAEE076}" srcOrd="14" destOrd="0" presId="urn:microsoft.com/office/officeart/2005/8/layout/vList2"/>
    <dgm:cxn modelId="{581747C7-FB22-483F-BA81-F49D415FC5BF}" type="presParOf" srcId="{0EBC5956-4E02-4365-A069-6438C2E704FF}" destId="{DABD3A13-67E0-4188-AF8E-C4284A2F0265}" srcOrd="15" destOrd="0" presId="urn:microsoft.com/office/officeart/2005/8/layout/vList2"/>
    <dgm:cxn modelId="{AC8DFEC7-D1DE-4BCA-857C-829A488750F4}" type="presParOf" srcId="{0EBC5956-4E02-4365-A069-6438C2E704FF}" destId="{76AEF81C-5D43-4DD1-8187-FA99E9C1C7BA}" srcOrd="16" destOrd="0" presId="urn:microsoft.com/office/officeart/2005/8/layout/vList2"/>
    <dgm:cxn modelId="{AF496E4F-0340-49C3-BFB8-AE40D82844B9}" type="presParOf" srcId="{0EBC5956-4E02-4365-A069-6438C2E704FF}" destId="{7446B3AB-A902-4A4C-AC8D-1AD0F6527D5A}" srcOrd="17" destOrd="0" presId="urn:microsoft.com/office/officeart/2005/8/layout/vList2"/>
    <dgm:cxn modelId="{3BE5B565-623A-4773-83BB-2E1C8C7FA652}" type="presParOf" srcId="{0EBC5956-4E02-4365-A069-6438C2E704FF}" destId="{E1BE7860-4728-45C1-AF8E-2767948F13EB}" srcOrd="18" destOrd="0" presId="urn:microsoft.com/office/officeart/2005/8/layout/vList2"/>
    <dgm:cxn modelId="{B9401F71-2386-4BFE-B696-E6925FD42C36}" type="presParOf" srcId="{0EBC5956-4E02-4365-A069-6438C2E704FF}" destId="{CC744AA5-669D-4373-A73A-F481D08F0A4B}" srcOrd="19" destOrd="0" presId="urn:microsoft.com/office/officeart/2005/8/layout/vList2"/>
    <dgm:cxn modelId="{52BACE09-A9FC-401B-BE90-B35A1A14682C}" type="presParOf" srcId="{0EBC5956-4E02-4365-A069-6438C2E704FF}" destId="{4EAA1379-7CAA-4C4B-B109-C9BB4BA0EA64}" srcOrd="20" destOrd="0" presId="urn:microsoft.com/office/officeart/2005/8/layout/vList2"/>
    <dgm:cxn modelId="{C041DA65-8423-4481-AEE5-EE2E1B8196AB}" type="presParOf" srcId="{0EBC5956-4E02-4365-A069-6438C2E704FF}" destId="{684D930B-49AD-4DFC-8525-88AA7B65CEA7}" srcOrd="2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63F6FD-732C-4AA2-90EC-A640B962B36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841096C8-657D-4F3D-83FF-CB9BDE024416}">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III. </a:t>
          </a:r>
          <a:r>
            <a:rPr lang="ru-RU" sz="1200" b="1" noProof="0" dirty="0">
              <a:latin typeface="Segoe UI" panose="020B0502040204020203" pitchFamily="34" charset="0"/>
              <a:ea typeface="Segoe UI" panose="020B0502040204020203" pitchFamily="34" charset="0"/>
              <a:cs typeface="Segoe UI" panose="020B0502040204020203" pitchFamily="34" charset="0"/>
            </a:rPr>
            <a:t>Деятельность местных органов управления</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681C90B7-D2AC-406E-B5D3-383D0B78D218}" type="par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B00BAD8C-79FB-4B85-9D71-01C6B6C8A04B}" type="sib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7F6031A-B426-456C-8327-FE05EB4997A1}">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IV. </a:t>
          </a:r>
          <a:r>
            <a:rPr lang="ru-RU" sz="1200" b="1" noProof="0" dirty="0">
              <a:latin typeface="Segoe UI" panose="020B0502040204020203" pitchFamily="34" charset="0"/>
              <a:ea typeface="Segoe UI" panose="020B0502040204020203" pitchFamily="34" charset="0"/>
              <a:cs typeface="Segoe UI" panose="020B0502040204020203" pitchFamily="34" charset="0"/>
            </a:rPr>
            <a:t>Отчетность и обязательства, установленные в законе</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8FC5A929-D73C-4557-AB4E-AFEEF18BD386}" type="par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ED273-1387-4FA2-94E0-D269D1CD181F}" type="sib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9131150-3C68-4DFA-A868-99F194A43016}">
      <dgm:prSet custT="1"/>
      <dgm:spPr/>
      <dgm:t>
        <a:bodyPr/>
        <a:lstStyle/>
        <a:p>
          <a:pPr rtl="0"/>
          <a:r>
            <a:rPr lang="ru-RU"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Перераспределение бюджетных ассигнований</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EEC2D74F-4582-4305-A1E1-7DCBD649010F}" type="par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B8D3A7F-D1C5-4C25-A60F-DEF97E1D9064}" type="sib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9CC102D-79F2-4F52-8405-3F774B2D4F19}">
      <dgm:prSet custT="1"/>
      <dgm:spPr/>
      <dgm:t>
        <a:bodyPr/>
        <a:lstStyle/>
        <a:p>
          <a:pPr rtl="0"/>
          <a:r>
            <a:rPr lang="ru-RU"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Управление резервами</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46A5ACB1-C662-4E12-BF7F-BBE4F16C964E}" type="par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D0E5B70-E49D-4362-9B96-CC862457D420}" type="sib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7F2E36-EE3F-4C92-9DA6-7BC6074BAB33}">
      <dgm:prSet custT="1"/>
      <dgm:spPr/>
      <dgm:t>
        <a:bodyPr/>
        <a:lstStyle/>
        <a:p>
          <a:pPr rtl="0"/>
          <a:r>
            <a:rPr lang="ru-RU"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Государственные гарантии</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8E176F79-ACD8-4E83-86AD-F4C1FACEE2DD}" type="par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3837FF9-10E9-40A6-A24F-BDA46F711C00}" type="sib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9F50D7-272A-4193-AC59-8D8586B10637}">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V. </a:t>
          </a:r>
          <a:r>
            <a:rPr lang="ru-RU" sz="1200" b="1" noProof="0" dirty="0">
              <a:latin typeface="Segoe UI" panose="020B0502040204020203" pitchFamily="34" charset="0"/>
              <a:ea typeface="Segoe UI" panose="020B0502040204020203" pitchFamily="34" charset="0"/>
              <a:cs typeface="Segoe UI" panose="020B0502040204020203" pitchFamily="34" charset="0"/>
            </a:rPr>
            <a:t>Авторизация</a:t>
          </a:r>
          <a:endParaRPr lang="en-GB" sz="1200" b="1"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gm:t>
    </dgm:pt>
    <dgm:pt modelId="{603E553C-CA05-486E-939B-78676B472BA7}" type="par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BCCFED5-846A-415C-B62B-8A5F1B000860}" type="sib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5DDB742-7BFE-45AB-AB7E-FD761EE0BE9D}">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VI. </a:t>
          </a:r>
          <a:r>
            <a:rPr lang="ru-RU" sz="1200" b="1" noProof="0" dirty="0">
              <a:latin typeface="Segoe UI" panose="020B0502040204020203" pitchFamily="34" charset="0"/>
              <a:ea typeface="Segoe UI" panose="020B0502040204020203" pitchFamily="34" charset="0"/>
              <a:cs typeface="Segoe UI" panose="020B0502040204020203" pitchFamily="34" charset="0"/>
            </a:rPr>
            <a:t>Долг и дефицит государственного сектора в соответствии с методологией Европейского союза</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DE89E666-B782-40B3-A013-58B6368AB20D}" type="par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3A648A3-9D70-42D5-869E-4A34DEFF0701}" type="sib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9DC5491-F18F-4006-85C1-9E91FC1F656F}">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E. </a:t>
          </a:r>
          <a:r>
            <a:rPr lang="ru-RU" sz="1400" b="1" noProof="0" dirty="0">
              <a:latin typeface="Segoe UI" panose="020B0502040204020203" pitchFamily="34" charset="0"/>
              <a:ea typeface="Segoe UI" panose="020B0502040204020203" pitchFamily="34" charset="0"/>
              <a:cs typeface="Segoe UI" panose="020B0502040204020203" pitchFamily="34" charset="0"/>
            </a:rPr>
            <a:t>Подробные пояснения к отчету</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1B57CB20-4D19-4C0A-B746-7256038412E3}" type="par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A71E738-5E3B-4D00-86A8-B4531652BB8D}" type="sib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5AFE840-306F-47A8-B2F3-F46E12206CFE}">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F. </a:t>
          </a:r>
          <a:r>
            <a:rPr lang="ru-RU" sz="1400" b="1" noProof="0" dirty="0">
              <a:latin typeface="Segoe UI" panose="020B0502040204020203" pitchFamily="34" charset="0"/>
              <a:ea typeface="Segoe UI" panose="020B0502040204020203" pitchFamily="34" charset="0"/>
              <a:cs typeface="Segoe UI" panose="020B0502040204020203" pitchFamily="34" charset="0"/>
            </a:rPr>
            <a:t>Приложения к общему пояснению  (основные таблицы</a:t>
          </a:r>
          <a:r>
            <a:rPr lang="en-GB" sz="1400" b="1" noProof="0" dirty="0">
              <a:latin typeface="Segoe UI" panose="020B0502040204020203" pitchFamily="34" charset="0"/>
              <a:ea typeface="Segoe UI" panose="020B0502040204020203" pitchFamily="34" charset="0"/>
              <a:cs typeface="Segoe UI" panose="020B0502040204020203" pitchFamily="34" charset="0"/>
            </a:rPr>
            <a:t>)</a:t>
          </a:r>
        </a:p>
      </dgm:t>
    </dgm:pt>
    <dgm:pt modelId="{57479BAC-BFCA-4170-8279-9CBA4DAB147D}" type="par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3EEF658-0812-4E3F-9080-739082DF4A4E}" type="sib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B27FA16-3B6A-4AC5-967F-4ED5CE7331C0}">
      <dgm:prSet custT="1"/>
      <dgm:spPr/>
      <dgm:t>
        <a:bodyPr/>
        <a:lstStyle/>
        <a:p>
          <a:pPr rtl="0"/>
          <a:r>
            <a:rPr lang="ru-RU" sz="1200" b="1" noProof="0" dirty="0">
              <a:latin typeface="Segoe UI" panose="020B0502040204020203" pitchFamily="34" charset="0"/>
              <a:ea typeface="Segoe UI" panose="020B0502040204020203" pitchFamily="34" charset="0"/>
              <a:cs typeface="Segoe UI" panose="020B0502040204020203" pitchFamily="34" charset="0"/>
            </a:rPr>
            <a:t>Макроэкономические показатели</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B0008299-3058-4A86-BE0E-ACA771FCE123}" type="par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6BB02-EAE0-401C-8F83-7DAB1F6C17A9}" type="sib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E022622-9DCB-4B66-BE70-BFF60A533E46}">
      <dgm:prSet custT="1"/>
      <dgm:spPr/>
      <dgm:t>
        <a:bodyPr/>
        <a:lstStyle/>
        <a:p>
          <a:pPr rtl="0"/>
          <a:r>
            <a:rPr lang="ru-RU"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Сводная информация о национальном бюджете</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C30050FB-70FA-408C-BA33-543A47BC4015}" type="par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6BF2F8A-3FBB-48D1-BE26-E99639A68289}" type="sib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8F891BF-D459-4C49-A48A-C462AC18AE97}">
      <dgm:prSet custT="1"/>
      <dgm:spPr/>
      <dgm:t>
        <a:bodyPr/>
        <a:lstStyle/>
        <a:p>
          <a:pPr rtl="0"/>
          <a:r>
            <a:rPr lang="ru-RU" sz="1200" b="1"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Результаты функционирования государственных ведомств и перенос остатка ассигнований глав на следующий финансовый год</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BF56384F-E093-450C-ABA5-B39006F5C9D0}" type="par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FB66A36-DE69-422D-8314-146839182AC8}" type="sib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0677E52-CE2A-4AF4-AE4D-131584FA3EBB}">
      <dgm:prSet custT="1"/>
      <dgm:spPr/>
      <dgm:t>
        <a:bodyPr/>
        <a:lstStyle/>
        <a:p>
          <a:pPr rtl="0"/>
          <a:r>
            <a:rPr lang="ru-RU" sz="1200" b="1"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Данные об величине государственных гарантий, выданных Правительством</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8DEF19EB-D4B2-4016-8125-E9E01D0B254A}" type="par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E43CAB7-09A7-4EC3-A630-56DBA1DCF29B}" type="sib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7EA3C86-D8CC-4364-9A6D-FE359CEC3214}">
      <dgm:prSet custT="1"/>
      <dgm:spPr/>
      <dgm:t>
        <a:bodyPr/>
        <a:lstStyle/>
        <a:p>
          <a:pPr rtl="0"/>
          <a:r>
            <a:rPr lang="ru-RU" sz="1200" b="1" noProof="0" dirty="0">
              <a:latin typeface="Segoe UI" panose="020B0502040204020203" pitchFamily="34" charset="0"/>
              <a:ea typeface="Segoe UI" panose="020B0502040204020203" pitchFamily="34" charset="0"/>
              <a:cs typeface="Segoe UI" panose="020B0502040204020203" pitchFamily="34" charset="0"/>
            </a:rPr>
            <a:t>Статистика ЕС по государственному сектору</a:t>
          </a:r>
          <a:endParaRPr lang="en-GB" sz="1200" b="1" noProof="0" dirty="0">
            <a:latin typeface="Segoe UI" panose="020B0502040204020203" pitchFamily="34" charset="0"/>
            <a:ea typeface="Segoe UI" panose="020B0502040204020203" pitchFamily="34" charset="0"/>
            <a:cs typeface="Segoe UI" panose="020B0502040204020203" pitchFamily="34" charset="0"/>
          </a:endParaRPr>
        </a:p>
      </dgm:t>
    </dgm:pt>
    <dgm:pt modelId="{6C5030F3-4F31-477F-ACF6-0EC4109BB645}" type="par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7345E27-D01F-4FE3-AE29-A6D730EB0972}" type="sib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CF2C756D-7734-4F70-8789-30AAF6337161}">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G. </a:t>
          </a:r>
          <a:r>
            <a:rPr lang="ru-RU" sz="1400" b="1" noProof="0" dirty="0">
              <a:latin typeface="Segoe UI" panose="020B0502040204020203" pitchFamily="34" charset="0"/>
              <a:ea typeface="Segoe UI" panose="020B0502040204020203" pitchFamily="34" charset="0"/>
              <a:cs typeface="Segoe UI" panose="020B0502040204020203" pitchFamily="34" charset="0"/>
            </a:rPr>
            <a:t>Оценка глав</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DFEBD9D2-FAD4-48ED-9A12-B0F6BA72EE46}" type="par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70A2745A-ADF2-4D60-8EA9-F72FB7589E50}" type="sib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B7D0908-377A-4600-B1DA-9FE56FA41CBE}">
      <dgm:prSet custT="1"/>
      <dgm:spPr/>
      <dgm:t>
        <a:bodyPr/>
        <a:lstStyle/>
        <a:p>
          <a:pPr rtl="0"/>
          <a:r>
            <a:rPr lang="en-GB" sz="1200" b="1" noProof="0" dirty="0">
              <a:latin typeface="Segoe UI" panose="020B0502040204020203" pitchFamily="34" charset="0"/>
              <a:ea typeface="Segoe UI" panose="020B0502040204020203" pitchFamily="34" charset="0"/>
              <a:cs typeface="Segoe UI" panose="020B0502040204020203" pitchFamily="34" charset="0"/>
            </a:rPr>
            <a:t>C. </a:t>
          </a:r>
          <a:r>
            <a:rPr lang="ru-RU" sz="1200" b="1" noProof="0" dirty="0">
              <a:latin typeface="Segoe UI" panose="020B0502040204020203" pitchFamily="34" charset="0"/>
              <a:ea typeface="Segoe UI" panose="020B0502040204020203" pitchFamily="34" charset="0"/>
              <a:cs typeface="Segoe UI" panose="020B0502040204020203" pitchFamily="34" charset="0"/>
            </a:rPr>
            <a:t>Деятельность внебюджетных фондов</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8015B251-77B2-4786-A8CB-F5F6A69B3043}" type="parTrans" cxnId="{9EFD8742-1CFE-4655-A398-A1EA6462697F}">
      <dgm:prSet/>
      <dgm:spPr/>
      <dgm:t>
        <a:bodyPr/>
        <a:lstStyle/>
        <a:p>
          <a:endParaRPr lang="hu-HU"/>
        </a:p>
      </dgm:t>
    </dgm:pt>
    <dgm:pt modelId="{F1059076-EEC3-49F1-AB72-1D8890667C81}" type="sibTrans" cxnId="{9EFD8742-1CFE-4655-A398-A1EA6462697F}">
      <dgm:prSet/>
      <dgm:spPr/>
      <dgm:t>
        <a:bodyPr/>
        <a:lstStyle/>
        <a:p>
          <a:endParaRPr lang="hu-HU"/>
        </a:p>
      </dgm:t>
    </dgm:pt>
    <dgm:pt modelId="{88ACB898-CE5C-4120-8A10-3E868508BDEC}">
      <dgm:prSet custT="1"/>
      <dgm:spPr/>
      <dgm:t>
        <a:bodyPr/>
        <a:lstStyle/>
        <a:p>
          <a:pPr rtl="0"/>
          <a:r>
            <a:rPr lang="en-GB" sz="1400" b="1" noProof="0" dirty="0">
              <a:latin typeface="Segoe UI" panose="020B0502040204020203" pitchFamily="34" charset="0"/>
              <a:ea typeface="Segoe UI" panose="020B0502040204020203" pitchFamily="34" charset="0"/>
              <a:cs typeface="Segoe UI" panose="020B0502040204020203" pitchFamily="34" charset="0"/>
            </a:rPr>
            <a:t>D. </a:t>
          </a:r>
          <a:r>
            <a:rPr lang="ru-RU" sz="1400" b="1" noProof="0" dirty="0">
              <a:latin typeface="Segoe UI" panose="020B0502040204020203" pitchFamily="34" charset="0"/>
              <a:ea typeface="Segoe UI" panose="020B0502040204020203" pitchFamily="34" charset="0"/>
              <a:cs typeface="Segoe UI" panose="020B0502040204020203" pitchFamily="34" charset="0"/>
            </a:rPr>
            <a:t>Деятельность фондов социального страхования</a:t>
          </a:r>
          <a:endParaRPr lang="en-GB" sz="1400" b="1" noProof="0" dirty="0">
            <a:latin typeface="Segoe UI" panose="020B0502040204020203" pitchFamily="34" charset="0"/>
            <a:ea typeface="Segoe UI" panose="020B0502040204020203" pitchFamily="34" charset="0"/>
            <a:cs typeface="Segoe UI" panose="020B0502040204020203" pitchFamily="34" charset="0"/>
          </a:endParaRPr>
        </a:p>
      </dgm:t>
    </dgm:pt>
    <dgm:pt modelId="{7F037165-9C06-4E5D-85D8-A42936413A86}" type="parTrans" cxnId="{5DBE395B-94A7-4D79-95BE-E929A53C586C}">
      <dgm:prSet/>
      <dgm:spPr/>
      <dgm:t>
        <a:bodyPr/>
        <a:lstStyle/>
        <a:p>
          <a:endParaRPr lang="hu-HU"/>
        </a:p>
      </dgm:t>
    </dgm:pt>
    <dgm:pt modelId="{5B6B63E1-23AB-43E0-B0F5-72A74883E51B}" type="sibTrans" cxnId="{5DBE395B-94A7-4D79-95BE-E929A53C586C}">
      <dgm:prSet/>
      <dgm:spPr/>
      <dgm:t>
        <a:bodyPr/>
        <a:lstStyle/>
        <a:p>
          <a:endParaRPr lang="hu-HU"/>
        </a:p>
      </dgm:t>
    </dgm:pt>
    <dgm:pt modelId="{E742E4D9-8FC8-474F-8CED-3D46A686A480}">
      <dgm:prSet custT="1"/>
      <dgm:spPr/>
      <dgm:t>
        <a:bodyPr/>
        <a:lstStyle/>
        <a:p>
          <a:pPr rtl="0"/>
          <a:r>
            <a:rPr lang="ru-RU" sz="1200" b="1"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Данные о государственной собственности</a:t>
          </a:r>
          <a:endParaRPr lang="en-GB" sz="1200" b="1"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BEEF89E7-907F-44D1-9F30-DE8E4AD79D04}" type="parTrans" cxnId="{078B08FB-D83D-4B97-9064-66F8B2DF3F56}">
      <dgm:prSet/>
      <dgm:spPr/>
      <dgm:t>
        <a:bodyPr/>
        <a:lstStyle/>
        <a:p>
          <a:endParaRPr lang="en-US"/>
        </a:p>
      </dgm:t>
    </dgm:pt>
    <dgm:pt modelId="{43642CD1-273C-4712-A07A-732D145972C2}" type="sibTrans" cxnId="{078B08FB-D83D-4B97-9064-66F8B2DF3F56}">
      <dgm:prSet/>
      <dgm:spPr/>
      <dgm:t>
        <a:bodyPr/>
        <a:lstStyle/>
        <a:p>
          <a:endParaRPr lang="en-US"/>
        </a:p>
      </dgm:t>
    </dgm:pt>
    <dgm:pt modelId="{999FB5DB-909A-44BB-AB34-809F54084406}" type="pres">
      <dgm:prSet presAssocID="{7363F6FD-732C-4AA2-90EC-A640B962B360}" presName="linear" presStyleCnt="0">
        <dgm:presLayoutVars>
          <dgm:animLvl val="lvl"/>
          <dgm:resizeHandles val="exact"/>
        </dgm:presLayoutVars>
      </dgm:prSet>
      <dgm:spPr/>
    </dgm:pt>
    <dgm:pt modelId="{480ECDC4-22B4-4CFA-A5EB-20AE0895990B}" type="pres">
      <dgm:prSet presAssocID="{AB7D0908-377A-4600-B1DA-9FE56FA41CBE}" presName="parentText" presStyleLbl="node1" presStyleIdx="0" presStyleCnt="10">
        <dgm:presLayoutVars>
          <dgm:chMax val="0"/>
          <dgm:bulletEnabled val="1"/>
        </dgm:presLayoutVars>
      </dgm:prSet>
      <dgm:spPr/>
    </dgm:pt>
    <dgm:pt modelId="{A6336BA6-2F89-4B24-814D-F86B7933D22F}" type="pres">
      <dgm:prSet presAssocID="{F1059076-EEC3-49F1-AB72-1D8890667C81}" presName="spacer" presStyleCnt="0"/>
      <dgm:spPr/>
    </dgm:pt>
    <dgm:pt modelId="{AF4B3518-6DA7-4EE6-B822-4BFBA1A42CE9}" type="pres">
      <dgm:prSet presAssocID="{88ACB898-CE5C-4120-8A10-3E868508BDEC}" presName="parentText" presStyleLbl="node1" presStyleIdx="1" presStyleCnt="10">
        <dgm:presLayoutVars>
          <dgm:chMax val="0"/>
          <dgm:bulletEnabled val="1"/>
        </dgm:presLayoutVars>
      </dgm:prSet>
      <dgm:spPr/>
    </dgm:pt>
    <dgm:pt modelId="{1D408635-5FF3-4EF6-88D0-E217A64F3FEA}" type="pres">
      <dgm:prSet presAssocID="{5B6B63E1-23AB-43E0-B0F5-72A74883E51B}" presName="spacer" presStyleCnt="0"/>
      <dgm:spPr/>
    </dgm:pt>
    <dgm:pt modelId="{E824FDEF-CACE-414D-912D-B900368B8336}" type="pres">
      <dgm:prSet presAssocID="{841096C8-657D-4F3D-83FF-CB9BDE024416}" presName="parentText" presStyleLbl="node1" presStyleIdx="2" presStyleCnt="10">
        <dgm:presLayoutVars>
          <dgm:chMax val="0"/>
          <dgm:bulletEnabled val="1"/>
        </dgm:presLayoutVars>
      </dgm:prSet>
      <dgm:spPr/>
    </dgm:pt>
    <dgm:pt modelId="{AC370C7E-29B7-4E4B-99C7-B900BF6782F2}" type="pres">
      <dgm:prSet presAssocID="{B00BAD8C-79FB-4B85-9D71-01C6B6C8A04B}" presName="spacer" presStyleCnt="0"/>
      <dgm:spPr/>
    </dgm:pt>
    <dgm:pt modelId="{6B3D21DE-B5B6-4ABA-962C-97B0F6C43832}" type="pres">
      <dgm:prSet presAssocID="{E7F6031A-B426-456C-8327-FE05EB4997A1}" presName="parentText" presStyleLbl="node1" presStyleIdx="3" presStyleCnt="10" custLinFactNeighborX="-84">
        <dgm:presLayoutVars>
          <dgm:chMax val="0"/>
          <dgm:bulletEnabled val="1"/>
        </dgm:presLayoutVars>
      </dgm:prSet>
      <dgm:spPr/>
    </dgm:pt>
    <dgm:pt modelId="{3EAE1644-A844-4BE0-A2C1-332899A470AE}" type="pres">
      <dgm:prSet presAssocID="{E7F6031A-B426-456C-8327-FE05EB4997A1}" presName="childText" presStyleLbl="revTx" presStyleIdx="0" presStyleCnt="2">
        <dgm:presLayoutVars>
          <dgm:bulletEnabled val="1"/>
        </dgm:presLayoutVars>
      </dgm:prSet>
      <dgm:spPr/>
    </dgm:pt>
    <dgm:pt modelId="{A70A08FE-DB29-41A4-A618-36FE9D5517A2}" type="pres">
      <dgm:prSet presAssocID="{449F50D7-272A-4193-AC59-8D8586B10637}" presName="parentText" presStyleLbl="node1" presStyleIdx="4" presStyleCnt="10">
        <dgm:presLayoutVars>
          <dgm:chMax val="0"/>
          <dgm:bulletEnabled val="1"/>
        </dgm:presLayoutVars>
      </dgm:prSet>
      <dgm:spPr/>
    </dgm:pt>
    <dgm:pt modelId="{00A493E6-C1FC-4944-B910-0C1364C90643}" type="pres">
      <dgm:prSet presAssocID="{4BCCFED5-846A-415C-B62B-8A5F1B000860}" presName="spacer" presStyleCnt="0"/>
      <dgm:spPr/>
    </dgm:pt>
    <dgm:pt modelId="{2ADE2AE4-745E-4721-A306-0647D93A40B8}" type="pres">
      <dgm:prSet presAssocID="{95DDB742-7BFE-45AB-AB7E-FD761EE0BE9D}" presName="parentText" presStyleLbl="node1" presStyleIdx="5" presStyleCnt="10">
        <dgm:presLayoutVars>
          <dgm:chMax val="0"/>
          <dgm:bulletEnabled val="1"/>
        </dgm:presLayoutVars>
      </dgm:prSet>
      <dgm:spPr/>
    </dgm:pt>
    <dgm:pt modelId="{FF8A5222-1CE2-415A-A6BA-EC0655736D94}" type="pres">
      <dgm:prSet presAssocID="{13A648A3-9D70-42D5-869E-4A34DEFF0701}" presName="spacer" presStyleCnt="0"/>
      <dgm:spPr/>
    </dgm:pt>
    <dgm:pt modelId="{B54CA535-F451-4FF3-934C-E08CD52A8552}" type="pres">
      <dgm:prSet presAssocID="{09DC5491-F18F-4006-85C1-9E91FC1F656F}" presName="parentText" presStyleLbl="node1" presStyleIdx="6" presStyleCnt="10">
        <dgm:presLayoutVars>
          <dgm:chMax val="0"/>
          <dgm:bulletEnabled val="1"/>
        </dgm:presLayoutVars>
      </dgm:prSet>
      <dgm:spPr/>
    </dgm:pt>
    <dgm:pt modelId="{3E245EEE-ED6C-4FCB-8FFD-DD74A75F62E6}" type="pres">
      <dgm:prSet presAssocID="{4A71E738-5E3B-4D00-86A8-B4531652BB8D}" presName="spacer" presStyleCnt="0"/>
      <dgm:spPr/>
    </dgm:pt>
    <dgm:pt modelId="{0614A90F-E954-48DD-8127-8EAC4D0B41CA}" type="pres">
      <dgm:prSet presAssocID="{F5AFE840-306F-47A8-B2F3-F46E12206CFE}" presName="parentText" presStyleLbl="node1" presStyleIdx="7" presStyleCnt="10">
        <dgm:presLayoutVars>
          <dgm:chMax val="0"/>
          <dgm:bulletEnabled val="1"/>
        </dgm:presLayoutVars>
      </dgm:prSet>
      <dgm:spPr/>
    </dgm:pt>
    <dgm:pt modelId="{F527E740-AA01-45CA-A3A2-8A023C2D33FA}" type="pres">
      <dgm:prSet presAssocID="{F5AFE840-306F-47A8-B2F3-F46E12206CFE}" presName="childText" presStyleLbl="revTx" presStyleIdx="1" presStyleCnt="2" custLinFactNeighborY="514">
        <dgm:presLayoutVars>
          <dgm:bulletEnabled val="1"/>
        </dgm:presLayoutVars>
      </dgm:prSet>
      <dgm:spPr/>
    </dgm:pt>
    <dgm:pt modelId="{D80BE5AA-A9F8-470F-B14E-BFAE353D701F}" type="pres">
      <dgm:prSet presAssocID="{67EA3C86-D8CC-4364-9A6D-FE359CEC3214}" presName="parentText" presStyleLbl="node1" presStyleIdx="8" presStyleCnt="10">
        <dgm:presLayoutVars>
          <dgm:chMax val="0"/>
          <dgm:bulletEnabled val="1"/>
        </dgm:presLayoutVars>
      </dgm:prSet>
      <dgm:spPr/>
    </dgm:pt>
    <dgm:pt modelId="{ACB4C10C-6036-4897-A28B-8BE763AE9A81}" type="pres">
      <dgm:prSet presAssocID="{47345E27-D01F-4FE3-AE29-A6D730EB0972}" presName="spacer" presStyleCnt="0"/>
      <dgm:spPr/>
    </dgm:pt>
    <dgm:pt modelId="{26231965-D5E8-43B5-A3DE-6EBA35088AB3}" type="pres">
      <dgm:prSet presAssocID="{CF2C756D-7734-4F70-8789-30AAF6337161}" presName="parentText" presStyleLbl="node1" presStyleIdx="9" presStyleCnt="10">
        <dgm:presLayoutVars>
          <dgm:chMax val="0"/>
          <dgm:bulletEnabled val="1"/>
        </dgm:presLayoutVars>
      </dgm:prSet>
      <dgm:spPr/>
    </dgm:pt>
  </dgm:ptLst>
  <dgm:cxnLst>
    <dgm:cxn modelId="{F42C6001-09C1-4103-841E-78373D502771}" srcId="{7363F6FD-732C-4AA2-90EC-A640B962B360}" destId="{841096C8-657D-4F3D-83FF-CB9BDE024416}" srcOrd="2" destOrd="0" parTransId="{681C90B7-D2AC-406E-B5D3-383D0B78D218}" sibTransId="{B00BAD8C-79FB-4B85-9D71-01C6B6C8A04B}"/>
    <dgm:cxn modelId="{6C2C3603-B2DE-4BA1-A3BB-B148CBEA83A0}" srcId="{F5AFE840-306F-47A8-B2F3-F46E12206CFE}" destId="{2B27FA16-3B6A-4AC5-967F-4ED5CE7331C0}" srcOrd="0" destOrd="0" parTransId="{B0008299-3058-4A86-BE0E-ACA771FCE123}" sibTransId="{85A6BB02-EAE0-401C-8F83-7DAB1F6C17A9}"/>
    <dgm:cxn modelId="{8F3B7E03-6A24-4075-89F1-ABA2F9B8EC5E}" type="presOf" srcId="{CF2C756D-7734-4F70-8789-30AAF6337161}" destId="{26231965-D5E8-43B5-A3DE-6EBA35088AB3}" srcOrd="0" destOrd="0" presId="urn:microsoft.com/office/officeart/2005/8/layout/vList2"/>
    <dgm:cxn modelId="{4F659D07-E5E0-4B89-AD70-D88B69AC7398}" srcId="{F5AFE840-306F-47A8-B2F3-F46E12206CFE}" destId="{00677E52-CE2A-4AF4-AE4D-131584FA3EBB}" srcOrd="4" destOrd="0" parTransId="{8DEF19EB-D4B2-4016-8125-E9E01D0B254A}" sibTransId="{6E43CAB7-09A7-4EC3-A630-56DBA1DCF29B}"/>
    <dgm:cxn modelId="{E8D34E09-2D8C-41CF-8742-D434EE1B8EF0}" type="presOf" srcId="{841096C8-657D-4F3D-83FF-CB9BDE024416}" destId="{E824FDEF-CACE-414D-912D-B900368B8336}" srcOrd="0" destOrd="0" presId="urn:microsoft.com/office/officeart/2005/8/layout/vList2"/>
    <dgm:cxn modelId="{ADAD1D12-8DA1-4DD7-8B1C-2A53EF2CA779}" srcId="{7363F6FD-732C-4AA2-90EC-A640B962B360}" destId="{95DDB742-7BFE-45AB-AB7E-FD761EE0BE9D}" srcOrd="5" destOrd="0" parTransId="{DE89E666-B782-40B3-A013-58B6368AB20D}" sibTransId="{13A648A3-9D70-42D5-869E-4A34DEFF0701}"/>
    <dgm:cxn modelId="{02E5E219-F79B-46AC-A4EE-62CD94A01CDA}" srcId="{E7F6031A-B426-456C-8327-FE05EB4997A1}" destId="{E9CC102D-79F2-4F52-8405-3F774B2D4F19}" srcOrd="1" destOrd="0" parTransId="{46A5ACB1-C662-4E12-BF7F-BBE4F16C964E}" sibTransId="{ED0E5B70-E49D-4362-9B96-CC862457D420}"/>
    <dgm:cxn modelId="{E5D08220-79D4-403E-8658-DA2E858DACD9}" srcId="{F5AFE840-306F-47A8-B2F3-F46E12206CFE}" destId="{18F891BF-D459-4C49-A48A-C462AC18AE97}" srcOrd="2" destOrd="0" parTransId="{BF56384F-E093-450C-ABA5-B39006F5C9D0}" sibTransId="{0FB66A36-DE69-422D-8314-146839182AC8}"/>
    <dgm:cxn modelId="{AC899E28-CCF8-448D-99F1-3841019EDA45}" type="presOf" srcId="{EE022622-9DCB-4B66-BE70-BFF60A533E46}" destId="{F527E740-AA01-45CA-A3A2-8A023C2D33FA}" srcOrd="0" destOrd="1" presId="urn:microsoft.com/office/officeart/2005/8/layout/vList2"/>
    <dgm:cxn modelId="{34395B3D-C61B-4462-B15D-FDBD34D74538}" srcId="{7363F6FD-732C-4AA2-90EC-A640B962B360}" destId="{449F50D7-272A-4193-AC59-8D8586B10637}" srcOrd="4" destOrd="0" parTransId="{603E553C-CA05-486E-939B-78676B472BA7}" sibTransId="{4BCCFED5-846A-415C-B62B-8A5F1B000860}"/>
    <dgm:cxn modelId="{5DBE395B-94A7-4D79-95BE-E929A53C586C}" srcId="{7363F6FD-732C-4AA2-90EC-A640B962B360}" destId="{88ACB898-CE5C-4120-8A10-3E868508BDEC}" srcOrd="1" destOrd="0" parTransId="{7F037165-9C06-4E5D-85D8-A42936413A86}" sibTransId="{5B6B63E1-23AB-43E0-B0F5-72A74883E51B}"/>
    <dgm:cxn modelId="{E56B305D-56E1-43D4-9420-7D26FCB968C5}" type="presOf" srcId="{F5AFE840-306F-47A8-B2F3-F46E12206CFE}" destId="{0614A90F-E954-48DD-8127-8EAC4D0B41CA}" srcOrd="0" destOrd="0" presId="urn:microsoft.com/office/officeart/2005/8/layout/vList2"/>
    <dgm:cxn modelId="{C563D261-959F-416D-ACFC-ABFC3503D100}" srcId="{E7F6031A-B426-456C-8327-FE05EB4997A1}" destId="{447F2E36-EE3F-4C92-9DA6-7BC6074BAB33}" srcOrd="2" destOrd="0" parTransId="{8E176F79-ACD8-4E83-86AD-F4C1FACEE2DD}" sibTransId="{93837FF9-10E9-40A6-A24F-BDA46F711C00}"/>
    <dgm:cxn modelId="{9EFD8742-1CFE-4655-A398-A1EA6462697F}" srcId="{7363F6FD-732C-4AA2-90EC-A640B962B360}" destId="{AB7D0908-377A-4600-B1DA-9FE56FA41CBE}" srcOrd="0" destOrd="0" parTransId="{8015B251-77B2-4786-A8CB-F5F6A69B3043}" sibTransId="{F1059076-EEC3-49F1-AB72-1D8890667C81}"/>
    <dgm:cxn modelId="{68798445-363F-41E8-963B-715739FB5825}" srcId="{7363F6FD-732C-4AA2-90EC-A640B962B360}" destId="{CF2C756D-7734-4F70-8789-30AAF6337161}" srcOrd="9" destOrd="0" parTransId="{DFEBD9D2-FAD4-48ED-9A12-B0F6BA72EE46}" sibTransId="{70A2745A-ADF2-4D60-8EA9-F72FB7589E50}"/>
    <dgm:cxn modelId="{0BACFD65-8B66-4DD0-A86F-79A3DEC80B9D}" type="presOf" srcId="{09DC5491-F18F-4006-85C1-9E91FC1F656F}" destId="{B54CA535-F451-4FF3-934C-E08CD52A8552}" srcOrd="0" destOrd="0" presId="urn:microsoft.com/office/officeart/2005/8/layout/vList2"/>
    <dgm:cxn modelId="{55930E46-2EF0-44A2-88C2-87BE0459C9D9}" type="presOf" srcId="{449F50D7-272A-4193-AC59-8D8586B10637}" destId="{A70A08FE-DB29-41A4-A618-36FE9D5517A2}" srcOrd="0" destOrd="0" presId="urn:microsoft.com/office/officeart/2005/8/layout/vList2"/>
    <dgm:cxn modelId="{7B4FC74E-76B4-417E-B0BA-FCED7C5CBDCF}" type="presOf" srcId="{00677E52-CE2A-4AF4-AE4D-131584FA3EBB}" destId="{F527E740-AA01-45CA-A3A2-8A023C2D33FA}" srcOrd="0" destOrd="4" presId="urn:microsoft.com/office/officeart/2005/8/layout/vList2"/>
    <dgm:cxn modelId="{BDA2304F-91C2-448F-AD13-4E270E68A756}" srcId="{7363F6FD-732C-4AA2-90EC-A640B962B360}" destId="{09DC5491-F18F-4006-85C1-9E91FC1F656F}" srcOrd="6" destOrd="0" parTransId="{1B57CB20-4D19-4C0A-B746-7256038412E3}" sibTransId="{4A71E738-5E3B-4D00-86A8-B4531652BB8D}"/>
    <dgm:cxn modelId="{F509734F-7BE4-426D-AB5D-420DC4BE929C}" type="presOf" srcId="{18F891BF-D459-4C49-A48A-C462AC18AE97}" destId="{F527E740-AA01-45CA-A3A2-8A023C2D33FA}" srcOrd="0" destOrd="2" presId="urn:microsoft.com/office/officeart/2005/8/layout/vList2"/>
    <dgm:cxn modelId="{7E4DE879-A209-4237-BCD7-75C99A31FEA2}" type="presOf" srcId="{447F2E36-EE3F-4C92-9DA6-7BC6074BAB33}" destId="{3EAE1644-A844-4BE0-A2C1-332899A470AE}" srcOrd="0" destOrd="2" presId="urn:microsoft.com/office/officeart/2005/8/layout/vList2"/>
    <dgm:cxn modelId="{3B719086-3268-4B13-BDFE-E11FE8579326}" type="presOf" srcId="{95DDB742-7BFE-45AB-AB7E-FD761EE0BE9D}" destId="{2ADE2AE4-745E-4721-A306-0647D93A40B8}" srcOrd="0" destOrd="0" presId="urn:microsoft.com/office/officeart/2005/8/layout/vList2"/>
    <dgm:cxn modelId="{F1C1A288-83A7-445B-9B21-57FCB0FD3F91}" type="presOf" srcId="{2B27FA16-3B6A-4AC5-967F-4ED5CE7331C0}" destId="{F527E740-AA01-45CA-A3A2-8A023C2D33FA}" srcOrd="0" destOrd="0" presId="urn:microsoft.com/office/officeart/2005/8/layout/vList2"/>
    <dgm:cxn modelId="{46178095-60D2-46DC-A887-6F9A62479E56}" srcId="{7363F6FD-732C-4AA2-90EC-A640B962B360}" destId="{F5AFE840-306F-47A8-B2F3-F46E12206CFE}" srcOrd="7" destOrd="0" parTransId="{57479BAC-BFCA-4170-8279-9CBA4DAB147D}" sibTransId="{A3EEF658-0812-4E3F-9080-739082DF4A4E}"/>
    <dgm:cxn modelId="{3234F2A5-4019-4017-B29D-774C351FA958}" type="presOf" srcId="{E9CC102D-79F2-4F52-8405-3F774B2D4F19}" destId="{3EAE1644-A844-4BE0-A2C1-332899A470AE}" srcOrd="0" destOrd="1" presId="urn:microsoft.com/office/officeart/2005/8/layout/vList2"/>
    <dgm:cxn modelId="{56228FB6-31F4-42E1-B643-EA97DE5DF152}" type="presOf" srcId="{29131150-3C68-4DFA-A868-99F194A43016}" destId="{3EAE1644-A844-4BE0-A2C1-332899A470AE}" srcOrd="0" destOrd="0" presId="urn:microsoft.com/office/officeart/2005/8/layout/vList2"/>
    <dgm:cxn modelId="{B346F2C0-B536-4F47-99A1-469FDB232B22}" srcId="{E7F6031A-B426-456C-8327-FE05EB4997A1}" destId="{29131150-3C68-4DFA-A868-99F194A43016}" srcOrd="0" destOrd="0" parTransId="{EEC2D74F-4582-4305-A1E1-7DCBD649010F}" sibTransId="{AB8D3A7F-D1C5-4C25-A60F-DEF97E1D9064}"/>
    <dgm:cxn modelId="{42D543C3-2C03-4BDF-A2DA-25676C3C70E1}" type="presOf" srcId="{7363F6FD-732C-4AA2-90EC-A640B962B360}" destId="{999FB5DB-909A-44BB-AB34-809F54084406}" srcOrd="0" destOrd="0" presId="urn:microsoft.com/office/officeart/2005/8/layout/vList2"/>
    <dgm:cxn modelId="{C8FDDFC4-0ED9-48DA-A738-BFE5D9C4D10D}" type="presOf" srcId="{88ACB898-CE5C-4120-8A10-3E868508BDEC}" destId="{AF4B3518-6DA7-4EE6-B822-4BFBA1A42CE9}" srcOrd="0" destOrd="0" presId="urn:microsoft.com/office/officeart/2005/8/layout/vList2"/>
    <dgm:cxn modelId="{A570C8DA-77F3-4243-B8AF-E7739D440BEB}" type="presOf" srcId="{67EA3C86-D8CC-4364-9A6D-FE359CEC3214}" destId="{D80BE5AA-A9F8-470F-B14E-BFAE353D701F}" srcOrd="0" destOrd="0" presId="urn:microsoft.com/office/officeart/2005/8/layout/vList2"/>
    <dgm:cxn modelId="{2FDEE9DB-D79F-400A-8B69-C9C4F8A19699}" srcId="{F5AFE840-306F-47A8-B2F3-F46E12206CFE}" destId="{EE022622-9DCB-4B66-BE70-BFF60A533E46}" srcOrd="1" destOrd="0" parTransId="{C30050FB-70FA-408C-BA33-543A47BC4015}" sibTransId="{06BF2F8A-3FBB-48D1-BE26-E99639A68289}"/>
    <dgm:cxn modelId="{6E3F6BEE-A635-4794-982F-AA7CDB796C66}" type="presOf" srcId="{E742E4D9-8FC8-474F-8CED-3D46A686A480}" destId="{F527E740-AA01-45CA-A3A2-8A023C2D33FA}" srcOrd="0" destOrd="3" presId="urn:microsoft.com/office/officeart/2005/8/layout/vList2"/>
    <dgm:cxn modelId="{3428E4F2-F7B9-446B-BB42-098A33B8B97B}" srcId="{7363F6FD-732C-4AA2-90EC-A640B962B360}" destId="{67EA3C86-D8CC-4364-9A6D-FE359CEC3214}" srcOrd="8" destOrd="0" parTransId="{6C5030F3-4F31-477F-ACF6-0EC4109BB645}" sibTransId="{47345E27-D01F-4FE3-AE29-A6D730EB0972}"/>
    <dgm:cxn modelId="{837955F8-5C99-4604-8BF4-FAF9B1BAA561}" srcId="{7363F6FD-732C-4AA2-90EC-A640B962B360}" destId="{E7F6031A-B426-456C-8327-FE05EB4997A1}" srcOrd="3" destOrd="0" parTransId="{8FC5A929-D73C-4557-AB4E-AFEEF18BD386}" sibTransId="{85AED273-1387-4FA2-94E0-D269D1CD181F}"/>
    <dgm:cxn modelId="{4C4B97F8-76E7-448E-A51E-1B3729021501}" type="presOf" srcId="{E7F6031A-B426-456C-8327-FE05EB4997A1}" destId="{6B3D21DE-B5B6-4ABA-962C-97B0F6C43832}" srcOrd="0" destOrd="0" presId="urn:microsoft.com/office/officeart/2005/8/layout/vList2"/>
    <dgm:cxn modelId="{EBBED8F8-628E-41EB-BEF0-63E329D62366}" type="presOf" srcId="{AB7D0908-377A-4600-B1DA-9FE56FA41CBE}" destId="{480ECDC4-22B4-4CFA-A5EB-20AE0895990B}" srcOrd="0" destOrd="0" presId="urn:microsoft.com/office/officeart/2005/8/layout/vList2"/>
    <dgm:cxn modelId="{078B08FB-D83D-4B97-9064-66F8B2DF3F56}" srcId="{F5AFE840-306F-47A8-B2F3-F46E12206CFE}" destId="{E742E4D9-8FC8-474F-8CED-3D46A686A480}" srcOrd="3" destOrd="0" parTransId="{BEEF89E7-907F-44D1-9F30-DE8E4AD79D04}" sibTransId="{43642CD1-273C-4712-A07A-732D145972C2}"/>
    <dgm:cxn modelId="{166894B2-D539-4C2A-BC8A-A9DD8865F7A2}" type="presParOf" srcId="{999FB5DB-909A-44BB-AB34-809F54084406}" destId="{480ECDC4-22B4-4CFA-A5EB-20AE0895990B}" srcOrd="0" destOrd="0" presId="urn:microsoft.com/office/officeart/2005/8/layout/vList2"/>
    <dgm:cxn modelId="{A2151FCD-B8CC-4BFE-A05A-FDCABDE846DE}" type="presParOf" srcId="{999FB5DB-909A-44BB-AB34-809F54084406}" destId="{A6336BA6-2F89-4B24-814D-F86B7933D22F}" srcOrd="1" destOrd="0" presId="urn:microsoft.com/office/officeart/2005/8/layout/vList2"/>
    <dgm:cxn modelId="{F10455A5-1F3E-4238-83F9-5FC5A8C2DECC}" type="presParOf" srcId="{999FB5DB-909A-44BB-AB34-809F54084406}" destId="{AF4B3518-6DA7-4EE6-B822-4BFBA1A42CE9}" srcOrd="2" destOrd="0" presId="urn:microsoft.com/office/officeart/2005/8/layout/vList2"/>
    <dgm:cxn modelId="{F7CDC0AB-DD23-463C-A20D-97C1ED27F7FE}" type="presParOf" srcId="{999FB5DB-909A-44BB-AB34-809F54084406}" destId="{1D408635-5FF3-4EF6-88D0-E217A64F3FEA}" srcOrd="3" destOrd="0" presId="urn:microsoft.com/office/officeart/2005/8/layout/vList2"/>
    <dgm:cxn modelId="{279AAA59-D03F-4AB2-B667-761FC2DB8DBA}" type="presParOf" srcId="{999FB5DB-909A-44BB-AB34-809F54084406}" destId="{E824FDEF-CACE-414D-912D-B900368B8336}" srcOrd="4" destOrd="0" presId="urn:microsoft.com/office/officeart/2005/8/layout/vList2"/>
    <dgm:cxn modelId="{DE818562-DC18-474C-9E82-B483DDF5736A}" type="presParOf" srcId="{999FB5DB-909A-44BB-AB34-809F54084406}" destId="{AC370C7E-29B7-4E4B-99C7-B900BF6782F2}" srcOrd="5" destOrd="0" presId="urn:microsoft.com/office/officeart/2005/8/layout/vList2"/>
    <dgm:cxn modelId="{7F76B227-773D-4616-9202-7226523154B2}" type="presParOf" srcId="{999FB5DB-909A-44BB-AB34-809F54084406}" destId="{6B3D21DE-B5B6-4ABA-962C-97B0F6C43832}" srcOrd="6" destOrd="0" presId="urn:microsoft.com/office/officeart/2005/8/layout/vList2"/>
    <dgm:cxn modelId="{2A35829A-221D-4681-812E-F027401A71A4}" type="presParOf" srcId="{999FB5DB-909A-44BB-AB34-809F54084406}" destId="{3EAE1644-A844-4BE0-A2C1-332899A470AE}" srcOrd="7" destOrd="0" presId="urn:microsoft.com/office/officeart/2005/8/layout/vList2"/>
    <dgm:cxn modelId="{9DDF48AD-9706-43EE-84F4-101615E8B903}" type="presParOf" srcId="{999FB5DB-909A-44BB-AB34-809F54084406}" destId="{A70A08FE-DB29-41A4-A618-36FE9D5517A2}" srcOrd="8" destOrd="0" presId="urn:microsoft.com/office/officeart/2005/8/layout/vList2"/>
    <dgm:cxn modelId="{1FFF3A52-BE0A-4B81-99C3-F3DBD48086C6}" type="presParOf" srcId="{999FB5DB-909A-44BB-AB34-809F54084406}" destId="{00A493E6-C1FC-4944-B910-0C1364C90643}" srcOrd="9" destOrd="0" presId="urn:microsoft.com/office/officeart/2005/8/layout/vList2"/>
    <dgm:cxn modelId="{3B7742B7-1F52-4318-8F53-168E00CBA787}" type="presParOf" srcId="{999FB5DB-909A-44BB-AB34-809F54084406}" destId="{2ADE2AE4-745E-4721-A306-0647D93A40B8}" srcOrd="10" destOrd="0" presId="urn:microsoft.com/office/officeart/2005/8/layout/vList2"/>
    <dgm:cxn modelId="{319B0A25-6E2D-4664-8589-2338B3FA0182}" type="presParOf" srcId="{999FB5DB-909A-44BB-AB34-809F54084406}" destId="{FF8A5222-1CE2-415A-A6BA-EC0655736D94}" srcOrd="11" destOrd="0" presId="urn:microsoft.com/office/officeart/2005/8/layout/vList2"/>
    <dgm:cxn modelId="{F0FE2E78-31F2-48D6-A301-FE9B96B2A71E}" type="presParOf" srcId="{999FB5DB-909A-44BB-AB34-809F54084406}" destId="{B54CA535-F451-4FF3-934C-E08CD52A8552}" srcOrd="12" destOrd="0" presId="urn:microsoft.com/office/officeart/2005/8/layout/vList2"/>
    <dgm:cxn modelId="{ED726D1F-272F-437C-85BC-D389BF3B2B64}" type="presParOf" srcId="{999FB5DB-909A-44BB-AB34-809F54084406}" destId="{3E245EEE-ED6C-4FCB-8FFD-DD74A75F62E6}" srcOrd="13" destOrd="0" presId="urn:microsoft.com/office/officeart/2005/8/layout/vList2"/>
    <dgm:cxn modelId="{EC104262-1595-4824-B0D0-7B91F4C21565}" type="presParOf" srcId="{999FB5DB-909A-44BB-AB34-809F54084406}" destId="{0614A90F-E954-48DD-8127-8EAC4D0B41CA}" srcOrd="14" destOrd="0" presId="urn:microsoft.com/office/officeart/2005/8/layout/vList2"/>
    <dgm:cxn modelId="{6822AFCD-072C-4D80-BCA1-783587252723}" type="presParOf" srcId="{999FB5DB-909A-44BB-AB34-809F54084406}" destId="{F527E740-AA01-45CA-A3A2-8A023C2D33FA}" srcOrd="15" destOrd="0" presId="urn:microsoft.com/office/officeart/2005/8/layout/vList2"/>
    <dgm:cxn modelId="{599126F9-7AF2-4DCF-B000-4A0D30F55083}" type="presParOf" srcId="{999FB5DB-909A-44BB-AB34-809F54084406}" destId="{D80BE5AA-A9F8-470F-B14E-BFAE353D701F}" srcOrd="16" destOrd="0" presId="urn:microsoft.com/office/officeart/2005/8/layout/vList2"/>
    <dgm:cxn modelId="{29E29996-0E6A-41CB-9AA8-C930ABFCFBA6}" type="presParOf" srcId="{999FB5DB-909A-44BB-AB34-809F54084406}" destId="{ACB4C10C-6036-4897-A28B-8BE763AE9A81}" srcOrd="17" destOrd="0" presId="urn:microsoft.com/office/officeart/2005/8/layout/vList2"/>
    <dgm:cxn modelId="{26E31454-6B30-4F66-B6D6-D6231B60E971}" type="presParOf" srcId="{999FB5DB-909A-44BB-AB34-809F54084406}" destId="{26231965-D5E8-43B5-A3DE-6EBA35088AB3}"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798F8-21B1-4899-BAF9-24D587D2AD60}">
      <dsp:nvSpPr>
        <dsp:cNvPr id="0" name=""/>
        <dsp:cNvSpPr/>
      </dsp:nvSpPr>
      <dsp:spPr>
        <a:xfrm>
          <a:off x="0" y="453389"/>
          <a:ext cx="4200301" cy="7468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Сектор государственного управления</a:t>
          </a:r>
          <a:endParaRPr lang="en-GB"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1875" y="475264"/>
        <a:ext cx="4156551" cy="703131"/>
      </dsp:txXfrm>
    </dsp:sp>
    <dsp:sp modelId="{A3EC2816-7312-4F30-9989-225EFFFB0579}">
      <dsp:nvSpPr>
        <dsp:cNvPr id="0" name=""/>
        <dsp:cNvSpPr/>
      </dsp:nvSpPr>
      <dsp:spPr>
        <a:xfrm>
          <a:off x="420030" y="1200270"/>
          <a:ext cx="431259" cy="964180"/>
        </a:xfrm>
        <a:custGeom>
          <a:avLst/>
          <a:gdLst/>
          <a:ahLst/>
          <a:cxnLst/>
          <a:rect l="0" t="0" r="0" b="0"/>
          <a:pathLst>
            <a:path>
              <a:moveTo>
                <a:pt x="0" y="0"/>
              </a:moveTo>
              <a:lnTo>
                <a:pt x="0" y="964180"/>
              </a:lnTo>
              <a:lnTo>
                <a:pt x="431259" y="9641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2C152-F5D2-4C53-A846-3CB9F1825E48}">
      <dsp:nvSpPr>
        <dsp:cNvPr id="0" name=""/>
        <dsp:cNvSpPr/>
      </dsp:nvSpPr>
      <dsp:spPr>
        <a:xfrm>
          <a:off x="851289" y="1512166"/>
          <a:ext cx="7645654" cy="130457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ru-RU" sz="1600" b="1" kern="1200" noProof="0" dirty="0"/>
            <a:t>Центральное правительство</a:t>
          </a:r>
          <a:r>
            <a:rPr lang="en-GB" sz="1600" b="1" kern="1200" noProof="0" dirty="0"/>
            <a:t>:</a:t>
          </a:r>
        </a:p>
        <a:p>
          <a:pPr marL="171450" lvl="1" indent="-171450" algn="l" defTabSz="711200">
            <a:lnSpc>
              <a:spcPct val="90000"/>
            </a:lnSpc>
            <a:spcBef>
              <a:spcPct val="0"/>
            </a:spcBef>
            <a:spcAft>
              <a:spcPct val="15000"/>
            </a:spcAft>
            <a:buChar char="•"/>
          </a:pPr>
          <a:r>
            <a:rPr lang="ru-RU" sz="1600" b="1" kern="1200" noProof="0" dirty="0"/>
            <a:t>Центральный бюджет</a:t>
          </a:r>
          <a:endParaRPr lang="en-GB" sz="1600" b="1" kern="1200" noProof="0" dirty="0"/>
        </a:p>
        <a:p>
          <a:pPr marL="171450" lvl="1" indent="-171450" algn="l" defTabSz="711200">
            <a:lnSpc>
              <a:spcPct val="90000"/>
            </a:lnSpc>
            <a:spcBef>
              <a:spcPct val="0"/>
            </a:spcBef>
            <a:spcAft>
              <a:spcPct val="15000"/>
            </a:spcAft>
            <a:buChar char="•"/>
          </a:pPr>
          <a:r>
            <a:rPr lang="ru-RU" sz="1600" b="1" kern="1200" noProof="0" dirty="0"/>
            <a:t>Внебюджетные фонды</a:t>
          </a:r>
          <a:endParaRPr lang="en-GB" sz="1600" b="1" kern="1200" noProof="0" dirty="0"/>
        </a:p>
        <a:p>
          <a:pPr marL="171450" lvl="1" indent="-171450" algn="l" defTabSz="711200">
            <a:lnSpc>
              <a:spcPct val="90000"/>
            </a:lnSpc>
            <a:spcBef>
              <a:spcPct val="0"/>
            </a:spcBef>
            <a:spcAft>
              <a:spcPct val="15000"/>
            </a:spcAft>
            <a:buChar char="•"/>
          </a:pPr>
          <a:r>
            <a:rPr lang="ru-RU" sz="1600" b="1" kern="1200" noProof="0" dirty="0"/>
            <a:t>Фонды социального страхования </a:t>
          </a:r>
          <a:r>
            <a:rPr lang="en-GB" sz="1600" b="1" kern="1200" noProof="0" dirty="0"/>
            <a:t>(</a:t>
          </a:r>
          <a:r>
            <a:rPr lang="ru-RU" sz="1600" b="1" kern="1200" noProof="0" dirty="0"/>
            <a:t>пенсионный фонд, фонд медицинского страхования</a:t>
          </a:r>
          <a:r>
            <a:rPr lang="en-GB" sz="1600" b="1" kern="1200" noProof="0" dirty="0"/>
            <a:t>)</a:t>
          </a:r>
        </a:p>
      </dsp:txBody>
      <dsp:txXfrm>
        <a:off x="889499" y="1550376"/>
        <a:ext cx="7569234" cy="1228151"/>
      </dsp:txXfrm>
    </dsp:sp>
    <dsp:sp modelId="{3277955F-E1AE-4393-9C15-1751E9029578}">
      <dsp:nvSpPr>
        <dsp:cNvPr id="0" name=""/>
        <dsp:cNvSpPr/>
      </dsp:nvSpPr>
      <dsp:spPr>
        <a:xfrm>
          <a:off x="420030" y="1200270"/>
          <a:ext cx="420485" cy="2166924"/>
        </a:xfrm>
        <a:custGeom>
          <a:avLst/>
          <a:gdLst/>
          <a:ahLst/>
          <a:cxnLst/>
          <a:rect l="0" t="0" r="0" b="0"/>
          <a:pathLst>
            <a:path>
              <a:moveTo>
                <a:pt x="0" y="0"/>
              </a:moveTo>
              <a:lnTo>
                <a:pt x="0" y="2166924"/>
              </a:lnTo>
              <a:lnTo>
                <a:pt x="420485" y="21669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A0C9E-BF43-496D-AEEE-044B023AB795}">
      <dsp:nvSpPr>
        <dsp:cNvPr id="0" name=""/>
        <dsp:cNvSpPr/>
      </dsp:nvSpPr>
      <dsp:spPr>
        <a:xfrm>
          <a:off x="840515" y="3118002"/>
          <a:ext cx="7622928" cy="49838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ru-RU" sz="1600" b="1" kern="1200" noProof="0" dirty="0"/>
            <a:t>Местные органы управления</a:t>
          </a:r>
          <a:endParaRPr lang="en-GB" sz="1600" b="1" kern="1200" noProof="0" dirty="0"/>
        </a:p>
      </dsp:txBody>
      <dsp:txXfrm>
        <a:off x="855112" y="3132599"/>
        <a:ext cx="7593734" cy="469192"/>
      </dsp:txXfrm>
    </dsp:sp>
    <dsp:sp modelId="{A042F158-7297-4628-82DF-7DEB6D1C5E78}">
      <dsp:nvSpPr>
        <dsp:cNvPr id="0" name=""/>
        <dsp:cNvSpPr/>
      </dsp:nvSpPr>
      <dsp:spPr>
        <a:xfrm>
          <a:off x="420030" y="1200270"/>
          <a:ext cx="228044" cy="3289313"/>
        </a:xfrm>
        <a:custGeom>
          <a:avLst/>
          <a:gdLst/>
          <a:ahLst/>
          <a:cxnLst/>
          <a:rect l="0" t="0" r="0" b="0"/>
          <a:pathLst>
            <a:path>
              <a:moveTo>
                <a:pt x="0" y="0"/>
              </a:moveTo>
              <a:lnTo>
                <a:pt x="0" y="3289313"/>
              </a:lnTo>
              <a:lnTo>
                <a:pt x="228044" y="32893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AB24B-83F7-4851-AAA3-8B6DC3486B44}">
      <dsp:nvSpPr>
        <dsp:cNvPr id="0" name=""/>
        <dsp:cNvSpPr/>
      </dsp:nvSpPr>
      <dsp:spPr>
        <a:xfrm>
          <a:off x="648074" y="4104458"/>
          <a:ext cx="7655973" cy="770251"/>
        </a:xfrm>
        <a:prstGeom prst="roundRect">
          <a:avLst>
            <a:gd name="adj" fmla="val 10000"/>
          </a:avLst>
        </a:prstGeom>
        <a:solidFill>
          <a:srgbClr val="FBE0BD">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ru-RU" sz="1600" b="1" kern="1200" noProof="0" dirty="0"/>
            <a:t>Прочие государственные организации </a:t>
          </a:r>
          <a:r>
            <a:rPr lang="en-US" sz="1600" b="1" kern="1200" noProof="0" dirty="0"/>
            <a:t>(</a:t>
          </a:r>
          <a:r>
            <a:rPr lang="ru-RU" sz="1600" b="1" kern="1200" noProof="0" dirty="0"/>
            <a:t>такие как Национальная компания развития инфраструктуры)</a:t>
          </a:r>
          <a:endParaRPr lang="en-GB" sz="1600" b="1" kern="1200" noProof="0" dirty="0"/>
        </a:p>
      </dsp:txBody>
      <dsp:txXfrm>
        <a:off x="670634" y="4127018"/>
        <a:ext cx="7610853" cy="725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10E8-F142-4CAD-8F35-F321D48D58D4}">
      <dsp:nvSpPr>
        <dsp:cNvPr id="0" name=""/>
        <dsp:cNvSpPr/>
      </dsp:nvSpPr>
      <dsp:spPr>
        <a:xfrm>
          <a:off x="2773261" y="1944197"/>
          <a:ext cx="1742446" cy="160828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i="0" kern="1200" noProof="0" dirty="0">
              <a:latin typeface="Segoe UI" panose="020B0502040204020203" pitchFamily="34" charset="0"/>
              <a:ea typeface="Segoe UI" panose="020B0502040204020203" pitchFamily="34" charset="0"/>
              <a:cs typeface="Segoe UI" panose="020B0502040204020203" pitchFamily="34" charset="0"/>
            </a:rPr>
            <a:t>Парламент</a:t>
          </a:r>
          <a:endParaRPr lang="en-GB"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3028436" y="2179724"/>
        <a:ext cx="1232096" cy="1137227"/>
      </dsp:txXfrm>
    </dsp:sp>
    <dsp:sp modelId="{7B608CA9-BA92-486A-9B03-92EF830F2A92}">
      <dsp:nvSpPr>
        <dsp:cNvPr id="0" name=""/>
        <dsp:cNvSpPr/>
      </dsp:nvSpPr>
      <dsp:spPr>
        <a:xfrm rot="10155812">
          <a:off x="1434056" y="2929669"/>
          <a:ext cx="1343900" cy="436685"/>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B557310-6F24-4885-AC24-1F2824E91631}">
      <dsp:nvSpPr>
        <dsp:cNvPr id="0" name=""/>
        <dsp:cNvSpPr/>
      </dsp:nvSpPr>
      <dsp:spPr>
        <a:xfrm>
          <a:off x="36982" y="2736311"/>
          <a:ext cx="1781729" cy="105426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Документ Фискального совета</a:t>
          </a:r>
          <a:r>
            <a:rPr lang="en-GB" sz="16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600" b="1"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600" b="1"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Доклад</a:t>
          </a:r>
          <a:endParaRPr lang="en-GB" sz="1600" b="1"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67860" y="2767189"/>
        <a:ext cx="1719973" cy="992507"/>
      </dsp:txXfrm>
    </dsp:sp>
    <dsp:sp modelId="{716AB163-9FD1-442C-9F04-E04697D8A3AC}">
      <dsp:nvSpPr>
        <dsp:cNvPr id="0" name=""/>
        <dsp:cNvSpPr/>
      </dsp:nvSpPr>
      <dsp:spPr>
        <a:xfrm rot="15173064">
          <a:off x="2561126" y="1191090"/>
          <a:ext cx="1115182" cy="379474"/>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43C5D2-4BC6-40E2-A34F-B1E8B6D32D7C}">
      <dsp:nvSpPr>
        <dsp:cNvPr id="0" name=""/>
        <dsp:cNvSpPr/>
      </dsp:nvSpPr>
      <dsp:spPr>
        <a:xfrm>
          <a:off x="1333128" y="288028"/>
          <a:ext cx="3397563" cy="9420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Документ Правительства</a:t>
          </a:r>
          <a:r>
            <a:rPr lang="en-GB" sz="16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b="1" kern="1200" noProof="0" dirty="0">
              <a:solidFill>
                <a:srgbClr val="FF0000"/>
              </a:solidFill>
              <a:latin typeface="Segoe UI" panose="020B0502040204020203" pitchFamily="34" charset="0"/>
              <a:ea typeface="Segoe UI" panose="020B0502040204020203" pitchFamily="34" charset="0"/>
              <a:cs typeface="Segoe UI" panose="020B0502040204020203" pitchFamily="34" charset="0"/>
            </a:rPr>
            <a:t>проект бюджета</a:t>
          </a:r>
          <a:endParaRPr lang="en-GB" sz="1600" b="1" kern="1200" noProof="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1360720" y="315620"/>
        <a:ext cx="3342379" cy="886880"/>
      </dsp:txXfrm>
    </dsp:sp>
    <dsp:sp modelId="{6BA878C2-A3D0-4F74-B766-F2E950120065}">
      <dsp:nvSpPr>
        <dsp:cNvPr id="0" name=""/>
        <dsp:cNvSpPr/>
      </dsp:nvSpPr>
      <dsp:spPr>
        <a:xfrm rot="21600000">
          <a:off x="4717501" y="648070"/>
          <a:ext cx="819115" cy="351443"/>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AD96EC-6E80-4C07-A2F4-C376E5C18424}">
      <dsp:nvSpPr>
        <dsp:cNvPr id="0" name=""/>
        <dsp:cNvSpPr/>
      </dsp:nvSpPr>
      <dsp:spPr>
        <a:xfrm>
          <a:off x="5509605" y="360042"/>
          <a:ext cx="1928501" cy="96307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ru-RU" sz="1600" b="1" i="0" kern="1200" noProof="0" dirty="0">
              <a:latin typeface="Segoe UI" panose="020B0502040204020203" pitchFamily="34" charset="0"/>
              <a:ea typeface="Segoe UI" panose="020B0502040204020203" pitchFamily="34" charset="0"/>
              <a:cs typeface="Segoe UI" panose="020B0502040204020203" pitchFamily="34" charset="0"/>
            </a:rPr>
            <a:t>Социальные партнеры</a:t>
          </a:r>
          <a:endParaRPr lang="en-GB" sz="1600" b="1" i="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537812" y="388249"/>
        <a:ext cx="1872087" cy="906656"/>
      </dsp:txXfrm>
    </dsp:sp>
    <dsp:sp modelId="{AA077F29-9BC6-4C1A-AB01-EB57E1B9B86D}">
      <dsp:nvSpPr>
        <dsp:cNvPr id="0" name=""/>
        <dsp:cNvSpPr/>
      </dsp:nvSpPr>
      <dsp:spPr>
        <a:xfrm rot="228638">
          <a:off x="4579788" y="2801566"/>
          <a:ext cx="1946462" cy="418816"/>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061D2BD-944F-4141-A369-221417FDF57A}">
      <dsp:nvSpPr>
        <dsp:cNvPr id="0" name=""/>
        <dsp:cNvSpPr/>
      </dsp:nvSpPr>
      <dsp:spPr>
        <a:xfrm>
          <a:off x="6159250" y="2520279"/>
          <a:ext cx="2302667" cy="94448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ru-RU" sz="1600" b="1" i="0" kern="1200" noProof="0" dirty="0">
              <a:latin typeface="Segoe UI" panose="020B0502040204020203" pitchFamily="34" charset="0"/>
              <a:ea typeface="Segoe UI" panose="020B0502040204020203" pitchFamily="34" charset="0"/>
              <a:cs typeface="Segoe UI" panose="020B0502040204020203" pitchFamily="34" charset="0"/>
            </a:rPr>
            <a:t>Документа Высшего органа финансового контроля Венгрии</a:t>
          </a:r>
          <a:r>
            <a:rPr lang="en-GB" sz="16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600" b="1"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600" b="1"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доклад</a:t>
          </a:r>
          <a:endParaRPr lang="en-GB" sz="16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6186913" y="2547942"/>
        <a:ext cx="2247341" cy="889162"/>
      </dsp:txXfrm>
    </dsp:sp>
    <dsp:sp modelId="{A5026D94-093E-413E-BD77-2D6651E3F920}">
      <dsp:nvSpPr>
        <dsp:cNvPr id="0" name=""/>
        <dsp:cNvSpPr/>
      </dsp:nvSpPr>
      <dsp:spPr>
        <a:xfrm rot="14623953">
          <a:off x="3736817" y="3791294"/>
          <a:ext cx="864019" cy="439399"/>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F386B93-FF28-412D-80AA-B4050599F6B0}">
      <dsp:nvSpPr>
        <dsp:cNvPr id="0" name=""/>
        <dsp:cNvSpPr/>
      </dsp:nvSpPr>
      <dsp:spPr>
        <a:xfrm flipH="1">
          <a:off x="3205342" y="4374288"/>
          <a:ext cx="2953272" cy="88229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Итоговый документ</a:t>
          </a:r>
          <a:r>
            <a:rPr lang="en-GB" sz="16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0" lvl="0" indent="0" algn="ctr" defTabSz="711200">
            <a:lnSpc>
              <a:spcPct val="90000"/>
            </a:lnSpc>
            <a:spcBef>
              <a:spcPct val="0"/>
            </a:spcBef>
            <a:spcAft>
              <a:spcPct val="35000"/>
            </a:spcAft>
            <a:buNone/>
          </a:pPr>
          <a:r>
            <a:rPr lang="ru-RU" sz="1600" b="1" i="1" u="none"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rPr>
            <a:t>Законопроект о бюджете</a:t>
          </a:r>
          <a:endParaRPr lang="en-GB" sz="1600" b="1" i="1" u="none" kern="1200" noProof="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3231184" y="4400130"/>
        <a:ext cx="2901588" cy="830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85724-B0ED-4296-8272-27ECD748F9F6}">
      <dsp:nvSpPr>
        <dsp:cNvPr id="0" name=""/>
        <dsp:cNvSpPr/>
      </dsp:nvSpPr>
      <dsp:spPr>
        <a:xfrm>
          <a:off x="0" y="3425"/>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Содержит:</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1270" y="14695"/>
        <a:ext cx="9013956" cy="208317"/>
      </dsp:txXfrm>
    </dsp:sp>
    <dsp:sp modelId="{DAF146CB-C737-459C-96C2-AD6554EE5DFA}">
      <dsp:nvSpPr>
        <dsp:cNvPr id="0" name=""/>
        <dsp:cNvSpPr/>
      </dsp:nvSpPr>
      <dsp:spPr>
        <a:xfrm>
          <a:off x="0" y="236735"/>
          <a:ext cx="9036496" cy="1023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ts val="0"/>
            </a:spcAft>
            <a:buChar char="•"/>
          </a:pP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Законопроект </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правовой документ</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a:t>
          </a:r>
        </a:p>
        <a:p>
          <a:pPr marL="57150" lvl="1" indent="-57150" algn="l" defTabSz="400050" rtl="0">
            <a:lnSpc>
              <a:spcPct val="90000"/>
            </a:lnSpc>
            <a:spcBef>
              <a:spcPct val="0"/>
            </a:spcBef>
            <a:spcAft>
              <a:spcPts val="0"/>
            </a:spcAft>
            <a:buChar char="•"/>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Совокупный размер доходов и расходов</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ts val="0"/>
            </a:spcAft>
            <a:buChar char="•"/>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Сальдо бюджета</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ts val="0"/>
            </a:spcAft>
            <a:buChar char="•"/>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Уровень долга</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ts val="0"/>
            </a:spcAft>
            <a:buChar char="•"/>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Положения, относящиеся к государственным активам</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ts val="0"/>
            </a:spcAft>
            <a:buChar char="•"/>
          </a:pPr>
          <a:r>
            <a:rPr lang="ru-RU" sz="900" b="1" kern="1200" noProof="0" dirty="0">
              <a:latin typeface="Segoe UI" panose="020B0502040204020203" pitchFamily="34" charset="0"/>
              <a:ea typeface="Segoe UI" panose="020B0502040204020203" pitchFamily="34" charset="0"/>
              <a:cs typeface="Segoe UI" panose="020B0502040204020203" pitchFamily="34" charset="0"/>
            </a:rPr>
            <a:t>Специальные полномочия Министра финансов</a:t>
          </a:r>
          <a:r>
            <a:rPr lang="en-GB" sz="9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900" b="1" kern="1200" noProof="0" dirty="0">
              <a:latin typeface="Segoe UI" panose="020B0502040204020203" pitchFamily="34" charset="0"/>
              <a:ea typeface="Segoe UI" panose="020B0502040204020203" pitchFamily="34" charset="0"/>
              <a:cs typeface="Segoe UI" panose="020B0502040204020203" pitchFamily="34" charset="0"/>
            </a:rPr>
            <a:t>отраслевых министерств и руководителей департаментов, ответственных за бюджетные главы</a:t>
          </a:r>
          <a:endParaRPr lang="en-GB" sz="9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ts val="0"/>
            </a:spcAft>
            <a:buChar char="•"/>
          </a:pPr>
          <a:r>
            <a:rPr lang="ru-RU" sz="900" b="1" kern="1200" noProof="0"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Отношения между местными и центральными органами государственного управления</a:t>
          </a:r>
          <a:endParaRPr lang="en-GB" sz="900" b="1" kern="1200" noProof="0"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endParaRPr>
        </a:p>
      </dsp:txBody>
      <dsp:txXfrm>
        <a:off x="0" y="236735"/>
        <a:ext cx="9036496" cy="1023603"/>
      </dsp:txXfrm>
    </dsp:sp>
    <dsp:sp modelId="{7C1C0AE9-6908-42F4-9D0E-2F34657187DF}">
      <dsp:nvSpPr>
        <dsp:cNvPr id="0" name=""/>
        <dsp:cNvSpPr/>
      </dsp:nvSpPr>
      <dsp:spPr>
        <a:xfrm>
          <a:off x="0" y="1281306"/>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Приложения к Законопроекту </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(9 </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документов</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p>
      </dsp:txBody>
      <dsp:txXfrm>
        <a:off x="11270" y="1292576"/>
        <a:ext cx="9013956" cy="208317"/>
      </dsp:txXfrm>
    </dsp:sp>
    <dsp:sp modelId="{A068060A-A123-4A41-B2B6-EE9192FBC0D0}">
      <dsp:nvSpPr>
        <dsp:cNvPr id="0" name=""/>
        <dsp:cNvSpPr/>
      </dsp:nvSpPr>
      <dsp:spPr>
        <a:xfrm>
          <a:off x="0" y="1491196"/>
          <a:ext cx="9036496" cy="69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Ассигнования по доходам и расходам центрального правительства</a:t>
          </a:r>
          <a:endParaRPr lang="en-GB"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Ассигнования ЕС на программный период с </a:t>
          </a:r>
          <a:r>
            <a:rPr lang="en-GB"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2014</a:t>
          </a:r>
          <a:r>
            <a:rPr lang="ru-RU"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по </a:t>
          </a:r>
          <a:r>
            <a:rPr lang="en-GB"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2020 </a:t>
          </a:r>
          <a:r>
            <a:rPr lang="ru-RU"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гг. </a:t>
          </a:r>
          <a:endParaRPr lang="en-GB" sz="10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 Нормативы для отдельных социальных организаций, выполняющих гос. функции по защите детей и персональному уходу</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1491196"/>
        <a:ext cx="9036496" cy="695077"/>
      </dsp:txXfrm>
    </dsp:sp>
    <dsp:sp modelId="{77AF5B54-613C-42B3-BC40-4A8C5E901D00}">
      <dsp:nvSpPr>
        <dsp:cNvPr id="0" name=""/>
        <dsp:cNvSpPr/>
      </dsp:nvSpPr>
      <dsp:spPr>
        <a:xfrm>
          <a:off x="0" y="2186273"/>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Общие пояснения</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p>
      </dsp:txBody>
      <dsp:txXfrm>
        <a:off x="11270" y="2197543"/>
        <a:ext cx="9013956" cy="208317"/>
      </dsp:txXfrm>
    </dsp:sp>
    <dsp:sp modelId="{E6F4C3F7-0E72-4F30-8F27-877887307CEF}">
      <dsp:nvSpPr>
        <dsp:cNvPr id="0" name=""/>
        <dsp:cNvSpPr/>
      </dsp:nvSpPr>
      <dsp:spPr>
        <a:xfrm>
          <a:off x="0" y="2458251"/>
          <a:ext cx="9036496" cy="47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Экономическая и бюджетная политика</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Основные меры</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2458251"/>
        <a:ext cx="9036496" cy="477773"/>
      </dsp:txXfrm>
    </dsp:sp>
    <dsp:sp modelId="{E4154D78-3992-41A2-9A2D-B0D77A7FADAB}">
      <dsp:nvSpPr>
        <dsp:cNvPr id="0" name=""/>
        <dsp:cNvSpPr/>
      </dsp:nvSpPr>
      <dsp:spPr>
        <a:xfrm>
          <a:off x="0" y="2871983"/>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Подробные пояснения </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p>
      </dsp:txBody>
      <dsp:txXfrm>
        <a:off x="11270" y="2883253"/>
        <a:ext cx="9013956" cy="208317"/>
      </dsp:txXfrm>
    </dsp:sp>
    <dsp:sp modelId="{8AD7BCBD-97CC-487D-98C9-62CBAF0EAD5D}">
      <dsp:nvSpPr>
        <dsp:cNvPr id="0" name=""/>
        <dsp:cNvSpPr/>
      </dsp:nvSpPr>
      <dsp:spPr>
        <a:xfrm>
          <a:off x="0" y="3125762"/>
          <a:ext cx="9036496" cy="31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Пояснения к законопроекту об бюджете</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3125762"/>
        <a:ext cx="9036496" cy="319618"/>
      </dsp:txXfrm>
    </dsp:sp>
    <dsp:sp modelId="{A4A043EB-09D7-45EE-BF39-4E8E2653B737}">
      <dsp:nvSpPr>
        <dsp:cNvPr id="0" name=""/>
        <dsp:cNvSpPr/>
      </dsp:nvSpPr>
      <dsp:spPr>
        <a:xfrm>
          <a:off x="0" y="3445380"/>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Приложения к пояснительной записке </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таблицы</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p>
      </dsp:txBody>
      <dsp:txXfrm>
        <a:off x="11270" y="3456650"/>
        <a:ext cx="9013956" cy="208317"/>
      </dsp:txXfrm>
    </dsp:sp>
    <dsp:sp modelId="{8384F55E-451C-4EC3-A187-1C9B634633BC}">
      <dsp:nvSpPr>
        <dsp:cNvPr id="0" name=""/>
        <dsp:cNvSpPr/>
      </dsp:nvSpPr>
      <dsp:spPr>
        <a:xfrm>
          <a:off x="0" y="3676237"/>
          <a:ext cx="9036496" cy="101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Основные показатели экономического развития</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Основные параметры сектора государственного управления </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на кассовой основе</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баланс по экономической классификации, консолидированные расходы бюджета, баланс по функциональной классификации</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Финансовые отношения с ЕС</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Дефицит и долг сектора государственного управления по методологии ЕС</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3676237"/>
        <a:ext cx="9036496" cy="1019053"/>
      </dsp:txXfrm>
    </dsp:sp>
    <dsp:sp modelId="{7D9016E4-B0FD-4EEF-BA7E-EC7CF52EA0E8}">
      <dsp:nvSpPr>
        <dsp:cNvPr id="0" name=""/>
        <dsp:cNvSpPr/>
      </dsp:nvSpPr>
      <dsp:spPr>
        <a:xfrm>
          <a:off x="0" y="4657785"/>
          <a:ext cx="9036496" cy="230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Пояснения к главам</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1270" y="4669055"/>
        <a:ext cx="9013956" cy="208317"/>
      </dsp:txXfrm>
    </dsp:sp>
    <dsp:sp modelId="{E3DC549F-F1E0-4FB2-9C0A-7E1FE6452824}">
      <dsp:nvSpPr>
        <dsp:cNvPr id="0" name=""/>
        <dsp:cNvSpPr/>
      </dsp:nvSpPr>
      <dsp:spPr>
        <a:xfrm>
          <a:off x="0" y="4926147"/>
          <a:ext cx="9036496" cy="126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Бюджет бюджетных учреждений</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Ассигнования на отраслевые программы с разбивкой по главам и другие программы в соответствии с полномочиям распорядителей средств в соответствии с главой (министр)</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Проекты ЕС, реализуемые в рамках соответствующей главы</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Ассигнования, находящиеся в ведении центральных органов власти</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в основном обязательные программы</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трансферты  внебюджетным фондам, фондам социального страхования и местным органам управления, выделение средств на специальные крупные инвестиционные проекты и процентные платежи</a:t>
          </a:r>
          <a:r>
            <a:rPr lang="en-GB" sz="10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000" b="1" kern="1200" noProof="0" dirty="0">
              <a:latin typeface="Segoe UI" panose="020B0502040204020203" pitchFamily="34" charset="0"/>
              <a:ea typeface="Segoe UI" panose="020B0502040204020203" pitchFamily="34" charset="0"/>
              <a:cs typeface="Segoe UI" panose="020B0502040204020203" pitchFamily="34" charset="0"/>
            </a:rPr>
            <a:t>и</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noProof="0" dirty="0">
              <a:latin typeface="Segoe UI" panose="020B0502040204020203" pitchFamily="34" charset="0"/>
              <a:ea typeface="Segoe UI" panose="020B0502040204020203" pitchFamily="34" charset="0"/>
              <a:cs typeface="Segoe UI" panose="020B0502040204020203" pitchFamily="34" charset="0"/>
            </a:rPr>
            <a:t>Среднесрочные прогнозы бюджета, доходы центрального правительства, в том числе налоговое и неналоговые доходы</a:t>
          </a:r>
          <a:endParaRPr lang="en-GB" sz="10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4926147"/>
        <a:ext cx="9036496" cy="1260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A16E-AFBF-4832-8D12-588B8650E479}">
      <dsp:nvSpPr>
        <dsp:cNvPr id="0" name=""/>
        <dsp:cNvSpPr/>
      </dsp:nvSpPr>
      <dsp:spPr>
        <a:xfrm>
          <a:off x="4426018" y="3396005"/>
          <a:ext cx="3390169" cy="462160"/>
        </a:xfrm>
        <a:custGeom>
          <a:avLst/>
          <a:gdLst/>
          <a:ahLst/>
          <a:cxnLst/>
          <a:rect l="0" t="0" r="0" b="0"/>
          <a:pathLst>
            <a:path>
              <a:moveTo>
                <a:pt x="0" y="0"/>
              </a:moveTo>
              <a:lnTo>
                <a:pt x="0" y="275518"/>
              </a:lnTo>
              <a:lnTo>
                <a:pt x="3390169" y="275518"/>
              </a:lnTo>
              <a:lnTo>
                <a:pt x="3390169"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CDB10-6804-4912-984B-0C885DF11664}">
      <dsp:nvSpPr>
        <dsp:cNvPr id="0" name=""/>
        <dsp:cNvSpPr/>
      </dsp:nvSpPr>
      <dsp:spPr>
        <a:xfrm>
          <a:off x="4426018" y="3396005"/>
          <a:ext cx="1130056" cy="462160"/>
        </a:xfrm>
        <a:custGeom>
          <a:avLst/>
          <a:gdLst/>
          <a:ahLst/>
          <a:cxnLst/>
          <a:rect l="0" t="0" r="0" b="0"/>
          <a:pathLst>
            <a:path>
              <a:moveTo>
                <a:pt x="0" y="0"/>
              </a:moveTo>
              <a:lnTo>
                <a:pt x="0" y="275518"/>
              </a:lnTo>
              <a:lnTo>
                <a:pt x="1130056" y="275518"/>
              </a:lnTo>
              <a:lnTo>
                <a:pt x="1130056"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0F36F-05A5-4CAA-BC51-384F6C31E1D6}">
      <dsp:nvSpPr>
        <dsp:cNvPr id="0" name=""/>
        <dsp:cNvSpPr/>
      </dsp:nvSpPr>
      <dsp:spPr>
        <a:xfrm>
          <a:off x="3295961" y="3396005"/>
          <a:ext cx="1130056" cy="462160"/>
        </a:xfrm>
        <a:custGeom>
          <a:avLst/>
          <a:gdLst/>
          <a:ahLst/>
          <a:cxnLst/>
          <a:rect l="0" t="0" r="0" b="0"/>
          <a:pathLst>
            <a:path>
              <a:moveTo>
                <a:pt x="1130056" y="0"/>
              </a:moveTo>
              <a:lnTo>
                <a:pt x="1130056" y="275518"/>
              </a:lnTo>
              <a:lnTo>
                <a:pt x="0" y="275518"/>
              </a:lnTo>
              <a:lnTo>
                <a:pt x="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AF007-B15A-4454-93A6-33067C01AF82}">
      <dsp:nvSpPr>
        <dsp:cNvPr id="0" name=""/>
        <dsp:cNvSpPr/>
      </dsp:nvSpPr>
      <dsp:spPr>
        <a:xfrm>
          <a:off x="1035848" y="3396005"/>
          <a:ext cx="3390169" cy="462160"/>
        </a:xfrm>
        <a:custGeom>
          <a:avLst/>
          <a:gdLst/>
          <a:ahLst/>
          <a:cxnLst/>
          <a:rect l="0" t="0" r="0" b="0"/>
          <a:pathLst>
            <a:path>
              <a:moveTo>
                <a:pt x="3390169" y="0"/>
              </a:moveTo>
              <a:lnTo>
                <a:pt x="3390169" y="275518"/>
              </a:lnTo>
              <a:lnTo>
                <a:pt x="0" y="275518"/>
              </a:lnTo>
              <a:lnTo>
                <a:pt x="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A64A6-56D5-47F5-859D-F7507EED1B2E}">
      <dsp:nvSpPr>
        <dsp:cNvPr id="0" name=""/>
        <dsp:cNvSpPr/>
      </dsp:nvSpPr>
      <dsp:spPr>
        <a:xfrm>
          <a:off x="4380298" y="2133952"/>
          <a:ext cx="91440" cy="462160"/>
        </a:xfrm>
        <a:custGeom>
          <a:avLst/>
          <a:gdLst/>
          <a:ahLst/>
          <a:cxnLst/>
          <a:rect l="0" t="0" r="0" b="0"/>
          <a:pathLst>
            <a:path>
              <a:moveTo>
                <a:pt x="45720" y="0"/>
              </a:moveTo>
              <a:lnTo>
                <a:pt x="4572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0FFA0-71BF-4AA8-BA1E-84BC248A1D13}">
      <dsp:nvSpPr>
        <dsp:cNvPr id="0" name=""/>
        <dsp:cNvSpPr/>
      </dsp:nvSpPr>
      <dsp:spPr>
        <a:xfrm>
          <a:off x="4380298" y="871900"/>
          <a:ext cx="91440" cy="462160"/>
        </a:xfrm>
        <a:custGeom>
          <a:avLst/>
          <a:gdLst/>
          <a:ahLst/>
          <a:cxnLst/>
          <a:rect l="0" t="0" r="0" b="0"/>
          <a:pathLst>
            <a:path>
              <a:moveTo>
                <a:pt x="45720" y="0"/>
              </a:moveTo>
              <a:lnTo>
                <a:pt x="45720" y="4621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2CCAE-5204-4129-8E21-5F7E5332B951}">
      <dsp:nvSpPr>
        <dsp:cNvPr id="0" name=""/>
        <dsp:cNvSpPr/>
      </dsp:nvSpPr>
      <dsp:spPr>
        <a:xfrm>
          <a:off x="3451148" y="72007"/>
          <a:ext cx="1949738"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12874" numCol="1" spcCol="1270" anchor="t" anchorCtr="0">
          <a:noAutofit/>
        </a:bodyPr>
        <a:lstStyle/>
        <a:p>
          <a:pPr marL="0" lvl="0" indent="0" algn="ctr" defTabSz="488950" rtl="0">
            <a:lnSpc>
              <a:spcPct val="90000"/>
            </a:lnSpc>
            <a:spcBef>
              <a:spcPct val="0"/>
            </a:spcBef>
            <a:spcAft>
              <a:spcPct val="35000"/>
            </a:spcAft>
            <a:buNone/>
          </a:pPr>
          <a:r>
            <a:rPr lang="ru-RU" sz="1100" b="1" kern="1200" noProof="0" dirty="0">
              <a:latin typeface="Segoe UI" panose="020B0502040204020203" pitchFamily="34" charset="0"/>
              <a:ea typeface="Segoe UI" panose="020B0502040204020203" pitchFamily="34" charset="0"/>
              <a:cs typeface="Segoe UI" panose="020B0502040204020203" pitchFamily="34" charset="0"/>
            </a:rPr>
            <a:t>Бюджетные учреждения </a:t>
          </a:r>
          <a:r>
            <a:rPr lang="en-GB" sz="1100" b="1" kern="1200" noProof="0" dirty="0">
              <a:latin typeface="Segoe UI" panose="020B0502040204020203" pitchFamily="34" charset="0"/>
              <a:ea typeface="Segoe UI" panose="020B0502040204020203" pitchFamily="34" charset="0"/>
              <a:cs typeface="Segoe UI" panose="020B0502040204020203" pitchFamily="34" charset="0"/>
            </a:rPr>
            <a:t>(</a:t>
          </a:r>
          <a:r>
            <a:rPr lang="ru-RU" sz="1100" b="1" kern="1200" noProof="0" dirty="0">
              <a:latin typeface="Segoe UI" panose="020B0502040204020203" pitchFamily="34" charset="0"/>
              <a:ea typeface="Segoe UI" panose="020B0502040204020203" pitchFamily="34" charset="0"/>
              <a:cs typeface="Segoe UI" panose="020B0502040204020203" pitchFamily="34" charset="0"/>
            </a:rPr>
            <a:t>корректируют свой бюджет)</a:t>
          </a:r>
          <a:endParaRPr lang="en-GB" sz="11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3451148" y="72007"/>
        <a:ext cx="1949738" cy="799892"/>
      </dsp:txXfrm>
    </dsp:sp>
    <dsp:sp modelId="{25FBA50A-8A50-4137-87C3-1D1F4E826A86}">
      <dsp:nvSpPr>
        <dsp:cNvPr id="0" name=""/>
        <dsp:cNvSpPr/>
      </dsp:nvSpPr>
      <dsp:spPr>
        <a:xfrm>
          <a:off x="3962541" y="694146"/>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694146"/>
        <a:ext cx="1390430" cy="266630"/>
      </dsp:txXfrm>
    </dsp:sp>
    <dsp:sp modelId="{DE99F785-5494-49D4-A6C3-0C212CE1D643}">
      <dsp:nvSpPr>
        <dsp:cNvPr id="0" name=""/>
        <dsp:cNvSpPr/>
      </dsp:nvSpPr>
      <dsp:spPr>
        <a:xfrm>
          <a:off x="3240359" y="1334060"/>
          <a:ext cx="2371317"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2874" numCol="1" spcCol="1270" anchor="t"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Казначейство </a:t>
          </a:r>
          <a:r>
            <a:rPr lang="en-GB" sz="1200" b="1" kern="1200" noProof="0" dirty="0">
              <a:latin typeface="Segoe UI" panose="020B0502040204020203" pitchFamily="34" charset="0"/>
              <a:ea typeface="Segoe UI" panose="020B0502040204020203" pitchFamily="34" charset="0"/>
              <a:cs typeface="Segoe UI" panose="020B0502040204020203" pitchFamily="34" charset="0"/>
            </a:rPr>
            <a:t>(</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мониторинг использования ассигнований)</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3240359" y="1334060"/>
        <a:ext cx="2371317" cy="799892"/>
      </dsp:txXfrm>
    </dsp:sp>
    <dsp:sp modelId="{23BF3814-9049-487C-BACD-AD9B4032D939}">
      <dsp:nvSpPr>
        <dsp:cNvPr id="0" name=""/>
        <dsp:cNvSpPr/>
      </dsp:nvSpPr>
      <dsp:spPr>
        <a:xfrm>
          <a:off x="3962541" y="1956199"/>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1956199"/>
        <a:ext cx="1390430" cy="266630"/>
      </dsp:txXfrm>
    </dsp:sp>
    <dsp:sp modelId="{87D8B9BA-8D4B-42F5-A458-C595D3FD0E57}">
      <dsp:nvSpPr>
        <dsp:cNvPr id="0" name=""/>
        <dsp:cNvSpPr/>
      </dsp:nvSpPr>
      <dsp:spPr>
        <a:xfrm>
          <a:off x="3146814" y="2596113"/>
          <a:ext cx="2558407"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2874" numCol="1" spcCol="1270" anchor="t" anchorCtr="0">
          <a:noAutofit/>
        </a:bodyPr>
        <a:lstStyle/>
        <a:p>
          <a:pPr marL="0" lvl="0" indent="0" algn="ctr" defTabSz="622300" rtl="0">
            <a:lnSpc>
              <a:spcPct val="90000"/>
            </a:lnSpc>
            <a:spcBef>
              <a:spcPct val="0"/>
            </a:spcBef>
            <a:spcAft>
              <a:spcPct val="35000"/>
            </a:spcAft>
            <a:buNone/>
          </a:pPr>
          <a:r>
            <a:rPr lang="ru-RU" sz="1400" b="1" kern="1200" noProof="0" dirty="0">
              <a:latin typeface="Segoe UI" panose="020B0502040204020203" pitchFamily="34" charset="0"/>
              <a:ea typeface="Segoe UI" panose="020B0502040204020203" pitchFamily="34" charset="0"/>
              <a:cs typeface="Segoe UI" panose="020B0502040204020203" pitchFamily="34" charset="0"/>
            </a:rPr>
            <a:t>Поправки в течение года</a:t>
          </a:r>
          <a:endParaRPr lang="en-GB" sz="14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3146814" y="2596113"/>
        <a:ext cx="2558407" cy="799892"/>
      </dsp:txXfrm>
    </dsp:sp>
    <dsp:sp modelId="{127EB263-5B88-452E-88C0-595E715501E4}">
      <dsp:nvSpPr>
        <dsp:cNvPr id="0" name=""/>
        <dsp:cNvSpPr/>
      </dsp:nvSpPr>
      <dsp:spPr>
        <a:xfrm>
          <a:off x="3962541" y="3218251"/>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3218251"/>
        <a:ext cx="1390430" cy="266630"/>
      </dsp:txXfrm>
    </dsp:sp>
    <dsp:sp modelId="{0ADCDBD6-5991-4E73-ADA8-7B95E8273DD7}">
      <dsp:nvSpPr>
        <dsp:cNvPr id="0" name=""/>
        <dsp:cNvSpPr/>
      </dsp:nvSpPr>
      <dsp:spPr>
        <a:xfrm>
          <a:off x="92434" y="3858165"/>
          <a:ext cx="1886829" cy="14704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t" anchorCtr="0">
          <a:noAutofit/>
        </a:bodyPr>
        <a:lstStyle/>
        <a:p>
          <a:pPr marL="0" lvl="0" indent="0" algn="ctr" defTabSz="555625" rtl="0">
            <a:lnSpc>
              <a:spcPct val="90000"/>
            </a:lnSpc>
            <a:spcBef>
              <a:spcPct val="0"/>
            </a:spcBef>
            <a:spcAft>
              <a:spcPct val="35000"/>
            </a:spcAft>
            <a:buNone/>
          </a:pPr>
          <a:r>
            <a:rPr lang="ru-RU" sz="1250" b="1" kern="1200" noProof="0" dirty="0">
              <a:latin typeface="Segoe UI" panose="020B0502040204020203" pitchFamily="34" charset="0"/>
              <a:ea typeface="Segoe UI" panose="020B0502040204020203" pitchFamily="34" charset="0"/>
              <a:cs typeface="Segoe UI" panose="020B0502040204020203" pitchFamily="34" charset="0"/>
            </a:rPr>
            <a:t>Парламент </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r>
            <a:rPr lang="ru-RU" sz="1250" b="1" kern="1200" noProof="0" dirty="0">
              <a:latin typeface="Segoe UI" panose="020B0502040204020203" pitchFamily="34" charset="0"/>
              <a:ea typeface="Segoe UI" panose="020B0502040204020203" pitchFamily="34" charset="0"/>
              <a:cs typeface="Segoe UI" panose="020B0502040204020203" pitchFamily="34" charset="0"/>
            </a:rPr>
            <a:t>может вносить любые изменения</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endParaRPr lang="en-GB" sz="125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92434" y="3858165"/>
        <a:ext cx="1886829" cy="1470426"/>
      </dsp:txXfrm>
    </dsp:sp>
    <dsp:sp modelId="{1420AE91-B4A5-40D8-B966-14D182CF3CFF}">
      <dsp:nvSpPr>
        <dsp:cNvPr id="0" name=""/>
        <dsp:cNvSpPr/>
      </dsp:nvSpPr>
      <dsp:spPr>
        <a:xfrm>
          <a:off x="572371" y="4815571"/>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572371" y="4815571"/>
        <a:ext cx="1390430" cy="266630"/>
      </dsp:txXfrm>
    </dsp:sp>
    <dsp:sp modelId="{B305EFA1-1D06-4801-B360-E0B1E17879EC}">
      <dsp:nvSpPr>
        <dsp:cNvPr id="0" name=""/>
        <dsp:cNvSpPr/>
      </dsp:nvSpPr>
      <dsp:spPr>
        <a:xfrm>
          <a:off x="2352546" y="3858165"/>
          <a:ext cx="1886829" cy="14704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t" anchorCtr="0">
          <a:noAutofit/>
        </a:bodyPr>
        <a:lstStyle/>
        <a:p>
          <a:pPr marL="0" lvl="0" indent="0" algn="ctr" defTabSz="555625" rtl="0">
            <a:lnSpc>
              <a:spcPct val="90000"/>
            </a:lnSpc>
            <a:spcBef>
              <a:spcPct val="0"/>
            </a:spcBef>
            <a:spcAft>
              <a:spcPct val="35000"/>
            </a:spcAft>
            <a:buNone/>
          </a:pPr>
          <a:r>
            <a:rPr lang="ru-RU" sz="1250" b="1" kern="1200" noProof="0" dirty="0">
              <a:latin typeface="Segoe UI" panose="020B0502040204020203" pitchFamily="34" charset="0"/>
              <a:ea typeface="Segoe UI" panose="020B0502040204020203" pitchFamily="34" charset="0"/>
              <a:cs typeface="Segoe UI" panose="020B0502040204020203" pitchFamily="34" charset="0"/>
            </a:rPr>
            <a:t>Главы </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r>
            <a:rPr lang="ru-RU" sz="1250" b="1" kern="1200" noProof="0" dirty="0">
              <a:latin typeface="Segoe UI" panose="020B0502040204020203" pitchFamily="34" charset="0"/>
              <a:ea typeface="Segoe UI" panose="020B0502040204020203" pitchFamily="34" charset="0"/>
              <a:cs typeface="Segoe UI" panose="020B0502040204020203" pitchFamily="34" charset="0"/>
            </a:rPr>
            <a:t>могут вносить изменения в рамках их полномочий</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endParaRPr lang="en-GB" sz="125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352546" y="3858165"/>
        <a:ext cx="1886829" cy="1470426"/>
      </dsp:txXfrm>
    </dsp:sp>
    <dsp:sp modelId="{364FFB4D-DE4F-4D6D-9F7F-D34BA402E3C6}">
      <dsp:nvSpPr>
        <dsp:cNvPr id="0" name=""/>
        <dsp:cNvSpPr/>
      </dsp:nvSpPr>
      <dsp:spPr>
        <a:xfrm>
          <a:off x="2832484" y="4815571"/>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2832484" y="4815571"/>
        <a:ext cx="1390430" cy="266630"/>
      </dsp:txXfrm>
    </dsp:sp>
    <dsp:sp modelId="{34DAEBEA-222A-4F83-B0FC-499320DC58EF}">
      <dsp:nvSpPr>
        <dsp:cNvPr id="0" name=""/>
        <dsp:cNvSpPr/>
      </dsp:nvSpPr>
      <dsp:spPr>
        <a:xfrm>
          <a:off x="4612659" y="3858165"/>
          <a:ext cx="1886829" cy="14704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t" anchorCtr="0">
          <a:noAutofit/>
        </a:bodyPr>
        <a:lstStyle/>
        <a:p>
          <a:pPr marL="0" lvl="0" indent="0" algn="ctr" defTabSz="555625" rtl="0">
            <a:lnSpc>
              <a:spcPct val="90000"/>
            </a:lnSpc>
            <a:spcBef>
              <a:spcPct val="0"/>
            </a:spcBef>
            <a:spcAft>
              <a:spcPct val="35000"/>
            </a:spcAft>
            <a:buNone/>
          </a:pPr>
          <a:r>
            <a:rPr lang="ru-RU" sz="1250" b="1" kern="1200" noProof="0" dirty="0">
              <a:latin typeface="Segoe UI" panose="020B0502040204020203" pitchFamily="34" charset="0"/>
              <a:ea typeface="Segoe UI" panose="020B0502040204020203" pitchFamily="34" charset="0"/>
              <a:cs typeface="Segoe UI" panose="020B0502040204020203" pitchFamily="34" charset="0"/>
            </a:rPr>
            <a:t>Ведомства </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r>
            <a:rPr lang="ru-RU" sz="1250" b="1" kern="1200" noProof="0" dirty="0">
              <a:latin typeface="Segoe UI" panose="020B0502040204020203" pitchFamily="34" charset="0"/>
              <a:ea typeface="Segoe UI" panose="020B0502040204020203" pitchFamily="34" charset="0"/>
              <a:cs typeface="Segoe UI" panose="020B0502040204020203" pitchFamily="34" charset="0"/>
            </a:rPr>
            <a:t>могут вносить изменения в рамках их полномочий</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endParaRPr lang="en-GB" sz="125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4612659" y="3858165"/>
        <a:ext cx="1886829" cy="1470426"/>
      </dsp:txXfrm>
    </dsp:sp>
    <dsp:sp modelId="{1E98135F-C1B2-41D7-8B97-A87D52B2AE5B}">
      <dsp:nvSpPr>
        <dsp:cNvPr id="0" name=""/>
        <dsp:cNvSpPr/>
      </dsp:nvSpPr>
      <dsp:spPr>
        <a:xfrm>
          <a:off x="5092597" y="4815571"/>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5092597" y="4815571"/>
        <a:ext cx="1390430" cy="266630"/>
      </dsp:txXfrm>
    </dsp:sp>
    <dsp:sp modelId="{0114E927-CB93-4939-AAD8-E8A9B5B96A73}">
      <dsp:nvSpPr>
        <dsp:cNvPr id="0" name=""/>
        <dsp:cNvSpPr/>
      </dsp:nvSpPr>
      <dsp:spPr>
        <a:xfrm>
          <a:off x="6872772" y="3858165"/>
          <a:ext cx="1886829" cy="14704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t" anchorCtr="0">
          <a:noAutofit/>
        </a:bodyPr>
        <a:lstStyle/>
        <a:p>
          <a:pPr marL="0" lvl="0" indent="0" algn="ctr" defTabSz="555625" rtl="0">
            <a:lnSpc>
              <a:spcPct val="90000"/>
            </a:lnSpc>
            <a:spcBef>
              <a:spcPct val="0"/>
            </a:spcBef>
            <a:spcAft>
              <a:spcPct val="35000"/>
            </a:spcAft>
            <a:buNone/>
          </a:pPr>
          <a:r>
            <a:rPr lang="ru-RU" sz="1250" b="1" kern="1200" noProof="0" dirty="0">
              <a:latin typeface="Segoe UI" panose="020B0502040204020203" pitchFamily="34" charset="0"/>
              <a:ea typeface="Segoe UI" panose="020B0502040204020203" pitchFamily="34" charset="0"/>
              <a:cs typeface="Segoe UI" panose="020B0502040204020203" pitchFamily="34" charset="0"/>
            </a:rPr>
            <a:t>Правительство </a:t>
          </a:r>
          <a:r>
            <a:rPr lang="en-GB" sz="1250" b="1" kern="1200" noProof="0" dirty="0">
              <a:latin typeface="Segoe UI" panose="020B0502040204020203" pitchFamily="34" charset="0"/>
              <a:ea typeface="Segoe UI" panose="020B0502040204020203" pitchFamily="34" charset="0"/>
              <a:cs typeface="Segoe UI" panose="020B0502040204020203" pitchFamily="34" charset="0"/>
            </a:rPr>
            <a:t>(</a:t>
          </a:r>
          <a:r>
            <a:rPr lang="ru-RU" sz="1250" b="1" kern="1200" noProof="0" dirty="0">
              <a:latin typeface="Segoe UI" panose="020B0502040204020203" pitchFamily="34" charset="0"/>
              <a:ea typeface="Segoe UI" panose="020B0502040204020203" pitchFamily="34" charset="0"/>
              <a:cs typeface="Segoe UI" panose="020B0502040204020203" pitchFamily="34" charset="0"/>
            </a:rPr>
            <a:t>может вносить изменения между главами, относящимися к его компетенции</a:t>
          </a:r>
          <a:endParaRPr lang="en-GB" sz="125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6872772" y="3858165"/>
        <a:ext cx="1886829" cy="1470426"/>
      </dsp:txXfrm>
    </dsp:sp>
    <dsp:sp modelId="{AE9D09AD-D315-482E-9421-AE397D1F15C1}">
      <dsp:nvSpPr>
        <dsp:cNvPr id="0" name=""/>
        <dsp:cNvSpPr/>
      </dsp:nvSpPr>
      <dsp:spPr>
        <a:xfrm>
          <a:off x="7352710" y="4815571"/>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7352710" y="4815571"/>
        <a:ext cx="1390430" cy="266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4E5ED-3BDF-4CA0-9A9C-31EB1968B568}">
      <dsp:nvSpPr>
        <dsp:cNvPr id="0" name=""/>
        <dsp:cNvSpPr/>
      </dsp:nvSpPr>
      <dsp:spPr>
        <a:xfrm>
          <a:off x="-106847" y="0"/>
          <a:ext cx="5040560" cy="5040560"/>
        </a:xfrm>
        <a:prstGeom prst="pie">
          <a:avLst>
            <a:gd name="adj1" fmla="val 5400000"/>
            <a:gd name="adj2" fmla="val 162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A0D36-86AD-41C2-A541-0F08901E2341}">
      <dsp:nvSpPr>
        <dsp:cNvPr id="0" name=""/>
        <dsp:cNvSpPr/>
      </dsp:nvSpPr>
      <dsp:spPr>
        <a:xfrm>
          <a:off x="2304255" y="0"/>
          <a:ext cx="6192688" cy="50405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Уровень сектора государственного управления</a:t>
          </a:r>
          <a:endParaRPr lang="en-GB"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304255" y="0"/>
        <a:ext cx="3096344" cy="1512171"/>
      </dsp:txXfrm>
    </dsp:sp>
    <dsp:sp modelId="{A0562579-61DA-4694-875A-1D66D75A22DC}">
      <dsp:nvSpPr>
        <dsp:cNvPr id="0" name=""/>
        <dsp:cNvSpPr/>
      </dsp:nvSpPr>
      <dsp:spPr>
        <a:xfrm>
          <a:off x="838256" y="1276682"/>
          <a:ext cx="3276360" cy="3747337"/>
        </a:xfrm>
        <a:prstGeom prst="pie">
          <a:avLst>
            <a:gd name="adj1" fmla="val 5400000"/>
            <a:gd name="adj2" fmla="val 1620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7B55B-AD24-46CB-B84C-DA9F650AA242}">
      <dsp:nvSpPr>
        <dsp:cNvPr id="0" name=""/>
        <dsp:cNvSpPr/>
      </dsp:nvSpPr>
      <dsp:spPr>
        <a:xfrm>
          <a:off x="2347976" y="1239889"/>
          <a:ext cx="6192688" cy="37473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Подкомпоненты сектора государственного управления</a:t>
          </a:r>
          <a:endParaRPr lang="en-GB"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347976" y="1239889"/>
        <a:ext cx="3096344" cy="1729540"/>
      </dsp:txXfrm>
    </dsp:sp>
    <dsp:sp modelId="{C1256F7B-1AB2-4F2D-A6AE-2504202B5C2C}">
      <dsp:nvSpPr>
        <dsp:cNvPr id="0" name=""/>
        <dsp:cNvSpPr/>
      </dsp:nvSpPr>
      <dsp:spPr>
        <a:xfrm>
          <a:off x="1688848" y="3496889"/>
          <a:ext cx="1512166" cy="1512166"/>
        </a:xfrm>
        <a:prstGeom prst="pie">
          <a:avLst>
            <a:gd name="adj1" fmla="val 5400000"/>
            <a:gd name="adj2" fmla="val 1620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09DFE-79A5-4DBD-A9D2-A7C6DFB4F4B3}">
      <dsp:nvSpPr>
        <dsp:cNvPr id="0" name=""/>
        <dsp:cNvSpPr/>
      </dsp:nvSpPr>
      <dsp:spPr>
        <a:xfrm>
          <a:off x="2439813" y="3528393"/>
          <a:ext cx="6192688" cy="15121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Компании в собственности местных органов управления, не входящие в сектор государственного управления</a:t>
          </a:r>
          <a:endParaRPr lang="en-GB"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439813" y="3528393"/>
        <a:ext cx="3096344" cy="1512166"/>
      </dsp:txXfrm>
    </dsp:sp>
    <dsp:sp modelId="{08C3C3DB-BF79-40F0-BBD6-9ADD9DC44D76}">
      <dsp:nvSpPr>
        <dsp:cNvPr id="0" name=""/>
        <dsp:cNvSpPr/>
      </dsp:nvSpPr>
      <dsp:spPr>
        <a:xfrm>
          <a:off x="5184567" y="0"/>
          <a:ext cx="3096344" cy="15121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noProof="0" dirty="0">
              <a:latin typeface="Segoe UI" panose="020B0502040204020203" pitchFamily="34" charset="0"/>
              <a:ea typeface="Segoe UI" panose="020B0502040204020203" pitchFamily="34" charset="0"/>
              <a:cs typeface="Segoe UI" panose="020B0502040204020203" pitchFamily="34" charset="0"/>
            </a:rPr>
            <a:t>ограничивается бюджетными правилами и национальным законом</a:t>
          </a:r>
          <a:endParaRPr lang="en-GB" sz="14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184567" y="0"/>
        <a:ext cx="3096344" cy="1512171"/>
      </dsp:txXfrm>
    </dsp:sp>
    <dsp:sp modelId="{06ED40FF-95B2-4EA0-B0DE-6D0F312C7CD2}">
      <dsp:nvSpPr>
        <dsp:cNvPr id="0" name=""/>
        <dsp:cNvSpPr/>
      </dsp:nvSpPr>
      <dsp:spPr>
        <a:xfrm>
          <a:off x="5121232" y="1224133"/>
          <a:ext cx="3523732" cy="22682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Местные органы управления:</a:t>
          </a:r>
          <a:br>
            <a:rPr lang="en-GB" sz="1400" b="1" u="none" kern="1200" noProof="0" dirty="0">
              <a:latin typeface="Segoe UI" panose="020B0502040204020203" pitchFamily="34" charset="0"/>
              <a:ea typeface="Segoe UI" panose="020B0502040204020203" pitchFamily="34" charset="0"/>
              <a:cs typeface="Segoe UI" panose="020B0502040204020203" pitchFamily="34" charset="0"/>
            </a:rPr>
          </a:br>
          <a:r>
            <a:rPr lang="ru-RU" sz="1400" b="0" u="none" kern="1200" noProof="0" dirty="0">
              <a:latin typeface="Segoe UI" panose="020B0502040204020203" pitchFamily="34" charset="0"/>
              <a:ea typeface="Segoe UI" panose="020B0502040204020203" pitchFamily="34" charset="0"/>
              <a:cs typeface="Segoe UI" panose="020B0502040204020203" pitchFamily="34" charset="0"/>
            </a:rPr>
            <a:t>с разрешения Правительства</a:t>
          </a:r>
          <a:endParaRPr lang="en-GB" sz="1400" b="0" kern="1200" noProof="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Государственные корпорации и другие организации, относящиеся к сектору государственного управления</a:t>
          </a:r>
          <a:r>
            <a:rPr lang="en-GB" sz="1400" b="1" u="none" kern="1200" noProof="0" dirty="0">
              <a:latin typeface="Segoe UI" panose="020B0502040204020203" pitchFamily="34" charset="0"/>
              <a:ea typeface="Segoe UI" panose="020B0502040204020203" pitchFamily="34" charset="0"/>
              <a:cs typeface="Segoe UI" panose="020B0502040204020203" pitchFamily="34" charset="0"/>
            </a:rPr>
            <a:t>:</a:t>
          </a: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 </a:t>
          </a:r>
          <a:r>
            <a:rPr lang="ru-RU" sz="1400" b="0" u="none" kern="1200" noProof="0" dirty="0">
              <a:latin typeface="Segoe UI" panose="020B0502040204020203" pitchFamily="34" charset="0"/>
              <a:ea typeface="Segoe UI" panose="020B0502040204020203" pitchFamily="34" charset="0"/>
              <a:cs typeface="Segoe UI" panose="020B0502040204020203" pitchFamily="34" charset="0"/>
            </a:rPr>
            <a:t>с разрешения министра финансов</a:t>
          </a:r>
          <a:endParaRPr lang="en-GB" sz="1400" b="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121232" y="1224133"/>
        <a:ext cx="3523732" cy="2268249"/>
      </dsp:txXfrm>
    </dsp:sp>
    <dsp:sp modelId="{58440E0F-267F-47A8-82CE-39CB7E9CA6C8}">
      <dsp:nvSpPr>
        <dsp:cNvPr id="0" name=""/>
        <dsp:cNvSpPr/>
      </dsp:nvSpPr>
      <dsp:spPr>
        <a:xfrm>
          <a:off x="5297166" y="3496889"/>
          <a:ext cx="3521564" cy="15121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b="0" u="none" kern="1200" noProof="0" dirty="0">
              <a:latin typeface="Segoe UI" panose="020B0502040204020203" pitchFamily="34" charset="0"/>
              <a:ea typeface="Segoe UI" panose="020B0502040204020203" pitchFamily="34" charset="0"/>
              <a:cs typeface="Segoe UI" panose="020B0502040204020203" pitchFamily="34" charset="0"/>
            </a:rPr>
            <a:t>с разрешения министра финансов</a:t>
          </a:r>
          <a:endParaRPr lang="en-GB" sz="1400" b="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297166" y="3496889"/>
        <a:ext cx="3521564" cy="1512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1B7B-0872-48C1-A07E-57966C4EE775}">
      <dsp:nvSpPr>
        <dsp:cNvPr id="0" name=""/>
        <dsp:cNvSpPr/>
      </dsp:nvSpPr>
      <dsp:spPr>
        <a:xfrm>
          <a:off x="0" y="5122699"/>
          <a:ext cx="8924044" cy="4203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Процедура обсуждении и утверждения в Парламенте идентична процедуре принятия бюджета</a:t>
          </a:r>
          <a:r>
            <a:rPr lang="en-GB" sz="1200" b="1" kern="1200" noProof="0" dirty="0">
              <a:latin typeface="Segoe UI" panose="020B0502040204020203" pitchFamily="34" charset="0"/>
              <a:ea typeface="Segoe UI" panose="020B0502040204020203" pitchFamily="34" charset="0"/>
              <a:cs typeface="Segoe UI" panose="020B0502040204020203" pitchFamily="34" charset="0"/>
            </a:rPr>
            <a:t>.</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5122699"/>
        <a:ext cx="8924044" cy="420313"/>
      </dsp:txXfrm>
    </dsp:sp>
    <dsp:sp modelId="{8602F542-2B71-491A-8E2D-8075967E44E2}">
      <dsp:nvSpPr>
        <dsp:cNvPr id="0" name=""/>
        <dsp:cNvSpPr/>
      </dsp:nvSpPr>
      <dsp:spPr>
        <a:xfrm rot="10800000">
          <a:off x="0" y="4482562"/>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направляет проект отчета в Парламент</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4482562"/>
        <a:ext cx="8924044" cy="226901"/>
      </dsp:txXfrm>
    </dsp:sp>
    <dsp:sp modelId="{50D6EB8B-9ACA-4820-A673-2AEFFEA3EA9B}">
      <dsp:nvSpPr>
        <dsp:cNvPr id="0" name=""/>
        <dsp:cNvSpPr/>
      </dsp:nvSpPr>
      <dsp:spPr>
        <a:xfrm>
          <a:off x="0" y="4709463"/>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sp:txBody>
      <dsp:txXfrm>
        <a:off x="0" y="4709463"/>
        <a:ext cx="8924044" cy="193286"/>
      </dsp:txXfrm>
    </dsp:sp>
    <dsp:sp modelId="{194E4920-B1FD-415E-8C38-A92E54C2C421}">
      <dsp:nvSpPr>
        <dsp:cNvPr id="0" name=""/>
        <dsp:cNvSpPr/>
      </dsp:nvSpPr>
      <dsp:spPr>
        <a:xfrm rot="10800000">
          <a:off x="0" y="3842425"/>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Правительство обсуждает проект отчета</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842425"/>
        <a:ext cx="8924044" cy="226901"/>
      </dsp:txXfrm>
    </dsp:sp>
    <dsp:sp modelId="{10B1F6E5-8610-406F-A82E-4FFFB9FA3647}">
      <dsp:nvSpPr>
        <dsp:cNvPr id="0" name=""/>
        <dsp:cNvSpPr/>
      </dsp:nvSpPr>
      <dsp:spPr>
        <a:xfrm>
          <a:off x="0" y="4069326"/>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4069326"/>
        <a:ext cx="8924044" cy="193286"/>
      </dsp:txXfrm>
    </dsp:sp>
    <dsp:sp modelId="{D23045CB-8870-4F05-A229-DF15A437C436}">
      <dsp:nvSpPr>
        <dsp:cNvPr id="0" name=""/>
        <dsp:cNvSpPr/>
      </dsp:nvSpPr>
      <dsp:spPr>
        <a:xfrm rot="10800000">
          <a:off x="0" y="3202288"/>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ВОФК получает проект отчета</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202288"/>
        <a:ext cx="8924044" cy="226901"/>
      </dsp:txXfrm>
    </dsp:sp>
    <dsp:sp modelId="{5BCC2CD5-C0B1-4E27-8346-9420AA9245C4}">
      <dsp:nvSpPr>
        <dsp:cNvPr id="0" name=""/>
        <dsp:cNvSpPr/>
      </dsp:nvSpPr>
      <dsp:spPr>
        <a:xfrm>
          <a:off x="0" y="3429189"/>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rtl="0">
            <a:lnSpc>
              <a:spcPct val="90000"/>
            </a:lnSpc>
            <a:spcBef>
              <a:spcPct val="0"/>
            </a:spcBef>
            <a:spcAft>
              <a:spcPct val="35000"/>
            </a:spcAft>
            <a:buNone/>
          </a:pPr>
          <a:r>
            <a:rPr lang="ru-RU" sz="10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sz="10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0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0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3429189"/>
        <a:ext cx="8924044" cy="193286"/>
      </dsp:txXfrm>
    </dsp:sp>
    <dsp:sp modelId="{4552DE5F-4D01-4D89-B72F-7D648EE6FFE1}">
      <dsp:nvSpPr>
        <dsp:cNvPr id="0" name=""/>
        <dsp:cNvSpPr/>
      </dsp:nvSpPr>
      <dsp:spPr>
        <a:xfrm rot="10800000">
          <a:off x="0" y="2562151"/>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готовит проект годового отчета</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2562151"/>
        <a:ext cx="8924044" cy="226901"/>
      </dsp:txXfrm>
    </dsp:sp>
    <dsp:sp modelId="{281E7860-B579-40A4-B9C8-E2B680CAD4C4}">
      <dsp:nvSpPr>
        <dsp:cNvPr id="0" name=""/>
        <dsp:cNvSpPr/>
      </dsp:nvSpPr>
      <dsp:spPr>
        <a:xfrm>
          <a:off x="0" y="2767122"/>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2767122"/>
        <a:ext cx="8924044" cy="193286"/>
      </dsp:txXfrm>
    </dsp:sp>
    <dsp:sp modelId="{ADD3C36C-AD42-4D02-8D5A-E6771AB390D8}">
      <dsp:nvSpPr>
        <dsp:cNvPr id="0" name=""/>
        <dsp:cNvSpPr/>
      </dsp:nvSpPr>
      <dsp:spPr>
        <a:xfrm rot="10800000">
          <a:off x="0" y="1922014"/>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Казначейство направляет обобщенные данные в Министерство финансов</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922014"/>
        <a:ext cx="8924044" cy="226901"/>
      </dsp:txXfrm>
    </dsp:sp>
    <dsp:sp modelId="{892FC494-596D-45E1-A267-BA370B9D387E}">
      <dsp:nvSpPr>
        <dsp:cNvPr id="0" name=""/>
        <dsp:cNvSpPr/>
      </dsp:nvSpPr>
      <dsp:spPr>
        <a:xfrm>
          <a:off x="0" y="2148915"/>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Июль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2148915"/>
        <a:ext cx="8924044" cy="193286"/>
      </dsp:txXfrm>
    </dsp:sp>
    <dsp:sp modelId="{5AA06FD6-929F-448F-ADEA-00D8AB57870B}">
      <dsp:nvSpPr>
        <dsp:cNvPr id="0" name=""/>
        <dsp:cNvSpPr/>
      </dsp:nvSpPr>
      <dsp:spPr>
        <a:xfrm rot="10800000">
          <a:off x="0" y="1281877"/>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Отраслевые министерства проверяют данные и готовят пояснения к главам</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281877"/>
        <a:ext cx="8924044" cy="226901"/>
      </dsp:txXfrm>
    </dsp:sp>
    <dsp:sp modelId="{6216FAE3-C466-497D-A243-134F5949DC42}">
      <dsp:nvSpPr>
        <dsp:cNvPr id="0" name=""/>
        <dsp:cNvSpPr/>
      </dsp:nvSpPr>
      <dsp:spPr>
        <a:xfrm>
          <a:off x="0" y="1508778"/>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Июнь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0" y="1508778"/>
        <a:ext cx="8924044" cy="193286"/>
      </dsp:txXfrm>
    </dsp:sp>
    <dsp:sp modelId="{807A07F9-AEAB-4F53-90CC-CE5CB73D7092}">
      <dsp:nvSpPr>
        <dsp:cNvPr id="0" name=""/>
        <dsp:cNvSpPr/>
      </dsp:nvSpPr>
      <dsp:spPr>
        <a:xfrm rot="10800000">
          <a:off x="0" y="641739"/>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 устанавливает процедуру закрытия счетов</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641739"/>
        <a:ext cx="8924044" cy="226901"/>
      </dsp:txXfrm>
    </dsp:sp>
    <dsp:sp modelId="{FA890B8C-2BF3-4C08-8FEC-32483231D39B}">
      <dsp:nvSpPr>
        <dsp:cNvPr id="0" name=""/>
        <dsp:cNvSpPr/>
      </dsp:nvSpPr>
      <dsp:spPr>
        <a:xfrm>
          <a:off x="0" y="864096"/>
          <a:ext cx="8924044"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Июнь </a:t>
          </a:r>
          <a:r>
            <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2019</a:t>
          </a:r>
          <a:r>
            <a:rPr lang="ru-RU"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 г.</a:t>
          </a:r>
          <a:endPar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sp:txBody>
      <dsp:txXfrm>
        <a:off x="0" y="864096"/>
        <a:ext cx="8924044" cy="193286"/>
      </dsp:txXfrm>
    </dsp:sp>
    <dsp:sp modelId="{72BDCD5E-93C9-4CFF-B1DD-1F2E46179C1F}">
      <dsp:nvSpPr>
        <dsp:cNvPr id="0" name=""/>
        <dsp:cNvSpPr/>
      </dsp:nvSpPr>
      <dsp:spPr>
        <a:xfrm rot="10800000">
          <a:off x="0" y="1602"/>
          <a:ext cx="8924044"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Бюджетные учреждения направляют свои годовые финансовые отчеты в базу данных Казначейства</a:t>
          </a:r>
          <a:endParaRPr lang="en-GB" sz="1200" kern="1200" noProof="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602"/>
        <a:ext cx="8924044" cy="4200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D0054-C50C-4F06-810B-1ED69DE3E49D}">
      <dsp:nvSpPr>
        <dsp:cNvPr id="0" name=""/>
        <dsp:cNvSpPr/>
      </dsp:nvSpPr>
      <dsp:spPr>
        <a:xfrm>
          <a:off x="0" y="1077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A.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Отчет об исполнении бюджета</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126979"/>
        <a:ext cx="9105618" cy="354738"/>
      </dsp:txXfrm>
    </dsp:sp>
    <dsp:sp modelId="{8C95947E-3B81-4627-8320-AA1D0801DD31}">
      <dsp:nvSpPr>
        <dsp:cNvPr id="0" name=""/>
        <dsp:cNvSpPr/>
      </dsp:nvSpPr>
      <dsp:spPr>
        <a:xfrm>
          <a:off x="0" y="5613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B.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Приложения к отчету</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580579"/>
        <a:ext cx="9105618" cy="354738"/>
      </dsp:txXfrm>
    </dsp:sp>
    <dsp:sp modelId="{C6C81F94-74D8-44D6-ABC2-1097BFA2866A}">
      <dsp:nvSpPr>
        <dsp:cNvPr id="0" name=""/>
        <dsp:cNvSpPr/>
      </dsp:nvSpPr>
      <dsp:spPr>
        <a:xfrm>
          <a:off x="0" y="10149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C.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Общие пояснение к отчету</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1034179"/>
        <a:ext cx="9105618" cy="354738"/>
      </dsp:txXfrm>
    </dsp:sp>
    <dsp:sp modelId="{C452E9A5-F32B-46CB-BFED-A075DCB411D0}">
      <dsp:nvSpPr>
        <dsp:cNvPr id="0" name=""/>
        <dsp:cNvSpPr/>
      </dsp:nvSpPr>
      <dsp:spPr>
        <a:xfrm>
          <a:off x="0" y="14685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I.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Основные характеристики государственной экономической политики, развитие государственных финансов</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1487779"/>
        <a:ext cx="9105618" cy="354738"/>
      </dsp:txXfrm>
    </dsp:sp>
    <dsp:sp modelId="{66CE3F74-476E-4423-82E1-8A71198F62CB}">
      <dsp:nvSpPr>
        <dsp:cNvPr id="0" name=""/>
        <dsp:cNvSpPr/>
      </dsp:nvSpPr>
      <dsp:spPr>
        <a:xfrm>
          <a:off x="0" y="19221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714375"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1.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Основные характеристики государственной экономической политики</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1941379"/>
        <a:ext cx="9105618" cy="354738"/>
      </dsp:txXfrm>
    </dsp:sp>
    <dsp:sp modelId="{C3BF251B-0EC7-420B-8ACB-FBEA8E380B0B}">
      <dsp:nvSpPr>
        <dsp:cNvPr id="0" name=""/>
        <dsp:cNvSpPr/>
      </dsp:nvSpPr>
      <dsp:spPr>
        <a:xfrm>
          <a:off x="0" y="23757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714375" lvl="0" indent="0" algn="l" defTabSz="533400" rtl="0">
            <a:lnSpc>
              <a:spcPct val="90000"/>
            </a:lnSpc>
            <a:spcBef>
              <a:spcPct val="0"/>
            </a:spcBef>
            <a:spcAft>
              <a:spcPct val="35000"/>
            </a:spcAft>
            <a:buNone/>
            <a:tabLst/>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2.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Оценка бюджетных процессов</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2394979"/>
        <a:ext cx="9105618" cy="354738"/>
      </dsp:txXfrm>
    </dsp:sp>
    <dsp:sp modelId="{9C90D180-A163-48BF-A0D6-C553B74B2308}">
      <dsp:nvSpPr>
        <dsp:cNvPr id="0" name=""/>
        <dsp:cNvSpPr/>
      </dsp:nvSpPr>
      <dsp:spPr>
        <a:xfrm>
          <a:off x="0" y="28293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714375"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3.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Выполнение государственных задач в разрезе функций, характеристика изменений</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2848579"/>
        <a:ext cx="9105618" cy="354738"/>
      </dsp:txXfrm>
    </dsp:sp>
    <dsp:sp modelId="{418097F1-5CA0-4BB6-BBB3-3A8B4DAEE076}">
      <dsp:nvSpPr>
        <dsp:cNvPr id="0" name=""/>
        <dsp:cNvSpPr/>
      </dsp:nvSpPr>
      <dsp:spPr>
        <a:xfrm>
          <a:off x="0" y="3351295"/>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714375"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4.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Политика в части налогов и взносов</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3370486"/>
        <a:ext cx="9105618" cy="354738"/>
      </dsp:txXfrm>
    </dsp:sp>
    <dsp:sp modelId="{76AEF81C-5D43-4DD1-8187-FA99E9C1C7BA}">
      <dsp:nvSpPr>
        <dsp:cNvPr id="0" name=""/>
        <dsp:cNvSpPr/>
      </dsp:nvSpPr>
      <dsp:spPr>
        <a:xfrm>
          <a:off x="0" y="37365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II.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Ассигнования бюджета центрального правительства</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3755779"/>
        <a:ext cx="9105618" cy="354738"/>
      </dsp:txXfrm>
    </dsp:sp>
    <dsp:sp modelId="{E1BE7860-4728-45C1-AF8E-2767948F13EB}">
      <dsp:nvSpPr>
        <dsp:cNvPr id="0" name=""/>
        <dsp:cNvSpPr/>
      </dsp:nvSpPr>
      <dsp:spPr>
        <a:xfrm>
          <a:off x="0" y="41901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A.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4209379"/>
        <a:ext cx="9105618" cy="354738"/>
      </dsp:txXfrm>
    </dsp:sp>
    <dsp:sp modelId="{4EAA1379-7CAA-4C4B-B109-C9BB4BA0EA64}">
      <dsp:nvSpPr>
        <dsp:cNvPr id="0" name=""/>
        <dsp:cNvSpPr/>
      </dsp:nvSpPr>
      <dsp:spPr>
        <a:xfrm>
          <a:off x="0" y="4643788"/>
          <a:ext cx="9144000" cy="393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B. </a:t>
          </a:r>
          <a:r>
            <a:rPr lang="ru-RU" sz="1300" b="1" kern="1200" noProof="0" dirty="0">
              <a:latin typeface="Segoe UI" panose="020B0502040204020203" pitchFamily="34" charset="0"/>
              <a:ea typeface="Segoe UI" panose="020B0502040204020203" pitchFamily="34" charset="0"/>
              <a:cs typeface="Segoe UI" panose="020B0502040204020203" pitchFamily="34" charset="0"/>
            </a:rPr>
            <a:t>Дефицит и финансирование подкомпонентов центрального правительства</a:t>
          </a:r>
          <a:r>
            <a:rPr lang="en-GB" sz="13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300" b="1" kern="1200" noProof="0" dirty="0">
              <a:latin typeface="Segoe UI" panose="020B0502040204020203" pitchFamily="34" charset="0"/>
              <a:ea typeface="Segoe UI" panose="020B0502040204020203" pitchFamily="34" charset="0"/>
              <a:cs typeface="Segoe UI" panose="020B0502040204020203" pitchFamily="34" charset="0"/>
            </a:rPr>
            <a:t>управление гос. долгом</a:t>
          </a:r>
          <a:endParaRPr lang="en-GB" sz="13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9191" y="4662979"/>
        <a:ext cx="9105618" cy="354738"/>
      </dsp:txXfrm>
    </dsp:sp>
    <dsp:sp modelId="{684D930B-49AD-4DFC-8525-88AA7B65CEA7}">
      <dsp:nvSpPr>
        <dsp:cNvPr id="0" name=""/>
        <dsp:cNvSpPr/>
      </dsp:nvSpPr>
      <dsp:spPr>
        <a:xfrm>
          <a:off x="0" y="5036908"/>
          <a:ext cx="9144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Финансирование центрального бюджета</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a:off x="0" y="5036908"/>
        <a:ext cx="9144000" cy="347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CDC4-22B4-4CFA-A5EB-20AE0895990B}">
      <dsp:nvSpPr>
        <dsp:cNvPr id="0" name=""/>
        <dsp:cNvSpPr/>
      </dsp:nvSpPr>
      <dsp:spPr>
        <a:xfrm>
          <a:off x="0" y="4494"/>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C.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Деятельность внебюджетных фондов</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21904"/>
        <a:ext cx="9073684" cy="321835"/>
      </dsp:txXfrm>
    </dsp:sp>
    <dsp:sp modelId="{AF4B3518-6DA7-4EE6-B822-4BFBA1A42CE9}">
      <dsp:nvSpPr>
        <dsp:cNvPr id="0" name=""/>
        <dsp:cNvSpPr/>
      </dsp:nvSpPr>
      <dsp:spPr>
        <a:xfrm>
          <a:off x="0" y="375367"/>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D.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Деятельность фондов социального страхования</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392777"/>
        <a:ext cx="9073684" cy="321835"/>
      </dsp:txXfrm>
    </dsp:sp>
    <dsp:sp modelId="{E824FDEF-CACE-414D-912D-B900368B8336}">
      <dsp:nvSpPr>
        <dsp:cNvPr id="0" name=""/>
        <dsp:cNvSpPr/>
      </dsp:nvSpPr>
      <dsp:spPr>
        <a:xfrm>
          <a:off x="0" y="746240"/>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III.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Деятельность местных органов управления</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763650"/>
        <a:ext cx="9073684" cy="321835"/>
      </dsp:txXfrm>
    </dsp:sp>
    <dsp:sp modelId="{6B3D21DE-B5B6-4ABA-962C-97B0F6C43832}">
      <dsp:nvSpPr>
        <dsp:cNvPr id="0" name=""/>
        <dsp:cNvSpPr/>
      </dsp:nvSpPr>
      <dsp:spPr>
        <a:xfrm>
          <a:off x="0" y="1117113"/>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IV.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Отчетность и обязательства, установленные в законе</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1134523"/>
        <a:ext cx="9073684" cy="321835"/>
      </dsp:txXfrm>
    </dsp:sp>
    <dsp:sp modelId="{3EAE1644-A844-4BE0-A2C1-332899A470AE}">
      <dsp:nvSpPr>
        <dsp:cNvPr id="0" name=""/>
        <dsp:cNvSpPr/>
      </dsp:nvSpPr>
      <dsp:spPr>
        <a:xfrm>
          <a:off x="0" y="1473769"/>
          <a:ext cx="9108504" cy="65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Перераспределение бюджетных ассигнований</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Управление резервами</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Государственные гарантии</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a:off x="0" y="1473769"/>
        <a:ext cx="9108504" cy="653998"/>
      </dsp:txXfrm>
    </dsp:sp>
    <dsp:sp modelId="{A70A08FE-DB29-41A4-A618-36FE9D5517A2}">
      <dsp:nvSpPr>
        <dsp:cNvPr id="0" name=""/>
        <dsp:cNvSpPr/>
      </dsp:nvSpPr>
      <dsp:spPr>
        <a:xfrm>
          <a:off x="0" y="2127767"/>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V.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Авторизация</a:t>
          </a:r>
          <a:endParaRPr lang="en-GB" sz="1200" b="1" kern="1200" noProof="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dsp:txBody>
      <dsp:txXfrm>
        <a:off x="17410" y="2145177"/>
        <a:ext cx="9073684" cy="321835"/>
      </dsp:txXfrm>
    </dsp:sp>
    <dsp:sp modelId="{2ADE2AE4-745E-4721-A306-0647D93A40B8}">
      <dsp:nvSpPr>
        <dsp:cNvPr id="0" name=""/>
        <dsp:cNvSpPr/>
      </dsp:nvSpPr>
      <dsp:spPr>
        <a:xfrm>
          <a:off x="0" y="2498640"/>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1" kern="1200" noProof="0" dirty="0">
              <a:latin typeface="Segoe UI" panose="020B0502040204020203" pitchFamily="34" charset="0"/>
              <a:ea typeface="Segoe UI" panose="020B0502040204020203" pitchFamily="34" charset="0"/>
              <a:cs typeface="Segoe UI" panose="020B0502040204020203" pitchFamily="34" charset="0"/>
            </a:rPr>
            <a:t>VI. </a:t>
          </a:r>
          <a:r>
            <a:rPr lang="ru-RU" sz="1200" b="1" kern="1200" noProof="0" dirty="0">
              <a:latin typeface="Segoe UI" panose="020B0502040204020203" pitchFamily="34" charset="0"/>
              <a:ea typeface="Segoe UI" panose="020B0502040204020203" pitchFamily="34" charset="0"/>
              <a:cs typeface="Segoe UI" panose="020B0502040204020203" pitchFamily="34" charset="0"/>
            </a:rPr>
            <a:t>Долг и дефицит государственного сектора в соответствии с методологией Европейского союза</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2516050"/>
        <a:ext cx="9073684" cy="321835"/>
      </dsp:txXfrm>
    </dsp:sp>
    <dsp:sp modelId="{B54CA535-F451-4FF3-934C-E08CD52A8552}">
      <dsp:nvSpPr>
        <dsp:cNvPr id="0" name=""/>
        <dsp:cNvSpPr/>
      </dsp:nvSpPr>
      <dsp:spPr>
        <a:xfrm>
          <a:off x="0" y="2869513"/>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E.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Подробные пояснения к отчету</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2886923"/>
        <a:ext cx="9073684" cy="321835"/>
      </dsp:txXfrm>
    </dsp:sp>
    <dsp:sp modelId="{0614A90F-E954-48DD-8127-8EAC4D0B41CA}">
      <dsp:nvSpPr>
        <dsp:cNvPr id="0" name=""/>
        <dsp:cNvSpPr/>
      </dsp:nvSpPr>
      <dsp:spPr>
        <a:xfrm>
          <a:off x="0" y="3240386"/>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F.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Приложения к общему пояснению  (основные таблицы</a:t>
          </a:r>
          <a:r>
            <a:rPr lang="en-GB" sz="1400" b="1" kern="1200" noProof="0" dirty="0">
              <a:latin typeface="Segoe UI" panose="020B0502040204020203" pitchFamily="34" charset="0"/>
              <a:ea typeface="Segoe UI" panose="020B0502040204020203" pitchFamily="34" charset="0"/>
              <a:cs typeface="Segoe UI" panose="020B0502040204020203" pitchFamily="34" charset="0"/>
            </a:rPr>
            <a:t>)</a:t>
          </a:r>
        </a:p>
      </dsp:txBody>
      <dsp:txXfrm>
        <a:off x="17410" y="3257796"/>
        <a:ext cx="9073684" cy="321835"/>
      </dsp:txXfrm>
    </dsp:sp>
    <dsp:sp modelId="{F527E740-AA01-45CA-A3A2-8A023C2D33FA}">
      <dsp:nvSpPr>
        <dsp:cNvPr id="0" name=""/>
        <dsp:cNvSpPr/>
      </dsp:nvSpPr>
      <dsp:spPr>
        <a:xfrm>
          <a:off x="0" y="3598875"/>
          <a:ext cx="9108504" cy="128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Макроэкономические показатели</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Сводная информация о национальном бюджете</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Результаты функционирования государственных ведомств и перенос остатка ассигнований глав на следующий финансовый год</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Данные о государственной собственности</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Данные об величине государственных гарантий, выданных Правительством</a:t>
          </a:r>
          <a:endParaRPr lang="en-GB" sz="1200" b="1"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a:off x="0" y="3598875"/>
        <a:ext cx="9108504" cy="1287558"/>
      </dsp:txXfrm>
    </dsp:sp>
    <dsp:sp modelId="{D80BE5AA-A9F8-470F-B14E-BFAE353D701F}">
      <dsp:nvSpPr>
        <dsp:cNvPr id="0" name=""/>
        <dsp:cNvSpPr/>
      </dsp:nvSpPr>
      <dsp:spPr>
        <a:xfrm>
          <a:off x="0" y="4884600"/>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b="1" kern="1200" noProof="0" dirty="0">
              <a:latin typeface="Segoe UI" panose="020B0502040204020203" pitchFamily="34" charset="0"/>
              <a:ea typeface="Segoe UI" panose="020B0502040204020203" pitchFamily="34" charset="0"/>
              <a:cs typeface="Segoe UI" panose="020B0502040204020203" pitchFamily="34" charset="0"/>
            </a:rPr>
            <a:t>Статистика ЕС по государственному сектору</a:t>
          </a:r>
          <a:endParaRPr lang="en-GB" sz="12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4902010"/>
        <a:ext cx="9073684" cy="321835"/>
      </dsp:txXfrm>
    </dsp:sp>
    <dsp:sp modelId="{26231965-D5E8-43B5-A3DE-6EBA35088AB3}">
      <dsp:nvSpPr>
        <dsp:cNvPr id="0" name=""/>
        <dsp:cNvSpPr/>
      </dsp:nvSpPr>
      <dsp:spPr>
        <a:xfrm>
          <a:off x="0" y="5255473"/>
          <a:ext cx="9108504" cy="356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kern="1200" noProof="0" dirty="0">
              <a:latin typeface="Segoe UI" panose="020B0502040204020203" pitchFamily="34" charset="0"/>
              <a:ea typeface="Segoe UI" panose="020B0502040204020203" pitchFamily="34" charset="0"/>
              <a:cs typeface="Segoe UI" panose="020B0502040204020203" pitchFamily="34" charset="0"/>
            </a:rPr>
            <a:t>G. </a:t>
          </a:r>
          <a:r>
            <a:rPr lang="ru-RU" sz="1400" b="1" kern="1200" noProof="0" dirty="0">
              <a:latin typeface="Segoe UI" panose="020B0502040204020203" pitchFamily="34" charset="0"/>
              <a:ea typeface="Segoe UI" panose="020B0502040204020203" pitchFamily="34" charset="0"/>
              <a:cs typeface="Segoe UI" panose="020B0502040204020203" pitchFamily="34" charset="0"/>
            </a:rPr>
            <a:t>Оценка глав</a:t>
          </a:r>
          <a:endParaRPr lang="en-GB" sz="14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17410" y="5272883"/>
        <a:ext cx="9073684" cy="3218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0.13384</cdr:x>
      <cdr:y>0.53247</cdr:y>
    </cdr:from>
    <cdr:to>
      <cdr:x>0.37889</cdr:x>
      <cdr:y>0.68832</cdr:y>
    </cdr:to>
    <cdr:sp macro="" textlink="">
      <cdr:nvSpPr>
        <cdr:cNvPr id="2" name="Szövegdoboz 1"/>
        <cdr:cNvSpPr txBox="1"/>
      </cdr:nvSpPr>
      <cdr:spPr>
        <a:xfrm xmlns:a="http://schemas.openxmlformats.org/drawingml/2006/main">
          <a:off x="1219188" y="2952328"/>
          <a:ext cx="2232246" cy="86412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40%</a:t>
          </a:r>
          <a:endParaRPr lang="en-GB" sz="1200" b="1" baseline="0"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ru-RU"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В первое полугодие и </a:t>
          </a:r>
          <a:r>
            <a:rPr lang="en-GB"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10 </a:t>
          </a:r>
          <a:r>
            <a:rPr lang="ru-RU" sz="10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a:t>
          </a:r>
          <a:r>
            <a:rPr lang="ru-RU" sz="1000" b="1" dirty="0">
              <a:latin typeface="Segoe UI" panose="020B0502040204020203" pitchFamily="34" charset="0"/>
              <a:ea typeface="Segoe UI" panose="020B0502040204020203" pitchFamily="34" charset="0"/>
              <a:cs typeface="Segoe UI" panose="020B0502040204020203" pitchFamily="34" charset="0"/>
            </a:rPr>
            <a:t>венгерских форинтов</a:t>
          </a:r>
          <a:endParaRPr lang="hu-HU" sz="1000" b="1" dirty="0">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ru-RU"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после первого отчета </a:t>
          </a:r>
          <a:r>
            <a:rPr lang="en-GB"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a:t>
          </a:r>
          <a:endParaRPr lang="en-GB" sz="1000" b="1" i="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0.63636</cdr:y>
    </cdr:from>
    <cdr:to>
      <cdr:x>0.86108</cdr:x>
      <cdr:y>0.71636</cdr:y>
    </cdr:to>
    <cdr:sp macro="" textlink="">
      <cdr:nvSpPr>
        <cdr:cNvPr id="3" name="Szövegdoboz 1"/>
        <cdr:cNvSpPr txBox="1"/>
      </cdr:nvSpPr>
      <cdr:spPr>
        <a:xfrm xmlns:a="http://schemas.openxmlformats.org/drawingml/2006/main">
          <a:off x="5755692" y="3528392"/>
          <a:ext cx="2088227" cy="44356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30 </a:t>
          </a:r>
          <a:r>
            <a:rPr lang="ru-RU" sz="1000" b="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a:t>
          </a:r>
          <a:r>
            <a:rPr lang="ru-RU" sz="1000" b="1" dirty="0">
              <a:latin typeface="Segoe UI" panose="020B0502040204020203" pitchFamily="34" charset="0"/>
              <a:ea typeface="Segoe UI" panose="020B0502040204020203" pitchFamily="34" charset="0"/>
              <a:cs typeface="Segoe UI" panose="020B0502040204020203" pitchFamily="34" charset="0"/>
            </a:rPr>
            <a:t>венгерских форинтов </a:t>
          </a:r>
          <a:r>
            <a:rPr lang="ru-RU" sz="10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после первого отчета </a:t>
          </a:r>
          <a:r>
            <a:rPr lang="en-GB"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a:t>
          </a:r>
          <a:endParaRPr lang="en-GB" sz="1000" b="1" i="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0.50649</cdr:y>
    </cdr:from>
    <cdr:to>
      <cdr:x>0.86108</cdr:x>
      <cdr:y>0.58649</cdr:y>
    </cdr:to>
    <cdr:sp macro="" textlink="">
      <cdr:nvSpPr>
        <cdr:cNvPr id="4" name="Szövegdoboz 1"/>
        <cdr:cNvSpPr txBox="1"/>
      </cdr:nvSpPr>
      <cdr:spPr>
        <a:xfrm xmlns:a="http://schemas.openxmlformats.org/drawingml/2006/main">
          <a:off x="5755692" y="2808312"/>
          <a:ext cx="2088227" cy="443570"/>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30 </a:t>
          </a:r>
          <a:r>
            <a:rPr lang="ru-RU" sz="1000" b="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a:t>
          </a:r>
          <a:r>
            <a:rPr lang="ru-RU" sz="1000" b="1" dirty="0">
              <a:latin typeface="Segoe UI" panose="020B0502040204020203" pitchFamily="34" charset="0"/>
              <a:ea typeface="Segoe UI" panose="020B0502040204020203" pitchFamily="34" charset="0"/>
              <a:cs typeface="Segoe UI" panose="020B0502040204020203" pitchFamily="34" charset="0"/>
            </a:rPr>
            <a:t>венгерских форинтов после второго отчета </a:t>
          </a:r>
          <a:r>
            <a:rPr lang="en-GB" sz="1000" b="1" i="1" noProof="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a:t>
          </a:r>
          <a:endParaRPr lang="en-GB" sz="1000" b="1" i="1" noProof="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0.60813</cdr:x>
      <cdr:y>0.42857</cdr:y>
    </cdr:from>
    <cdr:to>
      <cdr:x>0.8927</cdr:x>
      <cdr:y>0.48051</cdr:y>
    </cdr:to>
    <cdr:sp macro="" textlink="">
      <cdr:nvSpPr>
        <cdr:cNvPr id="5" name="Szövegdoboz 4"/>
        <cdr:cNvSpPr txBox="1"/>
      </cdr:nvSpPr>
      <cdr:spPr>
        <a:xfrm xmlns:a="http://schemas.openxmlformats.org/drawingml/2006/main">
          <a:off x="5539668" y="2376264"/>
          <a:ext cx="2592247" cy="287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sz="1000" b="1" dirty="0">
              <a:latin typeface="Segoe UI" panose="020B0502040204020203" pitchFamily="34" charset="0"/>
              <a:ea typeface="Segoe UI" panose="020B0502040204020203" pitchFamily="34" charset="0"/>
              <a:cs typeface="Segoe UI" panose="020B0502040204020203" pitchFamily="34" charset="0"/>
            </a:rPr>
            <a:t>60 </a:t>
          </a:r>
          <a:r>
            <a:rPr lang="ru-RU" sz="1000" b="1" dirty="0">
              <a:latin typeface="Segoe UI" panose="020B0502040204020203" pitchFamily="34" charset="0"/>
              <a:ea typeface="Segoe UI" panose="020B0502040204020203" pitchFamily="34" charset="0"/>
              <a:cs typeface="Segoe UI" panose="020B0502040204020203" pitchFamily="34" charset="0"/>
            </a:rPr>
            <a:t>млрд венгерских форинтов</a:t>
          </a:r>
          <a:endParaRPr lang="hu-HU" sz="10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0.1157</cdr:x>
      <cdr:y>0.01299</cdr:y>
    </cdr:from>
    <cdr:to>
      <cdr:x>0.40028</cdr:x>
      <cdr:y>0.07583</cdr:y>
    </cdr:to>
    <cdr:sp macro="" textlink="">
      <cdr:nvSpPr>
        <cdr:cNvPr id="6" name="Szövegdoboz 1"/>
        <cdr:cNvSpPr txBox="1"/>
      </cdr:nvSpPr>
      <cdr:spPr>
        <a:xfrm xmlns:a="http://schemas.openxmlformats.org/drawingml/2006/main">
          <a:off x="1053964" y="72008"/>
          <a:ext cx="2592288" cy="348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latin typeface="Segoe UI" panose="020B0502040204020203" pitchFamily="34" charset="0"/>
              <a:ea typeface="Segoe UI" panose="020B0502040204020203" pitchFamily="34" charset="0"/>
              <a:cs typeface="Segoe UI" panose="020B0502040204020203" pitchFamily="34" charset="0"/>
            </a:rPr>
            <a:t>165 </a:t>
          </a:r>
          <a:r>
            <a:rPr lang="ru-RU" sz="1200" b="1" dirty="0">
              <a:latin typeface="Segoe UI" panose="020B0502040204020203" pitchFamily="34" charset="0"/>
              <a:ea typeface="Segoe UI" panose="020B0502040204020203" pitchFamily="34" charset="0"/>
              <a:cs typeface="Segoe UI" panose="020B0502040204020203" pitchFamily="34" charset="0"/>
            </a:rPr>
            <a:t>млрд венгерских форинтов</a:t>
          </a:r>
          <a:endParaRPr lang="hu-HU" sz="12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0.14174</cdr:x>
      <cdr:y>0.23377</cdr:y>
    </cdr:from>
    <cdr:to>
      <cdr:x>0.38679</cdr:x>
      <cdr:y>0.32468</cdr:y>
    </cdr:to>
    <cdr:sp macro="" textlink="">
      <cdr:nvSpPr>
        <cdr:cNvPr id="7" name="Szövegdoboz 6"/>
        <cdr:cNvSpPr txBox="1"/>
      </cdr:nvSpPr>
      <cdr:spPr>
        <a:xfrm xmlns:a="http://schemas.openxmlformats.org/drawingml/2006/main">
          <a:off x="1291196" y="1296144"/>
          <a:ext cx="2232246" cy="50406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0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20 </a:t>
          </a:r>
          <a:r>
            <a:rPr lang="ru-RU" sz="10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венгерских форинтов после второго отчета </a:t>
          </a:r>
          <a:r>
            <a:rPr lang="en-GB" sz="10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EDP</a:t>
          </a:r>
        </a:p>
      </cdr:txBody>
    </cdr:sp>
  </cdr:relSizeAnchor>
  <cdr:relSizeAnchor xmlns:cdr="http://schemas.openxmlformats.org/drawingml/2006/chartDrawing">
    <cdr:from>
      <cdr:x>0.18788</cdr:x>
      <cdr:y>0.84416</cdr:y>
    </cdr:from>
    <cdr:to>
      <cdr:x>0.29218</cdr:x>
      <cdr:y>1</cdr:y>
    </cdr:to>
    <cdr:pic>
      <cdr:nvPicPr>
        <cdr:cNvPr id="8" name="Picture 4" descr="KÃ©ptalÃ¡lat a kÃ¶vetkezÅre: ânatural disasterâ">
          <a:extLst xmlns:a="http://schemas.openxmlformats.org/drawingml/2006/main">
            <a:ext uri="{FF2B5EF4-FFF2-40B4-BE49-F238E27FC236}">
              <a16:creationId xmlns:a16="http://schemas.microsoft.com/office/drawing/2014/main" id="{967BEFB6-0105-447F-86B7-7772A4D4DC5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711419" y="4680520"/>
          <a:ext cx="950138" cy="8640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0.68483</cdr:x>
      <cdr:y>0.83117</cdr:y>
    </cdr:from>
    <cdr:to>
      <cdr:x>0.80782</cdr:x>
      <cdr:y>0.98701</cdr:y>
    </cdr:to>
    <cdr:pic>
      <cdr:nvPicPr>
        <cdr:cNvPr id="9" name="Picture 6" descr="KÃ©ptalÃ¡lat a kÃ¶vetkezÅre: âlower revenueâ">
          <a:extLst xmlns:a="http://schemas.openxmlformats.org/drawingml/2006/main">
            <a:ext uri="{FF2B5EF4-FFF2-40B4-BE49-F238E27FC236}">
              <a16:creationId xmlns:a16="http://schemas.microsoft.com/office/drawing/2014/main" id="{3D6A8021-204E-4475-BF0E-01FB0DE5B0B8}"/>
            </a:ext>
          </a:extLst>
        </cdr:cNvPr>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r="13660"/>
        <a:stretch xmlns:a="http://schemas.openxmlformats.org/drawingml/2006/main"/>
      </cdr:blipFill>
      <cdr:spPr bwMode="auto">
        <a:xfrm xmlns:a="http://schemas.openxmlformats.org/drawingml/2006/main">
          <a:off x="6238397" y="4608512"/>
          <a:ext cx="1120321" cy="86409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EEC24AFB-A76A-4AD3-90E2-A2908DF20EE5}" type="datetimeFigureOut">
              <a:rPr lang="hu-HU" smtClean="0"/>
              <a:t>2019. 05. 30.</a:t>
            </a:fld>
            <a:endParaRPr lang="hu-HU"/>
          </a:p>
        </p:txBody>
      </p:sp>
      <p:sp>
        <p:nvSpPr>
          <p:cNvPr id="4" name="Élőláb helye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D5F9BFA2-0DA5-4983-A309-4580EE62C8C4}" type="slidenum">
              <a:rPr lang="hu-HU" smtClean="0"/>
              <a:t>‹#›</a:t>
            </a:fld>
            <a:endParaRPr lang="hu-HU"/>
          </a:p>
        </p:txBody>
      </p:sp>
    </p:spTree>
    <p:extLst>
      <p:ext uri="{BB962C8B-B14F-4D97-AF65-F5344CB8AC3E}">
        <p14:creationId xmlns:p14="http://schemas.microsoft.com/office/powerpoint/2010/main" val="54622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3F4B0EE-8F3A-4D96-AE72-736C7637E840}" type="datetimeFigureOut">
              <a:rPr lang="hu-HU" smtClean="0"/>
              <a:t>2019. 05. 30.</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32CFCE1-CB4D-4823-886F-E8A6D2798E35}" type="slidenum">
              <a:rPr lang="hu-HU" smtClean="0"/>
              <a:t>‹#›</a:t>
            </a:fld>
            <a:endParaRPr lang="hu-HU"/>
          </a:p>
        </p:txBody>
      </p:sp>
    </p:spTree>
    <p:extLst>
      <p:ext uri="{BB962C8B-B14F-4D97-AF65-F5344CB8AC3E}">
        <p14:creationId xmlns:p14="http://schemas.microsoft.com/office/powerpoint/2010/main" val="41500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_ftnref1"/><Relationship Id="rId3" Type="http://schemas.openxmlformats.org/officeDocument/2006/relationships/hyperlink" Target="https://net.jogtar.hu/jogszabaly?docid=A1100194.TV#lbj20ide677" TargetMode="External"/><Relationship Id="rId7" Type="http://schemas.openxmlformats.org/officeDocument/2006/relationships/hyperlink" Target="#_ftn2"/><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_ftn1"/><Relationship Id="rId5" Type="http://schemas.openxmlformats.org/officeDocument/2006/relationships/hyperlink" Target="https://net.jogtar.hu/jogszabaly?docid=A1100195.TV#lbj154id2d5b" TargetMode="External"/><Relationship Id="rId4" Type="http://schemas.openxmlformats.org/officeDocument/2006/relationships/hyperlink" Target="https://net.jogtar.hu/jogszabaly?docid=A1100195.TV#lbj152id2d5b" TargetMode="External"/><Relationship Id="rId9" Type="http://schemas.openxmlformats.org/officeDocument/2006/relationships/hyperlink" Target="#_ftnref2"/></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itchFamily="34" charset="0"/>
              <a:buNone/>
            </a:pPr>
            <a:endParaRPr lang="hu-HU" dirty="0"/>
          </a:p>
        </p:txBody>
      </p:sp>
      <p:sp>
        <p:nvSpPr>
          <p:cNvPr id="4" name="Dia számának helye 3"/>
          <p:cNvSpPr>
            <a:spLocks noGrp="1"/>
          </p:cNvSpPr>
          <p:nvPr>
            <p:ph type="sldNum" sz="quarter" idx="10"/>
          </p:nvPr>
        </p:nvSpPr>
        <p:spPr/>
        <p:txBody>
          <a:bodyPr/>
          <a:lstStyle/>
          <a:p>
            <a:fld id="{21C13AE8-EB93-4B9C-986A-F7CD5466D6D0}" type="slidenum">
              <a:rPr lang="hu-HU" smtClean="0"/>
              <a:pPr/>
              <a:t>1</a:t>
            </a:fld>
            <a:endParaRPr lang="hu-HU" dirty="0"/>
          </a:p>
        </p:txBody>
      </p:sp>
    </p:spTree>
    <p:extLst>
      <p:ext uri="{BB962C8B-B14F-4D97-AF65-F5344CB8AC3E}">
        <p14:creationId xmlns:p14="http://schemas.microsoft.com/office/powerpoint/2010/main" val="96696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In general the actual cash balance of the budget shows bigger deviations from</a:t>
            </a:r>
            <a:r>
              <a:rPr lang="en-US" sz="2000" baseline="0" noProof="0" dirty="0"/>
              <a:t> the planned than the actual ESA balance</a:t>
            </a:r>
          </a:p>
          <a:p>
            <a:pPr marL="171450" indent="-171450">
              <a:buFontTx/>
              <a:buChar char="-"/>
            </a:pPr>
            <a:r>
              <a:rPr lang="en-US" sz="2000" baseline="0" noProof="0" dirty="0"/>
              <a:t>In some cases it is even in the opposite direction.</a:t>
            </a:r>
          </a:p>
          <a:p>
            <a:pPr marL="171450" indent="-171450">
              <a:buFontTx/>
              <a:buChar char="-"/>
            </a:pPr>
            <a:r>
              <a:rPr lang="en-US" sz="2000" baseline="0" noProof="0" dirty="0"/>
              <a:t>This means that in some year despite the seemingly good ESA deficit, debt management faces challenges</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20</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Debt accumulation</a:t>
            </a:r>
            <a:r>
              <a:rPr lang="en-US" sz="2000" baseline="0" noProof="0" dirty="0"/>
              <a:t> is limited by different regulations</a:t>
            </a:r>
          </a:p>
          <a:p>
            <a:pPr marL="171450" indent="-171450">
              <a:buFontTx/>
              <a:buChar char="-"/>
            </a:pPr>
            <a:r>
              <a:rPr lang="en-US" sz="2000" baseline="0" noProof="0" dirty="0"/>
              <a:t>On the highest level the fiscal rules of the EU and of Hungary ensures that the debt level is decreasing</a:t>
            </a:r>
          </a:p>
          <a:p>
            <a:pPr marL="171450" indent="-171450">
              <a:buFontTx/>
              <a:buChar char="-"/>
            </a:pPr>
            <a:r>
              <a:rPr lang="en-US" sz="2000" baseline="0" noProof="0" dirty="0"/>
              <a:t>However debt </a:t>
            </a:r>
            <a:r>
              <a:rPr lang="en-GB" sz="2000" baseline="0" noProof="0" dirty="0"/>
              <a:t>dynamics are not </a:t>
            </a:r>
            <a:r>
              <a:rPr lang="en-US" sz="2000" baseline="0" noProof="0" dirty="0"/>
              <a:t>only driven by the budget balance as seen previously</a:t>
            </a:r>
          </a:p>
          <a:p>
            <a:pPr marL="171450" indent="-171450">
              <a:buFontTx/>
              <a:buChar char="-"/>
            </a:pPr>
            <a:r>
              <a:rPr lang="en-US" sz="2000" baseline="0" noProof="0" dirty="0"/>
              <a:t>Local governments and institutions classified into the government sector have their own authority to a certain extent</a:t>
            </a:r>
          </a:p>
          <a:p>
            <a:pPr marL="171450" indent="-171450">
              <a:buFontTx/>
              <a:buChar char="-"/>
            </a:pPr>
            <a:r>
              <a:rPr lang="en-US" sz="2000" baseline="0" noProof="0" dirty="0"/>
              <a:t>Debt accumulation of subsectors of the general government should be controlled</a:t>
            </a:r>
          </a:p>
          <a:p>
            <a:pPr marL="171450" indent="-171450">
              <a:buFontTx/>
              <a:buChar char="-"/>
            </a:pPr>
            <a:r>
              <a:rPr lang="en-US" sz="2000" baseline="0" noProof="0" dirty="0"/>
              <a:t>The Hungarian regulation requires that new debt (i.e.: loans) can only be issued/generated with the consent of the Government (for Local Governments) or the Minister of Finance (for institutions)</a:t>
            </a:r>
          </a:p>
          <a:p>
            <a:pPr marL="171450" indent="-171450">
              <a:buFontTx/>
              <a:buChar char="-"/>
            </a:pPr>
            <a:r>
              <a:rPr lang="en-US" sz="2000" baseline="0" noProof="0" dirty="0"/>
              <a:t>Even institutions outside the government sector but owned by Local Governments must ask for permission</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21</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During the budget year</a:t>
            </a:r>
            <a:r>
              <a:rPr lang="en-US" sz="2000" baseline="0" noProof="0" dirty="0"/>
              <a:t> the Hungarian law requires the revision of the End-of-Year debt target.</a:t>
            </a:r>
            <a:endParaRPr lang="hu-HU" sz="2000" baseline="0" noProof="0" dirty="0"/>
          </a:p>
          <a:p>
            <a:pPr marL="171450" indent="-171450">
              <a:buFontTx/>
              <a:buChar char="-"/>
            </a:pPr>
            <a:r>
              <a:rPr lang="en-US" sz="2000" baseline="0" noProof="0" dirty="0"/>
              <a:t>Based on the fact data of the first 6 months </a:t>
            </a:r>
          </a:p>
          <a:p>
            <a:pPr marL="171450" indent="-171450">
              <a:buFontTx/>
              <a:buChar char="-"/>
            </a:pPr>
            <a:r>
              <a:rPr lang="en-US" sz="2000" baseline="0" noProof="0" dirty="0"/>
              <a:t>The result of the revision is sent to the Fiscal Council and to the competent committee of the National Assembly </a:t>
            </a:r>
          </a:p>
          <a:p>
            <a:pPr marL="171450" indent="-171450">
              <a:buFontTx/>
              <a:buChar char="-"/>
            </a:pPr>
            <a:r>
              <a:rPr lang="en-US" sz="2000" baseline="0" noProof="0" dirty="0"/>
              <a:t>If the debt reduction requirement is likely to be missed, th</a:t>
            </a:r>
            <a:r>
              <a:rPr lang="hu-HU" sz="2000" baseline="0" noProof="0" dirty="0"/>
              <a:t>e</a:t>
            </a:r>
            <a:r>
              <a:rPr lang="en-US" sz="2000" baseline="0" noProof="0" dirty="0"/>
              <a:t> government must hand in a budget amendment</a:t>
            </a:r>
          </a:p>
          <a:p>
            <a:pPr marL="171450" indent="-171450">
              <a:buFontTx/>
              <a:buChar char="-"/>
            </a:pPr>
            <a:endParaRPr lang="hu-HU" sz="2000" dirty="0"/>
          </a:p>
          <a:p>
            <a:pPr marL="0" indent="0">
              <a:buFontTx/>
              <a:buNone/>
            </a:pPr>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22</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CFCE1-CB4D-4823-886F-E8A6D2798E35}" type="slidenum">
              <a:rPr lang="hu-HU" smtClean="0"/>
              <a:t>25</a:t>
            </a:fld>
            <a:endParaRPr lang="hu-HU"/>
          </a:p>
        </p:txBody>
      </p:sp>
    </p:spTree>
    <p:extLst>
      <p:ext uri="{BB962C8B-B14F-4D97-AF65-F5344CB8AC3E}">
        <p14:creationId xmlns:p14="http://schemas.microsoft.com/office/powerpoint/2010/main" val="385526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Ez a teljes lista, nem fért ki az összes:</a:t>
            </a:r>
          </a:p>
          <a:p>
            <a:endParaRPr lang="hu-HU" sz="1200" b="1" kern="120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III. Operation of local governments</a:t>
            </a:r>
            <a:endParaRPr lang="en-GB" sz="1200" kern="1200" noProof="0" dirty="0">
              <a:solidFill>
                <a:schemeClr val="tx1"/>
              </a:solidFill>
              <a:effectLst/>
              <a:latin typeface="+mn-lt"/>
              <a:ea typeface="+mn-ea"/>
              <a:cs typeface="+mn-cs"/>
            </a:endParaRPr>
          </a:p>
          <a:p>
            <a:pPr lvl="0"/>
            <a:r>
              <a:rPr lang="en-GB" sz="1200" kern="1200" noProof="0" dirty="0">
                <a:solidFill>
                  <a:schemeClr val="tx1"/>
                </a:solidFill>
                <a:effectLst/>
                <a:latin typeface="+mn-lt"/>
                <a:ea typeface="+mn-ea"/>
                <a:cs typeface="+mn-cs"/>
              </a:rPr>
              <a:t>General evaluation of local governments’ operation</a:t>
            </a:r>
          </a:p>
          <a:p>
            <a:pPr lvl="0"/>
            <a:r>
              <a:rPr lang="en-GB" sz="1200" kern="1200" noProof="0" dirty="0">
                <a:solidFill>
                  <a:schemeClr val="tx1"/>
                </a:solidFill>
                <a:effectLst/>
                <a:latin typeface="+mn-lt"/>
                <a:ea typeface="+mn-ea"/>
                <a:cs typeface="+mn-cs"/>
              </a:rPr>
              <a:t>Implementation of 2017 local governmental budget</a:t>
            </a:r>
          </a:p>
          <a:p>
            <a:pPr lvl="0"/>
            <a:r>
              <a:rPr lang="en-GB" sz="1200" kern="1200" noProof="0" dirty="0">
                <a:solidFill>
                  <a:schemeClr val="tx1"/>
                </a:solidFill>
                <a:effectLst/>
                <a:latin typeface="+mn-lt"/>
                <a:ea typeface="+mn-ea"/>
                <a:cs typeface="+mn-cs"/>
              </a:rPr>
              <a:t>Developement of assets</a:t>
            </a:r>
          </a:p>
          <a:p>
            <a:pPr lvl="0"/>
            <a:r>
              <a:rPr lang="en-GB" sz="1200" kern="1200" noProof="0" dirty="0">
                <a:solidFill>
                  <a:schemeClr val="tx1"/>
                </a:solidFill>
                <a:effectLst/>
                <a:latin typeface="+mn-lt"/>
                <a:ea typeface="+mn-ea"/>
                <a:cs typeface="+mn-cs"/>
              </a:rPr>
              <a:t>Functional evolution of expenditures</a:t>
            </a:r>
          </a:p>
          <a:p>
            <a:r>
              <a:rPr lang="en-GB" sz="1200" b="1" kern="1200" noProof="0" dirty="0">
                <a:solidFill>
                  <a:schemeClr val="tx1"/>
                </a:solidFill>
                <a:effectLst/>
                <a:latin typeface="+mn-lt"/>
                <a:ea typeface="+mn-ea"/>
                <a:cs typeface="+mn-cs"/>
              </a:rPr>
              <a:t>IV. Reporting and informing obligations set by law</a:t>
            </a:r>
            <a:endParaRPr lang="en-GB" sz="1200" kern="1200" noProof="0" dirty="0">
              <a:solidFill>
                <a:schemeClr val="tx1"/>
              </a:solidFill>
              <a:effectLst/>
              <a:latin typeface="+mn-lt"/>
              <a:ea typeface="+mn-ea"/>
              <a:cs typeface="+mn-cs"/>
            </a:endParaRPr>
          </a:p>
          <a:p>
            <a:pPr lvl="0"/>
            <a:r>
              <a:rPr lang="en-GB" sz="1200" kern="1200" noProof="0" dirty="0">
                <a:solidFill>
                  <a:schemeClr val="tx1"/>
                </a:solidFill>
                <a:effectLst/>
                <a:latin typeface="+mn-lt"/>
                <a:ea typeface="+mn-ea"/>
                <a:cs typeface="+mn-cs"/>
              </a:rPr>
              <a:t>Re-allocation of budget appropriations</a:t>
            </a:r>
          </a:p>
          <a:p>
            <a:pPr lvl="0"/>
            <a:r>
              <a:rPr lang="en-GB" sz="1200" kern="1200" noProof="0" dirty="0">
                <a:solidFill>
                  <a:schemeClr val="tx1"/>
                </a:solidFill>
                <a:effectLst/>
                <a:latin typeface="+mn-lt"/>
                <a:ea typeface="+mn-ea"/>
                <a:cs typeface="+mn-cs"/>
              </a:rPr>
              <a:t>Reserve appropriations</a:t>
            </a:r>
          </a:p>
          <a:p>
            <a:pPr lvl="0"/>
            <a:r>
              <a:rPr lang="en-GB" sz="1200" kern="1200" noProof="0" dirty="0">
                <a:solidFill>
                  <a:schemeClr val="tx1"/>
                </a:solidFill>
                <a:effectLst/>
                <a:latin typeface="+mn-lt"/>
                <a:ea typeface="+mn-ea"/>
                <a:cs typeface="+mn-cs"/>
              </a:rPr>
              <a:t>State guarantees</a:t>
            </a:r>
          </a:p>
          <a:p>
            <a:r>
              <a:rPr lang="en-GB" sz="1200" b="1" kern="1200" noProof="0" dirty="0">
                <a:solidFill>
                  <a:schemeClr val="tx1"/>
                </a:solidFill>
                <a:effectLst/>
                <a:latin typeface="+mn-lt"/>
                <a:ea typeface="+mn-ea"/>
                <a:cs typeface="+mn-cs"/>
              </a:rPr>
              <a:t>V. Authorizations</a:t>
            </a:r>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Implementation of the authorizations specified in the Budget Act</a:t>
            </a:r>
          </a:p>
          <a:p>
            <a:r>
              <a:rPr lang="en-GB" sz="1200" b="1" kern="1200" noProof="0" dirty="0">
                <a:solidFill>
                  <a:schemeClr val="tx1"/>
                </a:solidFill>
                <a:effectLst/>
                <a:latin typeface="+mn-lt"/>
                <a:ea typeface="+mn-ea"/>
                <a:cs typeface="+mn-cs"/>
              </a:rPr>
              <a:t>VI. Debt and deficit of the governmental sector according to the methodology of the European Union</a:t>
            </a:r>
            <a:endParaRPr lang="en-GB" sz="1200" kern="1200" noProof="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E. Detailed explanation of the proposal</a:t>
            </a:r>
            <a:endParaRPr lang="en-GB" sz="1200" kern="1200" noProof="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F.	Annexes to the general explanation (tables)</a:t>
            </a:r>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Macroeconomic indicators</a:t>
            </a:r>
          </a:p>
          <a:p>
            <a:r>
              <a:rPr lang="en-GB" sz="1200" b="0" kern="1200" noProof="0" dirty="0">
                <a:solidFill>
                  <a:schemeClr val="tx1"/>
                </a:solidFill>
                <a:effectLst/>
                <a:latin typeface="+mn-lt"/>
                <a:ea typeface="+mn-ea"/>
                <a:cs typeface="+mn-cs"/>
              </a:rPr>
              <a:t>Summary of information on national budget</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Public finance data in functional and economic structure</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Central subsystem’s data in functional and economical structure</a:t>
            </a:r>
            <a:endParaRPr lang="en-GB" sz="1200" b="1"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Government agencies and chapter-administered appropriations’ data</a:t>
            </a:r>
          </a:p>
          <a:p>
            <a:r>
              <a:rPr lang="en-GB" sz="1200" kern="1200" noProof="0" dirty="0">
                <a:solidFill>
                  <a:schemeClr val="tx1"/>
                </a:solidFill>
                <a:effectLst/>
                <a:latin typeface="+mn-lt"/>
                <a:ea typeface="+mn-ea"/>
                <a:cs typeface="+mn-cs"/>
              </a:rPr>
              <a:t>Performance of the government agencies and chapter-administered appropriations’ carry over</a:t>
            </a:r>
          </a:p>
          <a:p>
            <a:r>
              <a:rPr lang="en-GB" sz="1200" b="0" kern="1200" noProof="0" dirty="0">
                <a:solidFill>
                  <a:schemeClr val="tx1"/>
                </a:solidFill>
                <a:effectLst/>
                <a:latin typeface="+mn-lt"/>
                <a:ea typeface="+mn-ea"/>
                <a:cs typeface="+mn-cs"/>
              </a:rPr>
              <a:t>Central appropriations of the central budget</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on the state property</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on government debt and government receivables</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on stock of guarantees undertaken by the government</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in connection with EU</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Other data on central budget</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of extrabudgetary funds</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of social security funds</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Data of local governmets</a:t>
            </a:r>
            <a:endParaRPr lang="en-GB" sz="1200" b="1" kern="1200" noProof="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EU statistics on the governmental sector</a:t>
            </a:r>
          </a:p>
          <a:p>
            <a:r>
              <a:rPr lang="en-GB" sz="1200" b="0" kern="1200" noProof="0" dirty="0">
                <a:solidFill>
                  <a:schemeClr val="tx1"/>
                </a:solidFill>
                <a:effectLst/>
                <a:latin typeface="+mn-lt"/>
                <a:ea typeface="+mn-ea"/>
                <a:cs typeface="+mn-cs"/>
              </a:rPr>
              <a:t>The development of the main indicators of the governmental sector</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Summary of Hungary’s governmental financial statistics in EU data services</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Developments of the revenues and expenditures in the governmental sector</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ESA-bridge</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Revenues and expenditures of the governmental sector in EU countries</a:t>
            </a:r>
            <a:endParaRPr lang="en-GB" sz="1200" b="1"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Functional expenditures of the governmental sector in EU countries</a:t>
            </a:r>
            <a:endParaRPr lang="en-GB" sz="1200" b="1" kern="1200" noProof="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G. Chapterly explanations</a:t>
            </a:r>
          </a:p>
          <a:p>
            <a:r>
              <a:rPr lang="en-GB" sz="1200" kern="1200" noProof="0" dirty="0">
                <a:solidFill>
                  <a:schemeClr val="tx1"/>
                </a:solidFill>
                <a:effectLst/>
                <a:latin typeface="+mn-lt"/>
                <a:ea typeface="+mn-ea"/>
                <a:cs typeface="+mn-cs"/>
              </a:rPr>
              <a:t> </a:t>
            </a:r>
          </a:p>
          <a:p>
            <a:endParaRPr lang="en-GB"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26</a:t>
            </a:fld>
            <a:endParaRPr lang="hu-HU"/>
          </a:p>
        </p:txBody>
      </p:sp>
    </p:spTree>
    <p:extLst>
      <p:ext uri="{BB962C8B-B14F-4D97-AF65-F5344CB8AC3E}">
        <p14:creationId xmlns:p14="http://schemas.microsoft.com/office/powerpoint/2010/main" val="229343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32CFCE1-CB4D-4823-886F-E8A6D2798E35}" type="slidenum">
              <a:rPr lang="hu-HU" smtClean="0"/>
              <a:t>27</a:t>
            </a:fld>
            <a:endParaRPr lang="hu-HU"/>
          </a:p>
        </p:txBody>
      </p:sp>
    </p:spTree>
    <p:extLst>
      <p:ext uri="{BB962C8B-B14F-4D97-AF65-F5344CB8AC3E}">
        <p14:creationId xmlns:p14="http://schemas.microsoft.com/office/powerpoint/2010/main" val="398216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The Fundamental Law of Hungary</a:t>
            </a:r>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Article 36, (4): The National Assembly may not adopt an Act on the central budget as a result of which state debt would exceed half of the GDP. (5): As long as state debt exceeds half of the GDP, the National Assembly may only adopt an Act on the central budget which provides for state debt reduction in proportion to the GDP.</a:t>
            </a:r>
          </a:p>
          <a:p>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en-GB"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Economic Stability Act </a:t>
            </a:r>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4. § (2. &amp; 2.a): At least 0.1 percentage point reduction in the debt to GDP ratio (debt ratio) OR if both inflation and real GDP growth is higher than 3 percent, the change in the nominal debt (defined in the budget) must not exceed the difference of forecasted inflation and half of growth of real GDP.</a:t>
            </a:r>
          </a:p>
          <a:p>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en-GB" sz="1200" b="1"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 Rules:</a:t>
            </a:r>
          </a:p>
          <a:p>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 (2a):  In planning the central budget, the government sector balance shall be determined in accordance with the Fundamental Law and EU law, and in accordance with the provisions of the Economic Stability Act. The government sector balance shall always be in line with the medium term budgetary objective. (MTO)</a:t>
            </a:r>
          </a:p>
          <a:p>
            <a:r>
              <a:rPr lang="en-GB" sz="1200" kern="120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 (2b):  Budget deficit, calculated by the methodology (ESA 2010) must be below the 3% of GDP.</a:t>
            </a:r>
          </a:p>
        </p:txBody>
      </p:sp>
      <p:sp>
        <p:nvSpPr>
          <p:cNvPr id="4" name="Dia számának helye 3"/>
          <p:cNvSpPr>
            <a:spLocks noGrp="1"/>
          </p:cNvSpPr>
          <p:nvPr>
            <p:ph type="sldNum" sz="quarter" idx="10"/>
          </p:nvPr>
        </p:nvSpPr>
        <p:spPr/>
        <p:txBody>
          <a:bodyPr/>
          <a:lstStyle/>
          <a:p>
            <a:fld id="{332CFCE1-CB4D-4823-886F-E8A6D2798E35}" type="slidenum">
              <a:rPr lang="hu-HU" smtClean="0"/>
              <a:t>4</a:t>
            </a:fld>
            <a:endParaRPr lang="hu-HU"/>
          </a:p>
        </p:txBody>
      </p:sp>
    </p:spTree>
    <p:extLst>
      <p:ext uri="{BB962C8B-B14F-4D97-AF65-F5344CB8AC3E}">
        <p14:creationId xmlns:p14="http://schemas.microsoft.com/office/powerpoint/2010/main" val="109623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2" defTabSz="921532" eaLnBrk="0" fontAlgn="base" hangingPunct="0">
              <a:spcBef>
                <a:spcPct val="30000"/>
              </a:spcBef>
              <a:spcAft>
                <a:spcPct val="0"/>
              </a:spcAft>
              <a:defRPr/>
            </a:pPr>
            <a:r>
              <a:rPr lang="en-GB" noProof="0" dirty="0"/>
              <a:t>The Bill contains:</a:t>
            </a:r>
          </a:p>
          <a:p>
            <a:pPr marL="633553" lvl="3" indent="-172787" defTabSz="921532" eaLnBrk="0" fontAlgn="base" hangingPunct="0">
              <a:spcBef>
                <a:spcPct val="30000"/>
              </a:spcBef>
              <a:spcAft>
                <a:spcPct val="0"/>
              </a:spcAft>
              <a:buFont typeface="Arial" panose="020B0604020202020204" pitchFamily="34" charset="0"/>
              <a:buChar char="•"/>
              <a:defRPr/>
            </a:pPr>
            <a:r>
              <a:rPr lang="en-GB" noProof="0" dirty="0"/>
              <a:t>Balance and the</a:t>
            </a:r>
            <a:r>
              <a:rPr lang="en-GB" baseline="0" noProof="0" dirty="0"/>
              <a:t> revenues and expenditures gross sum</a:t>
            </a:r>
          </a:p>
          <a:p>
            <a:pPr marL="633553" lvl="3" indent="-172787" defTabSz="921532" eaLnBrk="0" fontAlgn="base" hangingPunct="0">
              <a:spcBef>
                <a:spcPct val="30000"/>
              </a:spcBef>
              <a:spcAft>
                <a:spcPct val="0"/>
              </a:spcAft>
              <a:buFont typeface="Arial" panose="020B0604020202020204" pitchFamily="34" charset="0"/>
              <a:buChar char="•"/>
              <a:defRPr/>
            </a:pPr>
            <a:r>
              <a:rPr lang="en-GB" baseline="0" noProof="0" dirty="0"/>
              <a:t>The amount of balance</a:t>
            </a:r>
          </a:p>
          <a:p>
            <a:pPr marL="633553" lvl="3" indent="-172787" defTabSz="921532" eaLnBrk="0" fontAlgn="base" hangingPunct="0">
              <a:spcBef>
                <a:spcPct val="30000"/>
              </a:spcBef>
              <a:spcAft>
                <a:spcPct val="0"/>
              </a:spcAft>
              <a:buFont typeface="Arial" panose="020B0604020202020204" pitchFamily="34" charset="0"/>
              <a:buChar char="•"/>
              <a:defRPr/>
            </a:pPr>
            <a:r>
              <a:rPr lang="en-GB" baseline="0" noProof="0" dirty="0"/>
              <a:t>The debt</a:t>
            </a:r>
          </a:p>
          <a:p>
            <a:pPr marL="633553" lvl="3" indent="-172787" defTabSz="921532" eaLnBrk="0" fontAlgn="base" hangingPunct="0">
              <a:spcBef>
                <a:spcPct val="30000"/>
              </a:spcBef>
              <a:spcAft>
                <a:spcPct val="0"/>
              </a:spcAft>
              <a:buFont typeface="Arial" panose="020B0604020202020204" pitchFamily="34" charset="0"/>
              <a:buChar char="•"/>
              <a:defRPr/>
            </a:pPr>
            <a:r>
              <a:rPr lang="en-GB" noProof="0" dirty="0"/>
              <a:t>The provisions relating to state assets</a:t>
            </a:r>
          </a:p>
          <a:p>
            <a:pPr marL="633553" lvl="3" indent="-172787" defTabSz="921532" eaLnBrk="0" fontAlgn="base" hangingPunct="0">
              <a:spcBef>
                <a:spcPct val="30000"/>
              </a:spcBef>
              <a:spcAft>
                <a:spcPct val="0"/>
              </a:spcAft>
              <a:buFont typeface="Arial" panose="020B0604020202020204" pitchFamily="34" charset="0"/>
              <a:buChar char="•"/>
              <a:defRPr/>
            </a:pPr>
            <a:r>
              <a:rPr lang="en-GB" noProof="0" dirty="0"/>
              <a:t>Special powers rights of the Minister for Public Finances and managing chapter of the head of departments</a:t>
            </a:r>
          </a:p>
          <a:p>
            <a:pPr marL="633553" lvl="1" indent="-172787">
              <a:buFont typeface="Arial" panose="020B0604020202020204" pitchFamily="34" charset="0"/>
              <a:buChar char="•"/>
            </a:pPr>
            <a:r>
              <a:rPr lang="en-GB" noProof="0" dirty="0"/>
              <a:t>Relationship between the local government and central government</a:t>
            </a:r>
          </a:p>
          <a:p>
            <a:pPr marL="633553" lvl="1" indent="-172787">
              <a:buFont typeface="Arial" panose="020B0604020202020204" pitchFamily="34" charset="0"/>
              <a:buChar char="•"/>
            </a:pPr>
            <a:r>
              <a:rPr lang="en-GB" noProof="0" dirty="0"/>
              <a:t>Rules on the use of EU funds</a:t>
            </a:r>
          </a:p>
          <a:p>
            <a:pPr marL="0" lvl="1"/>
            <a:r>
              <a:rPr lang="en-GB" noProof="0" dirty="0"/>
              <a:t>The Bill annexes (9 pieces):</a:t>
            </a:r>
          </a:p>
          <a:p>
            <a:pPr marL="633553" lvl="1" indent="-172787">
              <a:buFont typeface="Arial" panose="020B0604020202020204" pitchFamily="34" charset="0"/>
              <a:buChar char="•"/>
            </a:pPr>
            <a:r>
              <a:rPr lang="en-GB" noProof="0" dirty="0"/>
              <a:t>The central government expenditure and revenue appropriations</a:t>
            </a:r>
          </a:p>
          <a:p>
            <a:pPr marL="633553" lvl="1" indent="-172787">
              <a:buFont typeface="Arial" panose="020B0604020202020204" pitchFamily="34" charset="0"/>
              <a:buChar char="•"/>
            </a:pPr>
            <a:r>
              <a:rPr lang="en-GB" noProof="0" dirty="0"/>
              <a:t>EU appropriations for the 2014-2020 programming period</a:t>
            </a:r>
          </a:p>
          <a:p>
            <a:pPr marL="633553" lvl="1" indent="-172787">
              <a:buFont typeface="Arial" panose="020B0604020202020204" pitchFamily="34" charset="0"/>
              <a:buChar char="•"/>
            </a:pPr>
            <a:r>
              <a:rPr lang="en-GB" noProof="0" dirty="0"/>
              <a:t>Normatives for some social, performing public duties child protection institutions providing personal care</a:t>
            </a:r>
          </a:p>
          <a:p>
            <a:pPr marL="0" lvl="1"/>
            <a:r>
              <a:rPr lang="en-GB" noProof="0" dirty="0"/>
              <a:t>General explanation:</a:t>
            </a:r>
          </a:p>
          <a:p>
            <a:pPr marL="633553" lvl="2" indent="-172787" defTabSz="921532" eaLnBrk="0" fontAlgn="base" hangingPunct="0">
              <a:spcBef>
                <a:spcPct val="30000"/>
              </a:spcBef>
              <a:spcAft>
                <a:spcPct val="0"/>
              </a:spcAft>
              <a:buFont typeface="Arial" panose="020B0604020202020204" pitchFamily="34" charset="0"/>
              <a:buChar char="•"/>
              <a:defRPr/>
            </a:pPr>
            <a:r>
              <a:rPr lang="en-GB" noProof="0" dirty="0"/>
              <a:t>Economic and fiscal policy</a:t>
            </a:r>
          </a:p>
          <a:p>
            <a:pPr marL="633553" lvl="2" indent="-172787">
              <a:buFont typeface="Arial" panose="020B0604020202020204" pitchFamily="34" charset="0"/>
              <a:buChar char="•"/>
            </a:pPr>
            <a:r>
              <a:rPr lang="en-GB" noProof="0" dirty="0"/>
              <a:t>major measures</a:t>
            </a:r>
          </a:p>
          <a:p>
            <a:pPr marL="0" lvl="2"/>
            <a:r>
              <a:rPr lang="en-GB" noProof="0" dirty="0"/>
              <a:t>Detailed explanation:</a:t>
            </a:r>
          </a:p>
          <a:p>
            <a:pPr marL="633553" lvl="3" indent="-172787">
              <a:buFont typeface="Arial" panose="020B0604020202020204" pitchFamily="34" charset="0"/>
              <a:buChar char="•"/>
            </a:pPr>
            <a:r>
              <a:rPr lang="en-GB" noProof="0" dirty="0"/>
              <a:t>Explanation to the budget bill</a:t>
            </a:r>
          </a:p>
          <a:p>
            <a:pPr marL="0" lvl="3"/>
            <a:r>
              <a:rPr lang="en-GB" noProof="0" dirty="0"/>
              <a:t>Annexes to the explanatory statement:</a:t>
            </a:r>
          </a:p>
          <a:p>
            <a:pPr marL="633553" lvl="4" indent="-172787">
              <a:buFont typeface="Arial" panose="020B0604020202020204" pitchFamily="34" charset="0"/>
              <a:buChar char="•"/>
            </a:pPr>
            <a:r>
              <a:rPr lang="en-GB" noProof="0" dirty="0"/>
              <a:t>The main features of economic development</a:t>
            </a:r>
          </a:p>
          <a:p>
            <a:pPr marL="633553" lvl="4" indent="-172787" defTabSz="921532" eaLnBrk="0" fontAlgn="base" hangingPunct="0">
              <a:spcBef>
                <a:spcPct val="30000"/>
              </a:spcBef>
              <a:spcAft>
                <a:spcPct val="0"/>
              </a:spcAft>
              <a:buFont typeface="Arial" panose="020B0604020202020204" pitchFamily="34" charset="0"/>
              <a:buChar char="•"/>
              <a:defRPr/>
            </a:pPr>
            <a:r>
              <a:rPr lang="en-GB" noProof="0" dirty="0"/>
              <a:t>The main characteristics of the general government (cash basis), economic balance sheet, consolidated expenditures, functional balance sheet</a:t>
            </a:r>
          </a:p>
          <a:p>
            <a:pPr marL="633553" lvl="4" indent="-172787" defTabSz="921532" eaLnBrk="0" fontAlgn="base" hangingPunct="0">
              <a:spcBef>
                <a:spcPct val="30000"/>
              </a:spcBef>
              <a:spcAft>
                <a:spcPct val="0"/>
              </a:spcAft>
              <a:buFont typeface="Arial" panose="020B0604020202020204" pitchFamily="34" charset="0"/>
              <a:buChar char="•"/>
              <a:defRPr/>
            </a:pPr>
            <a:r>
              <a:rPr lang="en-GB" noProof="0" dirty="0"/>
              <a:t>Financial relations to European Union</a:t>
            </a:r>
          </a:p>
          <a:p>
            <a:pPr marL="633553" lvl="4" indent="-172787" defTabSz="921532" eaLnBrk="0" fontAlgn="base" hangingPunct="0">
              <a:spcBef>
                <a:spcPct val="30000"/>
              </a:spcBef>
              <a:spcAft>
                <a:spcPct val="0"/>
              </a:spcAft>
              <a:buFont typeface="Arial" panose="020B0604020202020204" pitchFamily="34" charset="0"/>
              <a:buChar char="•"/>
              <a:defRPr/>
            </a:pPr>
            <a:r>
              <a:rPr lang="en-GB" noProof="0" dirty="0"/>
              <a:t>the general government deficit and debt of the European Union methodology</a:t>
            </a:r>
          </a:p>
          <a:p>
            <a:pPr marL="0" lvl="2" defTabSz="921532" eaLnBrk="0" fontAlgn="base" hangingPunct="0">
              <a:spcBef>
                <a:spcPct val="30000"/>
              </a:spcBef>
              <a:spcAft>
                <a:spcPct val="0"/>
              </a:spcAft>
              <a:defRPr/>
            </a:pPr>
            <a:r>
              <a:rPr lang="en-GB" noProof="0" dirty="0"/>
              <a:t>Explanation for chapters</a:t>
            </a:r>
          </a:p>
          <a:p>
            <a:pPr marL="691149" lvl="1" indent="-230383">
              <a:buFont typeface="Arial" panose="020B0604020202020204" pitchFamily="34" charset="0"/>
              <a:buChar char="•"/>
            </a:pPr>
            <a:r>
              <a:rPr lang="en-GB" noProof="0" dirty="0"/>
              <a:t>Budget of budgetary institutions; </a:t>
            </a:r>
          </a:p>
          <a:p>
            <a:pPr marL="691149" lvl="1" indent="-230383">
              <a:buFont typeface="Arial" panose="020B0604020202020204" pitchFamily="34" charset="0"/>
              <a:buChar char="•"/>
            </a:pPr>
            <a:r>
              <a:rPr lang="en-GB" noProof="0" dirty="0"/>
              <a:t>chapter-managed appropriations for sectoral programmes and other programmes under the discretion of the chapter head (minister); </a:t>
            </a:r>
          </a:p>
          <a:p>
            <a:pPr marL="691149" lvl="1" indent="-230383">
              <a:buFont typeface="Arial" panose="020B0604020202020204" pitchFamily="34" charset="0"/>
              <a:buChar char="•"/>
            </a:pPr>
            <a:r>
              <a:rPr lang="en-GB" noProof="0" dirty="0"/>
              <a:t>EU projects managed by the chapter; </a:t>
            </a:r>
          </a:p>
          <a:p>
            <a:pPr marL="691149" lvl="1" indent="-230383">
              <a:buFont typeface="Arial" panose="020B0604020202020204" pitchFamily="34" charset="0"/>
              <a:buChar char="•"/>
            </a:pPr>
            <a:r>
              <a:rPr lang="en-GB" noProof="0" dirty="0"/>
              <a:t>centrally managed appropriations, mainly entitlement programmes, transfers to the extrabudgetary funds, to the social security funds and to local government, special larger investment projects and interest payments; and </a:t>
            </a:r>
          </a:p>
          <a:p>
            <a:pPr marL="691149" lvl="1" indent="-230383">
              <a:buFont typeface="Arial" panose="020B0604020202020204" pitchFamily="34" charset="0"/>
              <a:buChar char="•"/>
            </a:pPr>
            <a:r>
              <a:rPr lang="en-GB" noProof="0" dirty="0"/>
              <a:t>Medium term projection for the budget, central revenues, including tax and non-tax revenues</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9</a:t>
            </a:fld>
            <a:endParaRPr lang="hu-HU"/>
          </a:p>
        </p:txBody>
      </p:sp>
    </p:spTree>
    <p:extLst>
      <p:ext uri="{BB962C8B-B14F-4D97-AF65-F5344CB8AC3E}">
        <p14:creationId xmlns:p14="http://schemas.microsoft.com/office/powerpoint/2010/main" val="310555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a:p>
            <a:endParaRPr lang="en-US" dirty="0"/>
          </a:p>
        </p:txBody>
      </p:sp>
      <p:sp>
        <p:nvSpPr>
          <p:cNvPr id="4" name="Slide Number Placeholder 3"/>
          <p:cNvSpPr>
            <a:spLocks noGrp="1"/>
          </p:cNvSpPr>
          <p:nvPr>
            <p:ph type="sldNum" sz="quarter" idx="5"/>
          </p:nvPr>
        </p:nvSpPr>
        <p:spPr/>
        <p:txBody>
          <a:bodyPr/>
          <a:lstStyle/>
          <a:p>
            <a:fld id="{332CFCE1-CB4D-4823-886F-E8A6D2798E35}" type="slidenum">
              <a:rPr lang="hu-HU" smtClean="0"/>
              <a:t>10</a:t>
            </a:fld>
            <a:endParaRPr lang="hu-HU"/>
          </a:p>
        </p:txBody>
      </p:sp>
    </p:spTree>
    <p:extLst>
      <p:ext uri="{BB962C8B-B14F-4D97-AF65-F5344CB8AC3E}">
        <p14:creationId xmlns:p14="http://schemas.microsoft.com/office/powerpoint/2010/main" val="66736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a:p>
            <a:endParaRPr lang="ru-RU" dirty="0"/>
          </a:p>
          <a:p>
            <a:endParaRPr lang="ru-RU" dirty="0"/>
          </a:p>
          <a:p>
            <a:endParaRPr lang="ru-RU" dirty="0"/>
          </a:p>
        </p:txBody>
      </p:sp>
      <p:sp>
        <p:nvSpPr>
          <p:cNvPr id="4" name="Slide Number Placeholder 3"/>
          <p:cNvSpPr>
            <a:spLocks noGrp="1"/>
          </p:cNvSpPr>
          <p:nvPr>
            <p:ph type="sldNum" sz="quarter" idx="5"/>
          </p:nvPr>
        </p:nvSpPr>
        <p:spPr/>
        <p:txBody>
          <a:bodyPr/>
          <a:lstStyle/>
          <a:p>
            <a:fld id="{332CFCE1-CB4D-4823-886F-E8A6D2798E35}" type="slidenum">
              <a:rPr lang="hu-HU" smtClean="0"/>
              <a:t>11</a:t>
            </a:fld>
            <a:endParaRPr lang="hu-HU"/>
          </a:p>
        </p:txBody>
      </p:sp>
    </p:spTree>
    <p:extLst>
      <p:ext uri="{BB962C8B-B14F-4D97-AF65-F5344CB8AC3E}">
        <p14:creationId xmlns:p14="http://schemas.microsoft.com/office/powerpoint/2010/main" val="213627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13</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en-US" sz="2000" u="sng" dirty="0">
                <a:solidFill>
                  <a:srgbClr val="00B050"/>
                </a:solidFill>
                <a:latin typeface="Arial" panose="020B0604020202020204" pitchFamily="34" charset="0"/>
                <a:cs typeface="Arial" panose="020B0604020202020204" pitchFamily="34" charset="0"/>
              </a:rPr>
              <a:t>központi költségvetési szervek, fejezeti kezelésű előirányzatok</a:t>
            </a:r>
          </a:p>
          <a:p>
            <a:pPr algn="just"/>
            <a:r>
              <a:rPr lang="hu-HU" sz="1700" dirty="0"/>
              <a:t>150. § (4) Az államháztartás központi alrendszerébe tartozó költségvetési szerv és a fejezeti kezelésű előirányzat </a:t>
            </a:r>
            <a:r>
              <a:rPr lang="hu-HU" sz="1700" u="sng" dirty="0"/>
              <a:t>kötelezettségvállalással nem terhelt </a:t>
            </a:r>
            <a:r>
              <a:rPr lang="hu-HU" sz="1700" dirty="0"/>
              <a:t>költségvetési maradványát </a:t>
            </a:r>
            <a:r>
              <a:rPr lang="hu-HU" sz="900" i="1" dirty="0"/>
              <a:t>az éves költségvetési beszámolónak a Kincstár által működtetett elektronikus adatszolgáltató rendszerben a Kincstár által történő elfogadását, de legkésőbb az elfogadásra rendelkezésre álló határidő elteltét követő tíz munkanapon belül</a:t>
            </a:r>
            <a:r>
              <a:rPr lang="hu-HU" sz="1700" dirty="0"/>
              <a:t> a </a:t>
            </a:r>
            <a:r>
              <a:rPr lang="hu-HU" sz="1700" b="1" dirty="0"/>
              <a:t>Központi Maradványelszámolási Alap </a:t>
            </a:r>
            <a:r>
              <a:rPr lang="hu-HU" sz="1700" dirty="0"/>
              <a:t>előirányzat javára be kell fizetni.</a:t>
            </a:r>
            <a:endParaRPr lang="hu-HU" sz="1700" u="sng" dirty="0">
              <a:latin typeface="Arial" panose="020B0604020202020204" pitchFamily="34" charset="0"/>
              <a:cs typeface="Arial" panose="020B0604020202020204" pitchFamily="34" charset="0"/>
            </a:endParaRPr>
          </a:p>
          <a:p>
            <a:pPr algn="just"/>
            <a:r>
              <a:rPr lang="hu-HU" sz="1700" dirty="0"/>
              <a:t>152. § (1) A fejezetet irányító szerv a fejezetbe sorolt költségvetési szervek és fejezeti kezelésű előirányzatok </a:t>
            </a:r>
            <a:r>
              <a:rPr lang="hu-HU" sz="1700" u="sng" dirty="0"/>
              <a:t>kötelezettségvállalással terhelt</a:t>
            </a:r>
            <a:r>
              <a:rPr lang="hu-HU" sz="1700" dirty="0"/>
              <a:t>, azonban a költségvetési évet követő év június 30-áig pénzügyileg nem teljesült költségvetési maradványáról a költségvetési évet követő év augusztus 15-éig elszámolást készít az államháztartásért felelős miniszternek.</a:t>
            </a:r>
          </a:p>
          <a:p>
            <a:pPr marL="400050" lvl="1" indent="0" algn="just">
              <a:buNone/>
            </a:pPr>
            <a:r>
              <a:rPr lang="hu-HU" sz="1700" dirty="0"/>
              <a:t>2) A meghiúsult kötelezettségvállalás miatt kötelezettségvállalással nem terhelt költségvetési maradványt </a:t>
            </a:r>
            <a:r>
              <a:rPr lang="hu-HU" sz="1000" dirty="0"/>
              <a:t>az (1) bekezdés szerinti elszámolás elküldését követő tíz munkanapon belül </a:t>
            </a:r>
            <a:r>
              <a:rPr lang="hu-HU" sz="1700" dirty="0"/>
              <a:t>a Központi </a:t>
            </a:r>
            <a:r>
              <a:rPr lang="hu-HU" sz="1700" dirty="0" err="1"/>
              <a:t>Maradványelszámolási</a:t>
            </a:r>
            <a:r>
              <a:rPr lang="hu-HU" sz="1700" dirty="0"/>
              <a:t> Alap előirányzat javára be kell fizetni. </a:t>
            </a:r>
          </a:p>
          <a:p>
            <a:endParaRPr lang="hu-HU" sz="1700" u="sng" dirty="0">
              <a:latin typeface="Arial" panose="020B0604020202020204" pitchFamily="34" charset="0"/>
              <a:cs typeface="Arial" panose="020B0604020202020204" pitchFamily="34" charset="0"/>
            </a:endParaRPr>
          </a:p>
          <a:p>
            <a:r>
              <a:rPr lang="hu-HU" sz="1700" dirty="0"/>
              <a:t>153. § *  </a:t>
            </a:r>
            <a:r>
              <a:rPr lang="hu-HU" sz="1700" b="1" dirty="0"/>
              <a:t>A Központi </a:t>
            </a:r>
            <a:r>
              <a:rPr lang="hu-HU" sz="1700" b="1" dirty="0" err="1"/>
              <a:t>Maradványelszámolási</a:t>
            </a:r>
            <a:r>
              <a:rPr lang="hu-HU" sz="1700" b="1" dirty="0"/>
              <a:t> Alap kiadási előirányzatának előirányzat átcsoportosítással történő felhasználásáról az államháztartásért felelős miniszter előterjesztése alapján a Kormány egyedi határozatban rendelkezik</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17</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noProof="0" dirty="0"/>
              <a:t>Country Protection Fund </a:t>
            </a:r>
            <a:r>
              <a:rPr lang="en-GB" sz="2000" noProof="0" dirty="0"/>
              <a:t>is a special budget reserve that serves as risk insurance against unforeseen events that could cause a deficit overshoot. </a:t>
            </a:r>
          </a:p>
          <a:p>
            <a:pPr marL="0" marR="0" indent="0" algn="l" defTabSz="914400" rtl="0" eaLnBrk="1" fontAlgn="auto" latinLnBrk="0" hangingPunct="1">
              <a:lnSpc>
                <a:spcPct val="100000"/>
              </a:lnSpc>
              <a:spcBef>
                <a:spcPts val="600"/>
              </a:spcBef>
              <a:spcAft>
                <a:spcPts val="600"/>
              </a:spcAft>
              <a:buClrTx/>
              <a:buSzTx/>
              <a:buFontTx/>
              <a:buNone/>
              <a:tabLst/>
              <a:defRPr/>
            </a:pPr>
            <a:endParaRPr lang="en-GB" sz="2000" noProof="0" dirty="0"/>
          </a:p>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noProof="0" dirty="0"/>
              <a:t>Reserves for extraordinary government measures </a:t>
            </a:r>
            <a:r>
              <a:rPr lang="en-GB" sz="2000" noProof="0" dirty="0"/>
              <a:t>is a on the one hand</a:t>
            </a:r>
            <a:r>
              <a:rPr lang="en-GB" sz="2000" baseline="0" noProof="0" dirty="0"/>
              <a:t> a contingency reserve for unforeseen expenditure (natural disasters) and on the other hand for foreseen expenditure, but not yet decided/announced (policy reserve) </a:t>
            </a:r>
            <a:endParaRPr lang="en-GB" sz="2000" noProof="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noProof="0"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noProof="0" dirty="0">
                <a:effectLst/>
                <a:latin typeface="Times New Roman" panose="02020603050405020304" pitchFamily="18" charset="0"/>
                <a:ea typeface="+mn-ea"/>
                <a:cs typeface="Times New Roman" panose="02020603050405020304" pitchFamily="18" charset="0"/>
              </a:rPr>
              <a:t>Az Áht. 21. §</a:t>
            </a:r>
            <a:r>
              <a:rPr lang="hu-HU" sz="2000" b="1" noProof="0" dirty="0" err="1">
                <a:effectLst/>
                <a:latin typeface="Times New Roman" panose="02020603050405020304" pitchFamily="18" charset="0"/>
                <a:ea typeface="+mn-ea"/>
                <a:cs typeface="Times New Roman" panose="02020603050405020304" pitchFamily="18" charset="0"/>
              </a:rPr>
              <a:t>-a</a:t>
            </a:r>
            <a:r>
              <a:rPr lang="hu-HU" sz="2000" b="1" noProof="0" dirty="0">
                <a:effectLst/>
                <a:latin typeface="Times New Roman" panose="02020603050405020304" pitchFamily="18" charset="0"/>
                <a:ea typeface="+mn-ea"/>
                <a:cs typeface="Times New Roman" panose="02020603050405020304" pitchFamily="18" charset="0"/>
              </a:rPr>
              <a:t> szerint az I. félévben az RKI 40%-a használható fel, ennél nagyobb felhasználáshoz az Országgyűlés jóváhagyása szükséges.     </a:t>
            </a:r>
          </a:p>
          <a:p>
            <a:pPr algn="just">
              <a:spcBef>
                <a:spcPts val="600"/>
              </a:spcBef>
              <a:spcAft>
                <a:spcPts val="600"/>
              </a:spcAft>
            </a:pPr>
            <a:r>
              <a:rPr lang="hu-HU" sz="2000" b="1" i="1" noProof="0" dirty="0">
                <a:effectLst/>
                <a:latin typeface="Times New Roman" panose="02020603050405020304" pitchFamily="18" charset="0"/>
                <a:ea typeface="+mn-ea"/>
                <a:cs typeface="Times New Roman" panose="02020603050405020304" pitchFamily="18" charset="0"/>
              </a:rPr>
              <a:t>Országvédelmi Alap:                        </a:t>
            </a:r>
          </a:p>
          <a:p>
            <a:pPr algn="just"/>
            <a:r>
              <a:rPr lang="hu-HU" sz="2000" b="1" noProof="0" dirty="0">
                <a:effectLst/>
                <a:latin typeface="Times New Roman" panose="02020603050405020304" pitchFamily="18" charset="0"/>
                <a:ea typeface="+mn-ea"/>
                <a:cs typeface="Times New Roman" panose="02020603050405020304" pitchFamily="18" charset="0"/>
              </a:rPr>
              <a:t> A Kvtv. 19. §</a:t>
            </a:r>
            <a:r>
              <a:rPr lang="hu-HU" sz="2000" b="1" noProof="0" dirty="0" err="1">
                <a:effectLst/>
                <a:latin typeface="Times New Roman" panose="02020603050405020304" pitchFamily="18" charset="0"/>
                <a:ea typeface="+mn-ea"/>
                <a:cs typeface="Times New Roman" panose="02020603050405020304" pitchFamily="18" charset="0"/>
              </a:rPr>
              <a:t>-a</a:t>
            </a:r>
            <a:r>
              <a:rPr lang="hu-HU" sz="2000" b="1" noProof="0" dirty="0">
                <a:effectLst/>
                <a:latin typeface="Times New Roman" panose="02020603050405020304" pitchFamily="18" charset="0"/>
                <a:ea typeface="+mn-ea"/>
                <a:cs typeface="Times New Roman" panose="02020603050405020304" pitchFamily="18" charset="0"/>
              </a:rPr>
              <a:t> szerint március 31-e után (EDP jelentés) 30,0 Mrd Ft használható fel, amennyiben az EDP hiány a felhasználni kívánt tartalékkal sem haladja meg a hiánycélt, azaz GDP 1,8 %-át. A „maradék” 30,0 Mrd forint szeptember 30-a után használható fel ugyanezen feltétellel.</a:t>
            </a:r>
            <a:endParaRPr lang="hu-HU" sz="2000" b="1" noProof="0" dirty="0">
              <a:latin typeface="Times New Roman" panose="02020603050405020304" pitchFamily="18" charset="0"/>
              <a:cs typeface="Times New Roman" panose="02020603050405020304" pitchFamily="18" charset="0"/>
            </a:endParaRPr>
          </a:p>
          <a:p>
            <a:endParaRPr lang="hu-HU" sz="2000" noProof="0" dirty="0"/>
          </a:p>
          <a:p>
            <a:r>
              <a:rPr lang="hu-HU" sz="2000" noProof="0" dirty="0"/>
              <a:t>(5) A XV. Pénzügyminisztérium fejezet, 26. cím, 2. alcím, 1. Rendkívüli kormányzati intézkedések jogcímcsoport előirányzatnak az Áht. 21. § (3) bekezdésében meghatározott, első félévben felhasználható részéből </a:t>
            </a:r>
            <a:r>
              <a:rPr lang="hu-HU" sz="2000" b="1" noProof="0" dirty="0"/>
              <a:t>legalább 10 000,0 millió forint </a:t>
            </a:r>
            <a:r>
              <a:rPr lang="hu-HU" sz="2000" noProof="0" dirty="0"/>
              <a:t>csak az EDP jelentés 2019. március 31-ig történő benyújtását követően használható fel, amennyiben a benyújtott EDP jelentésben szereplő EDP-hiány – a felhasználni kívánt tartalékösszeg figyelembevételével – nem haladja meg a GDP 1,8%-át.</a:t>
            </a:r>
          </a:p>
          <a:p>
            <a:r>
              <a:rPr lang="hu-HU" sz="2000" noProof="0" dirty="0"/>
              <a:t> (6) A XV. Pénzügyminisztérium fejezet, 26. cím, 2. alcím, 1. Rendkívüli kormányzati intézkedések jogcímcsoport előirányzatnak az Áht. 21. § (3) bekezdése alapján adódó, második félévben felhasználható részéből legalább </a:t>
            </a:r>
            <a:r>
              <a:rPr lang="hu-HU" sz="2000" b="1" noProof="0" dirty="0"/>
              <a:t>20 000,0 millió forint </a:t>
            </a:r>
            <a:r>
              <a:rPr lang="hu-HU" sz="2000" noProof="0" dirty="0"/>
              <a:t>csak az EDP jelentés 2019. szeptember 30-ig történő benyújtását követően használható fel, amennyiben a benyújtott EDP jelentésben szereplő EDP-hiány – a felhasználni kívánt tartalékösszeg figyelembevételével – nem haladja meg a GDP 1,8%-át. </a:t>
            </a:r>
          </a:p>
          <a:p>
            <a:endParaRPr lang="hu-HU"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18</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2000" dirty="0"/>
              <a:t>If there are additional revenues, the government could support economic recovery, using within-</a:t>
            </a:r>
            <a:r>
              <a:rPr lang="hu-HU" sz="2000" dirty="0"/>
              <a:t>y</a:t>
            </a:r>
            <a:r>
              <a:rPr lang="en-US" sz="2000" dirty="0"/>
              <a:t>ear savings for spending on priority areas, keeping the deficit target constant.</a:t>
            </a:r>
            <a:endParaRPr lang="hu-HU" sz="2000" dirty="0"/>
          </a:p>
          <a:p>
            <a:endParaRPr lang="hu-HU" sz="2000" dirty="0"/>
          </a:p>
          <a:p>
            <a:r>
              <a:rPr lang="en-US" sz="2000" b="0" i="0" u="none" strike="noStrike" kern="1200" dirty="0">
                <a:solidFill>
                  <a:schemeClr val="tx1"/>
                </a:solidFill>
                <a:effectLst/>
                <a:latin typeface="+mn-lt"/>
                <a:ea typeface="+mn-ea"/>
                <a:cs typeface="+mn-cs"/>
              </a:rPr>
              <a:t>Total amount of supplementary budgets (as a share of GDP)</a:t>
            </a:r>
            <a:r>
              <a:rPr lang="en-US" sz="2000" dirty="0"/>
              <a:t> </a:t>
            </a:r>
            <a:r>
              <a:rPr lang="hu-HU" sz="2000" dirty="0"/>
              <a:t>2014: </a:t>
            </a:r>
            <a:r>
              <a:rPr lang="en-US" sz="2000" b="0" i="0" u="none" strike="noStrike" kern="1200" dirty="0">
                <a:solidFill>
                  <a:schemeClr val="tx1"/>
                </a:solidFill>
                <a:effectLst/>
                <a:latin typeface="+mn-lt"/>
                <a:ea typeface="+mn-ea"/>
                <a:cs typeface="+mn-cs"/>
              </a:rPr>
              <a:t>0,50%</a:t>
            </a:r>
            <a:r>
              <a:rPr lang="en-US" sz="2000" dirty="0"/>
              <a:t> </a:t>
            </a:r>
            <a:r>
              <a:rPr lang="hu-HU" sz="2000" dirty="0"/>
              <a:t>2015: </a:t>
            </a:r>
            <a:r>
              <a:rPr lang="en-US" sz="2000" b="0" i="0" u="none" strike="noStrike" kern="1200" dirty="0">
                <a:solidFill>
                  <a:schemeClr val="tx1"/>
                </a:solidFill>
                <a:effectLst/>
                <a:latin typeface="+mn-lt"/>
                <a:ea typeface="+mn-ea"/>
                <a:cs typeface="+mn-cs"/>
              </a:rPr>
              <a:t>0,40%</a:t>
            </a:r>
            <a:r>
              <a:rPr lang="en-US" sz="2000" dirty="0"/>
              <a:t> </a:t>
            </a:r>
            <a:r>
              <a:rPr lang="hu-HU" sz="2000" dirty="0"/>
              <a:t>2016: </a:t>
            </a:r>
            <a:r>
              <a:rPr lang="en-US" sz="2000" b="0" i="0" u="none" strike="noStrike" kern="1200" dirty="0">
                <a:solidFill>
                  <a:schemeClr val="tx1"/>
                </a:solidFill>
                <a:effectLst/>
                <a:latin typeface="+mn-lt"/>
                <a:ea typeface="+mn-ea"/>
                <a:cs typeface="+mn-cs"/>
              </a:rPr>
              <a:t>1,30%</a:t>
            </a:r>
            <a:r>
              <a:rPr lang="en-US" sz="2000" dirty="0"/>
              <a:t> </a:t>
            </a:r>
            <a:r>
              <a:rPr lang="hu-HU" sz="2000" dirty="0"/>
              <a:t>2017: </a:t>
            </a:r>
            <a:r>
              <a:rPr lang="en-US" sz="2000" b="0" i="0" u="none" strike="noStrike" kern="1200" dirty="0">
                <a:solidFill>
                  <a:schemeClr val="tx1"/>
                </a:solidFill>
                <a:effectLst/>
                <a:latin typeface="+mn-lt"/>
                <a:ea typeface="+mn-ea"/>
                <a:cs typeface="+mn-cs"/>
              </a:rPr>
              <a:t>0,50%</a:t>
            </a:r>
            <a:r>
              <a:rPr lang="en-US" sz="2000" dirty="0"/>
              <a:t> </a:t>
            </a:r>
            <a:endParaRPr lang="hu-HU" sz="2000" dirty="0"/>
          </a:p>
          <a:p>
            <a:endParaRPr lang="hu-HU" sz="2000" dirty="0"/>
          </a:p>
          <a:p>
            <a:r>
              <a:rPr lang="hu-HU" sz="2000" b="1" i="0" kern="1200" dirty="0">
                <a:solidFill>
                  <a:schemeClr val="tx1"/>
                </a:solidFill>
                <a:effectLst/>
                <a:latin typeface="+mn-lt"/>
                <a:ea typeface="+mn-ea"/>
                <a:cs typeface="+mn-cs"/>
              </a:rPr>
              <a:t>5. § </a:t>
            </a:r>
            <a:r>
              <a:rPr lang="hu-HU" sz="2000" b="0" i="0" kern="1200" dirty="0">
                <a:solidFill>
                  <a:schemeClr val="tx1"/>
                </a:solidFill>
                <a:effectLst/>
                <a:latin typeface="+mn-lt"/>
                <a:ea typeface="+mn-ea"/>
                <a:cs typeface="+mn-cs"/>
              </a:rPr>
              <a:t>(1)</a:t>
            </a:r>
            <a:r>
              <a:rPr lang="hu-HU" sz="2000" b="1" i="0" u="none" strike="noStrike" kern="1200" baseline="30000" dirty="0">
                <a:solidFill>
                  <a:schemeClr val="tx1"/>
                </a:solidFill>
                <a:effectLst/>
                <a:latin typeface="+mn-lt"/>
                <a:ea typeface="+mn-ea"/>
                <a:cs typeface="+mn-cs"/>
                <a:hlinkClick r:id="rId3"/>
              </a:rPr>
              <a:t> * </a:t>
            </a:r>
            <a:r>
              <a:rPr lang="hu-HU" sz="2000" b="0" i="0" kern="1200" dirty="0">
                <a:solidFill>
                  <a:schemeClr val="tx1"/>
                </a:solidFill>
                <a:effectLst/>
                <a:latin typeface="+mn-lt"/>
                <a:ea typeface="+mn-ea"/>
                <a:cs typeface="+mn-cs"/>
              </a:rPr>
              <a:t> A Kormány a féléves adatok alapján felülvizsgálja az adósság-szabály érvényesülését, melynek eredményéről tájékoztatja az Országgyűlés illetékes bizottságát és a Költségvetési Tanácsot. A felülvizsgálat eredményeként a Kormány a központi költségvetésről szóló törvény módosítására törvényjavaslatot nyújt be az Országgyűlésnek, ha</a:t>
            </a:r>
          </a:p>
          <a:p>
            <a:r>
              <a:rPr lang="hu-HU" sz="2000" b="0" i="1" kern="1200" dirty="0">
                <a:solidFill>
                  <a:schemeClr val="tx1"/>
                </a:solidFill>
                <a:effectLst/>
                <a:latin typeface="+mn-lt"/>
                <a:ea typeface="+mn-ea"/>
                <a:cs typeface="+mn-cs"/>
              </a:rPr>
              <a:t>a) </a:t>
            </a:r>
            <a:r>
              <a:rPr lang="hu-HU" sz="2000" b="0" i="0" kern="1200" dirty="0" err="1">
                <a:solidFill>
                  <a:schemeClr val="tx1"/>
                </a:solidFill>
                <a:effectLst/>
                <a:latin typeface="+mn-lt"/>
                <a:ea typeface="+mn-ea"/>
                <a:cs typeface="+mn-cs"/>
              </a:rPr>
              <a:t>a</a:t>
            </a:r>
            <a:r>
              <a:rPr lang="hu-HU" sz="2000" b="0" i="0" kern="1200" dirty="0">
                <a:solidFill>
                  <a:schemeClr val="tx1"/>
                </a:solidFill>
                <a:effectLst/>
                <a:latin typeface="+mn-lt"/>
                <a:ea typeface="+mn-ea"/>
                <a:cs typeface="+mn-cs"/>
              </a:rPr>
              <a:t> viszonyítási év utolsó napján fennálló államadósság, illetve a viszonyítási év bruttó hazai termék előzetes tényadatai, vagy</a:t>
            </a:r>
          </a:p>
          <a:p>
            <a:r>
              <a:rPr lang="hu-HU" sz="2000" b="0" i="1" kern="1200" dirty="0">
                <a:solidFill>
                  <a:schemeClr val="tx1"/>
                </a:solidFill>
                <a:effectLst/>
                <a:latin typeface="+mn-lt"/>
                <a:ea typeface="+mn-ea"/>
                <a:cs typeface="+mn-cs"/>
              </a:rPr>
              <a:t>b) </a:t>
            </a:r>
            <a:r>
              <a:rPr lang="hu-HU" sz="2000" b="0" i="0" kern="1200" dirty="0">
                <a:solidFill>
                  <a:schemeClr val="tx1"/>
                </a:solidFill>
                <a:effectLst/>
                <a:latin typeface="+mn-lt"/>
                <a:ea typeface="+mn-ea"/>
                <a:cs typeface="+mn-cs"/>
              </a:rPr>
              <a:t>az államháztartási, makrogazdasági folyamatok alapján a költségvetési év utolsó napján várható államadósság, illetve a költségvetési év bruttó hazai termék várható adata</a:t>
            </a:r>
          </a:p>
          <a:p>
            <a:r>
              <a:rPr lang="hu-HU" sz="2000" b="0" i="0" kern="1200" dirty="0">
                <a:solidFill>
                  <a:schemeClr val="tx1"/>
                </a:solidFill>
                <a:effectLst/>
                <a:latin typeface="+mn-lt"/>
                <a:ea typeface="+mn-ea"/>
                <a:cs typeface="+mn-cs"/>
              </a:rPr>
              <a:t>olyan irányban tér el a központi költségvetésről szóló törvényben meghatározott adatoktól, amely az államadósság-mutató növekedését eredményezné.</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30. §</a:t>
            </a:r>
            <a:r>
              <a:rPr lang="hu-HU" sz="2000" b="0" i="0" kern="1200" dirty="0">
                <a:solidFill>
                  <a:schemeClr val="tx1"/>
                </a:solidFill>
                <a:effectLst/>
                <a:latin typeface="+mn-lt"/>
                <a:ea typeface="+mn-ea"/>
                <a:cs typeface="+mn-cs"/>
              </a:rPr>
              <a:t>(3)</a:t>
            </a:r>
            <a:r>
              <a:rPr lang="hu-HU" sz="2000" b="1" i="0" u="none" strike="noStrike" kern="1200" baseline="30000" dirty="0">
                <a:solidFill>
                  <a:schemeClr val="tx1"/>
                </a:solidFill>
                <a:effectLst/>
                <a:latin typeface="+mn-lt"/>
                <a:ea typeface="+mn-ea"/>
                <a:cs typeface="+mn-cs"/>
                <a:hlinkClick r:id="rId4"/>
              </a:rPr>
              <a:t> * </a:t>
            </a:r>
            <a:r>
              <a:rPr lang="hu-HU" sz="2000" b="0" i="0" kern="1200" dirty="0">
                <a:solidFill>
                  <a:schemeClr val="tx1"/>
                </a:solidFill>
                <a:effectLst/>
                <a:latin typeface="+mn-lt"/>
                <a:ea typeface="+mn-ea"/>
                <a:cs typeface="+mn-cs"/>
              </a:rPr>
              <a:t> A költségvetési bevételi előirányzatok - Kormány rendeletében és a 31. § (1) bekezdésében meghatározott kivételekkel - kizárólag azok túlteljesítése esetén növelhetők, és a </a:t>
            </a:r>
            <a:r>
              <a:rPr lang="hu-HU" sz="2000" b="1" i="0" kern="1200" dirty="0">
                <a:solidFill>
                  <a:schemeClr val="tx1"/>
                </a:solidFill>
                <a:effectLst/>
                <a:latin typeface="+mn-lt"/>
                <a:ea typeface="+mn-ea"/>
                <a:cs typeface="+mn-cs"/>
              </a:rPr>
              <a:t>költségvetési bevételek tervezettől történő elmaradása esetén azokat csökkenteni kell.</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31. §</a:t>
            </a:r>
            <a:r>
              <a:rPr lang="hu-HU" sz="2000" b="1" i="0" u="none" strike="noStrike" kern="1200" baseline="30000" dirty="0">
                <a:solidFill>
                  <a:schemeClr val="tx1"/>
                </a:solidFill>
                <a:effectLst/>
                <a:latin typeface="+mn-lt"/>
                <a:ea typeface="+mn-ea"/>
                <a:cs typeface="+mn-cs"/>
                <a:hlinkClick r:id="rId5"/>
              </a:rPr>
              <a:t> * </a:t>
            </a:r>
            <a:r>
              <a:rPr lang="hu-HU" sz="2000" b="1" i="0" kern="1200" dirty="0">
                <a:solidFill>
                  <a:schemeClr val="tx1"/>
                </a:solidFill>
                <a:effectLst/>
                <a:latin typeface="+mn-lt"/>
                <a:ea typeface="+mn-ea"/>
                <a:cs typeface="+mn-cs"/>
              </a:rPr>
              <a:t> </a:t>
            </a:r>
            <a:r>
              <a:rPr lang="hu-HU" sz="2000" b="0" i="0" kern="1200" dirty="0">
                <a:solidFill>
                  <a:schemeClr val="tx1"/>
                </a:solidFill>
                <a:effectLst/>
                <a:latin typeface="+mn-lt"/>
                <a:ea typeface="+mn-ea"/>
                <a:cs typeface="+mn-cs"/>
              </a:rPr>
              <a:t>(1) A központi kezelésű előirányzatok, az elkülönített állami pénzalapok és a társadalombiztosítás pénzügyi alapjai költségvetési bevételi előirányzatait - és szükség szerint ezzel összhangban a költségvetési kiadási előirányzatait - </a:t>
            </a:r>
            <a:r>
              <a:rPr lang="hu-HU" sz="2000" b="1" i="0" kern="1200" dirty="0">
                <a:solidFill>
                  <a:schemeClr val="tx1"/>
                </a:solidFill>
                <a:effectLst/>
                <a:latin typeface="+mn-lt"/>
                <a:ea typeface="+mn-ea"/>
                <a:cs typeface="+mn-cs"/>
              </a:rPr>
              <a:t>módosítani kell, ha az adott költségvetési bevételre vonatkozó jogszabályi előírások év közben változnak</a:t>
            </a:r>
          </a:p>
          <a:p>
            <a:endParaRPr lang="hu-HU" sz="2000" dirty="0"/>
          </a:p>
          <a:p>
            <a:r>
              <a:rPr lang="hu-HU" sz="2000" b="1" kern="1200" dirty="0">
                <a:solidFill>
                  <a:schemeClr val="tx1"/>
                </a:solidFill>
                <a:effectLst/>
                <a:latin typeface="+mn-lt"/>
                <a:ea typeface="+mn-ea"/>
                <a:cs typeface="+mn-cs"/>
              </a:rPr>
              <a:t>40. § </a:t>
            </a:r>
            <a:r>
              <a:rPr lang="hu-HU" sz="2000" kern="1200" dirty="0">
                <a:solidFill>
                  <a:schemeClr val="tx1"/>
                </a:solidFill>
                <a:effectLst/>
                <a:latin typeface="+mn-lt"/>
                <a:ea typeface="+mn-ea"/>
                <a:cs typeface="+mn-cs"/>
              </a:rPr>
              <a:t>(1)</a:t>
            </a:r>
            <a:r>
              <a:rPr lang="hu-HU" sz="2000" kern="1200" baseline="30000" dirty="0">
                <a:solidFill>
                  <a:schemeClr val="tx1"/>
                </a:solidFill>
                <a:effectLst/>
                <a:latin typeface="+mn-lt"/>
                <a:ea typeface="+mn-ea"/>
                <a:cs typeface="+mn-cs"/>
                <a:hlinkClick r:id="rId6" action="ppaction://hlinkfile"/>
              </a:rPr>
              <a:t>[3]</a:t>
            </a:r>
            <a:r>
              <a:rPr lang="hu-HU" sz="2000" kern="1200" dirty="0">
                <a:solidFill>
                  <a:schemeClr val="tx1"/>
                </a:solidFill>
                <a:effectLst/>
                <a:latin typeface="+mn-lt"/>
                <a:ea typeface="+mn-ea"/>
                <a:cs typeface="+mn-cs"/>
              </a:rPr>
              <a:t> A Kormány a központi költségvetés költségvetési egyenlegének, vagy a </a:t>
            </a:r>
            <a:r>
              <a:rPr lang="hu-HU" sz="2000" kern="1200" dirty="0" err="1">
                <a:solidFill>
                  <a:schemeClr val="tx1"/>
                </a:solidFill>
                <a:effectLst/>
                <a:latin typeface="+mn-lt"/>
                <a:ea typeface="+mn-ea"/>
                <a:cs typeface="+mn-cs"/>
              </a:rPr>
              <a:t>Gst</a:t>
            </a:r>
            <a:r>
              <a:rPr lang="hu-HU" sz="2000" kern="1200" dirty="0">
                <a:solidFill>
                  <a:schemeClr val="tx1"/>
                </a:solidFill>
                <a:effectLst/>
                <a:latin typeface="+mn-lt"/>
                <a:ea typeface="+mn-ea"/>
                <a:cs typeface="+mn-cs"/>
              </a:rPr>
              <a:t>. 4. § (1) bekezdése alapján a központi költségvetésről szóló törvényben megállapított értékeknek a tervezettől eltérő, kedvezőtlen alakulása esetén a központi költségvetés költségvetési kiadási előirányzatait - a (2) bekezdésben foglalt kivételekkel - zárolhatja, csökkentheti, törölheti azon költségvetési kiadási előirányzatok kivételével, amelyek évközi módosításának, átcsoportosításának jogát az Országgyűlés magának tartotta fenn.</a:t>
            </a:r>
            <a:r>
              <a:rPr lang="hu-HU" sz="2000" kern="1200" baseline="30000" dirty="0">
                <a:solidFill>
                  <a:schemeClr val="tx1"/>
                </a:solidFill>
                <a:effectLst/>
                <a:latin typeface="+mn-lt"/>
                <a:ea typeface="+mn-ea"/>
                <a:cs typeface="+mn-cs"/>
                <a:hlinkClick r:id="rId7" action="ppaction://hlinkfile"/>
              </a:rPr>
              <a:t>[4]</a:t>
            </a:r>
            <a:endParaRPr lang="hu-HU" sz="2000" kern="1200" dirty="0">
              <a:solidFill>
                <a:schemeClr val="tx1"/>
              </a:solidFill>
              <a:effectLst/>
              <a:latin typeface="+mn-lt"/>
              <a:ea typeface="+mn-ea"/>
              <a:cs typeface="+mn-cs"/>
            </a:endParaRPr>
          </a:p>
          <a:p>
            <a:r>
              <a:rPr lang="hu-HU" sz="2000" kern="1200" baseline="30000" dirty="0">
                <a:solidFill>
                  <a:schemeClr val="tx1"/>
                </a:solidFill>
                <a:effectLst/>
                <a:latin typeface="+mn-lt"/>
                <a:ea typeface="+mn-ea"/>
                <a:cs typeface="+mn-cs"/>
                <a:hlinkClick r:id="rId8" action="ppaction://hlinkfile"/>
              </a:rPr>
              <a:t>[3]</a:t>
            </a:r>
            <a:r>
              <a:rPr lang="hu-HU" sz="2000" kern="1200" dirty="0">
                <a:solidFill>
                  <a:schemeClr val="tx1"/>
                </a:solidFill>
                <a:effectLst/>
                <a:latin typeface="+mn-lt"/>
                <a:ea typeface="+mn-ea"/>
                <a:cs typeface="+mn-cs"/>
              </a:rPr>
              <a:t> Módosította: 2014. évi XCIX. törvény 54. § 8., 34.</a:t>
            </a:r>
          </a:p>
          <a:p>
            <a:r>
              <a:rPr lang="hu-HU" sz="2000" kern="1200" baseline="30000" dirty="0">
                <a:solidFill>
                  <a:schemeClr val="tx1"/>
                </a:solidFill>
                <a:effectLst/>
                <a:latin typeface="+mn-lt"/>
                <a:ea typeface="+mn-ea"/>
                <a:cs typeface="+mn-cs"/>
                <a:hlinkClick r:id="rId9" action="ppaction://hlinkfile"/>
              </a:rPr>
              <a:t>[4]</a:t>
            </a:r>
            <a:r>
              <a:rPr lang="hu-HU" sz="2000" kern="1200" dirty="0">
                <a:solidFill>
                  <a:schemeClr val="tx1"/>
                </a:solidFill>
                <a:effectLst/>
                <a:latin typeface="+mn-lt"/>
                <a:ea typeface="+mn-ea"/>
                <a:cs typeface="+mn-cs"/>
              </a:rPr>
              <a:t> Lásd: 1428/2012. (X. 8.) Korm. határozat, 1635/2012. (XII. 18.) Korm. határozat, 1259/2013. (V. 13.) Korm. határozat, 1381/2014. (VII. 17.) Korm. határozat.</a:t>
            </a:r>
          </a:p>
          <a:p>
            <a:endParaRPr lang="hu-HU" sz="2000" dirty="0"/>
          </a:p>
          <a:p>
            <a:endParaRPr lang="hu-HU" sz="200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dirty="0">
                <a:effectLst/>
                <a:latin typeface="Times New Roman" panose="02020603050405020304" pitchFamily="18" charset="0"/>
                <a:ea typeface="+mn-ea"/>
                <a:cs typeface="Times New Roman" panose="02020603050405020304" pitchFamily="18" charset="0"/>
              </a:rPr>
              <a:t>Az Áht. 21.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az I. félévben az RKI 40%-a használható fel, ennél nagyobb felhasználáshoz az Országgyűlés jóváhagyása szükséges.     </a:t>
            </a:r>
          </a:p>
          <a:p>
            <a:pPr algn="just">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Országvédelmi Alap:                        </a:t>
            </a:r>
          </a:p>
          <a:p>
            <a:pPr algn="just"/>
            <a:r>
              <a:rPr lang="hu-HU" sz="2000" b="1" dirty="0">
                <a:effectLst/>
                <a:latin typeface="Times New Roman" panose="02020603050405020304" pitchFamily="18" charset="0"/>
                <a:ea typeface="+mn-ea"/>
                <a:cs typeface="Times New Roman" panose="02020603050405020304" pitchFamily="18" charset="0"/>
              </a:rPr>
              <a:t> A Kvtv. 19.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március 31-e után (EDP jelentés) 30,0 Mrd Ft használható fel, amennyiben az EDP hiány a felhasználni kívánt tartalékkal sem haladja meg a hiánycélt, azaz GDP 1,8 %-át. A „maradék” 30,0 Mrd forint szeptember 30-a után használható fel ugyanezen feltétellel.</a:t>
            </a:r>
            <a:endParaRPr lang="hu-HU" sz="2000" b="1" dirty="0">
              <a:latin typeface="Times New Roman" panose="02020603050405020304" pitchFamily="18" charset="0"/>
              <a:cs typeface="Times New Roman" panose="02020603050405020304" pitchFamily="18" charset="0"/>
            </a:endParaRPr>
          </a:p>
          <a:p>
            <a:endParaRPr lang="hu-HU" sz="2000" dirty="0"/>
          </a:p>
          <a:p>
            <a:r>
              <a:rPr lang="hu-HU" sz="2000" dirty="0"/>
              <a:t>(5) A XV. Pénzügyminisztérium fejezet, 26. cím, 2. alcím, 1. Rendkívüli kormányzati intézkedések jogcímcsoport előirányzatnak az Áht. 21. § (3) bekezdésében meghatározott, első félévben felhasználható részéből </a:t>
            </a:r>
            <a:r>
              <a:rPr lang="hu-HU" sz="2000" b="1" dirty="0"/>
              <a:t>legalább 10 000,0 millió forint </a:t>
            </a:r>
            <a:r>
              <a:rPr lang="hu-HU" sz="2000" dirty="0"/>
              <a:t>csak az EDP jelentés 2019. március 31-ig történő benyújtását követően használható fel, amennyiben a benyújtott EDP jelentésben szereplő EDP-hiány – a felhasználni kívánt tartalékösszeg figyelembevételével – nem haladja meg a GDP 1,8%-át.</a:t>
            </a:r>
          </a:p>
          <a:p>
            <a:r>
              <a:rPr lang="hu-HU" sz="2000" dirty="0"/>
              <a:t> (6) A XV. Pénzügyminisztérium fejezet, 26. cím, 2. alcím, 1. Rendkívüli kormányzati intézkedések jogcímcsoport előirányzatnak az Áht. 21. § (3) bekezdése alapján adódó, második félévben felhasználható részéből legalább </a:t>
            </a:r>
            <a:r>
              <a:rPr lang="hu-HU" sz="2000" b="1" dirty="0"/>
              <a:t>20 000,0 millió forint </a:t>
            </a:r>
            <a:r>
              <a:rPr lang="hu-HU" sz="2000" dirty="0"/>
              <a:t>csak az EDP jelentés 2019. szeptember 30-ig történő benyújtását követően használható fel, amennyiben a benyújtott EDP jelentésben szereplő EDP-hiány – a felhasználni kívánt tartalékösszeg figyelembevételével – nem haladja meg a GDP 1,8%-át. </a:t>
            </a:r>
          </a:p>
          <a:p>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19</a:t>
            </a:fld>
            <a:endParaRPr lang="hu-HU"/>
          </a:p>
        </p:txBody>
      </p:sp>
    </p:spTree>
    <p:extLst>
      <p:ext uri="{BB962C8B-B14F-4D97-AF65-F5344CB8AC3E}">
        <p14:creationId xmlns:p14="http://schemas.microsoft.com/office/powerpoint/2010/main" val="422794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2019. 05. 30.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421390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2019. 05. 30.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9691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2019. 05. 30.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7473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24922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720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671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103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2019. 05. 30.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4395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2019. 05. 30.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5680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1E64474-9188-4B09-B6F9-642023EE9B39}" type="datetimeFigureOut">
              <a:rPr lang="hu-HU" smtClean="0"/>
              <a:t>2019. 05. 30.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32233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1E64474-9188-4B09-B6F9-642023EE9B39}" type="datetimeFigureOut">
              <a:rPr lang="hu-HU" smtClean="0"/>
              <a:t>2019. 05. 30.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45828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21E64474-9188-4B09-B6F9-642023EE9B39}" type="datetimeFigureOut">
              <a:rPr lang="hu-HU" smtClean="0"/>
              <a:t>2019. 05. 30.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231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1E64474-9188-4B09-B6F9-642023EE9B39}" type="datetimeFigureOut">
              <a:rPr lang="hu-HU" smtClean="0"/>
              <a:t>2019. 05. 30.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5692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2019. 05. 30.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3148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2019. 05. 30.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6771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4474-9188-4B09-B6F9-642023EE9B39}" type="datetimeFigureOut">
              <a:rPr lang="hu-HU" smtClean="0"/>
              <a:t>2019. 05. 30.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0013-7497-4C33-8887-051EC736CEF9}" type="slidenum">
              <a:rPr lang="hu-HU" smtClean="0"/>
              <a:t>‹#›</a:t>
            </a:fld>
            <a:endParaRPr lang="hu-HU"/>
          </a:p>
        </p:txBody>
      </p:sp>
    </p:spTree>
    <p:extLst>
      <p:ext uri="{BB962C8B-B14F-4D97-AF65-F5344CB8AC3E}">
        <p14:creationId xmlns:p14="http://schemas.microsoft.com/office/powerpoint/2010/main" val="371832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54" r:id="rId13"/>
    <p:sldLayoutId id="2147483756" r:id="rId14"/>
    <p:sldLayoutId id="21474837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 helye 1"/>
          <p:cNvSpPr txBox="1">
            <a:spLocks/>
          </p:cNvSpPr>
          <p:nvPr/>
        </p:nvSpPr>
        <p:spPr>
          <a:xfrm>
            <a:off x="33804" y="4586368"/>
            <a:ext cx="9144000" cy="1146887"/>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GB" sz="1800" dirty="0">
              <a:solidFill>
                <a:schemeClr val="tx1"/>
              </a:solidFill>
            </a:endParaRPr>
          </a:p>
        </p:txBody>
      </p:sp>
      <p:sp>
        <p:nvSpPr>
          <p:cNvPr id="10" name="Cím 9"/>
          <p:cNvSpPr>
            <a:spLocks noGrp="1"/>
          </p:cNvSpPr>
          <p:nvPr>
            <p:ph type="title"/>
          </p:nvPr>
        </p:nvSpPr>
        <p:spPr>
          <a:xfrm>
            <a:off x="61983" y="1909867"/>
            <a:ext cx="9091275" cy="2664297"/>
          </a:xfrm>
        </p:spPr>
        <p:txBody>
          <a:bodyPr>
            <a:normAutofit fontScale="90000"/>
          </a:bodyPr>
          <a:lstStyle/>
          <a:p>
            <a:pPr>
              <a:spcBef>
                <a:spcPts val="1200"/>
              </a:spcBef>
            </a:pPr>
            <a:r>
              <a:rPr lang="ru-RU" sz="2200" noProof="0" dirty="0">
                <a:latin typeface="Segoe UI" panose="020B0502040204020203" pitchFamily="34" charset="0"/>
                <a:ea typeface="Segoe UI" panose="020B0502040204020203" pitchFamily="34" charset="0"/>
                <a:cs typeface="Segoe UI" panose="020B0502040204020203" pitchFamily="34" charset="0"/>
              </a:rPr>
              <a:t>Министерство финансов</a:t>
            </a:r>
            <a:br>
              <a:rPr lang="en-GB" sz="2200" noProof="0" dirty="0">
                <a:latin typeface="Segoe UI" panose="020B0502040204020203" pitchFamily="34" charset="0"/>
                <a:ea typeface="Segoe UI" panose="020B0502040204020203" pitchFamily="34" charset="0"/>
                <a:cs typeface="Segoe UI" panose="020B0502040204020203" pitchFamily="34" charset="0"/>
              </a:rPr>
            </a:br>
            <a:br>
              <a:rPr lang="en-GB" sz="2200" noProof="0" dirty="0">
                <a:latin typeface="Segoe UI" panose="020B0502040204020203" pitchFamily="34" charset="0"/>
                <a:ea typeface="Segoe UI" panose="020B0502040204020203" pitchFamily="34" charset="0"/>
                <a:cs typeface="Segoe UI" panose="020B0502040204020203" pitchFamily="34" charset="0"/>
              </a:rPr>
            </a:br>
            <a:br>
              <a:rPr lang="en-GB" sz="2700" b="0" noProof="0" dirty="0">
                <a:latin typeface="Segoe UI" panose="020B0502040204020203" pitchFamily="34" charset="0"/>
                <a:ea typeface="Segoe UI" panose="020B0502040204020203" pitchFamily="34" charset="0"/>
                <a:cs typeface="Segoe UI" panose="020B0502040204020203" pitchFamily="34" charset="0"/>
              </a:rPr>
            </a:br>
            <a:r>
              <a:rPr lang="ru-RU" sz="2700" b="0" noProof="0" dirty="0">
                <a:latin typeface="Segoe UI" panose="020B0502040204020203" pitchFamily="34" charset="0"/>
                <a:ea typeface="Segoe UI" panose="020B0502040204020203" pitchFamily="34" charset="0"/>
                <a:cs typeface="Segoe UI" panose="020B0502040204020203" pitchFamily="34" charset="0"/>
              </a:rPr>
              <a:t>Силард Кондора</a:t>
            </a:r>
            <a:br>
              <a:rPr lang="en-US" sz="2800" noProof="0" dirty="0"/>
            </a:br>
            <a:r>
              <a:rPr lang="ru-RU" sz="2800" dirty="0"/>
              <a:t>Р</a:t>
            </a:r>
            <a:r>
              <a:rPr lang="ru-RU" sz="2800" noProof="0" dirty="0" err="1"/>
              <a:t>уководитель</a:t>
            </a:r>
            <a:r>
              <a:rPr lang="ru-RU" sz="2800" noProof="0" dirty="0"/>
              <a:t> департамента</a:t>
            </a:r>
            <a:br>
              <a:rPr lang="en-US" sz="2800" noProof="0" dirty="0"/>
            </a:br>
            <a:br>
              <a:rPr lang="en-US" sz="2800" noProof="0" dirty="0"/>
            </a:br>
            <a:r>
              <a:rPr lang="ru-RU" sz="2800" dirty="0"/>
              <a:t>Фискальный</a:t>
            </a:r>
            <a:r>
              <a:rPr lang="ru-RU" sz="2800" noProof="0" dirty="0"/>
              <a:t> департамент</a:t>
            </a:r>
            <a:endParaRPr lang="en-US" sz="2800" noProof="0" dirty="0"/>
          </a:p>
        </p:txBody>
      </p:sp>
      <p:sp>
        <p:nvSpPr>
          <p:cNvPr id="11" name="Szöveg helye 1"/>
          <p:cNvSpPr txBox="1">
            <a:spLocks/>
          </p:cNvSpPr>
          <p:nvPr/>
        </p:nvSpPr>
        <p:spPr>
          <a:xfrm>
            <a:off x="-18920" y="5389907"/>
            <a:ext cx="9144000" cy="686696"/>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Июнь </a:t>
            </a:r>
            <a:r>
              <a:rPr lang="en-GB" dirty="0">
                <a:solidFill>
                  <a:schemeClr val="tx1"/>
                </a:solidFill>
                <a:latin typeface="Segoe UI" panose="020B0502040204020203" pitchFamily="34" charset="0"/>
                <a:ea typeface="Segoe UI" panose="020B0502040204020203" pitchFamily="34" charset="0"/>
                <a:cs typeface="Segoe UI" panose="020B0502040204020203" pitchFamily="34" charset="0"/>
              </a:rPr>
              <a:t>2019</a:t>
            </a: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 г.</a:t>
            </a: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Dia számának helye 1"/>
          <p:cNvSpPr>
            <a:spLocks noGrp="1"/>
          </p:cNvSpPr>
          <p:nvPr>
            <p:ph type="sldNum" sz="quarter" idx="12"/>
          </p:nvPr>
        </p:nvSpPr>
        <p:spPr/>
        <p:txBody>
          <a:bodyPr/>
          <a:lstStyle/>
          <a:p>
            <a:fld id="{C7A22EB2-0342-4DD7-941B-0EE5FE384140}" type="slidenum">
              <a:rPr lang="x-none" smtClean="0"/>
              <a:pPr/>
              <a:t>1</a:t>
            </a:fld>
            <a:endParaRPr lang="x-none"/>
          </a:p>
        </p:txBody>
      </p:sp>
      <p:pic>
        <p:nvPicPr>
          <p:cNvPr id="1026" name="Picture 2" descr="C:\Users\SzaboBalintIE\AppData\Local\Microsoft\Windows\Temporary Internet Files\Content.Outlook\4CTNDLAC\Penzugyminiszterium_logo_email.jpg"/>
          <p:cNvPicPr>
            <a:picLocks noChangeAspect="1" noChangeArrowheads="1"/>
          </p:cNvPicPr>
          <p:nvPr/>
        </p:nvPicPr>
        <p:blipFill rotWithShape="1">
          <a:blip r:embed="rId3">
            <a:extLst>
              <a:ext uri="{28A0092B-C50C-407E-A947-70E740481C1C}">
                <a14:useLocalDpi xmlns:a14="http://schemas.microsoft.com/office/drawing/2010/main" val="0"/>
              </a:ext>
            </a:extLst>
          </a:blip>
          <a:srcRect b="16549"/>
          <a:stretch/>
        </p:blipFill>
        <p:spPr bwMode="auto">
          <a:xfrm>
            <a:off x="3347864" y="476673"/>
            <a:ext cx="2700300"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ru-RU" sz="2000" noProof="0" dirty="0">
                <a:latin typeface="Segoe UI" panose="020B0502040204020203" pitchFamily="34" charset="0"/>
                <a:ea typeface="Segoe UI" panose="020B0502040204020203" pitchFamily="34" charset="0"/>
                <a:cs typeface="Segoe UI" panose="020B0502040204020203" pitchFamily="34" charset="0"/>
              </a:rPr>
              <a:t>Бюджет для граждан 2019 года с разбивкой по подотраслям центрального правительства</a:t>
            </a:r>
            <a:r>
              <a:rPr lang="en-GB" sz="2000" noProof="0" dirty="0">
                <a:latin typeface="Segoe UI" panose="020B0502040204020203" pitchFamily="34" charset="0"/>
                <a:ea typeface="Segoe UI" panose="020B0502040204020203" pitchFamily="34" charset="0"/>
                <a:cs typeface="Segoe UI" panose="020B0502040204020203" pitchFamily="34" charset="0"/>
              </a:rPr>
              <a:t>: </a:t>
            </a:r>
            <a:r>
              <a:rPr lang="ru-RU" sz="2000" noProof="0" dirty="0">
                <a:latin typeface="Segoe UI" panose="020B0502040204020203" pitchFamily="34" charset="0"/>
                <a:ea typeface="Segoe UI" panose="020B0502040204020203" pitchFamily="34" charset="0"/>
                <a:cs typeface="Segoe UI" panose="020B0502040204020203" pitchFamily="34" charset="0"/>
              </a:rPr>
              <a:t>доходы</a:t>
            </a:r>
            <a:endParaRPr lang="en-GB" sz="2000" noProof="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2307073634"/>
              </p:ext>
            </p:extLst>
          </p:nvPr>
        </p:nvGraphicFramePr>
        <p:xfrm>
          <a:off x="0" y="836712"/>
          <a:ext cx="9036496" cy="54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ím 1"/>
          <p:cNvSpPr txBox="1">
            <a:spLocks/>
          </p:cNvSpPr>
          <p:nvPr/>
        </p:nvSpPr>
        <p:spPr>
          <a:xfrm>
            <a:off x="6516217" y="864176"/>
            <a:ext cx="2520280" cy="404584"/>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Взносы в фонды социального страхования</a:t>
            </a:r>
          </a:p>
        </p:txBody>
      </p:sp>
      <p:sp>
        <p:nvSpPr>
          <p:cNvPr id="7" name="Cím 1"/>
          <p:cNvSpPr txBox="1">
            <a:spLocks/>
          </p:cNvSpPr>
          <p:nvPr/>
        </p:nvSpPr>
        <p:spPr>
          <a:xfrm>
            <a:off x="6525941" y="1245169"/>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НДС</a:t>
            </a:r>
          </a:p>
        </p:txBody>
      </p:sp>
      <p:sp>
        <p:nvSpPr>
          <p:cNvPr id="8" name="Cím 1"/>
          <p:cNvSpPr txBox="1">
            <a:spLocks/>
          </p:cNvSpPr>
          <p:nvPr/>
        </p:nvSpPr>
        <p:spPr>
          <a:xfrm>
            <a:off x="6516217" y="1580471"/>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Валовые доходы от НДФЛ</a:t>
            </a:r>
          </a:p>
        </p:txBody>
      </p:sp>
      <p:sp>
        <p:nvSpPr>
          <p:cNvPr id="9" name="Cím 1"/>
          <p:cNvSpPr txBox="1">
            <a:spLocks/>
          </p:cNvSpPr>
          <p:nvPr/>
        </p:nvSpPr>
        <p:spPr>
          <a:xfrm>
            <a:off x="6519591" y="1915773"/>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Акцизы</a:t>
            </a:r>
          </a:p>
        </p:txBody>
      </p:sp>
      <p:sp>
        <p:nvSpPr>
          <p:cNvPr id="10" name="Cím 1"/>
          <p:cNvSpPr txBox="1">
            <a:spLocks/>
          </p:cNvSpPr>
          <p:nvPr/>
        </p:nvSpPr>
        <p:spPr>
          <a:xfrm>
            <a:off x="6519591" y="2233745"/>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Корпоративные налоги</a:t>
            </a:r>
          </a:p>
        </p:txBody>
      </p:sp>
      <p:sp>
        <p:nvSpPr>
          <p:cNvPr id="11" name="Cím 1"/>
          <p:cNvSpPr txBox="1">
            <a:spLocks/>
          </p:cNvSpPr>
          <p:nvPr/>
        </p:nvSpPr>
        <p:spPr>
          <a:xfrm>
            <a:off x="6516217" y="2548190"/>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Налоги на финансовые операции</a:t>
            </a:r>
          </a:p>
        </p:txBody>
      </p:sp>
      <p:sp>
        <p:nvSpPr>
          <p:cNvPr id="12" name="Cím 1"/>
          <p:cNvSpPr txBox="1">
            <a:spLocks/>
          </p:cNvSpPr>
          <p:nvPr/>
        </p:nvSpPr>
        <p:spPr>
          <a:xfrm>
            <a:off x="6525110" y="2883492"/>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Сборы и пошлины</a:t>
            </a:r>
          </a:p>
        </p:txBody>
      </p:sp>
      <p:sp>
        <p:nvSpPr>
          <p:cNvPr id="13" name="Cím 1"/>
          <p:cNvSpPr txBox="1">
            <a:spLocks/>
          </p:cNvSpPr>
          <p:nvPr/>
        </p:nvSpPr>
        <p:spPr>
          <a:xfrm>
            <a:off x="6518760" y="3132111"/>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Единый налог на вмененный доход</a:t>
            </a:r>
          </a:p>
        </p:txBody>
      </p:sp>
      <p:sp>
        <p:nvSpPr>
          <p:cNvPr id="14" name="Cím 1"/>
          <p:cNvSpPr txBox="1">
            <a:spLocks/>
          </p:cNvSpPr>
          <p:nvPr/>
        </p:nvSpPr>
        <p:spPr>
          <a:xfrm>
            <a:off x="6525110" y="3516613"/>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Страховые взносы на случай нетрудоспособности</a:t>
            </a:r>
          </a:p>
        </p:txBody>
      </p:sp>
      <p:sp>
        <p:nvSpPr>
          <p:cNvPr id="15" name="Cím 1"/>
          <p:cNvSpPr txBox="1">
            <a:spLocks/>
          </p:cNvSpPr>
          <p:nvPr/>
        </p:nvSpPr>
        <p:spPr>
          <a:xfrm>
            <a:off x="6516217" y="3804645"/>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Налог на страхование</a:t>
            </a:r>
          </a:p>
        </p:txBody>
      </p:sp>
      <p:sp>
        <p:nvSpPr>
          <p:cNvPr id="16" name="Cím 1"/>
          <p:cNvSpPr txBox="1">
            <a:spLocks/>
          </p:cNvSpPr>
          <p:nvPr/>
        </p:nvSpPr>
        <p:spPr>
          <a:xfrm>
            <a:off x="6526852" y="4139947"/>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Налог на доходы предприятий энергетики</a:t>
            </a:r>
          </a:p>
        </p:txBody>
      </p:sp>
      <p:sp>
        <p:nvSpPr>
          <p:cNvPr id="18" name="Cím 1"/>
          <p:cNvSpPr txBox="1">
            <a:spLocks/>
          </p:cNvSpPr>
          <p:nvPr/>
        </p:nvSpPr>
        <p:spPr>
          <a:xfrm>
            <a:off x="6514152" y="4804273"/>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Налог на ЖКХ</a:t>
            </a:r>
          </a:p>
        </p:txBody>
      </p:sp>
      <p:sp>
        <p:nvSpPr>
          <p:cNvPr id="19" name="Cím 1"/>
          <p:cNvSpPr txBox="1">
            <a:spLocks/>
          </p:cNvSpPr>
          <p:nvPr/>
        </p:nvSpPr>
        <p:spPr>
          <a:xfrm>
            <a:off x="6525315" y="5151962"/>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Дополнительный налог на финансовые организации </a:t>
            </a:r>
          </a:p>
        </p:txBody>
      </p:sp>
      <p:sp>
        <p:nvSpPr>
          <p:cNvPr id="20" name="Cím 1"/>
          <p:cNvSpPr txBox="1">
            <a:spLocks/>
          </p:cNvSpPr>
          <p:nvPr/>
        </p:nvSpPr>
        <p:spPr>
          <a:xfrm>
            <a:off x="6516217" y="5465968"/>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Телекоммуникационные платежи</a:t>
            </a:r>
          </a:p>
        </p:txBody>
      </p:sp>
      <p:sp>
        <p:nvSpPr>
          <p:cNvPr id="21" name="Cím 1"/>
          <p:cNvSpPr txBox="1">
            <a:spLocks/>
          </p:cNvSpPr>
          <p:nvPr/>
        </p:nvSpPr>
        <p:spPr>
          <a:xfrm>
            <a:off x="6516217" y="5761602"/>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Прочие налоговые доходы</a:t>
            </a:r>
          </a:p>
        </p:txBody>
      </p:sp>
      <p:sp>
        <p:nvSpPr>
          <p:cNvPr id="17" name="Cím 1"/>
          <p:cNvSpPr txBox="1">
            <a:spLocks/>
          </p:cNvSpPr>
          <p:nvPr/>
        </p:nvSpPr>
        <p:spPr>
          <a:xfrm>
            <a:off x="6526852" y="4553089"/>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Санитарно-эпидемиологический налог на продукты питания </a:t>
            </a:r>
          </a:p>
        </p:txBody>
      </p:sp>
    </p:spTree>
    <p:extLst>
      <p:ext uri="{BB962C8B-B14F-4D97-AF65-F5344CB8AC3E}">
        <p14:creationId xmlns:p14="http://schemas.microsoft.com/office/powerpoint/2010/main" val="100291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gyenes összekötő 4"/>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350370519"/>
              </p:ext>
            </p:extLst>
          </p:nvPr>
        </p:nvGraphicFramePr>
        <p:xfrm>
          <a:off x="107504" y="764704"/>
          <a:ext cx="8928992" cy="5400599"/>
        </p:xfrm>
        <a:graphic>
          <a:graphicData uri="http://schemas.openxmlformats.org/drawingml/2006/chart">
            <c:chart xmlns:c="http://schemas.openxmlformats.org/drawingml/2006/chart" xmlns:r="http://schemas.openxmlformats.org/officeDocument/2006/relationships" r:id="rId3"/>
          </a:graphicData>
        </a:graphic>
      </p:graphicFrame>
      <p:sp>
        <p:nvSpPr>
          <p:cNvPr id="7" name="Cím 6"/>
          <p:cNvSpPr>
            <a:spLocks noGrp="1"/>
          </p:cNvSpPr>
          <p:nvPr>
            <p:ph type="title"/>
          </p:nvPr>
        </p:nvSpPr>
        <p:spPr>
          <a:xfrm>
            <a:off x="-21771" y="116632"/>
            <a:ext cx="9165771" cy="504056"/>
          </a:xfrm>
        </p:spPr>
        <p:txBody>
          <a:bodyPr>
            <a:normAutofit fontScale="90000"/>
          </a:bodyPr>
          <a:lstStyle/>
          <a:p>
            <a:r>
              <a:rPr lang="ru-RU" sz="2400" dirty="0"/>
              <a:t>Бюджет для граждан 2019 года с разбивкой по подотраслям центрального правительства</a:t>
            </a:r>
            <a:r>
              <a:rPr lang="en-GB" sz="2400" noProof="0" dirty="0">
                <a:latin typeface="Segoe UI" panose="020B0502040204020203" pitchFamily="34" charset="0"/>
                <a:ea typeface="Segoe UI" panose="020B0502040204020203" pitchFamily="34" charset="0"/>
                <a:cs typeface="Segoe UI" panose="020B0502040204020203" pitchFamily="34" charset="0"/>
              </a:rPr>
              <a:t>: </a:t>
            </a:r>
            <a:r>
              <a:rPr lang="ru-RU" sz="2400" noProof="0" dirty="0">
                <a:latin typeface="Segoe UI" panose="020B0502040204020203" pitchFamily="34" charset="0"/>
                <a:ea typeface="Segoe UI" panose="020B0502040204020203" pitchFamily="34" charset="0"/>
                <a:cs typeface="Segoe UI" panose="020B0502040204020203" pitchFamily="34" charset="0"/>
              </a:rPr>
              <a:t>расходы</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8" name="Cím 1"/>
          <p:cNvSpPr txBox="1">
            <a:spLocks/>
          </p:cNvSpPr>
          <p:nvPr/>
        </p:nvSpPr>
        <p:spPr>
          <a:xfrm>
            <a:off x="5229597" y="727911"/>
            <a:ext cx="2520280" cy="24646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Пенсии</a:t>
            </a:r>
          </a:p>
        </p:txBody>
      </p:sp>
      <p:sp>
        <p:nvSpPr>
          <p:cNvPr id="9" name="Cím 1"/>
          <p:cNvSpPr txBox="1">
            <a:spLocks/>
          </p:cNvSpPr>
          <p:nvPr/>
        </p:nvSpPr>
        <p:spPr>
          <a:xfrm>
            <a:off x="2411760" y="1122857"/>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НДС</a:t>
            </a:r>
          </a:p>
        </p:txBody>
      </p:sp>
      <p:sp>
        <p:nvSpPr>
          <p:cNvPr id="10" name="Cím 1"/>
          <p:cNvSpPr txBox="1">
            <a:spLocks/>
          </p:cNvSpPr>
          <p:nvPr/>
        </p:nvSpPr>
        <p:spPr>
          <a:xfrm>
            <a:off x="5242496" y="1101153"/>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Социальная защита</a:t>
            </a:r>
          </a:p>
        </p:txBody>
      </p:sp>
      <p:sp>
        <p:nvSpPr>
          <p:cNvPr id="11" name="Cím 1"/>
          <p:cNvSpPr txBox="1">
            <a:spLocks/>
          </p:cNvSpPr>
          <p:nvPr/>
        </p:nvSpPr>
        <p:spPr>
          <a:xfrm>
            <a:off x="5247856" y="1461193"/>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Образование</a:t>
            </a:r>
          </a:p>
        </p:txBody>
      </p:sp>
      <p:sp>
        <p:nvSpPr>
          <p:cNvPr id="12" name="Cím 1"/>
          <p:cNvSpPr txBox="1">
            <a:spLocks/>
          </p:cNvSpPr>
          <p:nvPr/>
        </p:nvSpPr>
        <p:spPr>
          <a:xfrm>
            <a:off x="5242496" y="2469977"/>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Здравоохранение</a:t>
            </a:r>
          </a:p>
        </p:txBody>
      </p:sp>
      <p:sp>
        <p:nvSpPr>
          <p:cNvPr id="13" name="Cím 1"/>
          <p:cNvSpPr txBox="1">
            <a:spLocks/>
          </p:cNvSpPr>
          <p:nvPr/>
        </p:nvSpPr>
        <p:spPr>
          <a:xfrm>
            <a:off x="5248647" y="2780928"/>
            <a:ext cx="2520280" cy="195308"/>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Операции с государственным долгом</a:t>
            </a:r>
          </a:p>
        </p:txBody>
      </p:sp>
      <p:sp>
        <p:nvSpPr>
          <p:cNvPr id="14" name="Cím 1"/>
          <p:cNvSpPr txBox="1">
            <a:spLocks/>
          </p:cNvSpPr>
          <p:nvPr/>
        </p:nvSpPr>
        <p:spPr>
          <a:xfrm>
            <a:off x="5242496" y="3122802"/>
            <a:ext cx="2209824" cy="16760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Прочие общие услуги</a:t>
            </a:r>
          </a:p>
        </p:txBody>
      </p:sp>
      <p:sp>
        <p:nvSpPr>
          <p:cNvPr id="15" name="Cím 1"/>
          <p:cNvSpPr txBox="1">
            <a:spLocks/>
          </p:cNvSpPr>
          <p:nvPr/>
        </p:nvSpPr>
        <p:spPr>
          <a:xfrm>
            <a:off x="5242496" y="1717749"/>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Общие государственные услуги</a:t>
            </a:r>
          </a:p>
        </p:txBody>
      </p:sp>
      <p:sp>
        <p:nvSpPr>
          <p:cNvPr id="16" name="Cím 1"/>
          <p:cNvSpPr txBox="1">
            <a:spLocks/>
          </p:cNvSpPr>
          <p:nvPr/>
        </p:nvSpPr>
        <p:spPr>
          <a:xfrm>
            <a:off x="5242496" y="2060848"/>
            <a:ext cx="2785888"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Транспортные и коммуникационные услуги</a:t>
            </a:r>
          </a:p>
        </p:txBody>
      </p:sp>
      <p:sp>
        <p:nvSpPr>
          <p:cNvPr id="17" name="Cím 1"/>
          <p:cNvSpPr txBox="1">
            <a:spLocks/>
          </p:cNvSpPr>
          <p:nvPr/>
        </p:nvSpPr>
        <p:spPr>
          <a:xfrm>
            <a:off x="5250575" y="3811663"/>
            <a:ext cx="381449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Развлекательные, спортивные и культурные мероприятия, вещание и СМИ</a:t>
            </a:r>
          </a:p>
        </p:txBody>
      </p:sp>
      <p:sp>
        <p:nvSpPr>
          <p:cNvPr id="18" name="Cím 1"/>
          <p:cNvSpPr txBox="1">
            <a:spLocks/>
          </p:cNvSpPr>
          <p:nvPr/>
        </p:nvSpPr>
        <p:spPr>
          <a:xfrm>
            <a:off x="5261546" y="4140227"/>
            <a:ext cx="2713880"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Добывающие, обрабатывающие отрасли и строительство</a:t>
            </a:r>
          </a:p>
        </p:txBody>
      </p:sp>
      <p:sp>
        <p:nvSpPr>
          <p:cNvPr id="19" name="Cím 1"/>
          <p:cNvSpPr txBox="1">
            <a:spLocks/>
          </p:cNvSpPr>
          <p:nvPr/>
        </p:nvSpPr>
        <p:spPr>
          <a:xfrm>
            <a:off x="5259481" y="5104858"/>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ЖКХ</a:t>
            </a:r>
          </a:p>
        </p:txBody>
      </p:sp>
      <p:sp>
        <p:nvSpPr>
          <p:cNvPr id="20" name="Cím 1"/>
          <p:cNvSpPr txBox="1">
            <a:spLocks/>
          </p:cNvSpPr>
          <p:nvPr/>
        </p:nvSpPr>
        <p:spPr>
          <a:xfrm>
            <a:off x="5243606" y="4442685"/>
            <a:ext cx="2329301" cy="230126"/>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Оборона</a:t>
            </a:r>
          </a:p>
        </p:txBody>
      </p:sp>
      <p:sp>
        <p:nvSpPr>
          <p:cNvPr id="21" name="Cím 1"/>
          <p:cNvSpPr txBox="1">
            <a:spLocks/>
          </p:cNvSpPr>
          <p:nvPr/>
        </p:nvSpPr>
        <p:spPr>
          <a:xfrm>
            <a:off x="5259481" y="5406991"/>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Досуг, культура и религия </a:t>
            </a:r>
          </a:p>
        </p:txBody>
      </p:sp>
      <p:sp>
        <p:nvSpPr>
          <p:cNvPr id="22" name="Cím 1"/>
          <p:cNvSpPr txBox="1">
            <a:spLocks/>
          </p:cNvSpPr>
          <p:nvPr/>
        </p:nvSpPr>
        <p:spPr>
          <a:xfrm>
            <a:off x="5243528" y="5754764"/>
            <a:ext cx="2346286" cy="303239"/>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Защита окружающей среды</a:t>
            </a:r>
          </a:p>
        </p:txBody>
      </p:sp>
      <p:sp>
        <p:nvSpPr>
          <p:cNvPr id="24" name="Cím 1"/>
          <p:cNvSpPr txBox="1">
            <a:spLocks/>
          </p:cNvSpPr>
          <p:nvPr/>
        </p:nvSpPr>
        <p:spPr>
          <a:xfrm>
            <a:off x="5246288" y="3429000"/>
            <a:ext cx="2782096" cy="222886"/>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Гражданская оборона и безопасность</a:t>
            </a:r>
          </a:p>
        </p:txBody>
      </p:sp>
      <p:sp>
        <p:nvSpPr>
          <p:cNvPr id="25" name="Cím 1"/>
          <p:cNvSpPr txBox="1">
            <a:spLocks/>
          </p:cNvSpPr>
          <p:nvPr/>
        </p:nvSpPr>
        <p:spPr>
          <a:xfrm>
            <a:off x="5242496" y="4786093"/>
            <a:ext cx="2329301" cy="230126"/>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2600" b="1" kern="1200">
                <a:solidFill>
                  <a:schemeClr val="tx1"/>
                </a:solidFill>
                <a:latin typeface="Segoe UI" pitchFamily="34" charset="0"/>
                <a:ea typeface="Segoe UI" pitchFamily="34" charset="0"/>
                <a:cs typeface="Segoe UI" pitchFamily="34" charset="0"/>
              </a:defRPr>
            </a:lvl1pPr>
          </a:lstStyle>
          <a:p>
            <a:pPr algn="l"/>
            <a:r>
              <a:rPr lang="ru-RU" sz="1000" dirty="0"/>
              <a:t>Резервы</a:t>
            </a:r>
          </a:p>
        </p:txBody>
      </p:sp>
    </p:spTree>
    <p:extLst>
      <p:ext uri="{BB962C8B-B14F-4D97-AF65-F5344CB8AC3E}">
        <p14:creationId xmlns:p14="http://schemas.microsoft.com/office/powerpoint/2010/main" val="92074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ru-RU" sz="2400" noProof="0" dirty="0">
                <a:latin typeface="Segoe UI" panose="020B0502040204020203" pitchFamily="34" charset="0"/>
                <a:ea typeface="Segoe UI" panose="020B0502040204020203" pitchFamily="34" charset="0"/>
                <a:cs typeface="Segoe UI" panose="020B0502040204020203" pitchFamily="34" charset="0"/>
              </a:rPr>
              <a:t>Роль Фискального совета</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Egyenes összekötő 10"/>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artalom helye 2"/>
          <p:cNvSpPr>
            <a:spLocks noGrp="1"/>
          </p:cNvSpPr>
          <p:nvPr>
            <p:ph idx="1"/>
          </p:nvPr>
        </p:nvSpPr>
        <p:spPr>
          <a:xfrm>
            <a:off x="3491880" y="764704"/>
            <a:ext cx="5472608" cy="5256584"/>
          </a:xfrm>
        </p:spPr>
        <p:txBody>
          <a:bodyPr>
            <a:normAutofit fontScale="85000" lnSpcReduction="20000"/>
          </a:bodyPr>
          <a:lstStyle/>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Комментирует планирование и исполнение бюджета, использование государственных средств и состояние государственных финансов</a:t>
            </a:r>
            <a:endParaRPr lang="en-GB" sz="16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Предоставляет замечания </a:t>
            </a:r>
            <a:r>
              <a:rPr lang="ru-RU" sz="1600" b="1" dirty="0">
                <a:latin typeface="Segoe UI" panose="020B0502040204020203" pitchFamily="34" charset="0"/>
                <a:ea typeface="Segoe UI" panose="020B0502040204020203" pitchFamily="34" charset="0"/>
                <a:cs typeface="Segoe UI" panose="020B0502040204020203" pitchFamily="34" charset="0"/>
              </a:rPr>
              <a:t>по любым вопросам</a:t>
            </a:r>
            <a:r>
              <a:rPr lang="ru-RU" sz="1600" dirty="0">
                <a:latin typeface="Segoe UI" panose="020B0502040204020203" pitchFamily="34" charset="0"/>
                <a:ea typeface="Segoe UI" panose="020B0502040204020203" pitchFamily="34" charset="0"/>
                <a:cs typeface="Segoe UI" panose="020B0502040204020203" pitchFamily="34" charset="0"/>
              </a:rPr>
              <a:t>, связанным с планированием и исполнением бюджета или использованием государственных средств</a:t>
            </a:r>
            <a:endParaRPr lang="en-GB" sz="16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Проводит оценку состояния государственного бюджета, его исполнения и размера государственного долга</a:t>
            </a:r>
            <a:endParaRPr lang="en-GB" sz="16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Оказывает поддержку Парламенту в законодательной деятельности</a:t>
            </a:r>
            <a:endParaRPr lang="en-GB" sz="16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b="1" dirty="0">
                <a:latin typeface="Segoe UI" panose="020B0502040204020203" pitchFamily="34" charset="0"/>
                <a:ea typeface="Segoe UI" panose="020B0502040204020203" pitchFamily="34" charset="0"/>
                <a:cs typeface="Segoe UI" panose="020B0502040204020203" pitchFamily="34" charset="0"/>
              </a:rPr>
              <a:t>Принятие законопроекта о бюджете зависит от одобрения Фискальным советом, таким образом у Совета есть право вето в отношении законов о бюджете </a:t>
            </a:r>
            <a:endParaRPr lang="ru-R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noProof="0" dirty="0">
                <a:latin typeface="Segoe UI" panose="020B0502040204020203" pitchFamily="34" charset="0"/>
                <a:ea typeface="Segoe UI" panose="020B0502040204020203" pitchFamily="34" charset="0"/>
                <a:cs typeface="Segoe UI" panose="020B0502040204020203" pitchFamily="34" charset="0"/>
              </a:rPr>
              <a:t>Президент может распустить парламент в случае, если до конца марта (по любой причине) законопроект не будет принят</a:t>
            </a:r>
            <a:r>
              <a:rPr lang="en-GB" sz="1600" noProof="0" dirty="0">
                <a:latin typeface="Segoe UI" panose="020B0502040204020203" pitchFamily="34" charset="0"/>
                <a:ea typeface="Segoe UI" panose="020B0502040204020203" pitchFamily="34" charset="0"/>
                <a:cs typeface="Segoe UI" panose="020B0502040204020203" pitchFamily="34" charset="0"/>
              </a:rPr>
              <a:t>, </a:t>
            </a:r>
            <a:r>
              <a:rPr lang="ru-RU" sz="1600" noProof="0" dirty="0">
                <a:latin typeface="Segoe UI" panose="020B0502040204020203" pitchFamily="34" charset="0"/>
                <a:ea typeface="Segoe UI" panose="020B0502040204020203" pitchFamily="34" charset="0"/>
                <a:cs typeface="Segoe UI" panose="020B0502040204020203" pitchFamily="34" charset="0"/>
              </a:rPr>
              <a:t>поэтому необходимо в короткие сроки получить одобрение Фискального совета (требуется одобрение двух из трех членов Совета</a:t>
            </a:r>
            <a:r>
              <a:rPr lang="en-GB" sz="1600" noProof="0" dirty="0">
                <a:latin typeface="Segoe UI" panose="020B0502040204020203" pitchFamily="34" charset="0"/>
                <a:ea typeface="Segoe UI" panose="020B0502040204020203" pitchFamily="34" charset="0"/>
                <a:cs typeface="Segoe UI" panose="020B0502040204020203" pitchFamily="34" charset="0"/>
              </a:rPr>
              <a:t>) </a:t>
            </a:r>
            <a:endParaRPr lang="hu-HU" sz="16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В соответствии с поправкой, внесенной в закон в </a:t>
            </a:r>
            <a:r>
              <a:rPr lang="en-GB" sz="1600" dirty="0">
                <a:latin typeface="Segoe UI" panose="020B0502040204020203" pitchFamily="34" charset="0"/>
                <a:ea typeface="Segoe UI" panose="020B0502040204020203" pitchFamily="34" charset="0"/>
                <a:cs typeface="Segoe UI" panose="020B0502040204020203" pitchFamily="34" charset="0"/>
              </a:rPr>
              <a:t>2018</a:t>
            </a:r>
            <a:r>
              <a:rPr lang="ru-RU" sz="1600" dirty="0">
                <a:latin typeface="Segoe UI" panose="020B0502040204020203" pitchFamily="34" charset="0"/>
                <a:ea typeface="Segoe UI" panose="020B0502040204020203" pitchFamily="34" charset="0"/>
                <a:cs typeface="Segoe UI" panose="020B0502040204020203" pitchFamily="34" charset="0"/>
              </a:rPr>
              <a:t> г.</a:t>
            </a:r>
            <a:r>
              <a:rPr lang="en-GB" sz="1600" dirty="0">
                <a:latin typeface="Segoe UI" panose="020B0502040204020203" pitchFamily="34" charset="0"/>
                <a:ea typeface="Segoe UI" panose="020B0502040204020203" pitchFamily="34" charset="0"/>
                <a:cs typeface="Segoe UI" panose="020B0502040204020203" pitchFamily="34" charset="0"/>
              </a:rPr>
              <a:t>, </a:t>
            </a:r>
            <a:r>
              <a:rPr lang="ru-RU" sz="1600" dirty="0">
                <a:latin typeface="Segoe UI" panose="020B0502040204020203" pitchFamily="34" charset="0"/>
                <a:ea typeface="Segoe UI" panose="020B0502040204020203" pitchFamily="34" charset="0"/>
                <a:cs typeface="Segoe UI" panose="020B0502040204020203" pitchFamily="34" charset="0"/>
              </a:rPr>
              <a:t>в обязанности Фискального совета входит предварительная и итоговая проверка соблюдения бюджетных правил, связанных с обеспечением сбалансированности государственного бюджета</a:t>
            </a:r>
            <a:r>
              <a:rPr lang="en-GB" sz="1600" dirty="0">
                <a:latin typeface="Segoe UI" panose="020B0502040204020203" pitchFamily="34" charset="0"/>
                <a:ea typeface="Segoe UI" panose="020B0502040204020203" pitchFamily="34" charset="0"/>
                <a:cs typeface="Segoe UI" panose="020B0502040204020203" pitchFamily="34" charset="0"/>
              </a:rPr>
              <a:t>, </a:t>
            </a:r>
            <a:r>
              <a:rPr lang="ru-RU" sz="1600" dirty="0">
                <a:latin typeface="Segoe UI" panose="020B0502040204020203" pitchFamily="34" charset="0"/>
                <a:ea typeface="Segoe UI" panose="020B0502040204020203" pitchFamily="34" charset="0"/>
                <a:cs typeface="Segoe UI" panose="020B0502040204020203" pitchFamily="34" charset="0"/>
              </a:rPr>
              <a:t>в т.ч. соблюдения среднесрочных целей бюджета.</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5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fontAlgn="b"/>
            <a:r>
              <a:rPr lang="ru-RU" sz="2400" noProof="0" dirty="0">
                <a:latin typeface="Segoe UI" panose="020B0502040204020203" pitchFamily="34" charset="0"/>
                <a:ea typeface="Segoe UI" panose="020B0502040204020203" pitchFamily="34" charset="0"/>
                <a:cs typeface="Segoe UI" panose="020B0502040204020203" pitchFamily="34" charset="0"/>
              </a:rPr>
              <a:t>Роль высшего органа финансового контроля в Венгрии</a:t>
            </a:r>
            <a:endParaRPr lang="en-GB" sz="2400" noProof="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artalom helye 2"/>
          <p:cNvSpPr>
            <a:spLocks noGrp="1"/>
          </p:cNvSpPr>
          <p:nvPr>
            <p:ph idx="1"/>
          </p:nvPr>
        </p:nvSpPr>
        <p:spPr>
          <a:xfrm>
            <a:off x="3563888" y="908720"/>
            <a:ext cx="5328592" cy="5184576"/>
          </a:xfrm>
        </p:spPr>
        <p:txBody>
          <a:bodyPr>
            <a:normAutofit/>
          </a:bodyPr>
          <a:lstStyle/>
          <a:p>
            <a:pPr marL="285750" indent="-285750" algn="just">
              <a:spcBef>
                <a:spcPts val="600"/>
              </a:spcBef>
              <a:spcAft>
                <a:spcPts val="600"/>
              </a:spcAft>
              <a:buFont typeface="Wingdings" panose="05000000000000000000" pitchFamily="2" charset="2"/>
              <a:buChar char="ü"/>
            </a:pPr>
            <a:r>
              <a:rPr lang="ru-RU" sz="1500" noProof="0" dirty="0">
                <a:latin typeface="Segoe UI" panose="020B0502040204020203" pitchFamily="34" charset="0"/>
                <a:ea typeface="Segoe UI" panose="020B0502040204020203" pitchFamily="34" charset="0"/>
                <a:cs typeface="Segoe UI" panose="020B0502040204020203" pitchFamily="34" charset="0"/>
              </a:rPr>
              <a:t>Высший орган финансового контроля (ВОФК) в Венгрии – это высший орган финансового и экономического аудита Национальной Ассамблеи </a:t>
            </a:r>
            <a:endParaRPr lang="en-GB" sz="15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ВОФК - единственный негосударственный орган, который осуществляет надзор за бюджетом с января по декабрь</a:t>
            </a:r>
            <a:endParaRPr lang="en-GB" sz="15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ВОФК также проводит анализ бюджетных процессов в течение текущего года и года, предшествующего текущему</a:t>
            </a:r>
            <a:endParaRPr lang="en-GB" sz="1500"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Он выражает комплексное и объективное заключение о финансовом отчете и о надёжности бюджетных данных </a:t>
            </a: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Он исполняет положения основного закона, относящиеся к государственному долгу, и проводит мониторинг расчетов, лежащих в основе расчета размера государственного долга</a:t>
            </a: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Он готовит заключение о проекте бюджета и аналитические материалы для Фискального совета</a:t>
            </a:r>
            <a:endParaRPr lang="en-GB" sz="1400" noProof="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10569"/>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4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Бюджетные правила</a:t>
            </a:r>
            <a:endParaRPr lang="en-GB" sz="2800" b="1" dirty="0">
              <a:solidFill>
                <a:schemeClr val="bg1">
                  <a:lumMod val="85000"/>
                </a:schemeClr>
              </a:solidFill>
              <a:latin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Планирование бюджета </a:t>
            </a:r>
            <a:r>
              <a:rPr lang="en-GB" sz="2800" b="1" dirty="0">
                <a:solidFill>
                  <a:schemeClr val="bg1">
                    <a:lumMod val="85000"/>
                  </a:schemeClr>
                </a:solidFill>
                <a:latin typeface="Segoe UI" panose="020B0502040204020203" pitchFamily="34" charset="0"/>
                <a:cs typeface="Segoe UI" panose="020B0502040204020203" pitchFamily="34" charset="0"/>
              </a:rPr>
              <a:t>(</a:t>
            </a:r>
            <a:r>
              <a:rPr lang="ru-RU" sz="2800" b="1" dirty="0">
                <a:solidFill>
                  <a:schemeClr val="bg1">
                    <a:lumMod val="85000"/>
                  </a:schemeClr>
                </a:solidFill>
                <a:latin typeface="Segoe UI" panose="020B0502040204020203" pitchFamily="34" charset="0"/>
                <a:cs typeface="Segoe UI" panose="020B0502040204020203" pitchFamily="34" charset="0"/>
              </a:rPr>
              <a:t>в узком смысле</a:t>
            </a:r>
            <a:r>
              <a:rPr lang="en-GB" sz="2800" b="1" dirty="0">
                <a:solidFill>
                  <a:schemeClr val="bg1">
                    <a:lumMod val="85000"/>
                  </a:schemeClr>
                </a:solidFill>
                <a:latin typeface="Segoe UI" panose="020B0502040204020203" pitchFamily="34" charset="0"/>
                <a:cs typeface="Segoe UI" panose="020B0502040204020203" pitchFamily="34" charset="0"/>
              </a:rPr>
              <a:t>)</a:t>
            </a:r>
          </a:p>
          <a:p>
            <a:pPr marL="2695575" indent="-457200">
              <a:lnSpc>
                <a:spcPct val="150000"/>
              </a:lnSpc>
              <a:buFont typeface="+mj-lt"/>
              <a:buAutoNum type="arabicPeriod"/>
            </a:pPr>
            <a:r>
              <a:rPr lang="ru-RU" sz="2800" b="1" dirty="0">
                <a:latin typeface="Segoe UI" panose="020B0502040204020203" pitchFamily="34" charset="0"/>
                <a:ea typeface="Segoe UI" panose="020B0502040204020203" pitchFamily="34" charset="0"/>
                <a:cs typeface="Segoe UI" panose="020B0502040204020203" pitchFamily="34" charset="0"/>
              </a:rPr>
              <a:t>Исполнение бюджета</a:t>
            </a:r>
            <a:endParaRPr lang="en-GB" sz="2800" b="1" dirty="0">
              <a:latin typeface="Segoe UI" panose="020B0502040204020203" pitchFamily="34" charset="0"/>
              <a:ea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Процедура подготовки годового отчета</a:t>
            </a:r>
            <a:endParaRPr lang="en-GB"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175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05" y="116632"/>
            <a:ext cx="9165771" cy="576064"/>
          </a:xfrm>
        </p:spPr>
        <p:txBody>
          <a:bodyPr>
            <a:normAutofit/>
          </a:bodyPr>
          <a:lstStyle/>
          <a:p>
            <a:r>
              <a:rPr lang="ru-RU" noProof="0" dirty="0">
                <a:latin typeface="Segoe UI" panose="020B0502040204020203" pitchFamily="34" charset="0"/>
                <a:ea typeface="Segoe UI" panose="020B0502040204020203" pitchFamily="34" charset="0"/>
                <a:cs typeface="Segoe UI" panose="020B0502040204020203" pitchFamily="34" charset="0"/>
              </a:rPr>
              <a:t>Процесс исполнения бюджета</a:t>
            </a:r>
            <a:endParaRPr lang="en-GB"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15</a:t>
            </a:fld>
            <a:endParaRPr lang="x-none">
              <a:solidFill>
                <a:prstClr val="black">
                  <a:tint val="75000"/>
                </a:prstClr>
              </a:solidFill>
            </a:endParaRPr>
          </a:p>
        </p:txBody>
      </p:sp>
      <p:cxnSp>
        <p:nvCxnSpPr>
          <p:cNvPr id="18" name="Egyenes összekötő 17"/>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465217825"/>
              </p:ext>
            </p:extLst>
          </p:nvPr>
        </p:nvGraphicFramePr>
        <p:xfrm>
          <a:off x="112452" y="764704"/>
          <a:ext cx="885203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57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ru-RU" noProof="0" dirty="0">
                <a:latin typeface="Segoe UI" panose="020B0502040204020203" pitchFamily="34" charset="0"/>
                <a:ea typeface="Segoe UI" panose="020B0502040204020203" pitchFamily="34" charset="0"/>
                <a:cs typeface="Segoe UI" panose="020B0502040204020203" pitchFamily="34" charset="0"/>
              </a:rPr>
              <a:t>Оперативный отчет и мониторинг</a:t>
            </a:r>
            <a:endParaRPr lang="en-GB"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4559948" y="842727"/>
            <a:ext cx="4140000" cy="5292007"/>
          </a:xfrm>
        </p:spPr>
        <p:txBody>
          <a:bodyPr/>
          <a:lstStyle/>
          <a:p>
            <a:pPr algn="just"/>
            <a:r>
              <a:rPr lang="ru-RU" sz="1600" b="1" noProof="0" dirty="0">
                <a:latin typeface="Segoe UI" panose="020B0502040204020203" pitchFamily="34" charset="0"/>
                <a:ea typeface="Segoe UI" panose="020B0502040204020203" pitchFamily="34" charset="0"/>
                <a:cs typeface="Segoe UI" panose="020B0502040204020203" pitchFamily="34" charset="0"/>
              </a:rPr>
              <a:t>Детальная информация о состоянии финансов центрального правительства </a:t>
            </a:r>
            <a:r>
              <a:rPr lang="ru-RU" sz="1600" b="1" dirty="0">
                <a:latin typeface="Segoe UI" panose="020B0502040204020203" pitchFamily="34" charset="0"/>
                <a:ea typeface="Segoe UI" panose="020B0502040204020203" pitchFamily="34" charset="0"/>
                <a:cs typeface="Segoe UI" panose="020B0502040204020203" pitchFamily="34" charset="0"/>
              </a:rPr>
              <a:t>- </a:t>
            </a:r>
            <a:r>
              <a:rPr lang="ru-RU" sz="1600" b="1" noProof="0" dirty="0">
                <a:latin typeface="Segoe UI" panose="020B0502040204020203" pitchFamily="34" charset="0"/>
                <a:ea typeface="Segoe UI" panose="020B0502040204020203" pitchFamily="34" charset="0"/>
                <a:cs typeface="Segoe UI" panose="020B0502040204020203" pitchFamily="34" charset="0"/>
              </a:rPr>
              <a:t>в конце мая </a:t>
            </a:r>
            <a:r>
              <a:rPr lang="en-GB" sz="1600" b="1" noProof="0" dirty="0">
                <a:latin typeface="Segoe UI" panose="020B0502040204020203" pitchFamily="34" charset="0"/>
                <a:ea typeface="Segoe UI" panose="020B0502040204020203" pitchFamily="34" charset="0"/>
                <a:cs typeface="Segoe UI" panose="020B0502040204020203" pitchFamily="34" charset="0"/>
              </a:rPr>
              <a:t>2018</a:t>
            </a:r>
            <a:r>
              <a:rPr lang="ru-RU" sz="1600" b="1" noProof="0" dirty="0">
                <a:latin typeface="Segoe UI" panose="020B0502040204020203" pitchFamily="34" charset="0"/>
                <a:ea typeface="Segoe UI" panose="020B0502040204020203" pitchFamily="34" charset="0"/>
                <a:cs typeface="Segoe UI" panose="020B0502040204020203" pitchFamily="34" charset="0"/>
              </a:rPr>
              <a:t> г.</a:t>
            </a:r>
            <a:endParaRPr lang="en-GB" noProof="0" dirty="0">
              <a:latin typeface="Segoe UI" panose="020B0502040204020203" pitchFamily="34" charset="0"/>
              <a:ea typeface="Segoe UI" panose="020B0502040204020203" pitchFamily="34" charset="0"/>
              <a:cs typeface="Segoe UI" panose="020B0502040204020203"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4" t="8889" r="30052" b="3056"/>
          <a:stretch/>
        </p:blipFill>
        <p:spPr bwMode="auto">
          <a:xfrm>
            <a:off x="4860032" y="1814734"/>
            <a:ext cx="3695473"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artalom helye 3"/>
          <p:cNvSpPr txBox="1">
            <a:spLocks/>
          </p:cNvSpPr>
          <p:nvPr/>
        </p:nvSpPr>
        <p:spPr>
          <a:xfrm>
            <a:off x="323528" y="914734"/>
            <a:ext cx="4140000" cy="5220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ctr"/>
            <a:r>
              <a:rPr lang="ru-RU" sz="1600" b="1" dirty="0">
                <a:latin typeface="Segoe UI" panose="020B0502040204020203" pitchFamily="34" charset="0"/>
                <a:ea typeface="Segoe UI" panose="020B0502040204020203" pitchFamily="34" charset="0"/>
                <a:cs typeface="Segoe UI" panose="020B0502040204020203" pitchFamily="34" charset="0"/>
              </a:rPr>
              <a:t>Ежемесячные «оперативные» отчеты в течение года</a:t>
            </a:r>
            <a:endParaRPr lang="hu-HU" sz="1600" b="1" i="1" dirty="0">
              <a:latin typeface="Segoe UI" panose="020B0502040204020203" pitchFamily="34" charset="0"/>
              <a:ea typeface="Segoe UI" panose="020B0502040204020203" pitchFamily="34" charset="0"/>
              <a:cs typeface="Segoe UI" panose="020B0502040204020203" pitchFamily="34" charset="0"/>
            </a:endParaRPr>
          </a:p>
          <a:p>
            <a:endParaRPr lang="hu-HU"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833" t="9074" r="30990" b="4815"/>
          <a:stretch/>
        </p:blipFill>
        <p:spPr bwMode="auto">
          <a:xfrm>
            <a:off x="332706" y="1596637"/>
            <a:ext cx="3348000" cy="45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6"/>
          <p:cNvCxnSpPr/>
          <p:nvPr/>
        </p:nvCxnSpPr>
        <p:spPr>
          <a:xfrm>
            <a:off x="-21771"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2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altLang="en-US" sz="2400" noProof="0" dirty="0">
                <a:latin typeface="Segoe UI" panose="020B0502040204020203" pitchFamily="34" charset="0"/>
                <a:ea typeface="Segoe UI" panose="020B0502040204020203" pitchFamily="34" charset="0"/>
                <a:cs typeface="Segoe UI" panose="020B0502040204020203" pitchFamily="34" charset="0"/>
              </a:rPr>
              <a:t>Использование остатков на счетах</a:t>
            </a:r>
            <a:endParaRPr lang="en-GB" altLang="en-US"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112452" y="1052736"/>
            <a:ext cx="8928992" cy="4570482"/>
          </a:xfrm>
          <a:prstGeom prst="rect">
            <a:avLst/>
          </a:prstGeom>
        </p:spPr>
        <p:txBody>
          <a:bodyPr wrap="square">
            <a:spAutoFit/>
          </a:bodyPr>
          <a:lstStyle/>
          <a:p>
            <a:pPr algn="just">
              <a:spcBef>
                <a:spcPts val="600"/>
              </a:spcBef>
              <a:spcAft>
                <a:spcPts val="600"/>
              </a:spcAft>
            </a:pPr>
            <a:r>
              <a:rPr lang="ru-RU" altLang="en-US" dirty="0">
                <a:latin typeface="Segoe UI" panose="020B0502040204020203" pitchFamily="34" charset="0"/>
                <a:ea typeface="Segoe UI" panose="020B0502040204020203" pitchFamily="34" charset="0"/>
                <a:cs typeface="Segoe UI" panose="020B0502040204020203" pitchFamily="34" charset="0"/>
              </a:rPr>
              <a:t>В разных организациях и подсекторах существуют разные правила</a:t>
            </a:r>
            <a:r>
              <a:rPr lang="en-GB" altLang="en-US"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b="1" dirty="0">
                <a:latin typeface="Segoe UI" panose="020B0502040204020203" pitchFamily="34" charset="0"/>
                <a:ea typeface="Segoe UI" panose="020B0502040204020203" pitchFamily="34" charset="0"/>
                <a:cs typeface="Segoe UI" panose="020B0502040204020203" pitchFamily="34" charset="0"/>
              </a:rPr>
              <a:t>Что касается бюджетных учреждений</a:t>
            </a:r>
            <a:r>
              <a:rPr lang="en-GB" altLang="en-US" b="1"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центрального правительства и ассигнований в рамках глав бюджета</a:t>
            </a:r>
            <a:r>
              <a:rPr lang="ru-RU" altLang="en-US" dirty="0">
                <a:latin typeface="Segoe UI" panose="020B0502040204020203" pitchFamily="34" charset="0"/>
                <a:ea typeface="Segoe UI" panose="020B0502040204020203" pitchFamily="34" charset="0"/>
                <a:cs typeface="Segoe UI" panose="020B0502040204020203" pitchFamily="34" charset="0"/>
              </a:rPr>
              <a:t>, то остатки должны перечисляться в </a:t>
            </a:r>
            <a:r>
              <a:rPr lang="ru-RU" altLang="en-US" b="1" dirty="0">
                <a:latin typeface="Segoe UI" panose="020B0502040204020203" pitchFamily="34" charset="0"/>
                <a:ea typeface="Segoe UI" panose="020B0502040204020203" pitchFamily="34" charset="0"/>
                <a:cs typeface="Segoe UI" panose="020B0502040204020203" pitchFamily="34" charset="0"/>
              </a:rPr>
              <a:t>Центральный фонд расчетов по остаткам</a:t>
            </a:r>
            <a:r>
              <a:rPr lang="en-GB" altLang="en-US" b="1"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Правительство</a:t>
            </a:r>
            <a:r>
              <a:rPr lang="ru-RU" altLang="en-US" dirty="0">
                <a:latin typeface="Segoe UI" panose="020B0502040204020203" pitchFamily="34" charset="0"/>
                <a:ea typeface="Segoe UI" panose="020B0502040204020203" pitchFamily="34" charset="0"/>
                <a:cs typeface="Segoe UI" panose="020B0502040204020203" pitchFamily="34" charset="0"/>
              </a:rPr>
              <a:t> принимает решение о дальнейшем использовании этих средств на основании представления министра финансов</a:t>
            </a:r>
            <a:endParaRPr lang="en-GB" alt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b="1" dirty="0">
                <a:latin typeface="Segoe UI" panose="020B0502040204020203" pitchFamily="34" charset="0"/>
                <a:ea typeface="Segoe UI" panose="020B0502040204020203" pitchFamily="34" charset="0"/>
                <a:cs typeface="Segoe UI" panose="020B0502040204020203" pitchFamily="34" charset="0"/>
              </a:rPr>
              <a:t>Центральные </a:t>
            </a:r>
            <a:r>
              <a:rPr lang="ru-RU" altLang="en-US" dirty="0">
                <a:latin typeface="Segoe UI" panose="020B0502040204020203" pitchFamily="34" charset="0"/>
                <a:ea typeface="Segoe UI" panose="020B0502040204020203" pitchFamily="34" charset="0"/>
                <a:cs typeface="Segoe UI" panose="020B0502040204020203" pitchFamily="34" charset="0"/>
              </a:rPr>
              <a:t>бюджетные </a:t>
            </a:r>
            <a:r>
              <a:rPr lang="ru-RU" altLang="en-US" b="1" dirty="0">
                <a:latin typeface="Segoe UI" panose="020B0502040204020203" pitchFamily="34" charset="0"/>
                <a:ea typeface="Segoe UI" panose="020B0502040204020203" pitchFamily="34" charset="0"/>
                <a:cs typeface="Segoe UI" panose="020B0502040204020203" pitchFamily="34" charset="0"/>
              </a:rPr>
              <a:t>ассигнования</a:t>
            </a:r>
            <a:r>
              <a:rPr lang="en-GB" altLang="en-US"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нулевой остаток </a:t>
            </a:r>
            <a:r>
              <a:rPr lang="en-GB" altLang="en-US" dirty="0">
                <a:latin typeface="Segoe UI" panose="020B0502040204020203" pitchFamily="34" charset="0"/>
                <a:ea typeface="Segoe UI" panose="020B0502040204020203" pitchFamily="34" charset="0"/>
                <a:cs typeface="Segoe UI" panose="020B0502040204020203" pitchFamily="34" charset="0"/>
              </a:rPr>
              <a:t>(</a:t>
            </a:r>
            <a:r>
              <a:rPr lang="ru-RU" altLang="en-US" dirty="0">
                <a:latin typeface="Segoe UI" panose="020B0502040204020203" pitchFamily="34" charset="0"/>
                <a:ea typeface="Segoe UI" panose="020B0502040204020203" pitchFamily="34" charset="0"/>
                <a:cs typeface="Segoe UI" panose="020B0502040204020203" pitchFamily="34" charset="0"/>
              </a:rPr>
              <a:t>в последний день года счета должны быть закрыты с нулевым остатком</a:t>
            </a:r>
            <a:r>
              <a:rPr lang="en-GB" altLang="en-US"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b="1" dirty="0">
                <a:latin typeface="Segoe UI" panose="020B0502040204020203" pitchFamily="34" charset="0"/>
                <a:ea typeface="Segoe UI" panose="020B0502040204020203" pitchFamily="34" charset="0"/>
                <a:cs typeface="Segoe UI" panose="020B0502040204020203" pitchFamily="34" charset="0"/>
              </a:rPr>
              <a:t>Внебюджетные фонды</a:t>
            </a:r>
            <a:r>
              <a:rPr lang="en-GB"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требуется одобрение Министерства финансов</a:t>
            </a:r>
            <a:r>
              <a:rPr lang="en-GB" altLang="en-US"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фонды социального страхования</a:t>
            </a:r>
            <a:r>
              <a:rPr lang="en-GB"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в соответствии с правилами исполнения бюджета</a:t>
            </a:r>
            <a:r>
              <a:rPr lang="en-GB" altLang="en-US"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b="1" dirty="0">
                <a:latin typeface="Segoe UI" panose="020B0502040204020203" pitchFamily="34" charset="0"/>
                <a:ea typeface="Segoe UI" panose="020B0502040204020203" pitchFamily="34" charset="0"/>
                <a:cs typeface="Segoe UI" panose="020B0502040204020203" pitchFamily="34" charset="0"/>
              </a:rPr>
              <a:t>Местные органы управления</a:t>
            </a:r>
            <a:r>
              <a:rPr lang="en-GB"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местные решения, центрального правила нет</a:t>
            </a:r>
            <a:r>
              <a:rPr lang="en-GB" altLang="en-US"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1195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altLang="en-US" sz="2400" noProof="0" dirty="0">
                <a:latin typeface="Segoe UI" panose="020B0502040204020203" pitchFamily="34" charset="0"/>
                <a:ea typeface="Segoe UI" panose="020B0502040204020203" pitchFamily="34" charset="0"/>
                <a:cs typeface="Segoe UI" panose="020B0502040204020203" pitchFamily="34" charset="0"/>
              </a:rPr>
              <a:t>Размер и использование резервов в </a:t>
            </a:r>
            <a:r>
              <a:rPr lang="en-GB" altLang="en-US" sz="2400" noProof="0" dirty="0">
                <a:latin typeface="Segoe UI" panose="020B0502040204020203" pitchFamily="34" charset="0"/>
                <a:ea typeface="Segoe UI" panose="020B0502040204020203" pitchFamily="34" charset="0"/>
                <a:cs typeface="Segoe UI" panose="020B0502040204020203" pitchFamily="34" charset="0"/>
              </a:rPr>
              <a:t>2019</a:t>
            </a:r>
            <a:r>
              <a:rPr lang="ru-RU" altLang="en-US" sz="2400" noProof="0" dirty="0">
                <a:latin typeface="Segoe UI" panose="020B0502040204020203" pitchFamily="34" charset="0"/>
                <a:ea typeface="Segoe UI" panose="020B0502040204020203" pitchFamily="34" charset="0"/>
                <a:cs typeface="Segoe UI" panose="020B0502040204020203" pitchFamily="34" charset="0"/>
              </a:rPr>
              <a:t> г.</a:t>
            </a:r>
            <a:endParaRPr lang="en-GB" altLang="en-US"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a:graphicFrameLocks noGrp="1"/>
          </p:cNvGraphicFramePr>
          <p:nvPr>
            <p:extLst>
              <p:ext uri="{D42A27DB-BD31-4B8C-83A1-F6EECF244321}">
                <p14:modId xmlns:p14="http://schemas.microsoft.com/office/powerpoint/2010/main" val="3383189197"/>
              </p:ext>
            </p:extLst>
          </p:nvPr>
        </p:nvGraphicFramePr>
        <p:xfrm>
          <a:off x="112452" y="692696"/>
          <a:ext cx="9109348" cy="5544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4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dirty="0"/>
              <a:t>Дополнительный бюджет</a:t>
            </a:r>
            <a:endParaRPr lang="en-GB" altLang="en-US"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artalom helye 2"/>
          <p:cNvSpPr>
            <a:spLocks noGrp="1"/>
          </p:cNvSpPr>
          <p:nvPr>
            <p:ph idx="1"/>
          </p:nvPr>
        </p:nvSpPr>
        <p:spPr>
          <a:xfrm>
            <a:off x="112452" y="836712"/>
            <a:ext cx="4747580" cy="5400600"/>
          </a:xfrm>
        </p:spPr>
        <p:txBody>
          <a:bodyPr>
            <a:normAutofit/>
          </a:bodyPr>
          <a:lstStyle/>
          <a:p>
            <a:pPr algn="l"/>
            <a:r>
              <a:rPr lang="ru-RU" sz="1800" noProof="0" dirty="0">
                <a:latin typeface="Segoe UI" panose="020B0502040204020203" pitchFamily="34" charset="0"/>
                <a:ea typeface="Segoe UI" panose="020B0502040204020203" pitchFamily="34" charset="0"/>
                <a:cs typeface="Segoe UI" panose="020B0502040204020203" pitchFamily="34" charset="0"/>
              </a:rPr>
              <a:t>Внесение изменений в бюджет</a:t>
            </a:r>
            <a:r>
              <a:rPr lang="en-US" sz="1800" noProof="0" dirty="0">
                <a:latin typeface="Segoe UI" panose="020B0502040204020203" pitchFamily="34" charset="0"/>
                <a:ea typeface="Segoe UI" panose="020B0502040204020203" pitchFamily="34" charset="0"/>
                <a:cs typeface="Segoe UI" panose="020B0502040204020203" pitchFamily="34" charset="0"/>
              </a:rPr>
              <a:t> </a:t>
            </a:r>
            <a:r>
              <a:rPr lang="ru-RU" sz="1800" noProof="0" dirty="0">
                <a:latin typeface="Segoe UI" panose="020B0502040204020203" pitchFamily="34" charset="0"/>
                <a:ea typeface="Segoe UI" panose="020B0502040204020203" pitchFamily="34" charset="0"/>
                <a:cs typeface="Segoe UI" panose="020B0502040204020203" pitchFamily="34" charset="0"/>
              </a:rPr>
              <a:t>необходимо </a:t>
            </a:r>
            <a:r>
              <a:rPr lang="en-US" sz="1800" dirty="0">
                <a:latin typeface="Segoe UI" panose="020B0502040204020203" pitchFamily="34" charset="0"/>
                <a:ea typeface="Segoe UI" panose="020B0502040204020203" pitchFamily="34" charset="0"/>
                <a:cs typeface="Segoe UI" panose="020B0502040204020203" pitchFamily="34" charset="0"/>
              </a:rPr>
              <a:t>(</a:t>
            </a:r>
            <a:r>
              <a:rPr lang="ru-RU" sz="1800" b="1" dirty="0">
                <a:latin typeface="Segoe UI" panose="020B0502040204020203" pitchFamily="34" charset="0"/>
                <a:ea typeface="Segoe UI" panose="020B0502040204020203" pitchFamily="34" charset="0"/>
                <a:cs typeface="Segoe UI" panose="020B0502040204020203" pitchFamily="34" charset="0"/>
              </a:rPr>
              <a:t>в соответствии с законодательством</a:t>
            </a:r>
            <a:r>
              <a:rPr lang="en-US" sz="1800" dirty="0">
                <a:latin typeface="Segoe UI" panose="020B0502040204020203" pitchFamily="34" charset="0"/>
                <a:ea typeface="Segoe UI" panose="020B0502040204020203" pitchFamily="34" charset="0"/>
                <a:cs typeface="Segoe UI" panose="020B0502040204020203" pitchFamily="34" charset="0"/>
              </a:rPr>
              <a:t>)</a:t>
            </a:r>
            <a:r>
              <a:rPr lang="ru-RU" sz="1800" noProof="0" dirty="0">
                <a:latin typeface="Segoe UI" panose="020B0502040204020203" pitchFamily="34" charset="0"/>
                <a:ea typeface="Segoe UI" panose="020B0502040204020203" pitchFamily="34" charset="0"/>
                <a:cs typeface="Segoe UI" panose="020B0502040204020203" pitchFamily="34" charset="0"/>
              </a:rPr>
              <a:t> если</a:t>
            </a:r>
            <a:endParaRPr lang="en-GB" sz="1800" noProof="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1800" dirty="0">
                <a:latin typeface="Segoe UI" panose="020B0502040204020203" pitchFamily="34" charset="0"/>
                <a:ea typeface="Segoe UI" panose="020B0502040204020203" pitchFamily="34" charset="0"/>
                <a:cs typeface="Segoe UI" panose="020B0502040204020203" pitchFamily="34" charset="0"/>
              </a:rPr>
              <a:t>Не выполняется правило в отношении уровня долга </a:t>
            </a:r>
          </a:p>
          <a:p>
            <a:pPr marL="800100" lvl="1" indent="-342900">
              <a:buFont typeface="Wingdings" panose="05000000000000000000" pitchFamily="2" charset="2"/>
              <a:buChar char="ü"/>
            </a:pPr>
            <a:r>
              <a:rPr lang="ru-RU" sz="1800" noProof="0" dirty="0">
                <a:latin typeface="Segoe UI" panose="020B0502040204020203" pitchFamily="34" charset="0"/>
                <a:ea typeface="Segoe UI" panose="020B0502040204020203" pitchFamily="34" charset="0"/>
                <a:cs typeface="Segoe UI" panose="020B0502040204020203" pitchFamily="34" charset="0"/>
              </a:rPr>
              <a:t>И</a:t>
            </a:r>
            <a:r>
              <a:rPr lang="ru-RU" sz="1800" dirty="0" err="1">
                <a:latin typeface="Segoe UI" panose="020B0502040204020203" pitchFamily="34" charset="0"/>
                <a:ea typeface="Segoe UI" panose="020B0502040204020203" pitchFamily="34" charset="0"/>
                <a:cs typeface="Segoe UI" panose="020B0502040204020203" pitchFamily="34" charset="0"/>
              </a:rPr>
              <a:t>зменяется</a:t>
            </a:r>
            <a:r>
              <a:rPr lang="ru-RU" sz="1800" dirty="0">
                <a:latin typeface="Segoe UI" panose="020B0502040204020203" pitchFamily="34" charset="0"/>
                <a:ea typeface="Segoe UI" panose="020B0502040204020203" pitchFamily="34" charset="0"/>
                <a:cs typeface="Segoe UI" panose="020B0502040204020203" pitchFamily="34" charset="0"/>
              </a:rPr>
              <a:t> законодательство</a:t>
            </a:r>
            <a:endParaRPr lang="en-GB" sz="1800" noProof="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1800" noProof="0" dirty="0">
                <a:latin typeface="Segoe UI" panose="020B0502040204020203" pitchFamily="34" charset="0"/>
                <a:ea typeface="Segoe UI" panose="020B0502040204020203" pitchFamily="34" charset="0"/>
                <a:cs typeface="Segoe UI" panose="020B0502040204020203" pitchFamily="34" charset="0"/>
              </a:rPr>
              <a:t>Снижаются доходы / оценка дефицита ниже его ранее запланированного значения</a:t>
            </a:r>
            <a:endParaRPr lang="en-GB" sz="1800" noProof="0" dirty="0">
              <a:latin typeface="Segoe UI" panose="020B0502040204020203" pitchFamily="34" charset="0"/>
              <a:ea typeface="Segoe UI" panose="020B0502040204020203" pitchFamily="34" charset="0"/>
              <a:cs typeface="Segoe UI" panose="020B0502040204020203" pitchFamily="34" charset="0"/>
            </a:endParaRPr>
          </a:p>
          <a:p>
            <a:pPr algn="l"/>
            <a:r>
              <a:rPr lang="ru-RU" sz="1800" noProof="0" dirty="0">
                <a:latin typeface="Segoe UI" panose="020B0502040204020203" pitchFamily="34" charset="0"/>
                <a:ea typeface="Segoe UI" panose="020B0502040204020203" pitchFamily="34" charset="0"/>
                <a:cs typeface="Segoe UI" panose="020B0502040204020203" pitchFamily="34" charset="0"/>
              </a:rPr>
              <a:t>Основные (</a:t>
            </a:r>
            <a:r>
              <a:rPr lang="ru-RU" sz="1800" b="1" noProof="0" dirty="0">
                <a:latin typeface="Segoe UI" panose="020B0502040204020203" pitchFamily="34" charset="0"/>
                <a:ea typeface="Segoe UI" panose="020B0502040204020203" pitchFamily="34" charset="0"/>
                <a:cs typeface="Segoe UI" panose="020B0502040204020203" pitchFamily="34" charset="0"/>
              </a:rPr>
              <a:t>фактические</a:t>
            </a:r>
            <a:r>
              <a:rPr lang="ru-RU" sz="1800" noProof="0" dirty="0">
                <a:latin typeface="Segoe UI" panose="020B0502040204020203" pitchFamily="34" charset="0"/>
                <a:ea typeface="Segoe UI" panose="020B0502040204020203" pitchFamily="34" charset="0"/>
                <a:cs typeface="Segoe UI" panose="020B0502040204020203" pitchFamily="34" charset="0"/>
              </a:rPr>
              <a:t>) причины внесения изменений в бюджет </a:t>
            </a:r>
            <a:r>
              <a:rPr lang="en-GB" sz="1800" noProof="0" dirty="0">
                <a:latin typeface="Segoe UI" panose="020B0502040204020203" pitchFamily="34" charset="0"/>
                <a:ea typeface="Segoe UI" panose="020B0502040204020203" pitchFamily="34" charset="0"/>
                <a:cs typeface="Segoe UI" panose="020B0502040204020203" pitchFamily="34" charset="0"/>
              </a:rPr>
              <a:t> </a:t>
            </a:r>
          </a:p>
          <a:p>
            <a:pPr marL="800100" lvl="1" indent="-342900">
              <a:buFont typeface="Wingdings" panose="05000000000000000000" pitchFamily="2" charset="2"/>
              <a:buChar char="ü"/>
            </a:pPr>
            <a:r>
              <a:rPr lang="ru-RU" sz="1800" noProof="0" dirty="0">
                <a:latin typeface="Segoe UI" panose="020B0502040204020203" pitchFamily="34" charset="0"/>
                <a:ea typeface="Segoe UI" panose="020B0502040204020203" pitchFamily="34" charset="0"/>
                <a:cs typeface="Segoe UI" panose="020B0502040204020203" pitchFamily="34" charset="0"/>
              </a:rPr>
              <a:t>Дополнительные доходы</a:t>
            </a:r>
            <a:endParaRPr lang="en-GB" sz="1800" noProof="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1800" dirty="0">
                <a:solidFill>
                  <a:srgbClr val="FF0000"/>
                </a:solidFill>
                <a:latin typeface="Segoe UI" panose="020B0502040204020203" pitchFamily="34" charset="0"/>
                <a:ea typeface="Segoe UI" panose="020B0502040204020203" pitchFamily="34" charset="0"/>
                <a:cs typeface="Segoe UI" panose="020B0502040204020203" pitchFamily="34" charset="0"/>
              </a:rPr>
              <a:t>Новые</a:t>
            </a:r>
            <a:r>
              <a:rPr lang="ru-RU" sz="1800" noProof="0" dirty="0">
                <a:solidFill>
                  <a:srgbClr val="FF0000"/>
                </a:solidFill>
                <a:latin typeface="Segoe UI" panose="020B0502040204020203" pitchFamily="34" charset="0"/>
                <a:ea typeface="Segoe UI" panose="020B0502040204020203" pitchFamily="34" charset="0"/>
                <a:cs typeface="Segoe UI" panose="020B0502040204020203" pitchFamily="34" charset="0"/>
              </a:rPr>
              <a:t> инициативы</a:t>
            </a:r>
            <a:endParaRPr lang="en-GB" sz="1800" noProof="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1800" noProof="0" dirty="0">
                <a:latin typeface="Segoe UI" panose="020B0502040204020203" pitchFamily="34" charset="0"/>
                <a:ea typeface="Segoe UI" panose="020B0502040204020203" pitchFamily="34" charset="0"/>
                <a:cs typeface="Segoe UI" panose="020B0502040204020203" pitchFamily="34" charset="0"/>
              </a:rPr>
              <a:t>Незапланированные экстренные потребности</a:t>
            </a:r>
            <a:endParaRPr lang="en-GB" sz="1800" noProof="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Diagram 7"/>
          <p:cNvGraphicFramePr>
            <a:graphicFrameLocks noGrp="1"/>
          </p:cNvGraphicFramePr>
          <p:nvPr>
            <p:extLst>
              <p:ext uri="{D42A27DB-BD31-4B8C-83A1-F6EECF244321}">
                <p14:modId xmlns:p14="http://schemas.microsoft.com/office/powerpoint/2010/main" val="2000676949"/>
              </p:ext>
            </p:extLst>
          </p:nvPr>
        </p:nvGraphicFramePr>
        <p:xfrm>
          <a:off x="5004048" y="1412776"/>
          <a:ext cx="385771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2695575" indent="-457200">
              <a:lnSpc>
                <a:spcPct val="150000"/>
              </a:lnSpc>
              <a:buFont typeface="+mj-lt"/>
              <a:buAutoNum type="arabicPeriod"/>
            </a:pPr>
            <a:r>
              <a:rPr lang="ru-RU" sz="2800" b="1" noProof="0" dirty="0">
                <a:latin typeface="Segoe UI" panose="020B0502040204020203" pitchFamily="34" charset="0"/>
                <a:ea typeface="Segoe UI" panose="020B0502040204020203" pitchFamily="34" charset="0"/>
                <a:cs typeface="Segoe UI" panose="020B0502040204020203" pitchFamily="34" charset="0"/>
              </a:rPr>
              <a:t>Бюджетные правила</a:t>
            </a:r>
            <a:endParaRPr lang="en-GB" sz="2800" b="1" noProof="0" dirty="0">
              <a:latin typeface="Segoe UI" panose="020B0502040204020203" pitchFamily="34" charset="0"/>
              <a:ea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Планирование бюджета</a:t>
            </a: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Исполнение бюджета</a:t>
            </a: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П</a:t>
            </a:r>
            <a:r>
              <a:rPr lang="ru-RU" sz="2800" b="1" noProof="0" dirty="0" err="1">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роцедура</a:t>
            </a:r>
            <a:r>
              <a:rPr lang="ru-RU"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 подготовки годового отчета</a:t>
            </a: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72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28748" y="188640"/>
            <a:ext cx="9036968" cy="369332"/>
          </a:xfrm>
          <a:prstGeom prst="rect">
            <a:avLst/>
          </a:prstGeom>
        </p:spPr>
        <p:txBody>
          <a:bodyPr wrap="square">
            <a:spAutoFit/>
          </a:bodyPr>
          <a:lstStyle/>
          <a:p>
            <a:r>
              <a:rPr lang="ru-RU" b="1" dirty="0">
                <a:latin typeface="Segoe UI" panose="020B0502040204020203" pitchFamily="34" charset="0"/>
                <a:ea typeface="Segoe UI" panose="020B0502040204020203" pitchFamily="34" charset="0"/>
                <a:cs typeface="Segoe UI" panose="020B0502040204020203" pitchFamily="34" charset="0"/>
              </a:rPr>
              <a:t>План и факт</a:t>
            </a:r>
            <a:r>
              <a:rPr lang="en-GB" b="1" dirty="0">
                <a:latin typeface="Segoe UI" panose="020B0502040204020203" pitchFamily="34" charset="0"/>
                <a:ea typeface="Segoe UI" panose="020B0502040204020203" pitchFamily="34" charset="0"/>
                <a:cs typeface="Segoe UI" panose="020B0502040204020203" pitchFamily="34" charset="0"/>
              </a:rPr>
              <a:t>: </a:t>
            </a:r>
            <a:r>
              <a:rPr lang="ru-RU" b="1" dirty="0">
                <a:latin typeface="Segoe UI" panose="020B0502040204020203" pitchFamily="34" charset="0"/>
                <a:ea typeface="Segoe UI" panose="020B0502040204020203" pitchFamily="34" charset="0"/>
                <a:cs typeface="Segoe UI" panose="020B0502040204020203" pitchFamily="34" charset="0"/>
              </a:rPr>
              <a:t>разница между запланированным и фактическим дефицитом</a:t>
            </a:r>
            <a:endParaRPr lang="en-GB"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Diagram 5"/>
          <p:cNvGraphicFramePr>
            <a:graphicFrameLocks noGrp="1"/>
          </p:cNvGraphicFramePr>
          <p:nvPr>
            <p:extLst>
              <p:ext uri="{D42A27DB-BD31-4B8C-83A1-F6EECF244321}">
                <p14:modId xmlns:p14="http://schemas.microsoft.com/office/powerpoint/2010/main" val="2268605408"/>
              </p:ext>
            </p:extLst>
          </p:nvPr>
        </p:nvGraphicFramePr>
        <p:xfrm>
          <a:off x="58464" y="836712"/>
          <a:ext cx="9036968" cy="54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52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noProof="0" dirty="0">
                <a:latin typeface="Segoe UI" panose="020B0502040204020203" pitchFamily="34" charset="0"/>
                <a:ea typeface="Segoe UI" panose="020B0502040204020203" pitchFamily="34" charset="0"/>
                <a:cs typeface="Segoe UI" panose="020B0502040204020203" pitchFamily="34" charset="0"/>
              </a:rPr>
              <a:t>Лимит накопления долга </a:t>
            </a:r>
            <a:r>
              <a:rPr lang="en-GB" sz="2400" noProof="0" dirty="0">
                <a:latin typeface="Segoe UI" panose="020B0502040204020203" pitchFamily="34" charset="0"/>
                <a:ea typeface="Segoe UI" panose="020B0502040204020203" pitchFamily="34" charset="0"/>
                <a:cs typeface="Segoe UI" panose="020B0502040204020203" pitchFamily="34" charset="0"/>
              </a:rPr>
              <a:t>…</a:t>
            </a:r>
            <a:endParaRPr lang="en-GB" altLang="en-US"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58464" y="718073"/>
            <a:ext cx="9036968" cy="400110"/>
          </a:xfrm>
          <a:prstGeom prst="rect">
            <a:avLst/>
          </a:prstGeom>
        </p:spPr>
        <p:txBody>
          <a:bodyPr wrap="square">
            <a:spAutoFit/>
          </a:bodyPr>
          <a:lstStyle/>
          <a:p>
            <a:r>
              <a:rPr lang="hu-HU" sz="2000" b="1" dirty="0">
                <a:latin typeface="Segoe UI" panose="020B0502040204020203" pitchFamily="34" charset="0"/>
                <a:ea typeface="Segoe UI" panose="020B0502040204020203" pitchFamily="34" charset="0"/>
                <a:cs typeface="Segoe UI" panose="020B0502040204020203" pitchFamily="34" charset="0"/>
              </a:rPr>
              <a:t>… </a:t>
            </a:r>
            <a:r>
              <a:rPr lang="ru-RU" sz="2000" b="1" dirty="0">
                <a:latin typeface="Segoe UI" panose="020B0502040204020203" pitchFamily="34" charset="0"/>
                <a:ea typeface="Segoe UI" panose="020B0502040204020203" pitchFamily="34" charset="0"/>
                <a:cs typeface="Segoe UI" panose="020B0502040204020203" pitchFamily="34" charset="0"/>
              </a:rPr>
              <a:t>регулируется на многих уровнях</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Diagram 7"/>
          <p:cNvGraphicFramePr/>
          <p:nvPr>
            <p:extLst>
              <p:ext uri="{D42A27DB-BD31-4B8C-83A1-F6EECF244321}">
                <p14:modId xmlns:p14="http://schemas.microsoft.com/office/powerpoint/2010/main" val="965339632"/>
              </p:ext>
            </p:extLst>
          </p:nvPr>
        </p:nvGraphicFramePr>
        <p:xfrm>
          <a:off x="179512" y="1196752"/>
          <a:ext cx="871296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7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noProof="0" dirty="0">
                <a:latin typeface="Segoe UI" panose="020B0502040204020203" pitchFamily="34" charset="0"/>
                <a:ea typeface="Segoe UI" panose="020B0502040204020203" pitchFamily="34" charset="0"/>
                <a:cs typeface="Segoe UI" panose="020B0502040204020203" pitchFamily="34" charset="0"/>
              </a:rPr>
              <a:t>Контроль за уровнем долга в </a:t>
            </a:r>
            <a:r>
              <a:rPr lang="ru-RU" sz="2400" dirty="0"/>
              <a:t>х</a:t>
            </a:r>
            <a:r>
              <a:rPr lang="ru-RU" sz="2400" noProof="0" dirty="0">
                <a:latin typeface="Segoe UI" panose="020B0502040204020203" pitchFamily="34" charset="0"/>
                <a:ea typeface="Segoe UI" panose="020B0502040204020203" pitchFamily="34" charset="0"/>
                <a:cs typeface="Segoe UI" panose="020B0502040204020203" pitchFamily="34" charset="0"/>
              </a:rPr>
              <a:t>оде исполнения бюджета</a:t>
            </a:r>
            <a:endParaRPr lang="en-GB" altLang="en-US" sz="2400"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Csoportba foglalás 2"/>
          <p:cNvGrpSpPr/>
          <p:nvPr/>
        </p:nvGrpSpPr>
        <p:grpSpPr>
          <a:xfrm>
            <a:off x="112452" y="836712"/>
            <a:ext cx="8852035" cy="4104456"/>
            <a:chOff x="112452" y="836712"/>
            <a:chExt cx="8852035" cy="4104456"/>
          </a:xfrm>
        </p:grpSpPr>
        <p:sp>
          <p:nvSpPr>
            <p:cNvPr id="4" name="Ellipszis 3"/>
            <p:cNvSpPr/>
            <p:nvPr/>
          </p:nvSpPr>
          <p:spPr>
            <a:xfrm>
              <a:off x="119174"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Körszelet 4"/>
            <p:cNvSpPr/>
            <p:nvPr/>
          </p:nvSpPr>
          <p:spPr>
            <a:xfrm>
              <a:off x="175903" y="893441"/>
              <a:ext cx="453834" cy="453834"/>
            </a:xfrm>
            <a:prstGeom prst="chord">
              <a:avLst>
                <a:gd name="adj1" fmla="val 1168272"/>
                <a:gd name="adj2" fmla="val 9631728"/>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8" name="Szabadkézi sokszög 7"/>
            <p:cNvSpPr/>
            <p:nvPr/>
          </p:nvSpPr>
          <p:spPr>
            <a:xfrm>
              <a:off x="112452" y="1658307"/>
              <a:ext cx="2844438" cy="3251967"/>
            </a:xfrm>
            <a:custGeom>
              <a:avLst/>
              <a:gdLst>
                <a:gd name="connsiteX0" fmla="*/ 0 w 2844438"/>
                <a:gd name="connsiteY0" fmla="*/ 0 h 3251967"/>
                <a:gd name="connsiteX1" fmla="*/ 2844438 w 2844438"/>
                <a:gd name="connsiteY1" fmla="*/ 0 h 3251967"/>
                <a:gd name="connsiteX2" fmla="*/ 2844438 w 2844438"/>
                <a:gd name="connsiteY2" fmla="*/ 3251967 h 3251967"/>
                <a:gd name="connsiteX3" fmla="*/ 0 w 2844438"/>
                <a:gd name="connsiteY3" fmla="*/ 3251967 h 3251967"/>
                <a:gd name="connsiteX4" fmla="*/ 0 w 284443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38" h="3251967">
                  <a:moveTo>
                    <a:pt x="0" y="0"/>
                  </a:moveTo>
                  <a:lnTo>
                    <a:pt x="2844438" y="0"/>
                  </a:lnTo>
                  <a:lnTo>
                    <a:pt x="284443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На основании требований законодательства</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Контроль осуществляет Фискальный совет</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Утверждает парламент</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9" name="Szabadkézi sokszög 8"/>
            <p:cNvSpPr/>
            <p:nvPr/>
          </p:nvSpPr>
          <p:spPr>
            <a:xfrm>
              <a:off x="575162"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342900" lvl="0" indent="-342900" algn="ctr" defTabSz="800100">
                <a:lnSpc>
                  <a:spcPct val="90000"/>
                </a:lnSpc>
                <a:spcBef>
                  <a:spcPct val="0"/>
                </a:spcBef>
                <a:spcAft>
                  <a:spcPct val="35000"/>
                </a:spcAft>
                <a:buFont typeface="+mj-lt"/>
                <a:buAutoNum type="arabicPeriod"/>
              </a:pPr>
              <a:r>
                <a:rPr lang="ru-RU" b="1" dirty="0"/>
                <a:t>П</a:t>
              </a:r>
              <a:r>
                <a:rPr lang="ru-RU" sz="1800" b="1" kern="1200" noProof="0" dirty="0" err="1"/>
                <a:t>ланирование</a:t>
              </a:r>
              <a:endParaRPr lang="en-US" sz="1800" b="1" kern="1200" noProof="0" dirty="0"/>
            </a:p>
          </p:txBody>
        </p:sp>
        <p:sp>
          <p:nvSpPr>
            <p:cNvPr id="10" name="Ellipszis 9"/>
            <p:cNvSpPr/>
            <p:nvPr/>
          </p:nvSpPr>
          <p:spPr>
            <a:xfrm>
              <a:off x="3184181"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1" name="Körszelet 10"/>
            <p:cNvSpPr/>
            <p:nvPr/>
          </p:nvSpPr>
          <p:spPr>
            <a:xfrm>
              <a:off x="3240910" y="893441"/>
              <a:ext cx="453834" cy="453834"/>
            </a:xfrm>
            <a:prstGeom prst="chord">
              <a:avLst>
                <a:gd name="adj1" fmla="val 20431728"/>
                <a:gd name="adj2" fmla="val 11968272"/>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2" name="Szabadkézi sokszög 11"/>
            <p:cNvSpPr/>
            <p:nvPr/>
          </p:nvSpPr>
          <p:spPr>
            <a:xfrm>
              <a:off x="3203848" y="1689201"/>
              <a:ext cx="2771518" cy="3251967"/>
            </a:xfrm>
            <a:custGeom>
              <a:avLst/>
              <a:gdLst>
                <a:gd name="connsiteX0" fmla="*/ 0 w 2771518"/>
                <a:gd name="connsiteY0" fmla="*/ 0 h 3251967"/>
                <a:gd name="connsiteX1" fmla="*/ 2771518 w 2771518"/>
                <a:gd name="connsiteY1" fmla="*/ 0 h 3251967"/>
                <a:gd name="connsiteX2" fmla="*/ 2771518 w 2771518"/>
                <a:gd name="connsiteY2" fmla="*/ 3251967 h 3251967"/>
                <a:gd name="connsiteX3" fmla="*/ 0 w 2771518"/>
                <a:gd name="connsiteY3" fmla="*/ 3251967 h 3251967"/>
                <a:gd name="connsiteX4" fmla="*/ 0 w 277151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518" h="3251967">
                  <a:moveTo>
                    <a:pt x="0" y="0"/>
                  </a:moveTo>
                  <a:lnTo>
                    <a:pt x="2771518" y="0"/>
                  </a:lnTo>
                  <a:lnTo>
                    <a:pt x="277151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285750" lvl="0" indent="-285750" algn="just" defTabSz="711200">
                <a:lnSpc>
                  <a:spcPct val="90000"/>
                </a:lnSpc>
                <a:spcBef>
                  <a:spcPct val="0"/>
                </a:spcBef>
                <a:spcAft>
                  <a:spcPct val="35000"/>
                </a:spcAft>
                <a:buFontTx/>
                <a:buChar char="-"/>
              </a:pPr>
              <a:r>
                <a:rPr lang="ru-RU" sz="1600" kern="1200" noProof="0" dirty="0">
                  <a:latin typeface="Segoe UI" panose="020B0502040204020203" pitchFamily="34" charset="0"/>
                  <a:ea typeface="Segoe UI" panose="020B0502040204020203" pitchFamily="34" charset="0"/>
                  <a:cs typeface="Segoe UI" panose="020B0502040204020203" pitchFamily="34" charset="0"/>
                </a:rPr>
                <a:t>На основе данных за первые 6 месяцев года</a:t>
              </a:r>
              <a:r>
                <a:rPr lang="ru-RU" sz="1600" dirty="0">
                  <a:latin typeface="Segoe UI" panose="020B0502040204020203" pitchFamily="34" charset="0"/>
                  <a:ea typeface="Segoe UI" panose="020B0502040204020203" pitchFamily="34" charset="0"/>
                  <a:cs typeface="Segoe UI" panose="020B0502040204020203" pitchFamily="34" charset="0"/>
                </a:rPr>
                <a:t> Правительство оценивает ожидаемый на конец года размер долга и уведомляет Фискальный совет </a:t>
              </a:r>
            </a:p>
            <a:p>
              <a:pPr marL="285750" lvl="0" indent="-285750" algn="just" defTabSz="711200">
                <a:lnSpc>
                  <a:spcPct val="90000"/>
                </a:lnSpc>
                <a:spcBef>
                  <a:spcPct val="0"/>
                </a:spcBef>
                <a:spcAft>
                  <a:spcPct val="35000"/>
                </a:spcAft>
                <a:buFontTx/>
                <a:buChar char="-"/>
              </a:pPr>
              <a:r>
                <a:rPr lang="ru-RU" sz="1600" b="0" kern="1200" noProof="0" dirty="0">
                  <a:latin typeface="Segoe UI" panose="020B0502040204020203" pitchFamily="34" charset="0"/>
                  <a:ea typeface="Segoe UI" panose="020B0502040204020203" pitchFamily="34" charset="0"/>
                  <a:cs typeface="Segoe UI" panose="020B0502040204020203" pitchFamily="34" charset="0"/>
                </a:rPr>
                <a:t>Если необходимо</a:t>
              </a:r>
              <a:r>
                <a:rPr lang="en-US" sz="1600" b="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b="0" kern="1200" noProof="0" dirty="0">
                  <a:latin typeface="Segoe UI" panose="020B0502040204020203" pitchFamily="34" charset="0"/>
                  <a:ea typeface="Segoe UI" panose="020B0502040204020203" pitchFamily="34" charset="0"/>
                  <a:cs typeface="Segoe UI" panose="020B0502040204020203" pitchFamily="34" charset="0"/>
                </a:rPr>
                <a:t>вносятся изменения в бюджет</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Szabadkézi sokszög 12"/>
            <p:cNvSpPr/>
            <p:nvPr/>
          </p:nvSpPr>
          <p:spPr>
            <a:xfrm>
              <a:off x="3640169"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1" kern="1200" noProof="0" dirty="0"/>
                <a:t>Исполнение</a:t>
              </a:r>
              <a:endParaRPr lang="en-US" sz="1800" b="1" kern="1200" noProof="0" dirty="0"/>
            </a:p>
          </p:txBody>
        </p:sp>
        <p:sp>
          <p:nvSpPr>
            <p:cNvPr id="14" name="Ellipszis 13"/>
            <p:cNvSpPr/>
            <p:nvPr/>
          </p:nvSpPr>
          <p:spPr>
            <a:xfrm>
              <a:off x="6212728"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5" name="Körszelet 14"/>
            <p:cNvSpPr/>
            <p:nvPr/>
          </p:nvSpPr>
          <p:spPr>
            <a:xfrm>
              <a:off x="6269457" y="893441"/>
              <a:ext cx="453834" cy="453834"/>
            </a:xfrm>
            <a:prstGeom prst="chord">
              <a:avLst>
                <a:gd name="adj1" fmla="val 16200000"/>
                <a:gd name="adj2" fmla="val 16200000"/>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6" name="Szabadkézi sokszög 15"/>
            <p:cNvSpPr/>
            <p:nvPr/>
          </p:nvSpPr>
          <p:spPr>
            <a:xfrm>
              <a:off x="6403327" y="1658307"/>
              <a:ext cx="2440871" cy="3251967"/>
            </a:xfrm>
            <a:custGeom>
              <a:avLst/>
              <a:gdLst>
                <a:gd name="connsiteX0" fmla="*/ 0 w 2440871"/>
                <a:gd name="connsiteY0" fmla="*/ 0 h 3251967"/>
                <a:gd name="connsiteX1" fmla="*/ 2440871 w 2440871"/>
                <a:gd name="connsiteY1" fmla="*/ 0 h 3251967"/>
                <a:gd name="connsiteX2" fmla="*/ 2440871 w 2440871"/>
                <a:gd name="connsiteY2" fmla="*/ 3251967 h 3251967"/>
                <a:gd name="connsiteX3" fmla="*/ 0 w 2440871"/>
                <a:gd name="connsiteY3" fmla="*/ 3251967 h 3251967"/>
                <a:gd name="connsiteX4" fmla="*/ 0 w 2440871"/>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71" h="3251967">
                  <a:moveTo>
                    <a:pt x="0" y="0"/>
                  </a:moveTo>
                  <a:lnTo>
                    <a:pt x="2440871" y="0"/>
                  </a:lnTo>
                  <a:lnTo>
                    <a:pt x="2440871"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285750" lvl="0" indent="-285750" algn="just" defTabSz="711200">
                <a:lnSpc>
                  <a:spcPct val="90000"/>
                </a:lnSpc>
                <a:spcBef>
                  <a:spcPct val="0"/>
                </a:spcBef>
                <a:spcAft>
                  <a:spcPct val="35000"/>
                </a:spcAft>
                <a:buFontTx/>
                <a:buChar char="-"/>
              </a:pPr>
              <a:r>
                <a:rPr lang="ru-RU" sz="1600" b="0" kern="1200" noProof="0" dirty="0">
                  <a:latin typeface="Segoe UI" panose="020B0502040204020203" pitchFamily="34" charset="0"/>
                  <a:ea typeface="Segoe UI" panose="020B0502040204020203" pitchFamily="34" charset="0"/>
                  <a:cs typeface="Segoe UI" panose="020B0502040204020203" pitchFamily="34" charset="0"/>
                </a:rPr>
                <a:t>Специальных правил нет</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 </a:t>
              </a:r>
            </a:p>
            <a:p>
              <a:pPr lvl="0" algn="just" defTabSz="711200">
                <a:lnSpc>
                  <a:spcPct val="90000"/>
                </a:lnSpc>
                <a:spcBef>
                  <a:spcPct val="0"/>
                </a:spcBef>
                <a:spcAft>
                  <a:spcPct val="35000"/>
                </a:spcAft>
              </a:pPr>
              <a:r>
                <a:rPr lang="ru-RU" sz="1600" dirty="0">
                  <a:latin typeface="Segoe UI" panose="020B0502040204020203" pitchFamily="34" charset="0"/>
                  <a:ea typeface="Segoe UI" panose="020B0502040204020203" pitchFamily="34" charset="0"/>
                  <a:cs typeface="Segoe UI" panose="020B0502040204020203" pitchFamily="34" charset="0"/>
                </a:rPr>
                <a:t>Отсутствуют требования в отношении действий, которые следует предпринимать, если по итогам исполнения бюджета нарушается  бюджетное правило, относящееся к размеру долга</a:t>
              </a:r>
              <a:r>
                <a:rPr lang="en-US" sz="1600" dirty="0">
                  <a:latin typeface="Segoe UI" panose="020B0502040204020203" pitchFamily="34" charset="0"/>
                  <a:ea typeface="Segoe UI" panose="020B0502040204020203" pitchFamily="34" charset="0"/>
                  <a:cs typeface="Segoe UI" panose="020B0502040204020203" pitchFamily="34" charset="0"/>
                </a:rPr>
                <a:t>.</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a:t>
              </a:r>
              <a:r>
                <a:rPr lang="ru-RU" sz="1600" b="0" kern="1200" noProof="0" dirty="0">
                  <a:latin typeface="Segoe UI" panose="020B0502040204020203" pitchFamily="34" charset="0"/>
                  <a:ea typeface="Segoe UI" panose="020B0502040204020203" pitchFamily="34" charset="0"/>
                  <a:cs typeface="Segoe UI" panose="020B0502040204020203" pitchFamily="34" charset="0"/>
                </a:rPr>
                <a:t>Публикация окончательного уровня долга в итоговом отчете</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Szabadkézi sokszög 16"/>
            <p:cNvSpPr/>
            <p:nvPr/>
          </p:nvSpPr>
          <p:spPr>
            <a:xfrm>
              <a:off x="6827261"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1" kern="1200" noProof="0" dirty="0"/>
                <a:t>Отчет по итогам года</a:t>
              </a:r>
              <a:endParaRPr lang="en-US" sz="1800" b="1" kern="1200" noProof="0" dirty="0"/>
            </a:p>
          </p:txBody>
        </p:sp>
      </p:grpSp>
      <p:sp>
        <p:nvSpPr>
          <p:cNvPr id="18" name="Keret 17"/>
          <p:cNvSpPr/>
          <p:nvPr/>
        </p:nvSpPr>
        <p:spPr>
          <a:xfrm>
            <a:off x="2956890" y="683247"/>
            <a:ext cx="3255838" cy="4545953"/>
          </a:xfrm>
          <a:prstGeom prst="frame">
            <a:avLst>
              <a:gd name="adj1" fmla="val 5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8276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Бюджетные правила</a:t>
            </a:r>
            <a:endParaRPr lang="en-GB" sz="2800" b="1" dirty="0">
              <a:solidFill>
                <a:schemeClr val="bg1">
                  <a:lumMod val="85000"/>
                </a:schemeClr>
              </a:solidFill>
              <a:latin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Планирование бюджета </a:t>
            </a:r>
            <a:r>
              <a:rPr lang="en-GB" sz="2800" b="1" dirty="0">
                <a:solidFill>
                  <a:schemeClr val="bg1">
                    <a:lumMod val="85000"/>
                  </a:schemeClr>
                </a:solidFill>
                <a:latin typeface="Segoe UI" panose="020B0502040204020203" pitchFamily="34" charset="0"/>
                <a:cs typeface="Segoe UI" panose="020B0502040204020203" pitchFamily="34" charset="0"/>
              </a:rPr>
              <a:t>(</a:t>
            </a:r>
            <a:r>
              <a:rPr lang="ru-RU" sz="2800" b="1" dirty="0">
                <a:solidFill>
                  <a:schemeClr val="bg1">
                    <a:lumMod val="85000"/>
                  </a:schemeClr>
                </a:solidFill>
                <a:latin typeface="Segoe UI" panose="020B0502040204020203" pitchFamily="34" charset="0"/>
                <a:cs typeface="Segoe UI" panose="020B0502040204020203" pitchFamily="34" charset="0"/>
              </a:rPr>
              <a:t>в узком смысле</a:t>
            </a:r>
            <a:r>
              <a:rPr lang="en-GB" sz="2800" b="1" dirty="0">
                <a:solidFill>
                  <a:schemeClr val="bg1">
                    <a:lumMod val="85000"/>
                  </a:schemeClr>
                </a:solidFill>
                <a:latin typeface="Segoe UI" panose="020B0502040204020203" pitchFamily="34" charset="0"/>
                <a:cs typeface="Segoe UI" panose="020B0502040204020203" pitchFamily="34" charset="0"/>
              </a:rPr>
              <a:t>)</a:t>
            </a: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Исполнение бюджета</a:t>
            </a:r>
            <a:endParaRPr lang="en-GB" sz="2800" b="1" dirty="0">
              <a:solidFill>
                <a:schemeClr val="bg1">
                  <a:lumMod val="85000"/>
                </a:schemeClr>
              </a:solidFill>
              <a:latin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latin typeface="Segoe UI" panose="020B0502040204020203" pitchFamily="34" charset="0"/>
                <a:cs typeface="Segoe UI" panose="020B0502040204020203" pitchFamily="34" charset="0"/>
              </a:rPr>
              <a:t>Процедура подготовки годового </a:t>
            </a:r>
            <a:r>
              <a:rPr lang="ru-RU" sz="2800" b="1" dirty="0">
                <a:latin typeface="Segoe UI" panose="020B0502040204020203" pitchFamily="34" charset="0"/>
                <a:ea typeface="Segoe UI" panose="020B0502040204020203" pitchFamily="34" charset="0"/>
                <a:cs typeface="Segoe UI" panose="020B0502040204020203" pitchFamily="34" charset="0"/>
              </a:rPr>
              <a:t>отчета</a:t>
            </a:r>
            <a:endParaRPr lang="en-GB" sz="2800" b="1"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62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44624"/>
            <a:ext cx="9165771" cy="504056"/>
          </a:xfrm>
        </p:spPr>
        <p:txBody>
          <a:bodyPr>
            <a:normAutofit fontScale="90000"/>
          </a:bodyPr>
          <a:lstStyle/>
          <a:p>
            <a:pPr>
              <a:lnSpc>
                <a:spcPct val="150000"/>
              </a:lnSpc>
            </a:pPr>
            <a:r>
              <a:rPr lang="ru-RU" sz="2400" noProof="0" dirty="0">
                <a:latin typeface="Segoe UI" panose="020B0502040204020203" pitchFamily="34" charset="0"/>
                <a:ea typeface="Segoe UI" panose="020B0502040204020203" pitchFamily="34" charset="0"/>
                <a:cs typeface="Segoe UI" panose="020B0502040204020203" pitchFamily="34" charset="0"/>
              </a:rPr>
              <a:t>Процедура подготовки годового отчета</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24</a:t>
            </a:fld>
            <a:endParaRPr lang="x-none">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4023252039"/>
              </p:ext>
            </p:extLst>
          </p:nvPr>
        </p:nvGraphicFramePr>
        <p:xfrm>
          <a:off x="112452" y="692696"/>
          <a:ext cx="892404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Egyenes összekötő 6"/>
          <p:cNvCxnSpPr/>
          <p:nvPr/>
        </p:nvCxnSpPr>
        <p:spPr>
          <a:xfrm>
            <a:off x="101566"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55369407"/>
              </p:ext>
            </p:extLst>
          </p:nvPr>
        </p:nvGraphicFramePr>
        <p:xfrm>
          <a:off x="0" y="764704"/>
          <a:ext cx="9144000" cy="5492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églalap 10"/>
          <p:cNvSpPr/>
          <p:nvPr/>
        </p:nvSpPr>
        <p:spPr>
          <a:xfrm>
            <a:off x="-23639" y="2332"/>
            <a:ext cx="9144000" cy="577530"/>
          </a:xfrm>
          <a:prstGeom prst="rect">
            <a:avLst/>
          </a:prstGeom>
        </p:spPr>
        <p:txBody>
          <a:bodyPr wrap="square">
            <a:spAutoFit/>
          </a:bodyPr>
          <a:lstStyle/>
          <a:p>
            <a:pPr lvl="0" algn="ctr">
              <a:lnSpc>
                <a:spcPct val="150000"/>
              </a:lnSpc>
              <a:spcBef>
                <a:spcPct val="20000"/>
              </a:spcBef>
            </a:pPr>
            <a:r>
              <a:rPr lang="ru-R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Элементы годового отчета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a:t>
            </a:r>
          </a:p>
        </p:txBody>
      </p:sp>
      <p:cxnSp>
        <p:nvCxnSpPr>
          <p:cNvPr id="4" name="Egyenes összekötő 3"/>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9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771" y="34400"/>
            <a:ext cx="9165771" cy="577530"/>
          </a:xfrm>
          <a:prstGeom prst="rect">
            <a:avLst/>
          </a:prstGeom>
        </p:spPr>
        <p:txBody>
          <a:bodyPr wrap="square">
            <a:spAutoFit/>
          </a:bodyPr>
          <a:lstStyle/>
          <a:p>
            <a:pPr lvl="0">
              <a:lnSpc>
                <a:spcPct val="150000"/>
              </a:lnSpc>
              <a:spcBef>
                <a:spcPct val="20000"/>
              </a:spcBef>
            </a:pPr>
            <a:r>
              <a:rPr lang="ru-RU" sz="2400" dirty="0">
                <a:solidFill>
                  <a:prstClr val="black"/>
                </a:solidFill>
              </a:rPr>
              <a:t>Элементы годового отчета </a:t>
            </a:r>
            <a:r>
              <a:rPr lang="en-GB" sz="2400" b="1" noProof="0" dirty="0">
                <a:solidFill>
                  <a:prstClr val="black"/>
                </a:solidFill>
                <a:latin typeface="Segoe UI" panose="020B0502040204020203" pitchFamily="34" charset="0"/>
                <a:ea typeface="Segoe UI" panose="020B0502040204020203" pitchFamily="34" charset="0"/>
                <a:cs typeface="Segoe UI" panose="020B0502040204020203" pitchFamily="34" charset="0"/>
              </a:rPr>
              <a:t>II.</a:t>
            </a:r>
          </a:p>
        </p:txBody>
      </p:sp>
      <p:graphicFrame>
        <p:nvGraphicFramePr>
          <p:cNvPr id="3" name="Tartalom helye 2"/>
          <p:cNvGraphicFramePr>
            <a:graphicFrameLocks noGrp="1"/>
          </p:cNvGraphicFramePr>
          <p:nvPr>
            <p:ph sz="half" idx="2"/>
            <p:extLst>
              <p:ext uri="{D42A27DB-BD31-4B8C-83A1-F6EECF244321}">
                <p14:modId xmlns:p14="http://schemas.microsoft.com/office/powerpoint/2010/main" val="3768556955"/>
              </p:ext>
            </p:extLst>
          </p:nvPr>
        </p:nvGraphicFramePr>
        <p:xfrm>
          <a:off x="0" y="692696"/>
          <a:ext cx="91085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7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27</a:t>
            </a:fld>
            <a:endParaRPr lang="x-none" sz="1600" b="0">
              <a:solidFill>
                <a:schemeClr val="bg1"/>
              </a:solidFill>
            </a:endParaRPr>
          </a:p>
        </p:txBody>
      </p:sp>
      <p:sp>
        <p:nvSpPr>
          <p:cNvPr id="4" name="Tartalom helye 3"/>
          <p:cNvSpPr>
            <a:spLocks noGrp="1"/>
          </p:cNvSpPr>
          <p:nvPr>
            <p:ph sz="half" idx="2"/>
          </p:nvPr>
        </p:nvSpPr>
        <p:spPr>
          <a:xfrm>
            <a:off x="1512" y="2492896"/>
            <a:ext cx="9142487" cy="765008"/>
          </a:xfrm>
        </p:spPr>
        <p:txBody>
          <a:bodyPr>
            <a:normAutofit/>
          </a:bodyPr>
          <a:lstStyle/>
          <a:p>
            <a:pPr algn="ctr"/>
            <a:r>
              <a:rPr lang="ru-RU" sz="3600" b="1" noProof="0" dirty="0">
                <a:latin typeface="Segoe UI" panose="020B0502040204020203" pitchFamily="34" charset="0"/>
                <a:ea typeface="Segoe UI" panose="020B0502040204020203" pitchFamily="34" charset="0"/>
                <a:cs typeface="Segoe UI" panose="020B0502040204020203" pitchFamily="34" charset="0"/>
              </a:rPr>
              <a:t>Спасибо за внимание</a:t>
            </a:r>
            <a:r>
              <a:rPr lang="en-GB" sz="3600" b="1" noProof="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58629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ru-RU" sz="2400" noProof="0" dirty="0">
                <a:latin typeface="Segoe UI" panose="020B0502040204020203" pitchFamily="34" charset="0"/>
                <a:ea typeface="Segoe UI" panose="020B0502040204020203" pitchFamily="34" charset="0"/>
                <a:cs typeface="Segoe UI" panose="020B0502040204020203" pitchFamily="34" charset="0"/>
              </a:rPr>
              <a:t>Подкомпоненты сектора государственного управления</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1222271009"/>
              </p:ext>
            </p:extLst>
          </p:nvPr>
        </p:nvGraphicFramePr>
        <p:xfrm>
          <a:off x="323528" y="908720"/>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5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ekerekített téglalap 50"/>
          <p:cNvSpPr/>
          <p:nvPr/>
        </p:nvSpPr>
        <p:spPr>
          <a:xfrm>
            <a:off x="5119639" y="3654666"/>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Lekerekített téglalap 49"/>
          <p:cNvSpPr/>
          <p:nvPr/>
        </p:nvSpPr>
        <p:spPr>
          <a:xfrm>
            <a:off x="5067375" y="2670942"/>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Lekerekített téglalap 47"/>
          <p:cNvSpPr/>
          <p:nvPr/>
        </p:nvSpPr>
        <p:spPr>
          <a:xfrm>
            <a:off x="5104431" y="1673059"/>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accent3">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Lekerekített téglalap 46"/>
          <p:cNvSpPr/>
          <p:nvPr/>
        </p:nvSpPr>
        <p:spPr>
          <a:xfrm>
            <a:off x="353944" y="1692184"/>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3">
                  <a:lumMod val="75000"/>
                </a:schemeClr>
              </a:solidFill>
              <a:latin typeface="+mj-lt"/>
            </a:endParaRPr>
          </a:p>
        </p:txBody>
      </p:sp>
      <p:sp>
        <p:nvSpPr>
          <p:cNvPr id="44" name="Lekerekített téglalap 43"/>
          <p:cNvSpPr/>
          <p:nvPr/>
        </p:nvSpPr>
        <p:spPr>
          <a:xfrm>
            <a:off x="365864" y="2708920"/>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2" name="Cím 1"/>
          <p:cNvSpPr>
            <a:spLocks noGrp="1"/>
          </p:cNvSpPr>
          <p:nvPr>
            <p:ph type="title"/>
          </p:nvPr>
        </p:nvSpPr>
        <p:spPr>
          <a:xfrm>
            <a:off x="0" y="63566"/>
            <a:ext cx="9165771" cy="652155"/>
          </a:xfrm>
        </p:spPr>
        <p:txBody>
          <a:bodyPr>
            <a:noAutofit/>
          </a:bodyPr>
          <a:lstStyle/>
          <a:p>
            <a:pPr indent="-342900"/>
            <a:r>
              <a:rPr lang="ru-RU" sz="2400" noProof="0" dirty="0">
                <a:latin typeface="Segoe UI" panose="020B0502040204020203" pitchFamily="34" charset="0"/>
                <a:ea typeface="Segoe UI" panose="020B0502040204020203" pitchFamily="34" charset="0"/>
                <a:cs typeface="Segoe UI" panose="020B0502040204020203" pitchFamily="34" charset="0"/>
              </a:rPr>
              <a:t>Бюджетные правила</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4</a:t>
            </a:fld>
            <a:endParaRPr lang="x-none" sz="1600" b="0">
              <a:solidFill>
                <a:schemeClr val="bg1"/>
              </a:solidFill>
            </a:endParaRPr>
          </a:p>
        </p:txBody>
      </p:sp>
      <p:sp>
        <p:nvSpPr>
          <p:cNvPr id="3" name="Szövegdoboz 2"/>
          <p:cNvSpPr txBox="1"/>
          <p:nvPr/>
        </p:nvSpPr>
        <p:spPr>
          <a:xfrm>
            <a:off x="365864" y="835462"/>
            <a:ext cx="3528192" cy="646331"/>
          </a:xfrm>
          <a:prstGeom prst="rect">
            <a:avLst/>
          </a:prstGeom>
          <a:noFill/>
        </p:spPr>
        <p:txBody>
          <a:bodyPr wrap="square" rtlCol="0">
            <a:spAutoFit/>
          </a:bodyPr>
          <a:lstStyle/>
          <a:p>
            <a:pPr algn="ctr"/>
            <a:r>
              <a:rPr lang="ru-RU" b="1" dirty="0"/>
              <a:t>Национальные бюджетные правила</a:t>
            </a:r>
            <a:endParaRPr lang="en-GB" b="1" dirty="0"/>
          </a:p>
        </p:txBody>
      </p:sp>
      <p:sp>
        <p:nvSpPr>
          <p:cNvPr id="8" name="Szövegdoboz 7"/>
          <p:cNvSpPr txBox="1"/>
          <p:nvPr/>
        </p:nvSpPr>
        <p:spPr>
          <a:xfrm>
            <a:off x="5088056" y="879636"/>
            <a:ext cx="3690079" cy="646331"/>
          </a:xfrm>
          <a:prstGeom prst="rect">
            <a:avLst/>
          </a:prstGeom>
          <a:noFill/>
        </p:spPr>
        <p:txBody>
          <a:bodyPr wrap="square" rtlCol="0">
            <a:spAutoFit/>
          </a:bodyPr>
          <a:lstStyle/>
          <a:p>
            <a:pPr algn="ctr"/>
            <a:r>
              <a:rPr lang="ru-RU" b="1" dirty="0"/>
              <a:t>Бюджетные правила Европейского союза</a:t>
            </a:r>
            <a:endParaRPr lang="en-GB" b="1" dirty="0"/>
          </a:p>
        </p:txBody>
      </p:sp>
      <p:sp>
        <p:nvSpPr>
          <p:cNvPr id="23" name="Szövegdoboz 22"/>
          <p:cNvSpPr txBox="1"/>
          <p:nvPr/>
        </p:nvSpPr>
        <p:spPr>
          <a:xfrm>
            <a:off x="361984" y="2708920"/>
            <a:ext cx="3600000" cy="738664"/>
          </a:xfrm>
          <a:prstGeom prst="rect">
            <a:avLst/>
          </a:prstGeom>
          <a:noFill/>
        </p:spPr>
        <p:txBody>
          <a:bodyPr wrap="square" rtlCol="0">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сбалансированности бюджета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ru-R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Маастрихтское</a:t>
            </a: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соглашение)</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zövegdoboz 4"/>
          <p:cNvSpPr txBox="1"/>
          <p:nvPr/>
        </p:nvSpPr>
        <p:spPr>
          <a:xfrm>
            <a:off x="354344" y="1844824"/>
            <a:ext cx="3600000" cy="523220"/>
          </a:xfrm>
          <a:prstGeom prst="rect">
            <a:avLst/>
          </a:prstGeom>
          <a:noFill/>
        </p:spPr>
        <p:txBody>
          <a:bodyPr wrap="square" rtlCol="0">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Национальное правило в отношении уровня долга</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zövegdoboz 31"/>
          <p:cNvSpPr txBox="1"/>
          <p:nvPr/>
        </p:nvSpPr>
        <p:spPr>
          <a:xfrm>
            <a:off x="5104831" y="1901764"/>
            <a:ext cx="3600000" cy="307777"/>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Правила в отношении уровня долга</a:t>
            </a:r>
            <a:endParaRPr lang="en-GB" sz="1400" b="1" spc="-7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Szövegdoboz 36"/>
          <p:cNvSpPr txBox="1"/>
          <p:nvPr/>
        </p:nvSpPr>
        <p:spPr>
          <a:xfrm>
            <a:off x="5067775" y="2642341"/>
            <a:ext cx="3600000" cy="738664"/>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сбалансированности бюджета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ru-R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Маастрихтское</a:t>
            </a: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соглашение)</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79512" y="1532300"/>
            <a:ext cx="871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Lekerekített téglalap 34"/>
          <p:cNvSpPr/>
          <p:nvPr/>
        </p:nvSpPr>
        <p:spPr>
          <a:xfrm>
            <a:off x="344097" y="3671313"/>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39" name="Szövegdoboz 38"/>
          <p:cNvSpPr txBox="1"/>
          <p:nvPr/>
        </p:nvSpPr>
        <p:spPr>
          <a:xfrm>
            <a:off x="294056" y="3877424"/>
            <a:ext cx="3600000" cy="307777"/>
          </a:xfrm>
          <a:prstGeom prst="rect">
            <a:avLst/>
          </a:prstGeom>
          <a:solidFill>
            <a:schemeClr val="accent3">
              <a:lumMod val="75000"/>
            </a:schemeClr>
          </a:solid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Среднесрочные цели бюджета (СЦБ</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40" name="Szövegdoboz 39"/>
          <p:cNvSpPr txBox="1"/>
          <p:nvPr/>
        </p:nvSpPr>
        <p:spPr>
          <a:xfrm>
            <a:off x="5140835" y="3877424"/>
            <a:ext cx="3600000" cy="307777"/>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Среднесрочные цели бюджета </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СЦБ</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cxnSp>
        <p:nvCxnSpPr>
          <p:cNvPr id="13" name="Egyenes összekötő 12"/>
          <p:cNvCxnSpPr/>
          <p:nvPr/>
        </p:nvCxnSpPr>
        <p:spPr>
          <a:xfrm>
            <a:off x="107504" y="8354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Lekerekített téglalap 28"/>
          <p:cNvSpPr/>
          <p:nvPr/>
        </p:nvSpPr>
        <p:spPr>
          <a:xfrm>
            <a:off x="5140835" y="4664386"/>
            <a:ext cx="3600400" cy="720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Szövegdoboz 29"/>
          <p:cNvSpPr txBox="1"/>
          <p:nvPr/>
        </p:nvSpPr>
        <p:spPr>
          <a:xfrm>
            <a:off x="5130349" y="4762776"/>
            <a:ext cx="3600000" cy="523220"/>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в отношении расходов бюджета</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686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cs typeface="Segoe UI" panose="020B0502040204020203" pitchFamily="34" charset="0"/>
              </a:rPr>
              <a:t>Бюджетные правила</a:t>
            </a:r>
            <a:endParaRPr lang="en-GB" sz="2800" b="1" dirty="0">
              <a:solidFill>
                <a:schemeClr val="bg1">
                  <a:lumMod val="85000"/>
                </a:schemeClr>
              </a:solidFill>
              <a:latin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noProof="0" dirty="0">
                <a:latin typeface="Segoe UI" panose="020B0502040204020203" pitchFamily="34" charset="0"/>
                <a:ea typeface="Segoe UI" panose="020B0502040204020203" pitchFamily="34" charset="0"/>
                <a:cs typeface="Segoe UI" panose="020B0502040204020203" pitchFamily="34" charset="0"/>
              </a:rPr>
              <a:t>Планирование бюджета </a:t>
            </a:r>
            <a:r>
              <a:rPr lang="en-GB" sz="2000" b="1" noProof="0" dirty="0">
                <a:latin typeface="Segoe UI" panose="020B0502040204020203" pitchFamily="34" charset="0"/>
                <a:ea typeface="Segoe UI" panose="020B0502040204020203" pitchFamily="34" charset="0"/>
                <a:cs typeface="Segoe UI" panose="020B0502040204020203" pitchFamily="34" charset="0"/>
              </a:rPr>
              <a:t>(</a:t>
            </a:r>
            <a:r>
              <a:rPr lang="ru-RU" sz="2000" b="1" noProof="0" dirty="0">
                <a:latin typeface="Segoe UI" panose="020B0502040204020203" pitchFamily="34" charset="0"/>
                <a:ea typeface="Segoe UI" panose="020B0502040204020203" pitchFamily="34" charset="0"/>
                <a:cs typeface="Segoe UI" panose="020B0502040204020203" pitchFamily="34" charset="0"/>
              </a:rPr>
              <a:t>в узком смысле</a:t>
            </a:r>
            <a:r>
              <a:rPr lang="en-GB" sz="2000" b="1" noProof="0" dirty="0">
                <a:latin typeface="Segoe UI" panose="020B0502040204020203" pitchFamily="34" charset="0"/>
                <a:ea typeface="Segoe UI" panose="020B0502040204020203" pitchFamily="34" charset="0"/>
                <a:cs typeface="Segoe UI" panose="020B0502040204020203" pitchFamily="34" charset="0"/>
              </a:rPr>
              <a:t>)</a:t>
            </a: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Исполнение бюджета</a:t>
            </a:r>
            <a:endParaRPr lang="en-GB"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marL="2695575" indent="-457200">
              <a:lnSpc>
                <a:spcPct val="150000"/>
              </a:lnSpc>
              <a:buFont typeface="+mj-lt"/>
              <a:buAutoNum type="arabicPeriod"/>
            </a:pPr>
            <a:r>
              <a:rPr lang="ru-RU"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Процедура подготовки годового отчета</a:t>
            </a:r>
            <a:endParaRPr lang="en-GB" sz="2800"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en-GB" sz="2800" b="1" noProof="0"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37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Ведомства, участвующие в разработке бюджета</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9" name="Tartalom helye 3"/>
          <p:cNvGraphicFramePr>
            <a:graphicFrameLocks noGrp="1"/>
          </p:cNvGraphicFramePr>
          <p:nvPr>
            <p:ph idx="1"/>
            <p:extLst>
              <p:ext uri="{D42A27DB-BD31-4B8C-83A1-F6EECF244321}">
                <p14:modId xmlns:p14="http://schemas.microsoft.com/office/powerpoint/2010/main" val="2612153446"/>
              </p:ext>
            </p:extLst>
          </p:nvPr>
        </p:nvGraphicFramePr>
        <p:xfrm>
          <a:off x="286544" y="764704"/>
          <a:ext cx="8605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Роль Правительства</a:t>
            </a:r>
            <a:endParaRPr lang="en-GB"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artalom helye 2"/>
          <p:cNvSpPr>
            <a:spLocks noGrp="1"/>
          </p:cNvSpPr>
          <p:nvPr>
            <p:ph idx="1"/>
          </p:nvPr>
        </p:nvSpPr>
        <p:spPr>
          <a:xfrm>
            <a:off x="3538264" y="836712"/>
            <a:ext cx="5482952" cy="4968552"/>
          </a:xfrm>
        </p:spPr>
        <p:txBody>
          <a:bodyPr>
            <a:normAutofit/>
          </a:bodyPr>
          <a:lstStyle/>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Правительство – самый важный орган исполнительной власти</a:t>
            </a:r>
            <a:r>
              <a:rPr lang="en-GB" sz="1600" noProof="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Основной орган государственного управления</a:t>
            </a:r>
            <a:r>
              <a:rPr lang="en-GB" sz="1600" noProof="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Исполняет решения, принимаемые парламентом, который является законодательным органом</a:t>
            </a:r>
            <a:r>
              <a:rPr lang="en-GB" sz="1600" noProof="0" dirty="0">
                <a:latin typeface="Segoe UI" panose="020B0502040204020203" pitchFamily="34" charset="0"/>
                <a:ea typeface="Segoe UI" panose="020B0502040204020203" pitchFamily="34" charset="0"/>
                <a:cs typeface="Segoe UI" panose="020B0502040204020203" pitchFamily="34" charset="0"/>
              </a:rPr>
              <a:t>, </a:t>
            </a:r>
          </a:p>
          <a:p>
            <a:pPr marL="285750" indent="-285750" algn="just">
              <a:spcBef>
                <a:spcPts val="600"/>
              </a:spcBef>
              <a:spcAft>
                <a:spcPts val="600"/>
              </a:spcAft>
              <a:buFont typeface="Wingdings" panose="05000000000000000000" pitchFamily="2" charset="2"/>
              <a:buChar char="ü"/>
            </a:pPr>
            <a:r>
              <a:rPr lang="ru-RU" sz="1600" noProof="0" dirty="0">
                <a:latin typeface="Segoe UI" panose="020B0502040204020203" pitchFamily="34" charset="0"/>
                <a:ea typeface="Segoe UI" panose="020B0502040204020203" pitchFamily="34" charset="0"/>
                <a:cs typeface="Segoe UI" panose="020B0502040204020203" pitchFamily="34" charset="0"/>
              </a:rPr>
              <a:t>Реализует цели, сформулированные в программе Правительства</a:t>
            </a:r>
            <a:r>
              <a:rPr lang="en-GB" sz="1600" noProof="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b="1" dirty="0">
                <a:latin typeface="Segoe UI" panose="020B0502040204020203" pitchFamily="34" charset="0"/>
                <a:ea typeface="Segoe UI" panose="020B0502040204020203" pitchFamily="34" charset="0"/>
                <a:cs typeface="Segoe UI" panose="020B0502040204020203" pitchFamily="34" charset="0"/>
              </a:rPr>
              <a:t>Правительство представляет законопроект о бюджете в Парламент</a:t>
            </a:r>
            <a:r>
              <a:rPr lang="hu-HU" sz="1600" b="1" noProof="0" dirty="0">
                <a:latin typeface="Segoe UI" panose="020B0502040204020203" pitchFamily="34" charset="0"/>
                <a:ea typeface="Segoe UI" panose="020B0502040204020203" pitchFamily="34" charset="0"/>
                <a:cs typeface="Segoe UI" panose="020B0502040204020203" pitchFamily="34" charset="0"/>
              </a:rPr>
              <a:t>,</a:t>
            </a:r>
            <a:endParaRPr lang="en-GB" sz="1600" b="1" noProof="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К обязанностям и компетенциям Правительства относятся все вопросы, которые в соответствии с основным законом или другими законодательными актами не относятся к ответственности и компетенциям других органов</a:t>
            </a:r>
            <a:r>
              <a:rPr lang="hu-HU" sz="1600" noProof="0" dirty="0">
                <a:latin typeface="Segoe UI" panose="020B0502040204020203" pitchFamily="34" charset="0"/>
                <a:ea typeface="Segoe UI" panose="020B0502040204020203" pitchFamily="34" charset="0"/>
                <a:cs typeface="Segoe UI" panose="020B0502040204020203" pitchFamily="34" charset="0"/>
              </a:rPr>
              <a:t>.</a:t>
            </a:r>
            <a:r>
              <a:rPr lang="en-GB" sz="1600" noProof="0" dirty="0">
                <a:latin typeface="Segoe UI" panose="020B0502040204020203" pitchFamily="34" charset="0"/>
                <a:ea typeface="Segoe UI" panose="020B0502040204020203" pitchFamily="34" charset="0"/>
                <a:cs typeface="Segoe UI" panose="020B0502040204020203" pitchFamily="34"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280831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44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4330"/>
            <a:ext cx="9165771" cy="470447"/>
          </a:xfrm>
        </p:spPr>
        <p:txBody>
          <a:bodyPr>
            <a:normAutofit/>
          </a:bodyPr>
          <a:lstStyle/>
          <a:p>
            <a:r>
              <a:rPr lang="ru-RU" sz="2400" noProof="0" dirty="0">
                <a:latin typeface="Segoe UI" panose="020B0502040204020203" pitchFamily="34" charset="0"/>
                <a:ea typeface="Segoe UI" panose="020B0502040204020203" pitchFamily="34" charset="0"/>
                <a:cs typeface="Segoe UI" panose="020B0502040204020203" pitchFamily="34" charset="0"/>
              </a:rPr>
              <a:t>Документы бюджетного планирования</a:t>
            </a:r>
            <a:endParaRPr lang="en-GB" sz="24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126926" y="692696"/>
            <a:ext cx="8928992" cy="4608512"/>
          </a:xfrm>
        </p:spPr>
        <p:txBody>
          <a:bodyPr anchor="ctr">
            <a:normAutofit/>
          </a:bodyPr>
          <a:lstStyle/>
          <a:p>
            <a:pPr marL="342900" indent="-342900">
              <a:lnSpc>
                <a:spcPct val="150000"/>
              </a:lnSpc>
              <a:buFont typeface="Wingdings" panose="05000000000000000000" pitchFamily="2" charset="2"/>
              <a:buChar char="ü"/>
            </a:pPr>
            <a:r>
              <a:rPr lang="ru-RU" sz="2000" b="1" noProof="0" dirty="0">
                <a:latin typeface="Segoe UI" panose="020B0502040204020203" pitchFamily="34" charset="0"/>
                <a:ea typeface="Segoe UI" panose="020B0502040204020203" pitchFamily="34" charset="0"/>
                <a:cs typeface="Segoe UI" panose="020B0502040204020203" pitchFamily="34" charset="0"/>
              </a:rPr>
              <a:t>Информация для планирования, включая макроэкономический прогноз</a:t>
            </a:r>
            <a:endParaRPr lang="en-GB" sz="2000" b="1" noProof="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noProof="0" dirty="0">
                <a:latin typeface="Segoe UI" panose="020B0502040204020203" pitchFamily="34" charset="0"/>
                <a:ea typeface="Segoe UI" panose="020B0502040204020203" pitchFamily="34" charset="0"/>
                <a:cs typeface="Segoe UI" panose="020B0502040204020203" pitchFamily="34" charset="0"/>
              </a:rPr>
              <a:t>Проект бюджета</a:t>
            </a:r>
            <a:endParaRPr lang="en-GB" sz="2000" b="1" noProof="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noProof="0" dirty="0">
                <a:latin typeface="Segoe UI" panose="020B0502040204020203" pitchFamily="34" charset="0"/>
                <a:ea typeface="Segoe UI" panose="020B0502040204020203" pitchFamily="34" charset="0"/>
                <a:cs typeface="Segoe UI" panose="020B0502040204020203" pitchFamily="34" charset="0"/>
              </a:rPr>
              <a:t>Заключение Фискального совета</a:t>
            </a:r>
            <a:endParaRPr lang="en-GB" sz="2000" b="1" noProof="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noProof="0" dirty="0">
                <a:latin typeface="Segoe UI" panose="020B0502040204020203" pitchFamily="34" charset="0"/>
                <a:ea typeface="Segoe UI" panose="020B0502040204020203" pitchFamily="34" charset="0"/>
                <a:cs typeface="Segoe UI" panose="020B0502040204020203" pitchFamily="34" charset="0"/>
              </a:rPr>
              <a:t>Заключение высшего органа финансового контроля</a:t>
            </a:r>
            <a:endParaRPr lang="en-GB" sz="2000" b="1" noProof="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7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ru-RU" sz="2400" noProof="0" dirty="0">
                <a:latin typeface="Segoe UI" panose="020B0502040204020203" pitchFamily="34" charset="0"/>
                <a:ea typeface="Segoe UI" panose="020B0502040204020203" pitchFamily="34" charset="0"/>
                <a:cs typeface="Segoe UI" panose="020B0502040204020203" pitchFamily="34" charset="0"/>
              </a:rPr>
              <a:t>Проект бюджета в деталях</a:t>
            </a:r>
            <a:endParaRPr lang="en-GB" noProof="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Diagram 6"/>
          <p:cNvGraphicFramePr/>
          <p:nvPr>
            <p:extLst>
              <p:ext uri="{D42A27DB-BD31-4B8C-83A1-F6EECF244321}">
                <p14:modId xmlns:p14="http://schemas.microsoft.com/office/powerpoint/2010/main" val="2542908102"/>
              </p:ext>
            </p:extLst>
          </p:nvPr>
        </p:nvGraphicFramePr>
        <p:xfrm>
          <a:off x="-21771" y="-27381"/>
          <a:ext cx="9036496" cy="6192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7534</TotalTime>
  <Words>2585</Words>
  <Application>Microsoft Office PowerPoint</Application>
  <PresentationFormat>On-screen Show (4:3)</PresentationFormat>
  <Paragraphs>399</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Segoe UI</vt:lpstr>
      <vt:lpstr>Segoe UI Light</vt:lpstr>
      <vt:lpstr>Times New Roman</vt:lpstr>
      <vt:lpstr>Wingdings</vt:lpstr>
      <vt:lpstr>Office-téma</vt:lpstr>
      <vt:lpstr>Министерство финансов   Силард Кондора Руководитель департамента  Фискальный департамент</vt:lpstr>
      <vt:lpstr>PowerPoint Presentation</vt:lpstr>
      <vt:lpstr>Подкомпоненты сектора государственного управления</vt:lpstr>
      <vt:lpstr>Бюджетные правила</vt:lpstr>
      <vt:lpstr>PowerPoint Presentation</vt:lpstr>
      <vt:lpstr>PowerPoint Presentation</vt:lpstr>
      <vt:lpstr>PowerPoint Presentation</vt:lpstr>
      <vt:lpstr>Документы бюджетного планирования</vt:lpstr>
      <vt:lpstr>Проект бюджета в деталях</vt:lpstr>
      <vt:lpstr>Бюджет для граждан 2019 года с разбивкой по подотраслям центрального правительства: доходы</vt:lpstr>
      <vt:lpstr>Бюджет для граждан 2019 года с разбивкой по подотраслям центрального правительства: расходы</vt:lpstr>
      <vt:lpstr>Роль Фискального совета</vt:lpstr>
      <vt:lpstr>Роль высшего органа финансового контроля в Венгрии</vt:lpstr>
      <vt:lpstr>PowerPoint Presentation</vt:lpstr>
      <vt:lpstr>Процесс исполнения бюджета</vt:lpstr>
      <vt:lpstr>Оперативный отчет и мониторинг</vt:lpstr>
      <vt:lpstr>Использование остатков на счетах</vt:lpstr>
      <vt:lpstr>Размер и использование резервов в 2019 г.</vt:lpstr>
      <vt:lpstr>Дополнительный бюджет</vt:lpstr>
      <vt:lpstr>PowerPoint Presentation</vt:lpstr>
      <vt:lpstr>Лимит накопления долга …</vt:lpstr>
      <vt:lpstr>Контроль за уровнем долга в ходе исполнения бюджета</vt:lpstr>
      <vt:lpstr>PowerPoint Presentation</vt:lpstr>
      <vt:lpstr>Процедура подготовки годового отчета</vt:lpstr>
      <vt:lpstr>PowerPoint Presentation</vt:lpstr>
      <vt:lpstr>Элементы годового отчета II.</vt:lpstr>
      <vt:lpstr>PowerPoint Presentation</vt:lpstr>
    </vt:vector>
  </TitlesOfParts>
  <Company>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Banai Péter Benő államtitkár  Nemzetgazdasági Minisztérium</dc:title>
  <dc:creator>Szabó-Bálint Ildikó Erika</dc:creator>
  <cp:lastModifiedBy>Yelena Slizhevskaya</cp:lastModifiedBy>
  <cp:revision>847</cp:revision>
  <cp:lastPrinted>2019-05-16T09:08:09Z</cp:lastPrinted>
  <dcterms:created xsi:type="dcterms:W3CDTF">2017-11-13T09:29:31Z</dcterms:created>
  <dcterms:modified xsi:type="dcterms:W3CDTF">2019-05-30T09:55:16Z</dcterms:modified>
</cp:coreProperties>
</file>