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handoutMasterIdLst>
    <p:handoutMasterId r:id="rId15"/>
  </p:handoutMasterIdLst>
  <p:sldIdLst>
    <p:sldId id="363" r:id="rId2"/>
    <p:sldId id="300" r:id="rId3"/>
    <p:sldId id="337" r:id="rId4"/>
    <p:sldId id="371" r:id="rId5"/>
    <p:sldId id="338" r:id="rId6"/>
    <p:sldId id="372" r:id="rId7"/>
    <p:sldId id="366" r:id="rId8"/>
    <p:sldId id="367" r:id="rId9"/>
    <p:sldId id="368" r:id="rId10"/>
    <p:sldId id="375" r:id="rId11"/>
    <p:sldId id="373" r:id="rId12"/>
    <p:sldId id="335" r:id="rId13"/>
  </p:sldIdLst>
  <p:sldSz cx="10691813" cy="757872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7" userDrawn="1">
          <p15:clr>
            <a:srgbClr val="A4A3A4"/>
          </p15:clr>
        </p15:guide>
        <p15:guide id="2" pos="3390" userDrawn="1">
          <p15:clr>
            <a:srgbClr val="A4A3A4"/>
          </p15:clr>
        </p15:guide>
        <p15:guide id="3" orient="horz" pos="3045" userDrawn="1">
          <p15:clr>
            <a:srgbClr val="A4A3A4"/>
          </p15:clr>
        </p15:guide>
        <p15:guide id="4" orient="horz" pos="1457" userDrawn="1">
          <p15:clr>
            <a:srgbClr val="A4A3A4"/>
          </p15:clr>
        </p15:guide>
        <p15:guide id="5" orient="horz" pos="2115" userDrawn="1">
          <p15:clr>
            <a:srgbClr val="A4A3A4"/>
          </p15:clr>
        </p15:guide>
        <p15:guide id="6" orient="horz" pos="2705" userDrawn="1">
          <p15:clr>
            <a:srgbClr val="A4A3A4"/>
          </p15:clr>
        </p15:guide>
        <p15:guide id="7" orient="horz" pos="3385" userDrawn="1">
          <p15:clr>
            <a:srgbClr val="A4A3A4"/>
          </p15:clr>
        </p15:guide>
        <p15:guide id="8" orient="horz" pos="4043" userDrawn="1">
          <p15:clr>
            <a:srgbClr val="A4A3A4"/>
          </p15:clr>
        </p15:guide>
        <p15:guide id="9" orient="horz" pos="1707" userDrawn="1">
          <p15:clr>
            <a:srgbClr val="A4A3A4"/>
          </p15:clr>
        </p15:guide>
        <p15:guide id="10" orient="horz" pos="2160" userDrawn="1">
          <p15:clr>
            <a:srgbClr val="A4A3A4"/>
          </p15:clr>
        </p15:guide>
        <p15:guide id="11" orient="horz" pos="1026" userDrawn="1">
          <p15:clr>
            <a:srgbClr val="A4A3A4"/>
          </p15:clr>
        </p15:guide>
        <p15:guide id="12" orient="horz" pos="958" userDrawn="1">
          <p15:clr>
            <a:srgbClr val="A4A3A4"/>
          </p15:clr>
        </p15:guide>
        <p15:guide id="13" pos="895" userDrawn="1">
          <p15:clr>
            <a:srgbClr val="A4A3A4"/>
          </p15:clr>
        </p15:guide>
        <p15:guide id="14" pos="3526" userDrawn="1">
          <p15:clr>
            <a:srgbClr val="A4A3A4"/>
          </p15:clr>
        </p15:guide>
        <p15:guide id="15" pos="442"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F9D"/>
    <a:srgbClr val="D8D8E0"/>
    <a:srgbClr val="0C2FCF"/>
    <a:srgbClr val="FFC9C9"/>
    <a:srgbClr val="73DCF5"/>
    <a:srgbClr val="66CCFF"/>
    <a:srgbClr val="0083CB"/>
    <a:srgbClr val="0054C8"/>
    <a:srgbClr val="FFFFFF"/>
    <a:srgbClr val="0825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3" autoAdjust="0"/>
    <p:restoredTop sz="72293" autoAdjust="0"/>
  </p:normalViewPr>
  <p:slideViewPr>
    <p:cSldViewPr snapToGrid="0" showGuides="1">
      <p:cViewPr varScale="1">
        <p:scale>
          <a:sx n="58" d="100"/>
          <a:sy n="58" d="100"/>
        </p:scale>
        <p:origin x="1626" y="198"/>
      </p:cViewPr>
      <p:guideLst>
        <p:guide orient="horz" pos="3317"/>
        <p:guide pos="3390"/>
        <p:guide orient="horz" pos="3045"/>
        <p:guide orient="horz" pos="1457"/>
        <p:guide orient="horz" pos="2115"/>
        <p:guide orient="horz" pos="2705"/>
        <p:guide orient="horz" pos="3385"/>
        <p:guide orient="horz" pos="4043"/>
        <p:guide orient="horz" pos="1707"/>
        <p:guide orient="horz" pos="2160"/>
        <p:guide orient="horz" pos="1026"/>
        <p:guide orient="horz" pos="958"/>
        <p:guide pos="895"/>
        <p:guide pos="3526"/>
        <p:guide pos="442"/>
      </p:guideLst>
    </p:cSldViewPr>
  </p:slideViewPr>
  <p:notesTextViewPr>
    <p:cViewPr>
      <p:scale>
        <a:sx n="150" d="100"/>
        <a:sy n="150" d="100"/>
      </p:scale>
      <p:origin x="0" y="0"/>
    </p:cViewPr>
  </p:notesTextViewPr>
  <p:sorterViewPr>
    <p:cViewPr>
      <p:scale>
        <a:sx n="100" d="100"/>
        <a:sy n="100" d="100"/>
      </p:scale>
      <p:origin x="0" y="-1512"/>
    </p:cViewPr>
  </p:sorterViewPr>
  <p:notesViewPr>
    <p:cSldViewPr snapToGrid="0" showGuides="1">
      <p:cViewPr varScale="1">
        <p:scale>
          <a:sx n="112" d="100"/>
          <a:sy n="112" d="100"/>
        </p:scale>
        <p:origin x="129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31DEBE44-E529-44E3-8C13-542E59EAFDBC}"/>
              </a:ext>
            </a:extLst>
          </p:cNvPr>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CEF1B9D2-D3E4-4CF3-B000-09B3CE798180}"/>
              </a:ext>
            </a:extLst>
          </p:cNvPr>
          <p:cNvSpPr>
            <a:spLocks noGrp="1"/>
          </p:cNvSpPr>
          <p:nvPr>
            <p:ph type="dt" sz="quarter" idx="1"/>
          </p:nvPr>
        </p:nvSpPr>
        <p:spPr>
          <a:xfrm>
            <a:off x="3850530" y="1"/>
            <a:ext cx="2946058" cy="498419"/>
          </a:xfrm>
          <a:prstGeom prst="rect">
            <a:avLst/>
          </a:prstGeom>
        </p:spPr>
        <p:txBody>
          <a:bodyPr vert="horz" lIns="91440" tIns="45720" rIns="91440" bIns="45720" rtlCol="0"/>
          <a:lstStyle>
            <a:lvl1pPr algn="r">
              <a:defRPr sz="1200"/>
            </a:lvl1pPr>
          </a:lstStyle>
          <a:p>
            <a:fld id="{654A0911-8718-48BF-8AB7-A88E8A84A1BE}" type="datetimeFigureOut">
              <a:rPr lang="ko-KR" altLang="en-US" smtClean="0"/>
              <a:t>2021-11-23</a:t>
            </a:fld>
            <a:endParaRPr lang="ko-KR" altLang="en-US"/>
          </a:p>
        </p:txBody>
      </p:sp>
      <p:sp>
        <p:nvSpPr>
          <p:cNvPr id="4" name="바닥글 개체 틀 3">
            <a:extLst>
              <a:ext uri="{FF2B5EF4-FFF2-40B4-BE49-F238E27FC236}">
                <a16:creationId xmlns:a16="http://schemas.microsoft.com/office/drawing/2014/main" id="{04681D16-BEE6-43A4-9BE8-D55B5C03AB5D}"/>
              </a:ext>
            </a:extLst>
          </p:cNvPr>
          <p:cNvSpPr>
            <a:spLocks noGrp="1"/>
          </p:cNvSpPr>
          <p:nvPr>
            <p:ph type="ftr" sz="quarter" idx="2"/>
          </p:nvPr>
        </p:nvSpPr>
        <p:spPr>
          <a:xfrm>
            <a:off x="0" y="9428220"/>
            <a:ext cx="2946058" cy="498418"/>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D9877344-4B66-4522-A461-8109F4A04B3C}"/>
              </a:ext>
            </a:extLst>
          </p:cNvPr>
          <p:cNvSpPr>
            <a:spLocks noGrp="1"/>
          </p:cNvSpPr>
          <p:nvPr>
            <p:ph type="sldNum" sz="quarter" idx="3"/>
          </p:nvPr>
        </p:nvSpPr>
        <p:spPr>
          <a:xfrm>
            <a:off x="3850530" y="9428220"/>
            <a:ext cx="2946058" cy="498418"/>
          </a:xfrm>
          <a:prstGeom prst="rect">
            <a:avLst/>
          </a:prstGeom>
        </p:spPr>
        <p:txBody>
          <a:bodyPr vert="horz" lIns="91440" tIns="45720" rIns="91440" bIns="45720" rtlCol="0" anchor="b"/>
          <a:lstStyle>
            <a:lvl1pPr algn="r">
              <a:defRPr sz="1200"/>
            </a:lvl1pPr>
          </a:lstStyle>
          <a:p>
            <a:fld id="{91949248-B6BA-4540-90C0-D7A23C52FDA9}" type="slidenum">
              <a:rPr lang="ko-KR" altLang="en-US" smtClean="0"/>
              <a:t>‹#›</a:t>
            </a:fld>
            <a:endParaRPr lang="ko-KR" altLang="en-US"/>
          </a:p>
        </p:txBody>
      </p:sp>
    </p:spTree>
    <p:extLst>
      <p:ext uri="{BB962C8B-B14F-4D97-AF65-F5344CB8AC3E}">
        <p14:creationId xmlns:p14="http://schemas.microsoft.com/office/powerpoint/2010/main" val="755993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FD2B29D3-2D1B-4490-A7F6-DA69EA40FB74}" type="datetimeFigureOut">
              <a:rPr lang="ko-KR" altLang="en-US" smtClean="0"/>
              <a:t>2021-11-23</a:t>
            </a:fld>
            <a:endParaRPr lang="ko-KR" altLang="en-US"/>
          </a:p>
        </p:txBody>
      </p:sp>
      <p:sp>
        <p:nvSpPr>
          <p:cNvPr id="4" name="슬라이드 이미지 개체 틀 3"/>
          <p:cNvSpPr>
            <a:spLocks noGrp="1" noRot="1" noChangeAspect="1"/>
          </p:cNvSpPr>
          <p:nvPr>
            <p:ph type="sldImg" idx="2"/>
          </p:nvPr>
        </p:nvSpPr>
        <p:spPr>
          <a:xfrm>
            <a:off x="1039813" y="1243013"/>
            <a:ext cx="4718050" cy="334645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181C7237-1565-4F5D-983C-A93800A8510B}" type="slidenum">
              <a:rPr lang="ko-KR" altLang="en-US" smtClean="0"/>
              <a:t>‹#›</a:t>
            </a:fld>
            <a:endParaRPr lang="ko-KR" altLang="en-US"/>
          </a:p>
        </p:txBody>
      </p:sp>
    </p:spTree>
    <p:extLst>
      <p:ext uri="{BB962C8B-B14F-4D97-AF65-F5344CB8AC3E}">
        <p14:creationId xmlns:p14="http://schemas.microsoft.com/office/powerpoint/2010/main" val="2259168376"/>
      </p:ext>
    </p:extLst>
  </p:cSld>
  <p:clrMap bg1="lt1" tx1="dk1" bg2="lt2" tx2="dk2" accent1="accent1" accent2="accent2" accent3="accent3" accent4="accent4" accent5="accent5" accent6="accent6" hlink="hlink" folHlink="folHlink"/>
  <p:notesStyle>
    <a:lvl1pPr marL="0" algn="l" defTabSz="881756" rtl="0" eaLnBrk="1" latinLnBrk="1" hangingPunct="1">
      <a:defRPr sz="1157" kern="1200">
        <a:solidFill>
          <a:schemeClr val="tx1"/>
        </a:solidFill>
        <a:latin typeface="+mn-lt"/>
        <a:ea typeface="+mn-ea"/>
        <a:cs typeface="+mn-cs"/>
      </a:defRPr>
    </a:lvl1pPr>
    <a:lvl2pPr marL="440878" algn="l" defTabSz="881756" rtl="0" eaLnBrk="1" latinLnBrk="1" hangingPunct="1">
      <a:defRPr sz="1157" kern="1200">
        <a:solidFill>
          <a:schemeClr val="tx1"/>
        </a:solidFill>
        <a:latin typeface="+mn-lt"/>
        <a:ea typeface="+mn-ea"/>
        <a:cs typeface="+mn-cs"/>
      </a:defRPr>
    </a:lvl2pPr>
    <a:lvl3pPr marL="881756" algn="l" defTabSz="881756" rtl="0" eaLnBrk="1" latinLnBrk="1" hangingPunct="1">
      <a:defRPr sz="1157" kern="1200">
        <a:solidFill>
          <a:schemeClr val="tx1"/>
        </a:solidFill>
        <a:latin typeface="+mn-lt"/>
        <a:ea typeface="+mn-ea"/>
        <a:cs typeface="+mn-cs"/>
      </a:defRPr>
    </a:lvl3pPr>
    <a:lvl4pPr marL="1322634" algn="l" defTabSz="881756" rtl="0" eaLnBrk="1" latinLnBrk="1" hangingPunct="1">
      <a:defRPr sz="1157" kern="1200">
        <a:solidFill>
          <a:schemeClr val="tx1"/>
        </a:solidFill>
        <a:latin typeface="+mn-lt"/>
        <a:ea typeface="+mn-ea"/>
        <a:cs typeface="+mn-cs"/>
      </a:defRPr>
    </a:lvl4pPr>
    <a:lvl5pPr marL="1763512" algn="l" defTabSz="881756" rtl="0" eaLnBrk="1" latinLnBrk="1" hangingPunct="1">
      <a:defRPr sz="1157" kern="1200">
        <a:solidFill>
          <a:schemeClr val="tx1"/>
        </a:solidFill>
        <a:latin typeface="+mn-lt"/>
        <a:ea typeface="+mn-ea"/>
        <a:cs typeface="+mn-cs"/>
      </a:defRPr>
    </a:lvl5pPr>
    <a:lvl6pPr marL="2204390" algn="l" defTabSz="881756" rtl="0" eaLnBrk="1" latinLnBrk="1" hangingPunct="1">
      <a:defRPr sz="1157" kern="1200">
        <a:solidFill>
          <a:schemeClr val="tx1"/>
        </a:solidFill>
        <a:latin typeface="+mn-lt"/>
        <a:ea typeface="+mn-ea"/>
        <a:cs typeface="+mn-cs"/>
      </a:defRPr>
    </a:lvl6pPr>
    <a:lvl7pPr marL="2645268" algn="l" defTabSz="881756" rtl="0" eaLnBrk="1" latinLnBrk="1" hangingPunct="1">
      <a:defRPr sz="1157" kern="1200">
        <a:solidFill>
          <a:schemeClr val="tx1"/>
        </a:solidFill>
        <a:latin typeface="+mn-lt"/>
        <a:ea typeface="+mn-ea"/>
        <a:cs typeface="+mn-cs"/>
      </a:defRPr>
    </a:lvl7pPr>
    <a:lvl8pPr marL="3086146" algn="l" defTabSz="881756" rtl="0" eaLnBrk="1" latinLnBrk="1" hangingPunct="1">
      <a:defRPr sz="1157" kern="1200">
        <a:solidFill>
          <a:schemeClr val="tx1"/>
        </a:solidFill>
        <a:latin typeface="+mn-lt"/>
        <a:ea typeface="+mn-ea"/>
        <a:cs typeface="+mn-cs"/>
      </a:defRPr>
    </a:lvl8pPr>
    <a:lvl9pPr marL="3527024" algn="l" defTabSz="881756" rtl="0" eaLnBrk="1" latinLnBrk="1" hangingPunct="1">
      <a:defRPr sz="11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안녕하십니까</a:t>
            </a:r>
            <a:r>
              <a:rPr lang="en-US" altLang="ko-KR" dirty="0"/>
              <a:t>? </a:t>
            </a:r>
            <a:r>
              <a:rPr lang="ko-KR" altLang="en-US" dirty="0"/>
              <a:t>저는 한국재정정보원의 국제협력 업무를 담당하고 있는 </a:t>
            </a:r>
            <a:r>
              <a:rPr lang="ko-KR" altLang="en-US" dirty="0" err="1"/>
              <a:t>오한울</a:t>
            </a:r>
            <a:r>
              <a:rPr lang="ko-KR" altLang="en-US" dirty="0"/>
              <a:t> 입니다</a:t>
            </a:r>
            <a:r>
              <a:rPr lang="en-US" altLang="ko-KR" dirty="0"/>
              <a:t>. </a:t>
            </a:r>
            <a:r>
              <a:rPr lang="en-US" altLang="ko-KR" baseline="0" dirty="0"/>
              <a:t> </a:t>
            </a:r>
            <a:endParaRPr lang="en-US" altLang="ko-KR" dirty="0"/>
          </a:p>
          <a:p>
            <a:endParaRPr lang="en-US" altLang="ko-KR" dirty="0"/>
          </a:p>
          <a:p>
            <a:r>
              <a:rPr lang="ko-KR" altLang="en-US" dirty="0"/>
              <a:t>저는 오늘 여러분들에게 한국재정정보원에 대한 간략한 소개와 함께</a:t>
            </a:r>
            <a:r>
              <a:rPr lang="en-US" altLang="ko-KR" baseline="0" dirty="0"/>
              <a:t>,</a:t>
            </a:r>
          </a:p>
          <a:p>
            <a:endParaRPr lang="en-US" altLang="ko-KR" baseline="0" dirty="0"/>
          </a:p>
          <a:p>
            <a:r>
              <a:rPr lang="ko-KR" altLang="en-US" baseline="0" dirty="0"/>
              <a:t>저희가 현재 추진하고 있는 국제협력 프로그램에 대해서 소개해 드리려고 합니다</a:t>
            </a:r>
            <a:r>
              <a:rPr lang="en-US" altLang="ko-KR" baseline="0" dirty="0"/>
              <a:t>.</a:t>
            </a:r>
          </a:p>
          <a:p>
            <a:r>
              <a:rPr lang="ko-KR" altLang="en-US" dirty="0"/>
              <a:t> </a:t>
            </a:r>
            <a:endParaRPr lang="en-US" altLang="ko-KR" dirty="0"/>
          </a:p>
          <a:p>
            <a:r>
              <a:rPr lang="en-US" altLang="ko-KR" dirty="0"/>
              <a:t> </a:t>
            </a:r>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1</a:t>
            </a:fld>
            <a:endParaRPr lang="ko-KR" altLang="en-US"/>
          </a:p>
        </p:txBody>
      </p:sp>
    </p:spTree>
    <p:extLst>
      <p:ext uri="{BB962C8B-B14F-4D97-AF65-F5344CB8AC3E}">
        <p14:creationId xmlns:p14="http://schemas.microsoft.com/office/powerpoint/2010/main" val="6752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81C7237-1565-4F5D-983C-A93800A8510B}" type="slidenum">
              <a:rPr lang="ko-KR" altLang="en-US" smtClean="0"/>
              <a:t>10</a:t>
            </a:fld>
            <a:endParaRPr lang="ko-KR" altLang="en-US"/>
          </a:p>
        </p:txBody>
      </p:sp>
    </p:spTree>
    <p:extLst>
      <p:ext uri="{BB962C8B-B14F-4D97-AF65-F5344CB8AC3E}">
        <p14:creationId xmlns:p14="http://schemas.microsoft.com/office/powerpoint/2010/main" val="488899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11</a:t>
            </a:fld>
            <a:endParaRPr lang="ko-KR" altLang="en-US"/>
          </a:p>
        </p:txBody>
      </p:sp>
    </p:spTree>
    <p:extLst>
      <p:ext uri="{BB962C8B-B14F-4D97-AF65-F5344CB8AC3E}">
        <p14:creationId xmlns:p14="http://schemas.microsoft.com/office/powerpoint/2010/main" val="248980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12</a:t>
            </a:fld>
            <a:endParaRPr lang="ko-KR" altLang="en-US"/>
          </a:p>
        </p:txBody>
      </p:sp>
    </p:spTree>
    <p:extLst>
      <p:ext uri="{BB962C8B-B14F-4D97-AF65-F5344CB8AC3E}">
        <p14:creationId xmlns:p14="http://schemas.microsoft.com/office/powerpoint/2010/main" val="297715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0" dirty="0"/>
              <a:t>발표 목차는</a:t>
            </a:r>
            <a:r>
              <a:rPr lang="ko-KR" altLang="en-US" dirty="0"/>
              <a:t> 다음과 같습니다</a:t>
            </a:r>
            <a:r>
              <a:rPr lang="en-US" altLang="ko-KR" dirty="0"/>
              <a:t>. </a:t>
            </a:r>
          </a:p>
          <a:p>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첫번째로</a:t>
            </a:r>
            <a:r>
              <a:rPr lang="en-US" altLang="ko-KR"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 </a:t>
            </a:r>
            <a:r>
              <a:rPr lang="ko-KR" altLang="en-US"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한국재정정보원에 대해 소개하고</a:t>
            </a:r>
            <a:r>
              <a:rPr lang="en-US" altLang="ko-KR"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 </a:t>
            </a:r>
            <a:r>
              <a:rPr lang="ko-KR" altLang="en-US"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두번째로</a:t>
            </a:r>
            <a:r>
              <a:rPr lang="en-US" altLang="ko-KR"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 </a:t>
            </a:r>
            <a:r>
              <a:rPr lang="ko-KR" altLang="en-US"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정보원과의 협업 방안 </a:t>
            </a:r>
            <a:endParaRPr lang="en-US" altLang="ko-KR"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baseline="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en-US" sz="1200" baseline="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그리고 마지막으로</a:t>
            </a:r>
            <a:r>
              <a:rPr lang="en-US" altLang="ko-KR" sz="1200" baseline="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 </a:t>
            </a:r>
            <a:r>
              <a:rPr lang="ko-KR" altLang="en-US" sz="1200" baseline="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실제 협력 사례 중의 하나인 인도네시아 재무부와의 협력 활동에 대해 말씀드리도록 하겠습니다</a:t>
            </a:r>
            <a:r>
              <a:rPr lang="en-US" altLang="ko-KR" sz="1200" baseline="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rPr>
              <a:t>.</a:t>
            </a:r>
            <a:endParaRPr lang="en-US" altLang="ko-KR" sz="1200" dirty="0">
              <a:ln>
                <a:solidFill>
                  <a:schemeClr val="accent1">
                    <a:shade val="50000"/>
                    <a:alpha val="0"/>
                  </a:schemeClr>
                </a:solidFill>
              </a:ln>
              <a:solidFill>
                <a:schemeClr val="tx1">
                  <a:lumMod val="75000"/>
                  <a:lumOff val="25000"/>
                </a:schemeClr>
              </a:solidFill>
              <a:latin typeface="KoPub돋움체 Bold" panose="02020603020101020101" pitchFamily="18" charset="-127"/>
              <a:ea typeface="KoPub돋움체 Bold" panose="02020603020101020101" pitchFamily="18" charset="-127"/>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157" dirty="0">
              <a:ln>
                <a:noFill/>
              </a:ln>
              <a:solidFill>
                <a:schemeClr val="tx1"/>
              </a:solidFill>
              <a:latin typeface="+mn-lt"/>
              <a:ea typeface="+mn-ea"/>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2</a:t>
            </a:fld>
            <a:endParaRPr lang="ko-KR" altLang="en-US"/>
          </a:p>
        </p:txBody>
      </p:sp>
    </p:spTree>
    <p:extLst>
      <p:ext uri="{BB962C8B-B14F-4D97-AF65-F5344CB8AC3E}">
        <p14:creationId xmlns:p14="http://schemas.microsoft.com/office/powerpoint/2010/main" val="390852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dirty="0"/>
              <a:t>한국재정정보원</a:t>
            </a:r>
            <a:r>
              <a:rPr lang="en-US" altLang="ko-KR" sz="1200" dirty="0"/>
              <a:t>(KPFIS)</a:t>
            </a:r>
            <a:r>
              <a:rPr lang="ko-KR" altLang="en-US" sz="1200" dirty="0"/>
              <a:t>은 </a:t>
            </a:r>
            <a:r>
              <a:rPr lang="en-US" altLang="ko-KR" sz="1200" dirty="0"/>
              <a:t>2016</a:t>
            </a:r>
            <a:r>
              <a:rPr lang="ko-KR" altLang="en-US" sz="1200" dirty="0"/>
              <a:t>년 국회의 법안 통과를 근거로 설립되었습니다</a:t>
            </a:r>
            <a:r>
              <a:rPr lang="en-US" altLang="ko-KR" sz="1200" dirty="0"/>
              <a:t>.</a:t>
            </a:r>
          </a:p>
          <a:p>
            <a:endParaRPr lang="en-US" altLang="ko-KR" sz="1200" dirty="0"/>
          </a:p>
          <a:p>
            <a:pPr>
              <a:defRPr/>
            </a:pPr>
            <a:r>
              <a:rPr lang="ko-KR" altLang="en-US" sz="1200" dirty="0" err="1"/>
              <a:t>디브레인의</a:t>
            </a:r>
            <a:r>
              <a:rPr lang="ko-KR" altLang="en-US" sz="1200" dirty="0"/>
              <a:t> 발전사를 보시면 알 수 있듯이 </a:t>
            </a:r>
            <a:r>
              <a:rPr lang="en-US" altLang="ko-KR" sz="1200" dirty="0"/>
              <a:t>2007</a:t>
            </a:r>
            <a:r>
              <a:rPr lang="ko-KR" altLang="en-US" sz="1200" dirty="0"/>
              <a:t>년 </a:t>
            </a:r>
            <a:r>
              <a:rPr lang="en-US" altLang="ko-KR" sz="1200" dirty="0"/>
              <a:t>1</a:t>
            </a:r>
            <a:r>
              <a:rPr lang="ko-KR" altLang="en-US" sz="1200" dirty="0"/>
              <a:t>월에 </a:t>
            </a:r>
            <a:r>
              <a:rPr lang="en-US" altLang="ko-KR" sz="1200" dirty="0" err="1"/>
              <a:t>dBrain</a:t>
            </a:r>
            <a:r>
              <a:rPr lang="ko-KR" altLang="en-US" sz="1200" dirty="0"/>
              <a:t>시스템이 개통된 이래 </a:t>
            </a:r>
            <a:endParaRPr lang="en-US" altLang="ko-KR" sz="1200" dirty="0"/>
          </a:p>
          <a:p>
            <a:pPr>
              <a:defRPr/>
            </a:pPr>
            <a:endParaRPr lang="en-US" altLang="ko-KR" sz="1200" dirty="0"/>
          </a:p>
          <a:p>
            <a:pPr>
              <a:defRPr/>
            </a:pPr>
            <a:r>
              <a:rPr lang="en-US" altLang="ko-KR" sz="1200" dirty="0"/>
              <a:t>2016</a:t>
            </a:r>
            <a:r>
              <a:rPr lang="ko-KR" altLang="en-US" sz="1200" dirty="0"/>
              <a:t>년 </a:t>
            </a:r>
            <a:r>
              <a:rPr lang="en-US" altLang="ko-KR" sz="1200" dirty="0"/>
              <a:t>6</a:t>
            </a:r>
            <a:r>
              <a:rPr lang="ko-KR" altLang="en-US" sz="1200" dirty="0"/>
              <a:t>월까지</a:t>
            </a:r>
            <a:r>
              <a:rPr lang="en-US" altLang="ko-KR" sz="1200" dirty="0"/>
              <a:t>,</a:t>
            </a:r>
            <a:r>
              <a:rPr lang="ko-KR" altLang="en-US" sz="1200" dirty="0"/>
              <a:t> 민간에 위탁하여 </a:t>
            </a:r>
            <a:r>
              <a:rPr lang="en-US" altLang="ko-KR" sz="1200" dirty="0" err="1"/>
              <a:t>dBrain</a:t>
            </a:r>
            <a:r>
              <a:rPr lang="ko-KR" altLang="en-US" sz="1200" dirty="0"/>
              <a:t>시스템을 운영하였습니다</a:t>
            </a:r>
            <a:r>
              <a:rPr lang="en-US" altLang="ko-KR" sz="1200" dirty="0"/>
              <a:t>.</a:t>
            </a:r>
          </a:p>
          <a:p>
            <a:pPr>
              <a:defRPr/>
            </a:pPr>
            <a:endParaRPr lang="en-US" altLang="ko-KR" sz="1200" dirty="0"/>
          </a:p>
          <a:p>
            <a:pPr>
              <a:defRPr/>
            </a:pPr>
            <a:r>
              <a:rPr lang="ko-KR" altLang="en-US" sz="1200" dirty="0"/>
              <a:t>하지만 국가 재정운영의 근간이 되는</a:t>
            </a:r>
            <a:r>
              <a:rPr lang="en-US" altLang="ko-KR" sz="1200" dirty="0"/>
              <a:t> </a:t>
            </a:r>
            <a:r>
              <a:rPr lang="en-US" altLang="ko-KR" sz="1200" dirty="0" err="1"/>
              <a:t>dBrain</a:t>
            </a:r>
            <a:r>
              <a:rPr lang="ko-KR" altLang="en-US" sz="1200" dirty="0"/>
              <a:t>의 안정적 운영 및 관리를 위한 필요성으로 인해  </a:t>
            </a:r>
            <a:endParaRPr lang="en-US" altLang="ko-KR" sz="1200" dirty="0"/>
          </a:p>
          <a:p>
            <a:pPr>
              <a:defRPr/>
            </a:pPr>
            <a:endParaRPr lang="en-US" altLang="ko-KR" sz="1200" dirty="0"/>
          </a:p>
          <a:p>
            <a:pPr>
              <a:defRPr/>
            </a:pPr>
            <a:r>
              <a:rPr lang="ko-KR" altLang="en-US" sz="1200" dirty="0"/>
              <a:t>한국재정정보원</a:t>
            </a:r>
            <a:r>
              <a:rPr lang="en-US" altLang="ko-KR" sz="1200" dirty="0"/>
              <a:t>(KPFIS)</a:t>
            </a:r>
            <a:r>
              <a:rPr lang="ko-KR" altLang="en-US" sz="1200" dirty="0"/>
              <a:t>이 </a:t>
            </a:r>
            <a:r>
              <a:rPr lang="en-US" altLang="ko-KR" sz="1200" dirty="0"/>
              <a:t>2016</a:t>
            </a:r>
            <a:r>
              <a:rPr lang="ko-KR" altLang="en-US" sz="1200" dirty="0"/>
              <a:t>년 </a:t>
            </a:r>
            <a:r>
              <a:rPr lang="en-US" altLang="ko-KR" sz="1200" dirty="0"/>
              <a:t>7</a:t>
            </a:r>
            <a:r>
              <a:rPr lang="ko-KR" altLang="en-US" sz="1200" dirty="0"/>
              <a:t>월 공식출범하여 현재까지 </a:t>
            </a:r>
            <a:r>
              <a:rPr lang="ko-KR" altLang="en-US" sz="1200" dirty="0" err="1"/>
              <a:t>디브레인을</a:t>
            </a:r>
            <a:r>
              <a:rPr lang="ko-KR" altLang="en-US" sz="1200" dirty="0"/>
              <a:t> 운영을 책임지고 있습니다</a:t>
            </a:r>
            <a:r>
              <a:rPr lang="en-US" altLang="ko-KR" sz="1200" dirty="0"/>
              <a:t>.</a:t>
            </a:r>
          </a:p>
          <a:p>
            <a:pPr>
              <a:defRPr/>
            </a:pPr>
            <a:endParaRPr lang="en-US" altLang="ko-KR" sz="1200" dirty="0"/>
          </a:p>
          <a:p>
            <a:pPr>
              <a:defRPr/>
            </a:pPr>
            <a:r>
              <a:rPr lang="ko-KR" altLang="en-US" sz="1200" dirty="0"/>
              <a:t>참고로 미국</a:t>
            </a:r>
            <a:r>
              <a:rPr lang="en-US" altLang="ko-KR" sz="1200" dirty="0"/>
              <a:t>, </a:t>
            </a:r>
            <a:r>
              <a:rPr lang="ko-KR" altLang="en-US" sz="1200" dirty="0"/>
              <a:t>독일</a:t>
            </a:r>
            <a:r>
              <a:rPr lang="en-US" altLang="ko-KR" sz="1200" dirty="0"/>
              <a:t>, </a:t>
            </a:r>
            <a:r>
              <a:rPr lang="ko-KR" altLang="en-US" sz="1200" dirty="0"/>
              <a:t>프랑스에서도 한국재정정보원과 같이 독립된 재정관리전문기관을 설립하여 운영하고 있습니다</a:t>
            </a:r>
            <a:r>
              <a:rPr lang="en-US" altLang="ko-KR" sz="1200" dirty="0"/>
              <a:t>. </a:t>
            </a:r>
            <a:endParaRPr lang="en-US" altLang="ko-KR" sz="1200" baseline="0" dirty="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aseline="0"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3</a:t>
            </a:fld>
            <a:endParaRPr lang="ko-KR" altLang="en-US" dirty="0"/>
          </a:p>
        </p:txBody>
      </p:sp>
    </p:spTree>
    <p:extLst>
      <p:ext uri="{BB962C8B-B14F-4D97-AF65-F5344CB8AC3E}">
        <p14:creationId xmlns:p14="http://schemas.microsoft.com/office/powerpoint/2010/main" val="429434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dirty="0"/>
              <a:t>다음으로는 한국재정정보원의</a:t>
            </a:r>
            <a:r>
              <a:rPr lang="ko-KR" altLang="en-US" sz="1200" baseline="0" dirty="0"/>
              <a:t> 역할을 알아보겠습니다</a:t>
            </a:r>
            <a:r>
              <a:rPr lang="en-US" altLang="ko-KR" sz="1200" baseline="0" dirty="0"/>
              <a:t>.</a:t>
            </a:r>
          </a:p>
          <a:p>
            <a:endParaRPr lang="en-US" altLang="ko-KR" sz="1200" baseline="0" dirty="0"/>
          </a:p>
          <a:p>
            <a:r>
              <a:rPr lang="ko-KR" altLang="en-US" sz="1200" dirty="0"/>
              <a:t>한국재정정보원의 설립 목적은 한국재정정보원법 제</a:t>
            </a:r>
            <a:r>
              <a:rPr lang="en-US" altLang="ko-KR" sz="1200" dirty="0"/>
              <a:t>1</a:t>
            </a:r>
            <a:r>
              <a:rPr lang="ko-KR" altLang="en-US" sz="1200" dirty="0"/>
              <a:t>조에서 알 수 있는 것처럼 </a:t>
            </a:r>
            <a:endParaRPr lang="en-US" altLang="ko-KR" sz="1200" dirty="0"/>
          </a:p>
          <a:p>
            <a:r>
              <a:rPr lang="ko-KR" altLang="en-US" sz="1200" dirty="0"/>
              <a:t>국가재정업무 발전과 국제사회 재정정보화에 기여하는 것입니다</a:t>
            </a:r>
            <a:r>
              <a:rPr lang="en-US" altLang="ko-KR" sz="1200" dirty="0"/>
              <a:t>.</a:t>
            </a:r>
          </a:p>
          <a:p>
            <a:endParaRPr lang="en-US" altLang="ko-KR" sz="1200" dirty="0"/>
          </a:p>
          <a:p>
            <a:r>
              <a:rPr lang="ko-KR" altLang="en-US" sz="1200" dirty="0"/>
              <a:t>이를 근거로 한국재정정보원의 역할을 구체화해보면</a:t>
            </a:r>
            <a:endParaRPr lang="en-US" altLang="ko-KR" sz="1200" dirty="0"/>
          </a:p>
          <a:p>
            <a:endParaRPr lang="en-US" altLang="ko-KR" sz="1200" dirty="0"/>
          </a:p>
          <a:p>
            <a:r>
              <a:rPr lang="ko-KR" altLang="en-US" sz="1200" dirty="0"/>
              <a:t>첫째</a:t>
            </a:r>
            <a:r>
              <a:rPr lang="en-US" altLang="ko-KR" sz="1200" dirty="0"/>
              <a:t>, </a:t>
            </a:r>
            <a:r>
              <a:rPr lang="en-US" altLang="ko-KR" sz="1200" dirty="0" err="1"/>
              <a:t>dBrain</a:t>
            </a:r>
            <a:r>
              <a:rPr lang="ko-KR" altLang="en-US" sz="1200" dirty="0"/>
              <a:t>의 운영 및 관리를 통한 </a:t>
            </a:r>
            <a:r>
              <a:rPr lang="ko-KR" altLang="en-US" sz="1200" dirty="0" err="1"/>
              <a:t>재정업무</a:t>
            </a:r>
            <a:r>
              <a:rPr lang="ko-KR" altLang="en-US" sz="1200" dirty="0"/>
              <a:t> 효율화</a:t>
            </a:r>
            <a:r>
              <a:rPr lang="en-US" altLang="ko-KR" sz="1200" dirty="0"/>
              <a:t> </a:t>
            </a:r>
          </a:p>
          <a:p>
            <a:endParaRPr lang="en-US" altLang="ko-KR" sz="1200" dirty="0"/>
          </a:p>
          <a:p>
            <a:r>
              <a:rPr lang="ko-KR" altLang="en-US" sz="1200" dirty="0"/>
              <a:t>둘째</a:t>
            </a:r>
            <a:r>
              <a:rPr lang="en-US" altLang="ko-KR" sz="1200" dirty="0"/>
              <a:t>, </a:t>
            </a:r>
            <a:r>
              <a:rPr lang="ko-KR" altLang="en-US" sz="1200" dirty="0"/>
              <a:t>재정 통계의 생산</a:t>
            </a:r>
            <a:r>
              <a:rPr lang="en-US" altLang="ko-KR" sz="1200" dirty="0"/>
              <a:t>·</a:t>
            </a:r>
            <a:r>
              <a:rPr lang="ko-KR" altLang="en-US" sz="1200" dirty="0"/>
              <a:t>관리를 통해 재정정책 수립</a:t>
            </a:r>
            <a:r>
              <a:rPr lang="en-US" altLang="ko-KR" sz="1200" dirty="0"/>
              <a:t>·</a:t>
            </a:r>
            <a:r>
              <a:rPr lang="ko-KR" altLang="en-US" sz="1200" dirty="0"/>
              <a:t>집행을 지원</a:t>
            </a:r>
            <a:endParaRPr lang="en-US" altLang="ko-KR" sz="1200" dirty="0"/>
          </a:p>
          <a:p>
            <a:endParaRPr lang="en-US" altLang="ko-KR" sz="1200" dirty="0"/>
          </a:p>
          <a:p>
            <a:r>
              <a:rPr lang="ko-KR" altLang="en-US" sz="1200" dirty="0"/>
              <a:t>셋째</a:t>
            </a:r>
            <a:r>
              <a:rPr lang="en-US" altLang="ko-KR" sz="1200" dirty="0"/>
              <a:t>, </a:t>
            </a:r>
            <a:r>
              <a:rPr lang="ko-KR" altLang="en-US" sz="1200" dirty="0" err="1"/>
              <a:t>재정정보화</a:t>
            </a:r>
            <a:r>
              <a:rPr lang="ko-KR" altLang="en-US" sz="1200" dirty="0"/>
              <a:t> 경험 전수 및 시스템 수출을 통해 </a:t>
            </a:r>
            <a:r>
              <a:rPr lang="ko-KR" altLang="en-US" sz="1200" dirty="0" err="1"/>
              <a:t>재정정보화</a:t>
            </a:r>
            <a:r>
              <a:rPr lang="ko-KR" altLang="en-US" sz="1200" dirty="0"/>
              <a:t> 분야의 국제협력</a:t>
            </a:r>
            <a:endParaRPr lang="en-US" altLang="ko-KR" sz="1200" dirty="0"/>
          </a:p>
          <a:p>
            <a:endParaRPr lang="en-US" altLang="ko-KR" sz="1200" dirty="0"/>
          </a:p>
          <a:p>
            <a:r>
              <a:rPr lang="en-US" altLang="ko-KR" sz="1200" dirty="0"/>
              <a:t> </a:t>
            </a:r>
            <a:r>
              <a:rPr lang="ko-KR" altLang="en-US" sz="1200" dirty="0"/>
              <a:t>마지막으로 </a:t>
            </a:r>
            <a:r>
              <a:rPr lang="ko-KR" altLang="en-US" sz="1200" dirty="0" err="1"/>
              <a:t>재정분야</a:t>
            </a:r>
            <a:r>
              <a:rPr lang="ko-KR" altLang="en-US" sz="1200" dirty="0"/>
              <a:t> 보안관제센터의 운영 및 관리입니다</a:t>
            </a:r>
            <a:r>
              <a:rPr lang="en-US" altLang="ko-KR" sz="1200" dirty="0"/>
              <a:t>.</a:t>
            </a:r>
            <a:endParaRPr lang="ko-KR" altLang="en-US" sz="1200" dirty="0"/>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aseline="0"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4</a:t>
            </a:fld>
            <a:endParaRPr lang="ko-KR" altLang="en-US" dirty="0"/>
          </a:p>
        </p:txBody>
      </p:sp>
    </p:spTree>
    <p:extLst>
      <p:ext uri="{BB962C8B-B14F-4D97-AF65-F5344CB8AC3E}">
        <p14:creationId xmlns:p14="http://schemas.microsoft.com/office/powerpoint/2010/main" val="353868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현재 한국재정정보원은 미주개발은행</a:t>
            </a:r>
            <a:r>
              <a:rPr lang="en-US" altLang="ko-KR" dirty="0"/>
              <a:t>(IDB),</a:t>
            </a:r>
            <a:r>
              <a:rPr lang="en-US" altLang="ko-KR" baseline="0" dirty="0"/>
              <a:t> </a:t>
            </a:r>
            <a:r>
              <a:rPr lang="ko-KR" altLang="en-US" baseline="0" dirty="0"/>
              <a:t>국제통화기금</a:t>
            </a:r>
            <a:r>
              <a:rPr lang="en-US" altLang="ko-KR" dirty="0"/>
              <a:t> (IMF),</a:t>
            </a:r>
            <a:r>
              <a:rPr lang="en-US" altLang="ko-KR" baseline="0" dirty="0"/>
              <a:t> </a:t>
            </a:r>
            <a:r>
              <a:rPr lang="ko-KR" altLang="en-US" baseline="0" dirty="0"/>
              <a:t>중미통합체제</a:t>
            </a:r>
            <a:r>
              <a:rPr lang="en-US" altLang="ko-KR" baseline="0" dirty="0"/>
              <a:t>(SICA-Sistema de </a:t>
            </a:r>
            <a:r>
              <a:rPr lang="en-US" altLang="ko-KR" baseline="0" dirty="0" err="1"/>
              <a:t>Integracion</a:t>
            </a:r>
            <a:r>
              <a:rPr lang="en-US" altLang="ko-KR" baseline="0" dirty="0"/>
              <a:t> </a:t>
            </a:r>
            <a:r>
              <a:rPr lang="en-US" altLang="ko-KR" baseline="0" dirty="0" err="1"/>
              <a:t>Centroamericana</a:t>
            </a:r>
            <a:r>
              <a:rPr lang="en-US" altLang="ko-KR" baseline="0" dirty="0"/>
              <a:t>), </a:t>
            </a:r>
            <a:r>
              <a:rPr lang="ko-KR" altLang="en-US" dirty="0"/>
              <a:t>세계은행</a:t>
            </a:r>
            <a:r>
              <a:rPr lang="en-US" altLang="ko-KR" dirty="0"/>
              <a:t>(</a:t>
            </a:r>
            <a:r>
              <a:rPr lang="en-US" altLang="ko-KR" dirty="0" err="1"/>
              <a:t>WorldBank</a:t>
            </a:r>
            <a:r>
              <a:rPr lang="en-US" altLang="ko-KR" dirty="0"/>
              <a:t>), </a:t>
            </a:r>
            <a:r>
              <a:rPr lang="ko-KR" altLang="en-US" dirty="0"/>
              <a:t>아시아개발은행</a:t>
            </a:r>
            <a:r>
              <a:rPr lang="en-US" altLang="ko-KR" dirty="0"/>
              <a:t>(ADB), </a:t>
            </a:r>
            <a:r>
              <a:rPr lang="ko-KR" altLang="en-US" dirty="0"/>
              <a:t>아프리카개발은행</a:t>
            </a:r>
            <a:r>
              <a:rPr lang="en-US" altLang="ko-KR" dirty="0"/>
              <a:t>(</a:t>
            </a:r>
            <a:r>
              <a:rPr lang="en-US" altLang="ko-KR" dirty="0" err="1"/>
              <a:t>AfDB</a:t>
            </a:r>
            <a:r>
              <a:rPr lang="en-US" altLang="ko-KR" dirty="0"/>
              <a:t>)</a:t>
            </a:r>
            <a:r>
              <a:rPr lang="ko-KR" altLang="en-US" dirty="0"/>
              <a:t> 등과 협력 관계를 유지하고 있어 전 세계를 대상으로 </a:t>
            </a:r>
            <a:r>
              <a:rPr lang="en-US" altLang="ko-KR" dirty="0" err="1"/>
              <a:t>dBrain</a:t>
            </a:r>
            <a:r>
              <a:rPr lang="ko-KR" altLang="en-US" dirty="0"/>
              <a:t>에 관한 </a:t>
            </a:r>
            <a:r>
              <a:rPr lang="ko-KR" altLang="en-US" dirty="0" err="1"/>
              <a:t>경험전수</a:t>
            </a:r>
            <a:r>
              <a:rPr lang="ko-KR" altLang="en-US" dirty="0"/>
              <a:t> 및 초청연수를 진행하고 있습니다</a:t>
            </a:r>
            <a:r>
              <a:rPr lang="en-US" altLang="ko-KR" dirty="0"/>
              <a:t>.</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5</a:t>
            </a:fld>
            <a:endParaRPr lang="ko-KR" altLang="en-US" dirty="0"/>
          </a:p>
        </p:txBody>
      </p:sp>
    </p:spTree>
    <p:extLst>
      <p:ext uri="{BB962C8B-B14F-4D97-AF65-F5344CB8AC3E}">
        <p14:creationId xmlns:p14="http://schemas.microsoft.com/office/powerpoint/2010/main" val="1852994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두번째 순서로</a:t>
            </a:r>
            <a:r>
              <a:rPr lang="en-US" altLang="ko-KR" dirty="0"/>
              <a:t>, </a:t>
            </a:r>
            <a:r>
              <a:rPr lang="ko-KR" altLang="en-US" dirty="0" err="1"/>
              <a:t>우리원과의</a:t>
            </a:r>
            <a:r>
              <a:rPr lang="ko-KR" altLang="en-US" dirty="0"/>
              <a:t> </a:t>
            </a:r>
            <a:r>
              <a:rPr lang="ko-KR" altLang="en-US" dirty="0" err="1"/>
              <a:t>협업방안에</a:t>
            </a:r>
            <a:r>
              <a:rPr lang="ko-KR" altLang="en-US" dirty="0"/>
              <a:t> 대해서 </a:t>
            </a:r>
            <a:r>
              <a:rPr lang="ko-KR" altLang="en-US" dirty="0" err="1"/>
              <a:t>설명드리도록</a:t>
            </a:r>
            <a:r>
              <a:rPr lang="ko-KR" altLang="en-US" dirty="0"/>
              <a:t> 하겠습니다</a:t>
            </a:r>
            <a:r>
              <a:rPr lang="en-US" altLang="ko-KR" dirty="0"/>
              <a:t>.</a:t>
            </a:r>
            <a:endParaRPr lang="ko-KR" altLang="en-US" dirty="0"/>
          </a:p>
        </p:txBody>
      </p:sp>
      <p:sp>
        <p:nvSpPr>
          <p:cNvPr id="4" name="슬라이드 번호 개체 틀 3"/>
          <p:cNvSpPr>
            <a:spLocks noGrp="1"/>
          </p:cNvSpPr>
          <p:nvPr>
            <p:ph type="sldNum" sz="quarter" idx="5"/>
          </p:nvPr>
        </p:nvSpPr>
        <p:spPr/>
        <p:txBody>
          <a:bodyPr/>
          <a:lstStyle/>
          <a:p>
            <a:fld id="{181C7237-1565-4F5D-983C-A93800A8510B}" type="slidenum">
              <a:rPr lang="ko-KR" altLang="en-US" smtClean="0"/>
              <a:t>6</a:t>
            </a:fld>
            <a:endParaRPr lang="ko-KR" altLang="en-US"/>
          </a:p>
        </p:txBody>
      </p:sp>
    </p:spTree>
    <p:extLst>
      <p:ext uri="{BB962C8B-B14F-4D97-AF65-F5344CB8AC3E}">
        <p14:creationId xmlns:p14="http://schemas.microsoft.com/office/powerpoint/2010/main" val="415291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spcAft>
                <a:spcPts val="289"/>
              </a:spcAft>
              <a:defRPr/>
            </a:pP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가장 먼저</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KPFIS</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의 컨설팅 프로그램에 대해서 말씀드리겠습니다</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b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b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First of all, I will introduce you about KPFIS' consulting program.</a:t>
            </a:r>
          </a:p>
          <a:p>
            <a:pPr latinLnBrk="0">
              <a:spcAft>
                <a:spcPts val="289"/>
              </a:spcAft>
              <a:defRPr/>
            </a:pP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KPFIS</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의 컨설팅 프로그램이란 수요국의 요청을 기반으로 </a:t>
            </a:r>
            <a:r>
              <a:rPr lang="ko-KR" altLang="en-US" sz="1200" kern="1200" dirty="0">
                <a:solidFill>
                  <a:schemeClr val="tx1"/>
                </a:solidFill>
                <a:latin typeface="KoPub돋움체 Medium" panose="00000600000000000000" pitchFamily="2" charset="-127"/>
                <a:ea typeface="KoPub돋움체 Medium" panose="02020603020101020101" pitchFamily="18" charset="-127"/>
                <a:cs typeface="+mn-cs"/>
              </a:rPr>
              <a:t>재정정보시스템 구축 및 현대화에 관련한 컨설팅을 제공하는 것입니다</a:t>
            </a:r>
            <a:r>
              <a:rPr lang="en-US" altLang="ko-KR" sz="1200" kern="1200" dirty="0">
                <a:solidFill>
                  <a:schemeClr val="tx1"/>
                </a:solidFill>
                <a:latin typeface="KoPub돋움체 Medium" panose="00000600000000000000" pitchFamily="2" charset="-127"/>
                <a:ea typeface="KoPub돋움체 Medium" panose="02020603020101020101" pitchFamily="18" charset="-127"/>
                <a:cs typeface="+mn-cs"/>
              </a:rPr>
              <a:t>.</a:t>
            </a:r>
          </a:p>
          <a:p>
            <a:pPr latinLnBrk="0">
              <a:spcAft>
                <a:spcPts val="289"/>
              </a:spcAft>
              <a:defRPr/>
            </a:pPr>
            <a:endParaRPr lang="en-US" altLang="ko-KR" sz="1200" kern="1200" dirty="0">
              <a:solidFill>
                <a:schemeClr val="tx1"/>
              </a:solidFill>
              <a:latin typeface="KoPub돋움체 Medium" panose="00000600000000000000" pitchFamily="2" charset="-127"/>
              <a:ea typeface="KoPub돋움체 Medium" panose="02020603020101020101" pitchFamily="18" charset="-127"/>
              <a:cs typeface="+mn-cs"/>
            </a:endParaRPr>
          </a:p>
          <a:p>
            <a:pPr latinLnBrk="0">
              <a:spcAft>
                <a:spcPts val="289"/>
              </a:spcAft>
              <a:defRPr/>
            </a:pPr>
            <a:r>
              <a:rPr lang="en-US" altLang="ko-KR" sz="1200" kern="1200" dirty="0">
                <a:solidFill>
                  <a:schemeClr val="tx1"/>
                </a:solidFill>
                <a:latin typeface="KoPub돋움체 Medium" panose="00000600000000000000" pitchFamily="2" charset="-127"/>
                <a:ea typeface="KoPub돋움체 Medium" panose="02020603020101020101" pitchFamily="18" charset="-127"/>
                <a:cs typeface="+mn-cs"/>
              </a:rPr>
              <a:t>The consulting program of KPFIS is to provide consulting on the establishment and modernization of financial information systems based on requests from demand countries.</a:t>
            </a:r>
          </a:p>
          <a:p>
            <a:pPr latinLnBrk="0">
              <a:spcAft>
                <a:spcPts val="289"/>
              </a:spcAft>
              <a:defRPr/>
            </a:pPr>
            <a:endParaRPr lang="en-US" altLang="ko-KR" sz="1200" kern="1200" dirty="0">
              <a:solidFill>
                <a:schemeClr val="tx1"/>
              </a:solidFill>
              <a:latin typeface="KoPub돋움체 Medium" panose="00000600000000000000" pitchFamily="2" charset="-127"/>
              <a:ea typeface="KoPub돋움체 Medium" panose="02020603020101020101" pitchFamily="18" charset="-127"/>
              <a:cs typeface="+mn-cs"/>
            </a:endParaRPr>
          </a:p>
          <a:p>
            <a:pPr latinLnBrk="0">
              <a:spcAft>
                <a:spcPts val="289"/>
              </a:spcAft>
              <a:defRPr/>
            </a:pPr>
            <a:r>
              <a:rPr lang="ko-KR" altLang="en-US" sz="1200" kern="1200"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컨설팅 </a:t>
            </a:r>
            <a:r>
              <a:rPr lang="ko-KR" altLang="en-US" sz="1200" kern="1200" spc="-19" dirty="0" err="1">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제공분야는</a:t>
            </a:r>
            <a:r>
              <a:rPr lang="ko-KR" altLang="en-US" sz="1200" kern="1200"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en-US" altLang="ko-KR" sz="1200" kern="1200"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FMIS </a:t>
            </a:r>
            <a:r>
              <a:rPr lang="ko-KR" altLang="en-US" sz="1200" kern="1200"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개선 또는 현대화</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타당성 검토나 </a:t>
            </a:r>
            <a:r>
              <a:rPr lang="en-US" altLang="ko-KR" sz="1200" kern="1200"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FMIS</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마스터 플랜 수립</a:t>
            </a:r>
            <a:r>
              <a:rPr lang="en-US" altLang="ko-KR" sz="1200" kern="1200"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Information Strategy Planning </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수립이나 전문가 파견 등이 있습니다</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a:t>
            </a: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en-US" altLang="ko-KR" b="0" i="0" dirty="0">
                <a:solidFill>
                  <a:srgbClr val="000000"/>
                </a:solidFill>
                <a:effectLst/>
                <a:latin typeface="Noto Sans"/>
              </a:rPr>
              <a:t>Consulting areas include feasibility reviews or master plan development, ISP establishment, or expert dispatch.</a:t>
            </a: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이를 위해서는 가장 먼저</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baseline="0" dirty="0" err="1">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수요국이</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공식 공문을 통해 </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KPFIS</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에게 컨설팅을 요청합니다</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For that, first of all, the demand country asks KPFIS for consulting through an official letter.</a:t>
            </a: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다음으로</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KPFIS</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는 </a:t>
            </a:r>
            <a:r>
              <a:rPr lang="ko-KR" altLang="en-US" sz="1200" kern="1200" spc="-19" baseline="0" dirty="0" err="1">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수요국의</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요청사항을 파악</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수요국의 사업 추진 의지나 후속 사업 발굴 가능성 등을 종합적으로 고려하여 컨설팅을 받을 국가를 선정한 후</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컨설팅을 수행하게 됩니다</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a:t>
            </a: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en-US" altLang="ko-KR" b="0" i="0" dirty="0">
                <a:solidFill>
                  <a:srgbClr val="000000"/>
                </a:solidFill>
                <a:effectLst/>
                <a:latin typeface="Noto Sans"/>
              </a:rPr>
              <a:t>KPFIS identifies the request of the demand country, and after comprehensively considering the willingness of the demand country to carry out the business or the possibility of finding follow-up projects, consulting will be conducted after selecting the country to receive consulting.</a:t>
            </a: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저희는 이번 온라인 세미나에 참석해 주신 모든 분들이 이 사업에 많은 관심을 가져주시기를 바라며</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 </a:t>
            </a: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컨설팅과 관련한 문의사항이 있을 경우에는</a:t>
            </a:r>
            <a:endPar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endParaRPr>
          </a:p>
          <a:p>
            <a:pPr latinLnBrk="0">
              <a:spcAft>
                <a:spcPts val="289"/>
              </a:spcAft>
              <a:defRPr/>
            </a:pPr>
            <a:r>
              <a:rPr lang="ko-KR" altLang="en-US"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저에게 연락 주시면 되겠습니다</a:t>
            </a:r>
            <a:r>
              <a:rPr lang="en-US" altLang="ko-KR" sz="1200" kern="1200"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cs typeface="+mn-cs"/>
              </a:rPr>
              <a:t>.</a:t>
            </a:r>
          </a:p>
          <a:p>
            <a:pPr latinLnBrk="0">
              <a:spcAft>
                <a:spcPts val="289"/>
              </a:spcAft>
              <a:defRPr/>
            </a:pPr>
            <a:endParaRPr lang="en-US" altLang="ko-KR" sz="1200" kern="1200" spc="-19" dirty="0">
              <a:ln>
                <a:solidFill>
                  <a:prstClr val="white">
                    <a:alpha val="0"/>
                  </a:prstClr>
                </a:solidFill>
              </a:ln>
              <a:solidFill>
                <a:schemeClr val="tx1"/>
              </a:solidFill>
              <a:latin typeface="KoPub돋움체 Medium" panose="00000600000000000000" pitchFamily="2" charset="-127"/>
              <a:ea typeface="KoPub돋움체 Medium" panose="02020603020101020101" pitchFamily="18" charset="-127"/>
              <a:cs typeface="+mn-cs"/>
            </a:endParaRPr>
          </a:p>
          <a:p>
            <a:pPr latinLnBrk="0">
              <a:spcAft>
                <a:spcPts val="289"/>
              </a:spcAft>
              <a:defRPr/>
            </a:pPr>
            <a:r>
              <a:rPr lang="en-US" altLang="ko-KR" sz="1200" kern="1200" spc="-19" dirty="0">
                <a:ln>
                  <a:solidFill>
                    <a:prstClr val="white">
                      <a:alpha val="0"/>
                    </a:prstClr>
                  </a:solidFill>
                </a:ln>
                <a:solidFill>
                  <a:schemeClr val="tx1"/>
                </a:solidFill>
                <a:latin typeface="KoPub돋움체 Medium" panose="00000600000000000000" pitchFamily="2" charset="-127"/>
                <a:ea typeface="KoPub돋움체 Medium" panose="02020603020101020101" pitchFamily="18" charset="-127"/>
                <a:cs typeface="+mn-cs"/>
              </a:rPr>
              <a:t>We hope every attendees of the 2021 IFMIS Capacity Building Program will pay a lot of attention to this business, and if you have any questions about consulting, please feel free to contact me and Han-Wool Oh.</a:t>
            </a:r>
          </a:p>
        </p:txBody>
      </p:sp>
    </p:spTree>
    <p:extLst>
      <p:ext uri="{BB962C8B-B14F-4D97-AF65-F5344CB8AC3E}">
        <p14:creationId xmlns:p14="http://schemas.microsoft.com/office/powerpoint/2010/main" val="298090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spcAft>
                <a:spcPts val="289"/>
              </a:spcAft>
              <a:defRPr/>
            </a:pP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다음으로</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r>
              <a:rPr lang="en-US" altLang="ko-KR"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Knowledge Sharing Program</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을 소개해드리겠습니다</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p>
          <a:p>
            <a:pPr latinLnBrk="0">
              <a:spcAft>
                <a:spcPts val="289"/>
              </a:spcAft>
              <a:defRPr/>
            </a:pPr>
            <a:r>
              <a:rPr lang="en-US" altLang="ko-KR" b="0" i="0" dirty="0">
                <a:solidFill>
                  <a:srgbClr val="000000"/>
                </a:solidFill>
                <a:effectLst/>
                <a:latin typeface="Noto Sans"/>
              </a:rPr>
              <a:t>Next, I will introduce the KSP </a:t>
            </a:r>
            <a:r>
              <a:rPr lang="en-US" altLang="ko-KR"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project</a:t>
            </a:r>
            <a:r>
              <a:rPr lang="en-US" altLang="ko-KR" b="0" i="0" dirty="0">
                <a:solidFill>
                  <a:srgbClr val="000000"/>
                </a:solidFill>
                <a:effectLst/>
                <a:latin typeface="Noto Sans"/>
              </a:rPr>
              <a:t>.</a:t>
            </a: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KSP</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은 기획재정부에서 주관하는 한국의 대표적인 지식기반 </a:t>
            </a:r>
            <a:r>
              <a:rPr lang="ko-KR" altLang="en-US" spc="-19" dirty="0" err="1">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경제협력사업입니다</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p>
          <a:p>
            <a:pPr latinLnBrk="0">
              <a:spcAft>
                <a:spcPts val="289"/>
              </a:spcAft>
              <a:defRPr/>
            </a:pP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KSP is Korea's representative knowledge-based economic cooperation program organized by the Ministry of economy and Finance.</a:t>
            </a:r>
          </a:p>
          <a:p>
            <a:pPr latinLnBrk="0">
              <a:spcAft>
                <a:spcPts val="289"/>
              </a:spcAft>
              <a:defRPr/>
            </a:pP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KSP </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지원분야로는 공공행정</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경제발전</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과학기술 등이 있으며</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ko-KR" altLang="en-US" spc="-19" dirty="0" err="1">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동사업을</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토대로 한국의</a:t>
            </a: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ko-KR" altLang="en-US" spc="-19" dirty="0" err="1">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선진경험을</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대상국에 전달하는 정책분야 컨설팅과 역량강화</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그리고 한국의 관련 전문가를</a:t>
            </a: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ko-KR" altLang="en-US" spc="-19" dirty="0" err="1">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수원국으로</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파견하여 관련 지식을 전파하고 있습니다</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p>
          <a:p>
            <a:pPr latinLnBrk="0">
              <a:spcAft>
                <a:spcPts val="289"/>
              </a:spcAft>
              <a:defRPr/>
            </a:pP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KSP support areas include public administration, economic development, and science and technology. Based on this program, consulting, capacity building, and sending Korea's related experts to recipient countries for spread related knowledge.</a:t>
            </a:r>
          </a:p>
          <a:p>
            <a:pPr latinLnBrk="0">
              <a:spcAft>
                <a:spcPts val="289"/>
              </a:spcAft>
              <a:defRPr/>
            </a:pP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특히 작년 한해 </a:t>
            </a:r>
            <a:r>
              <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KPFIS</a:t>
            </a:r>
            <a:r>
              <a:rPr lang="ko-KR" altLang="en-US"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는 헝가리와 </a:t>
            </a:r>
            <a:r>
              <a:rPr lang="ko-KR" altLang="en-US" spc="-19" dirty="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rPr>
              <a:t>필리핀의 </a:t>
            </a:r>
            <a:r>
              <a:rPr lang="en-US" altLang="ko-KR" spc="-19" dirty="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rPr>
              <a:t>KSP</a:t>
            </a:r>
            <a:r>
              <a:rPr lang="en-US" altLang="ko-KR" spc="-19" baseline="0" dirty="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rPr>
              <a:t> </a:t>
            </a:r>
            <a:r>
              <a:rPr lang="ko-KR" altLang="en-US"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사업을 지원한 바 있으며</a:t>
            </a:r>
            <a:r>
              <a:rPr lang="en-US" altLang="ko-KR"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 </a:t>
            </a:r>
            <a:r>
              <a:rPr lang="ko-KR" altLang="en-US"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앞으로 </a:t>
            </a:r>
            <a:r>
              <a:rPr lang="en-US" altLang="ko-KR"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KSP </a:t>
            </a:r>
            <a:r>
              <a:rPr lang="ko-KR" altLang="en-US"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사업을 적극적으로 발굴하여 진행할 계획입니다</a:t>
            </a:r>
            <a:r>
              <a:rPr lang="en-US" altLang="ko-KR"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rPr>
              <a:t>.</a:t>
            </a:r>
          </a:p>
          <a:p>
            <a:pPr latinLnBrk="0">
              <a:spcAft>
                <a:spcPts val="289"/>
              </a:spcAft>
              <a:defRPr/>
            </a:pPr>
            <a:endParaRPr lang="en-US" altLang="ko-KR" spc="-19" baseline="0"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baseline="0" dirty="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rPr>
              <a:t>Especially last year, KPFIS supported KSP project in Hungary and the Philippines, and plans to actively discover and carry out KSP in the future.</a:t>
            </a:r>
          </a:p>
          <a:p>
            <a:pPr latinLnBrk="0">
              <a:spcAft>
                <a:spcPts val="289"/>
              </a:spcAft>
              <a:defRPr/>
            </a:pPr>
            <a:endParaRPr lang="en-US" altLang="ko-KR" spc="-19" baseline="0" dirty="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KSP </a:t>
            </a:r>
            <a:r>
              <a:rPr lang="ko-KR" altLang="en-US"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사업 절차는 가장 먼저 사업 참여를 희망하는 협력국 정부부처나 공공기관이 재외공관에 사업신청서를 제출합니다</a:t>
            </a:r>
            <a:r>
              <a:rPr lang="en-US" altLang="ko-KR"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p>
          <a:p>
            <a:pPr latinLnBrk="0">
              <a:spcAft>
                <a:spcPts val="289"/>
              </a:spcAft>
              <a:defRPr/>
            </a:pPr>
            <a:r>
              <a:rPr lang="ko-KR" altLang="en-US"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이는 기획재정부로 전달되어 제안된 사업에 대한 타당성 조사를 실시하게 됩니다</a:t>
            </a:r>
            <a:r>
              <a:rPr lang="en-US" altLang="ko-KR"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a:t>
            </a:r>
          </a:p>
          <a:p>
            <a:pPr latinLnBrk="0">
              <a:spcAft>
                <a:spcPts val="289"/>
              </a:spcAft>
              <a:defRPr/>
            </a:pPr>
            <a:r>
              <a:rPr lang="ko-KR" altLang="en-US"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이 때</a:t>
            </a:r>
            <a:r>
              <a:rPr lang="en-US" altLang="ko-KR"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r>
              <a:rPr lang="ko-KR" altLang="en-US"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협력국의 구체적 정책 수요와 사업 추진 여건을 확인하고</a:t>
            </a:r>
            <a:r>
              <a:rPr lang="en-US" altLang="ko-KR"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r>
              <a:rPr lang="ko-KR" altLang="en-US"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한국 발전 경험의 적용가능성과 </a:t>
            </a:r>
            <a:r>
              <a:rPr lang="ko-KR" altLang="en-US" spc="-19" baseline="0" dirty="0" err="1">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양국간</a:t>
            </a:r>
            <a:r>
              <a:rPr lang="ko-KR" altLang="en-US"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경제 협력 가능성 등을 검토 후</a:t>
            </a:r>
            <a:r>
              <a:rPr lang="en-US" altLang="ko-KR"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a:t>
            </a:r>
          </a:p>
          <a:p>
            <a:pPr latinLnBrk="0">
              <a:spcAft>
                <a:spcPts val="289"/>
              </a:spcAft>
              <a:defRPr/>
            </a:pPr>
            <a:r>
              <a:rPr lang="ko-KR" altLang="en-US"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대상 사업을 선정하게 됩니다</a:t>
            </a:r>
            <a:r>
              <a:rPr lang="en-US" altLang="ko-KR" spc="-19" baseline="0"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r>
              <a:rPr lang="ko-KR" altLang="en-US"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이후</a:t>
            </a:r>
            <a:r>
              <a:rPr lang="en-US" altLang="ko-KR"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r>
              <a:rPr lang="ko-KR" altLang="en-US"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기획재정부는 사업 </a:t>
            </a:r>
            <a:r>
              <a:rPr lang="ko-KR" altLang="en-US" spc="-19" dirty="0" err="1">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총괄기관과</a:t>
            </a:r>
            <a:r>
              <a:rPr lang="ko-KR" altLang="en-US"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협력국의 수행기관을 선정하여 </a:t>
            </a:r>
            <a:r>
              <a:rPr lang="en-US" altLang="ko-KR"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KSP </a:t>
            </a:r>
            <a:r>
              <a:rPr lang="ko-KR" altLang="en-US"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사업을 착수하게 됩니다</a:t>
            </a:r>
            <a:r>
              <a:rPr lang="en-US" altLang="ko-KR"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a:t>
            </a:r>
            <a:r>
              <a:rPr lang="ko-KR" altLang="en-US"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rPr>
              <a:t> </a:t>
            </a:r>
            <a:endParaRPr lang="en-US" altLang="ko-KR" spc="-19" dirty="0">
              <a:ln>
                <a:solidFill>
                  <a:prstClr val="white">
                    <a:alpha val="0"/>
                  </a:prstClr>
                </a:solidFill>
              </a:ln>
              <a:solidFill>
                <a:srgbClr val="0C2FCF"/>
              </a:solidFill>
              <a:latin typeface="KoPub돋움체 Bold" panose="02020603020101020101" pitchFamily="18" charset="-127"/>
              <a:ea typeface="KoPub돋움체 Bold" panose="02020603020101020101" pitchFamily="18" charset="-127"/>
            </a:endParaRPr>
          </a:p>
          <a:p>
            <a:pPr latinLnBrk="0">
              <a:spcAft>
                <a:spcPts val="289"/>
              </a:spcAft>
              <a:defRPr/>
            </a:pPr>
            <a:endParaRPr lang="en-US" altLang="ko-KR" spc="-19" dirty="0">
              <a:ln>
                <a:solidFill>
                  <a:prstClr val="white">
                    <a:alpha val="0"/>
                  </a:prstClr>
                </a:solidFill>
              </a:ln>
              <a:solidFill>
                <a:prstClr val="black"/>
              </a:solidFill>
              <a:latin typeface="KoPub돋움체 Bold" panose="02020603020101020101" pitchFamily="18" charset="-127"/>
              <a:ea typeface="KoPub돋움체 Bold" panose="02020603020101020101" pitchFamily="18" charset="-127"/>
            </a:endParaRPr>
          </a:p>
          <a:p>
            <a:pPr latinLnBrk="0">
              <a:spcAft>
                <a:spcPts val="289"/>
              </a:spcAft>
              <a:defRPr/>
            </a:pPr>
            <a:r>
              <a:rPr lang="en-US" altLang="ko-KR" spc="-19" dirty="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rPr>
              <a:t>As you can see, the estimated schedule will be receiving the project proposal through the Korean Embassy from July to October this year and planning to carry out the project from 2023 to 2024.</a:t>
            </a:r>
            <a:endParaRPr lang="en-US" altLang="ko-KR" spc="-19" baseline="0" dirty="0">
              <a:ln>
                <a:solidFill>
                  <a:prstClr val="white">
                    <a:alpha val="0"/>
                  </a:prstClr>
                </a:solidFill>
              </a:ln>
              <a:solidFill>
                <a:srgbClr val="FF0000"/>
              </a:solidFill>
              <a:latin typeface="KoPub돋움체 Bold" panose="02020603020101020101" pitchFamily="18" charset="-127"/>
              <a:ea typeface="KoPub돋움체 Bold" panose="02020603020101020101" pitchFamily="18" charset="-127"/>
            </a:endParaRPr>
          </a:p>
        </p:txBody>
      </p:sp>
    </p:spTree>
    <p:extLst>
      <p:ext uri="{BB962C8B-B14F-4D97-AF65-F5344CB8AC3E}">
        <p14:creationId xmlns:p14="http://schemas.microsoft.com/office/powerpoint/2010/main" val="216025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0">
              <a:spcAft>
                <a:spcPts val="289"/>
              </a:spcAft>
              <a:defRPr/>
            </a:pPr>
            <a:endParaRPr lang="en-US" altLang="ko-KR" sz="1200" kern="1200" spc="-19" dirty="0">
              <a:ln>
                <a:solidFill>
                  <a:prstClr val="white">
                    <a:alpha val="0"/>
                  </a:prstClr>
                </a:solidFill>
              </a:ln>
              <a:solidFill>
                <a:schemeClr val="tx1"/>
              </a:solidFill>
              <a:latin typeface="KoPub돋움체 Medium" panose="00000600000000000000" pitchFamily="2" charset="-127"/>
              <a:ea typeface="KoPub돋움체 Medium" panose="02020603020101020101" pitchFamily="18" charset="-127"/>
              <a:cs typeface="+mn-cs"/>
            </a:endParaRPr>
          </a:p>
        </p:txBody>
      </p:sp>
    </p:spTree>
    <p:extLst>
      <p:ext uri="{BB962C8B-B14F-4D97-AF65-F5344CB8AC3E}">
        <p14:creationId xmlns:p14="http://schemas.microsoft.com/office/powerpoint/2010/main" val="55832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40315"/>
            <a:ext cx="9088041" cy="2638519"/>
          </a:xfrm>
        </p:spPr>
        <p:txBody>
          <a:bodyPr anchor="b"/>
          <a:lstStyle>
            <a:lvl1pPr algn="ctr">
              <a:defRPr sz="6631"/>
            </a:lvl1pPr>
          </a:lstStyle>
          <a:p>
            <a:r>
              <a:rPr lang="ko-KR" altLang="en-US"/>
              <a:t>마스터 제목 스타일 편집</a:t>
            </a:r>
            <a:endParaRPr lang="en-US" dirty="0"/>
          </a:p>
        </p:txBody>
      </p:sp>
      <p:sp>
        <p:nvSpPr>
          <p:cNvPr id="3" name="Subtitle 2"/>
          <p:cNvSpPr>
            <a:spLocks noGrp="1"/>
          </p:cNvSpPr>
          <p:nvPr>
            <p:ph type="subTitle" idx="1"/>
          </p:nvPr>
        </p:nvSpPr>
        <p:spPr>
          <a:xfrm>
            <a:off x="1336477" y="3980586"/>
            <a:ext cx="8018860" cy="1829770"/>
          </a:xfrm>
        </p:spPr>
        <p:txBody>
          <a:bodyPr/>
          <a:lstStyle>
            <a:lvl1pPr marL="0" indent="0" algn="ctr">
              <a:buNone/>
              <a:defRPr sz="2652"/>
            </a:lvl1pPr>
            <a:lvl2pPr marL="505252" indent="0" algn="ctr">
              <a:buNone/>
              <a:defRPr sz="2210"/>
            </a:lvl2pPr>
            <a:lvl3pPr marL="1010503" indent="0" algn="ctr">
              <a:buNone/>
              <a:defRPr sz="1989"/>
            </a:lvl3pPr>
            <a:lvl4pPr marL="1515755" indent="0" algn="ctr">
              <a:buNone/>
              <a:defRPr sz="1768"/>
            </a:lvl4pPr>
            <a:lvl5pPr marL="2021007" indent="0" algn="ctr">
              <a:buNone/>
              <a:defRPr sz="1768"/>
            </a:lvl5pPr>
            <a:lvl6pPr marL="2526259" indent="0" algn="ctr">
              <a:buNone/>
              <a:defRPr sz="1768"/>
            </a:lvl6pPr>
            <a:lvl7pPr marL="3031510" indent="0" algn="ctr">
              <a:buNone/>
              <a:defRPr sz="1768"/>
            </a:lvl7pPr>
            <a:lvl8pPr marL="3536762" indent="0" algn="ctr">
              <a:buNone/>
              <a:defRPr sz="1768"/>
            </a:lvl8pPr>
            <a:lvl9pPr marL="4042014" indent="0" algn="ctr">
              <a:buNone/>
              <a:defRPr sz="1768"/>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D3B0FC0-D4DA-4B18-8421-AF98AD9DE8E5}" type="slidenum">
              <a:rPr lang="ko-KR" altLang="en-US" smtClean="0"/>
              <a:t>‹#›</a:t>
            </a:fld>
            <a:endParaRPr lang="ko-KR" altLang="en-US"/>
          </a:p>
        </p:txBody>
      </p:sp>
    </p:spTree>
    <p:extLst>
      <p:ext uri="{BB962C8B-B14F-4D97-AF65-F5344CB8AC3E}">
        <p14:creationId xmlns:p14="http://schemas.microsoft.com/office/powerpoint/2010/main" val="395110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729494" y="1889420"/>
            <a:ext cx="9221689" cy="3152539"/>
          </a:xfrm>
        </p:spPr>
        <p:txBody>
          <a:bodyPr anchor="b"/>
          <a:lstStyle>
            <a:lvl1pPr>
              <a:defRPr sz="6631"/>
            </a:lvl1pPr>
          </a:lstStyle>
          <a:p>
            <a:r>
              <a:rPr lang="ko-KR" altLang="en-US"/>
              <a:t>마스터 제목 스타일 편집</a:t>
            </a:r>
            <a:endParaRPr lang="en-US" dirty="0"/>
          </a:p>
        </p:txBody>
      </p:sp>
      <p:sp>
        <p:nvSpPr>
          <p:cNvPr id="3" name="Text Placeholder 2"/>
          <p:cNvSpPr>
            <a:spLocks noGrp="1"/>
          </p:cNvSpPr>
          <p:nvPr>
            <p:ph type="body" idx="1"/>
          </p:nvPr>
        </p:nvSpPr>
        <p:spPr>
          <a:xfrm>
            <a:off x="729494" y="5071783"/>
            <a:ext cx="9221689" cy="1657846"/>
          </a:xfrm>
        </p:spPr>
        <p:txBody>
          <a:bodyPr/>
          <a:lstStyle>
            <a:lvl1pPr marL="0" indent="0">
              <a:buNone/>
              <a:defRPr sz="2652">
                <a:solidFill>
                  <a:schemeClr val="tx1"/>
                </a:solidFill>
              </a:defRPr>
            </a:lvl1pPr>
            <a:lvl2pPr marL="505252" indent="0">
              <a:buNone/>
              <a:defRPr sz="2210">
                <a:solidFill>
                  <a:schemeClr val="tx1">
                    <a:tint val="75000"/>
                  </a:schemeClr>
                </a:solidFill>
              </a:defRPr>
            </a:lvl2pPr>
            <a:lvl3pPr marL="1010503" indent="0">
              <a:buNone/>
              <a:defRPr sz="1989">
                <a:solidFill>
                  <a:schemeClr val="tx1">
                    <a:tint val="75000"/>
                  </a:schemeClr>
                </a:solidFill>
              </a:defRPr>
            </a:lvl3pPr>
            <a:lvl4pPr marL="1515755" indent="0">
              <a:buNone/>
              <a:defRPr sz="1768">
                <a:solidFill>
                  <a:schemeClr val="tx1">
                    <a:tint val="75000"/>
                  </a:schemeClr>
                </a:solidFill>
              </a:defRPr>
            </a:lvl4pPr>
            <a:lvl5pPr marL="2021007" indent="0">
              <a:buNone/>
              <a:defRPr sz="1768">
                <a:solidFill>
                  <a:schemeClr val="tx1">
                    <a:tint val="75000"/>
                  </a:schemeClr>
                </a:solidFill>
              </a:defRPr>
            </a:lvl5pPr>
            <a:lvl6pPr marL="2526259" indent="0">
              <a:buNone/>
              <a:defRPr sz="1768">
                <a:solidFill>
                  <a:schemeClr val="tx1">
                    <a:tint val="75000"/>
                  </a:schemeClr>
                </a:solidFill>
              </a:defRPr>
            </a:lvl6pPr>
            <a:lvl7pPr marL="3031510" indent="0">
              <a:buNone/>
              <a:defRPr sz="1768">
                <a:solidFill>
                  <a:schemeClr val="tx1">
                    <a:tint val="75000"/>
                  </a:schemeClr>
                </a:solidFill>
              </a:defRPr>
            </a:lvl7pPr>
            <a:lvl8pPr marL="3536762" indent="0">
              <a:buNone/>
              <a:defRPr sz="1768">
                <a:solidFill>
                  <a:schemeClr val="tx1">
                    <a:tint val="75000"/>
                  </a:schemeClr>
                </a:solidFill>
              </a:defRPr>
            </a:lvl8pPr>
            <a:lvl9pPr marL="4042014" indent="0">
              <a:buNone/>
              <a:defRPr sz="1768">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9D3B0FC0-D4DA-4B18-8421-AF98AD9DE8E5}" type="slidenum">
              <a:rPr lang="ko-KR" altLang="en-US" smtClean="0"/>
              <a:t>‹#›</a:t>
            </a:fld>
            <a:endParaRPr lang="ko-KR" altLang="en-US"/>
          </a:p>
        </p:txBody>
      </p:sp>
    </p:spTree>
    <p:extLst>
      <p:ext uri="{BB962C8B-B14F-4D97-AF65-F5344CB8AC3E}">
        <p14:creationId xmlns:p14="http://schemas.microsoft.com/office/powerpoint/2010/main" val="2784867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세로 제목 및 텍스트">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0841D366-6B55-4599-B774-4027F8014E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20" t="21907" r="8676" b="66272"/>
          <a:stretch/>
        </p:blipFill>
        <p:spPr>
          <a:xfrm>
            <a:off x="-1" y="0"/>
            <a:ext cx="10691814" cy="895927"/>
          </a:xfrm>
          <a:prstGeom prst="rect">
            <a:avLst/>
          </a:prstGeom>
          <a:effectLst>
            <a:outerShdw blurRad="50800" dist="38100" dir="5400000" algn="t" rotWithShape="0">
              <a:prstClr val="black">
                <a:alpha val="15000"/>
              </a:prstClr>
            </a:outerShdw>
          </a:effectLst>
        </p:spPr>
      </p:pic>
      <p:sp>
        <p:nvSpPr>
          <p:cNvPr id="8" name="직사각형 7">
            <a:extLst>
              <a:ext uri="{FF2B5EF4-FFF2-40B4-BE49-F238E27FC236}">
                <a16:creationId xmlns:a16="http://schemas.microsoft.com/office/drawing/2014/main" id="{CE0C02A7-CDA8-4528-A9AE-BC831FF5466D}"/>
              </a:ext>
            </a:extLst>
          </p:cNvPr>
          <p:cNvSpPr/>
          <p:nvPr userDrawn="1"/>
        </p:nvSpPr>
        <p:spPr>
          <a:xfrm rot="16200000">
            <a:off x="4897945" y="-4897945"/>
            <a:ext cx="895926" cy="1069181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35">
            <a:extLst>
              <a:ext uri="{FF2B5EF4-FFF2-40B4-BE49-F238E27FC236}">
                <a16:creationId xmlns:a16="http://schemas.microsoft.com/office/drawing/2014/main" id="{437630CF-09F9-4867-B08A-2FE8DAA35250}"/>
              </a:ext>
            </a:extLst>
          </p:cNvPr>
          <p:cNvSpPr/>
          <p:nvPr/>
        </p:nvSpPr>
        <p:spPr>
          <a:xfrm>
            <a:off x="782003" y="247744"/>
            <a:ext cx="5086176"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Introduction of KPFIS</a:t>
            </a:r>
          </a:p>
        </p:txBody>
      </p:sp>
      <p:sp>
        <p:nvSpPr>
          <p:cNvPr id="11" name="TextBox 10">
            <a:extLst>
              <a:ext uri="{FF2B5EF4-FFF2-40B4-BE49-F238E27FC236}">
                <a16:creationId xmlns:a16="http://schemas.microsoft.com/office/drawing/2014/main" id="{8F4ED994-EF0C-4F7A-96E4-67CD0D8048B1}"/>
              </a:ext>
            </a:extLst>
          </p:cNvPr>
          <p:cNvSpPr txBox="1"/>
          <p:nvPr/>
        </p:nvSpPr>
        <p:spPr>
          <a:xfrm>
            <a:off x="183092" y="-159210"/>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accent1">
                    <a:lumMod val="40000"/>
                    <a:lumOff val="60000"/>
                  </a:schemeClr>
                </a:solidFill>
                <a:latin typeface="+mj-ea"/>
                <a:ea typeface="+mj-ea"/>
              </a:rPr>
              <a:t>Ⅰ.</a:t>
            </a:r>
            <a:endParaRPr lang="ko-KR" altLang="en-US" sz="3200" b="1" spc="-150" dirty="0">
              <a:ln>
                <a:solidFill>
                  <a:schemeClr val="accent1">
                    <a:shade val="50000"/>
                    <a:alpha val="0"/>
                  </a:schemeClr>
                </a:solidFill>
              </a:ln>
              <a:solidFill>
                <a:schemeClr val="accent1">
                  <a:lumMod val="40000"/>
                  <a:lumOff val="60000"/>
                </a:schemeClr>
              </a:solidFill>
              <a:latin typeface="+mj-ea"/>
              <a:ea typeface="+mj-ea"/>
            </a:endParaRPr>
          </a:p>
        </p:txBody>
      </p:sp>
      <p:pic>
        <p:nvPicPr>
          <p:cNvPr id="13" name="그림 12">
            <a:extLst>
              <a:ext uri="{FF2B5EF4-FFF2-40B4-BE49-F238E27FC236}">
                <a16:creationId xmlns:a16="http://schemas.microsoft.com/office/drawing/2014/main" id="{B47FB75B-0F93-493E-81F5-24CC41463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2472" y="200683"/>
            <a:ext cx="1262717" cy="482804"/>
          </a:xfrm>
          <a:prstGeom prst="rect">
            <a:avLst/>
          </a:prstGeom>
        </p:spPr>
      </p:pic>
    </p:spTree>
    <p:extLst>
      <p:ext uri="{BB962C8B-B14F-4D97-AF65-F5344CB8AC3E}">
        <p14:creationId xmlns:p14="http://schemas.microsoft.com/office/powerpoint/2010/main" val="39368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세로 제목 및 텍스트">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0841D366-6B55-4599-B774-4027F8014E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20" t="21907" r="8676" b="66272"/>
          <a:stretch/>
        </p:blipFill>
        <p:spPr>
          <a:xfrm>
            <a:off x="-1" y="0"/>
            <a:ext cx="10691814" cy="895927"/>
          </a:xfrm>
          <a:prstGeom prst="rect">
            <a:avLst/>
          </a:prstGeom>
          <a:effectLst>
            <a:outerShdw blurRad="50800" dist="38100" dir="5400000" algn="t" rotWithShape="0">
              <a:prstClr val="black">
                <a:alpha val="15000"/>
              </a:prstClr>
            </a:outerShdw>
          </a:effectLst>
        </p:spPr>
      </p:pic>
      <p:sp>
        <p:nvSpPr>
          <p:cNvPr id="8" name="직사각형 7">
            <a:extLst>
              <a:ext uri="{FF2B5EF4-FFF2-40B4-BE49-F238E27FC236}">
                <a16:creationId xmlns:a16="http://schemas.microsoft.com/office/drawing/2014/main" id="{CE0C02A7-CDA8-4528-A9AE-BC831FF5466D}"/>
              </a:ext>
            </a:extLst>
          </p:cNvPr>
          <p:cNvSpPr/>
          <p:nvPr userDrawn="1"/>
        </p:nvSpPr>
        <p:spPr>
          <a:xfrm rot="16200000">
            <a:off x="4897945" y="-4897945"/>
            <a:ext cx="895926" cy="1069181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35">
            <a:extLst>
              <a:ext uri="{FF2B5EF4-FFF2-40B4-BE49-F238E27FC236}">
                <a16:creationId xmlns:a16="http://schemas.microsoft.com/office/drawing/2014/main" id="{437630CF-09F9-4867-B08A-2FE8DAA35250}"/>
              </a:ext>
            </a:extLst>
          </p:cNvPr>
          <p:cNvSpPr/>
          <p:nvPr/>
        </p:nvSpPr>
        <p:spPr>
          <a:xfrm>
            <a:off x="782003" y="247744"/>
            <a:ext cx="5086176"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How to Work Together</a:t>
            </a:r>
          </a:p>
        </p:txBody>
      </p:sp>
      <p:sp>
        <p:nvSpPr>
          <p:cNvPr id="11" name="TextBox 10">
            <a:extLst>
              <a:ext uri="{FF2B5EF4-FFF2-40B4-BE49-F238E27FC236}">
                <a16:creationId xmlns:a16="http://schemas.microsoft.com/office/drawing/2014/main" id="{8F4ED994-EF0C-4F7A-96E4-67CD0D8048B1}"/>
              </a:ext>
            </a:extLst>
          </p:cNvPr>
          <p:cNvSpPr txBox="1"/>
          <p:nvPr/>
        </p:nvSpPr>
        <p:spPr>
          <a:xfrm>
            <a:off x="183092" y="-159210"/>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accent5">
                    <a:lumMod val="60000"/>
                    <a:lumOff val="40000"/>
                  </a:schemeClr>
                </a:solidFill>
                <a:latin typeface="+mj-ea"/>
                <a:ea typeface="+mj-ea"/>
              </a:rPr>
              <a:t>Ⅱ</a:t>
            </a:r>
            <a:r>
              <a:rPr lang="en-US" altLang="ko-KR" sz="3200" b="1" spc="-150" dirty="0">
                <a:ln>
                  <a:solidFill>
                    <a:schemeClr val="accent1">
                      <a:shade val="50000"/>
                      <a:alpha val="0"/>
                    </a:schemeClr>
                  </a:solidFill>
                </a:ln>
                <a:solidFill>
                  <a:schemeClr val="accent1">
                    <a:lumMod val="40000"/>
                    <a:lumOff val="60000"/>
                  </a:schemeClr>
                </a:solidFill>
                <a:latin typeface="+mj-ea"/>
                <a:ea typeface="+mj-ea"/>
              </a:rPr>
              <a:t>.</a:t>
            </a:r>
            <a:endParaRPr lang="ko-KR" altLang="en-US" sz="3200" b="1" spc="-150" dirty="0">
              <a:ln>
                <a:solidFill>
                  <a:schemeClr val="accent1">
                    <a:shade val="50000"/>
                    <a:alpha val="0"/>
                  </a:schemeClr>
                </a:solidFill>
              </a:ln>
              <a:solidFill>
                <a:schemeClr val="accent1">
                  <a:lumMod val="40000"/>
                  <a:lumOff val="60000"/>
                </a:schemeClr>
              </a:solidFill>
              <a:latin typeface="+mj-ea"/>
              <a:ea typeface="+mj-ea"/>
            </a:endParaRPr>
          </a:p>
        </p:txBody>
      </p:sp>
      <p:pic>
        <p:nvPicPr>
          <p:cNvPr id="13" name="그림 12">
            <a:extLst>
              <a:ext uri="{FF2B5EF4-FFF2-40B4-BE49-F238E27FC236}">
                <a16:creationId xmlns:a16="http://schemas.microsoft.com/office/drawing/2014/main" id="{B47FB75B-0F93-493E-81F5-24CC41463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2472" y="200683"/>
            <a:ext cx="1262717" cy="482804"/>
          </a:xfrm>
          <a:prstGeom prst="rect">
            <a:avLst/>
          </a:prstGeom>
        </p:spPr>
      </p:pic>
    </p:spTree>
    <p:extLst>
      <p:ext uri="{BB962C8B-B14F-4D97-AF65-F5344CB8AC3E}">
        <p14:creationId xmlns:p14="http://schemas.microsoft.com/office/powerpoint/2010/main" val="46689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세로 제목 및 텍스트">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0841D366-6B55-4599-B774-4027F8014E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20" t="21907" r="8676" b="66272"/>
          <a:stretch/>
        </p:blipFill>
        <p:spPr>
          <a:xfrm>
            <a:off x="-1" y="0"/>
            <a:ext cx="10691814" cy="895927"/>
          </a:xfrm>
          <a:prstGeom prst="rect">
            <a:avLst/>
          </a:prstGeom>
          <a:effectLst>
            <a:outerShdw blurRad="50800" dist="38100" dir="5400000" algn="t" rotWithShape="0">
              <a:prstClr val="black">
                <a:alpha val="15000"/>
              </a:prstClr>
            </a:outerShdw>
          </a:effectLst>
        </p:spPr>
      </p:pic>
      <p:sp>
        <p:nvSpPr>
          <p:cNvPr id="8" name="직사각형 7">
            <a:extLst>
              <a:ext uri="{FF2B5EF4-FFF2-40B4-BE49-F238E27FC236}">
                <a16:creationId xmlns:a16="http://schemas.microsoft.com/office/drawing/2014/main" id="{CE0C02A7-CDA8-4528-A9AE-BC831FF5466D}"/>
              </a:ext>
            </a:extLst>
          </p:cNvPr>
          <p:cNvSpPr/>
          <p:nvPr userDrawn="1"/>
        </p:nvSpPr>
        <p:spPr>
          <a:xfrm rot="16200000">
            <a:off x="4897945" y="-4897945"/>
            <a:ext cx="895926" cy="1069181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ectangle 35">
            <a:extLst>
              <a:ext uri="{FF2B5EF4-FFF2-40B4-BE49-F238E27FC236}">
                <a16:creationId xmlns:a16="http://schemas.microsoft.com/office/drawing/2014/main" id="{437630CF-09F9-4867-B08A-2FE8DAA35250}"/>
              </a:ext>
            </a:extLst>
          </p:cNvPr>
          <p:cNvSpPr/>
          <p:nvPr/>
        </p:nvSpPr>
        <p:spPr>
          <a:xfrm>
            <a:off x="782003" y="247744"/>
            <a:ext cx="5086176"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Case Study(Feasibility</a:t>
            </a:r>
            <a:r>
              <a:rPr lang="en-US" altLang="ko-KR" sz="2400" b="1" spc="-150" baseline="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 Study)</a:t>
            </a:r>
            <a:endPar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endParaRPr>
          </a:p>
        </p:txBody>
      </p:sp>
      <p:sp>
        <p:nvSpPr>
          <p:cNvPr id="11" name="TextBox 10">
            <a:extLst>
              <a:ext uri="{FF2B5EF4-FFF2-40B4-BE49-F238E27FC236}">
                <a16:creationId xmlns:a16="http://schemas.microsoft.com/office/drawing/2014/main" id="{8F4ED994-EF0C-4F7A-96E4-67CD0D8048B1}"/>
              </a:ext>
            </a:extLst>
          </p:cNvPr>
          <p:cNvSpPr txBox="1"/>
          <p:nvPr/>
        </p:nvSpPr>
        <p:spPr>
          <a:xfrm>
            <a:off x="183092" y="-159210"/>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accent5">
                    <a:lumMod val="60000"/>
                    <a:lumOff val="40000"/>
                  </a:schemeClr>
                </a:solidFill>
                <a:latin typeface="+mj-ea"/>
                <a:ea typeface="+mj-ea"/>
              </a:rPr>
              <a:t>Ⅲ.</a:t>
            </a:r>
            <a:endParaRPr lang="ko-KR" altLang="en-US" sz="3200" b="1" spc="-150" dirty="0">
              <a:ln>
                <a:solidFill>
                  <a:schemeClr val="accent1">
                    <a:shade val="50000"/>
                    <a:alpha val="0"/>
                  </a:schemeClr>
                </a:solidFill>
              </a:ln>
              <a:solidFill>
                <a:schemeClr val="accent5">
                  <a:lumMod val="60000"/>
                  <a:lumOff val="40000"/>
                </a:schemeClr>
              </a:solidFill>
              <a:latin typeface="+mj-ea"/>
              <a:ea typeface="+mj-ea"/>
            </a:endParaRPr>
          </a:p>
        </p:txBody>
      </p:sp>
      <p:pic>
        <p:nvPicPr>
          <p:cNvPr id="13" name="그림 12">
            <a:extLst>
              <a:ext uri="{FF2B5EF4-FFF2-40B4-BE49-F238E27FC236}">
                <a16:creationId xmlns:a16="http://schemas.microsoft.com/office/drawing/2014/main" id="{B47FB75B-0F93-493E-81F5-24CC41463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2472" y="200683"/>
            <a:ext cx="1262717" cy="482804"/>
          </a:xfrm>
          <a:prstGeom prst="rect">
            <a:avLst/>
          </a:prstGeom>
        </p:spPr>
      </p:pic>
    </p:spTree>
    <p:extLst>
      <p:ext uri="{BB962C8B-B14F-4D97-AF65-F5344CB8AC3E}">
        <p14:creationId xmlns:p14="http://schemas.microsoft.com/office/powerpoint/2010/main" val="356258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세로 제목 및 텍스트">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0841D366-6B55-4599-B774-4027F8014E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20" t="21907" r="8676" b="66272"/>
          <a:stretch/>
        </p:blipFill>
        <p:spPr>
          <a:xfrm>
            <a:off x="-1" y="0"/>
            <a:ext cx="10691814" cy="895927"/>
          </a:xfrm>
          <a:prstGeom prst="rect">
            <a:avLst/>
          </a:prstGeom>
          <a:effectLst>
            <a:outerShdw blurRad="50800" dist="38100" dir="5400000" algn="t" rotWithShape="0">
              <a:prstClr val="black">
                <a:alpha val="15000"/>
              </a:prstClr>
            </a:outerShdw>
          </a:effectLst>
        </p:spPr>
      </p:pic>
      <p:sp>
        <p:nvSpPr>
          <p:cNvPr id="8" name="직사각형 7">
            <a:extLst>
              <a:ext uri="{FF2B5EF4-FFF2-40B4-BE49-F238E27FC236}">
                <a16:creationId xmlns:a16="http://schemas.microsoft.com/office/drawing/2014/main" id="{CE0C02A7-CDA8-4528-A9AE-BC831FF5466D}"/>
              </a:ext>
            </a:extLst>
          </p:cNvPr>
          <p:cNvSpPr/>
          <p:nvPr userDrawn="1"/>
        </p:nvSpPr>
        <p:spPr>
          <a:xfrm rot="16200000">
            <a:off x="4897945" y="-4897945"/>
            <a:ext cx="895926" cy="1069181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ectangle 35">
            <a:extLst>
              <a:ext uri="{FF2B5EF4-FFF2-40B4-BE49-F238E27FC236}">
                <a16:creationId xmlns:a16="http://schemas.microsoft.com/office/drawing/2014/main" id="{437630CF-09F9-4867-B08A-2FE8DAA35250}"/>
              </a:ext>
            </a:extLst>
          </p:cNvPr>
          <p:cNvSpPr/>
          <p:nvPr/>
        </p:nvSpPr>
        <p:spPr>
          <a:xfrm>
            <a:off x="782003" y="247744"/>
            <a:ext cx="5086176"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Case Study(KSP</a:t>
            </a:r>
            <a:r>
              <a:rPr lang="en-US" altLang="ko-KR" sz="2400" b="1" spc="-150" baseline="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a:t>
            </a:r>
            <a:endPar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endParaRPr>
          </a:p>
        </p:txBody>
      </p:sp>
      <p:sp>
        <p:nvSpPr>
          <p:cNvPr id="11" name="TextBox 10">
            <a:extLst>
              <a:ext uri="{FF2B5EF4-FFF2-40B4-BE49-F238E27FC236}">
                <a16:creationId xmlns:a16="http://schemas.microsoft.com/office/drawing/2014/main" id="{8F4ED994-EF0C-4F7A-96E4-67CD0D8048B1}"/>
              </a:ext>
            </a:extLst>
          </p:cNvPr>
          <p:cNvSpPr txBox="1"/>
          <p:nvPr/>
        </p:nvSpPr>
        <p:spPr>
          <a:xfrm>
            <a:off x="183092" y="-159210"/>
            <a:ext cx="663964" cy="920508"/>
          </a:xfrm>
          <a:prstGeom prst="rect">
            <a:avLst/>
          </a:prstGeom>
          <a:noFill/>
          <a:effectLst/>
        </p:spPr>
        <p:txBody>
          <a:bodyPr wrap="none" rtlCol="0">
            <a:spAutoFit/>
          </a:bodyPr>
          <a:lstStyle/>
          <a:p>
            <a:pPr>
              <a:lnSpc>
                <a:spcPct val="200000"/>
              </a:lnSpc>
            </a:pPr>
            <a:r>
              <a:rPr lang="en-US" altLang="ko-KR" sz="3200" b="1" spc="-150" dirty="0">
                <a:ln>
                  <a:solidFill>
                    <a:schemeClr val="accent1">
                      <a:shade val="50000"/>
                      <a:alpha val="0"/>
                    </a:schemeClr>
                  </a:solidFill>
                </a:ln>
                <a:solidFill>
                  <a:schemeClr val="accent5">
                    <a:lumMod val="60000"/>
                    <a:lumOff val="40000"/>
                  </a:schemeClr>
                </a:solidFill>
                <a:latin typeface="+mj-ea"/>
                <a:ea typeface="+mj-ea"/>
              </a:rPr>
              <a:t>Ⅲ.</a:t>
            </a:r>
            <a:endParaRPr lang="ko-KR" altLang="en-US" sz="3200" b="1" spc="-150" dirty="0">
              <a:ln>
                <a:solidFill>
                  <a:schemeClr val="accent1">
                    <a:shade val="50000"/>
                    <a:alpha val="0"/>
                  </a:schemeClr>
                </a:solidFill>
              </a:ln>
              <a:solidFill>
                <a:schemeClr val="accent5">
                  <a:lumMod val="60000"/>
                  <a:lumOff val="40000"/>
                </a:schemeClr>
              </a:solidFill>
              <a:latin typeface="+mj-ea"/>
              <a:ea typeface="+mj-ea"/>
            </a:endParaRPr>
          </a:p>
        </p:txBody>
      </p:sp>
      <p:pic>
        <p:nvPicPr>
          <p:cNvPr id="13" name="그림 12">
            <a:extLst>
              <a:ext uri="{FF2B5EF4-FFF2-40B4-BE49-F238E27FC236}">
                <a16:creationId xmlns:a16="http://schemas.microsoft.com/office/drawing/2014/main" id="{B47FB75B-0F93-493E-81F5-24CC41463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2472" y="200683"/>
            <a:ext cx="1262717" cy="482804"/>
          </a:xfrm>
          <a:prstGeom prst="rect">
            <a:avLst/>
          </a:prstGeom>
        </p:spPr>
      </p:pic>
    </p:spTree>
    <p:extLst>
      <p:ext uri="{BB962C8B-B14F-4D97-AF65-F5344CB8AC3E}">
        <p14:creationId xmlns:p14="http://schemas.microsoft.com/office/powerpoint/2010/main" val="384272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세로 제목 및 텍스트">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0841D366-6B55-4599-B774-4027F8014E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20" t="21907" r="8676" b="66272"/>
          <a:stretch/>
        </p:blipFill>
        <p:spPr>
          <a:xfrm>
            <a:off x="-1" y="0"/>
            <a:ext cx="10691814" cy="895927"/>
          </a:xfrm>
          <a:prstGeom prst="rect">
            <a:avLst/>
          </a:prstGeom>
          <a:effectLst>
            <a:outerShdw blurRad="50800" dist="38100" dir="5400000" algn="t" rotWithShape="0">
              <a:prstClr val="black">
                <a:alpha val="15000"/>
              </a:prstClr>
            </a:outerShdw>
          </a:effectLst>
        </p:spPr>
      </p:pic>
      <p:sp>
        <p:nvSpPr>
          <p:cNvPr id="8" name="직사각형 7">
            <a:extLst>
              <a:ext uri="{FF2B5EF4-FFF2-40B4-BE49-F238E27FC236}">
                <a16:creationId xmlns:a16="http://schemas.microsoft.com/office/drawing/2014/main" id="{CE0C02A7-CDA8-4528-A9AE-BC831FF5466D}"/>
              </a:ext>
            </a:extLst>
          </p:cNvPr>
          <p:cNvSpPr/>
          <p:nvPr userDrawn="1"/>
        </p:nvSpPr>
        <p:spPr>
          <a:xfrm rot="16200000">
            <a:off x="4897945" y="-4897945"/>
            <a:ext cx="895926" cy="1069181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ectangle 35">
            <a:extLst>
              <a:ext uri="{FF2B5EF4-FFF2-40B4-BE49-F238E27FC236}">
                <a16:creationId xmlns:a16="http://schemas.microsoft.com/office/drawing/2014/main" id="{437630CF-09F9-4867-B08A-2FE8DAA35250}"/>
              </a:ext>
            </a:extLst>
          </p:cNvPr>
          <p:cNvSpPr/>
          <p:nvPr/>
        </p:nvSpPr>
        <p:spPr>
          <a:xfrm>
            <a:off x="831163" y="247744"/>
            <a:ext cx="5086176"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400" b="1" spc="-150" dirty="0">
                <a:ln>
                  <a:solidFill>
                    <a:schemeClr val="accent1">
                      <a:shade val="50000"/>
                      <a:alpha val="0"/>
                    </a:schemeClr>
                  </a:solidFill>
                </a:ln>
                <a:solidFill>
                  <a:schemeClr val="bg1"/>
                </a:solidFill>
                <a:latin typeface="Montserrat SemiBold" panose="00000700000000000000" pitchFamily="2" charset="0"/>
                <a:ea typeface="Rix고딕 M" panose="02020603020101020101" pitchFamily="18" charset="-127"/>
                <a:cs typeface="Noto Sans" panose="020B0502040504020204" pitchFamily="34" charset="0"/>
              </a:rPr>
              <a:t>Appendix </a:t>
            </a:r>
          </a:p>
        </p:txBody>
      </p:sp>
      <p:pic>
        <p:nvPicPr>
          <p:cNvPr id="13" name="그림 12">
            <a:extLst>
              <a:ext uri="{FF2B5EF4-FFF2-40B4-BE49-F238E27FC236}">
                <a16:creationId xmlns:a16="http://schemas.microsoft.com/office/drawing/2014/main" id="{B47FB75B-0F93-493E-81F5-24CC414634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2472" y="200683"/>
            <a:ext cx="1262717" cy="482804"/>
          </a:xfrm>
          <a:prstGeom prst="rect">
            <a:avLst/>
          </a:prstGeom>
        </p:spPr>
      </p:pic>
    </p:spTree>
    <p:extLst>
      <p:ext uri="{BB962C8B-B14F-4D97-AF65-F5344CB8AC3E}">
        <p14:creationId xmlns:p14="http://schemas.microsoft.com/office/powerpoint/2010/main" val="355975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내지1">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B3168A67-685B-4A44-93A9-B70A548775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74"/>
            <a:ext cx="10691812" cy="7578579"/>
          </a:xfrm>
          <a:prstGeom prst="rect">
            <a:avLst/>
          </a:prstGeom>
        </p:spPr>
      </p:pic>
      <p:sp>
        <p:nvSpPr>
          <p:cNvPr id="9" name="TextBox 8">
            <a:extLst>
              <a:ext uri="{FF2B5EF4-FFF2-40B4-BE49-F238E27FC236}">
                <a16:creationId xmlns:a16="http://schemas.microsoft.com/office/drawing/2014/main" id="{FED560B2-2AC3-4C3D-BB9F-93C8210BE5EA}"/>
              </a:ext>
            </a:extLst>
          </p:cNvPr>
          <p:cNvSpPr txBox="1"/>
          <p:nvPr userDrawn="1"/>
        </p:nvSpPr>
        <p:spPr>
          <a:xfrm>
            <a:off x="5193618" y="7249851"/>
            <a:ext cx="304572" cy="161990"/>
          </a:xfrm>
          <a:prstGeom prst="rect">
            <a:avLst/>
          </a:prstGeom>
          <a:noFill/>
        </p:spPr>
        <p:txBody>
          <a:bodyPr wrap="none" lIns="0" tIns="0" rIns="0" bIns="0" rtlCol="0">
            <a:spAutoFit/>
          </a:bodyPr>
          <a:lstStyle/>
          <a:p>
            <a:pPr algn="ctr"/>
            <a:fld id="{89533744-BCF3-4FAD-B776-EC19389343B3}" type="slidenum">
              <a:rPr lang="ko-KR" altLang="en-US" sz="1050" smtClean="0">
                <a:solidFill>
                  <a:schemeClr val="tx1">
                    <a:lumMod val="75000"/>
                    <a:lumOff val="25000"/>
                  </a:schemeClr>
                </a:solidFill>
                <a:latin typeface="KoPub돋움체 Medium" panose="02020603020101020101" pitchFamily="18" charset="-127"/>
                <a:ea typeface="KoPub돋움체 Medium" panose="02020603020101020101" pitchFamily="18" charset="-127"/>
              </a:rPr>
              <a:t>‹#›</a:t>
            </a:fld>
            <a:r>
              <a:rPr lang="en-US" altLang="ko-KR" sz="1050" dirty="0">
                <a:solidFill>
                  <a:schemeClr val="tx1">
                    <a:lumMod val="75000"/>
                    <a:lumOff val="25000"/>
                  </a:schemeClr>
                </a:solidFill>
                <a:latin typeface="KoPub돋움체 Medium" panose="02020603020101020101" pitchFamily="18" charset="-127"/>
                <a:ea typeface="KoPub돋움체 Medium" panose="02020603020101020101" pitchFamily="18" charset="-127"/>
              </a:rPr>
              <a:t>/4</a:t>
            </a:r>
            <a:endParaRPr lang="ko-KR" altLang="en-US" sz="1050" dirty="0">
              <a:solidFill>
                <a:schemeClr val="tx1">
                  <a:lumMod val="75000"/>
                  <a:lumOff val="25000"/>
                </a:schemeClr>
              </a:solidFill>
              <a:latin typeface="KoPub돋움체 Medium" panose="02020603020101020101" pitchFamily="18" charset="-127"/>
              <a:ea typeface="KoPub돋움체 Medium" panose="02020603020101020101" pitchFamily="18" charset="-127"/>
            </a:endParaRPr>
          </a:p>
        </p:txBody>
      </p:sp>
      <p:pic>
        <p:nvPicPr>
          <p:cNvPr id="8" name="그래픽 7">
            <a:extLst>
              <a:ext uri="{FF2B5EF4-FFF2-40B4-BE49-F238E27FC236}">
                <a16:creationId xmlns:a16="http://schemas.microsoft.com/office/drawing/2014/main" id="{A0031769-545A-4EEE-973F-39FD0834FE4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5974" y="7192070"/>
            <a:ext cx="867990" cy="366942"/>
          </a:xfrm>
          <a:prstGeom prst="rect">
            <a:avLst/>
          </a:prstGeom>
        </p:spPr>
      </p:pic>
    </p:spTree>
    <p:extLst>
      <p:ext uri="{BB962C8B-B14F-4D97-AF65-F5344CB8AC3E}">
        <p14:creationId xmlns:p14="http://schemas.microsoft.com/office/powerpoint/2010/main" val="952789101"/>
      </p:ext>
    </p:extLst>
  </p:cSld>
  <p:clrMapOvr>
    <a:masterClrMapping/>
  </p:clrMapOvr>
  <p:extLst>
    <p:ext uri="{DCECCB84-F9BA-43D5-87BE-67443E8EF086}">
      <p15:sldGuideLst xmlns:p15="http://schemas.microsoft.com/office/powerpoint/2012/main">
        <p15:guide id="1" pos="192">
          <p15:clr>
            <a:srgbClr val="FBAE40"/>
          </p15:clr>
        </p15:guide>
        <p15:guide id="2" orient="horz" pos="703">
          <p15:clr>
            <a:srgbClr val="FBAE40"/>
          </p15:clr>
        </p15:guide>
        <p15:guide id="3" orient="horz" pos="4422">
          <p15:clr>
            <a:srgbClr val="FBAE40"/>
          </p15:clr>
        </p15:guide>
        <p15:guide id="4" pos="6543">
          <p15:clr>
            <a:srgbClr val="FBAE40"/>
          </p15:clr>
        </p15:guide>
        <p15:guide id="5" pos="4456">
          <p15:clr>
            <a:srgbClr val="FBAE40"/>
          </p15:clr>
        </p15:guide>
        <p15:guide id="6" pos="4547">
          <p15:clr>
            <a:srgbClr val="FBAE40"/>
          </p15:clr>
        </p15:guide>
        <p15:guide id="7" pos="2188">
          <p15:clr>
            <a:srgbClr val="FBAE40"/>
          </p15:clr>
        </p15:guide>
        <p15:guide id="8" pos="227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3499"/>
            <a:ext cx="9221689" cy="1464870"/>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735062" y="2017485"/>
            <a:ext cx="9221689" cy="4808631"/>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735062" y="7024357"/>
            <a:ext cx="2405658" cy="403497"/>
          </a:xfrm>
          <a:prstGeom prst="rect">
            <a:avLst/>
          </a:prstGeom>
        </p:spPr>
        <p:txBody>
          <a:bodyPr vert="horz" lIns="91440" tIns="45720" rIns="91440" bIns="45720" rtlCol="0" anchor="ctr"/>
          <a:lstStyle>
            <a:lvl1pPr algn="l">
              <a:defRPr sz="1326">
                <a:solidFill>
                  <a:schemeClr val="tx1">
                    <a:tint val="75000"/>
                  </a:schemeClr>
                </a:solidFill>
              </a:defRPr>
            </a:lvl1pPr>
          </a:lstStyle>
          <a:p>
            <a:endParaRPr lang="ko-KR" altLang="en-US"/>
          </a:p>
        </p:txBody>
      </p:sp>
      <p:sp>
        <p:nvSpPr>
          <p:cNvPr id="5" name="Footer Placeholder 4"/>
          <p:cNvSpPr>
            <a:spLocks noGrp="1"/>
          </p:cNvSpPr>
          <p:nvPr>
            <p:ph type="ftr" sz="quarter" idx="3"/>
          </p:nvPr>
        </p:nvSpPr>
        <p:spPr>
          <a:xfrm>
            <a:off x="3541663" y="7024357"/>
            <a:ext cx="3608487" cy="403497"/>
          </a:xfrm>
          <a:prstGeom prst="rect">
            <a:avLst/>
          </a:prstGeom>
        </p:spPr>
        <p:txBody>
          <a:bodyPr vert="horz" lIns="91440" tIns="45720" rIns="91440" bIns="45720" rtlCol="0" anchor="ctr"/>
          <a:lstStyle>
            <a:lvl1pPr algn="ctr">
              <a:defRPr sz="1326">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7551093" y="7024357"/>
            <a:ext cx="2405658" cy="403497"/>
          </a:xfrm>
          <a:prstGeom prst="rect">
            <a:avLst/>
          </a:prstGeom>
        </p:spPr>
        <p:txBody>
          <a:bodyPr vert="horz" lIns="91440" tIns="45720" rIns="91440" bIns="45720" rtlCol="0" anchor="ctr"/>
          <a:lstStyle>
            <a:lvl1pPr algn="r">
              <a:defRPr sz="1326">
                <a:solidFill>
                  <a:schemeClr val="tx1">
                    <a:tint val="75000"/>
                  </a:schemeClr>
                </a:solidFill>
              </a:defRPr>
            </a:lvl1pPr>
          </a:lstStyle>
          <a:p>
            <a:fld id="{9D3B0FC0-D4DA-4B18-8421-AF98AD9DE8E5}" type="slidenum">
              <a:rPr lang="ko-KR" altLang="en-US" smtClean="0"/>
              <a:t>‹#›</a:t>
            </a:fld>
            <a:endParaRPr lang="ko-KR" altLang="en-US"/>
          </a:p>
        </p:txBody>
      </p:sp>
    </p:spTree>
    <p:extLst>
      <p:ext uri="{BB962C8B-B14F-4D97-AF65-F5344CB8AC3E}">
        <p14:creationId xmlns:p14="http://schemas.microsoft.com/office/powerpoint/2010/main" val="2567024053"/>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90" r:id="rId3"/>
    <p:sldLayoutId id="2147483683" r:id="rId4"/>
    <p:sldLayoutId id="2147483687" r:id="rId5"/>
    <p:sldLayoutId id="2147483694" r:id="rId6"/>
    <p:sldLayoutId id="2147483692" r:id="rId7"/>
    <p:sldLayoutId id="2147483693" r:id="rId8"/>
  </p:sldLayoutIdLst>
  <p:hf hdr="0" ftr="0" dt="0"/>
  <p:txStyles>
    <p:titleStyle>
      <a:lvl1pPr algn="l" defTabSz="1010503" rtl="0" eaLnBrk="1" latinLnBrk="1" hangingPunct="1">
        <a:lnSpc>
          <a:spcPct val="90000"/>
        </a:lnSpc>
        <a:spcBef>
          <a:spcPct val="0"/>
        </a:spcBef>
        <a:buNone/>
        <a:defRPr sz="4862" kern="1200">
          <a:solidFill>
            <a:schemeClr val="tx1"/>
          </a:solidFill>
          <a:latin typeface="+mj-lt"/>
          <a:ea typeface="+mj-ea"/>
          <a:cs typeface="+mj-cs"/>
        </a:defRPr>
      </a:lvl1pPr>
    </p:titleStyle>
    <p:bodyStyle>
      <a:lvl1pPr marL="252626" indent="-252626" algn="l" defTabSz="1010503" rtl="0" eaLnBrk="1" latinLnBrk="1" hangingPunct="1">
        <a:lnSpc>
          <a:spcPct val="90000"/>
        </a:lnSpc>
        <a:spcBef>
          <a:spcPts val="1105"/>
        </a:spcBef>
        <a:buFont typeface="Arial" panose="020B0604020202020204" pitchFamily="34" charset="0"/>
        <a:buChar char="•"/>
        <a:defRPr sz="3094" kern="1200">
          <a:solidFill>
            <a:schemeClr val="tx1"/>
          </a:solidFill>
          <a:latin typeface="+mn-lt"/>
          <a:ea typeface="+mn-ea"/>
          <a:cs typeface="+mn-cs"/>
        </a:defRPr>
      </a:lvl1pPr>
      <a:lvl2pPr marL="757878" indent="-252626" algn="l" defTabSz="1010503" rtl="0" eaLnBrk="1" latinLnBrk="1" hangingPunct="1">
        <a:lnSpc>
          <a:spcPct val="90000"/>
        </a:lnSpc>
        <a:spcBef>
          <a:spcPts val="553"/>
        </a:spcBef>
        <a:buFont typeface="Arial" panose="020B0604020202020204" pitchFamily="34" charset="0"/>
        <a:buChar char="•"/>
        <a:defRPr sz="2652" kern="1200">
          <a:solidFill>
            <a:schemeClr val="tx1"/>
          </a:solidFill>
          <a:latin typeface="+mn-lt"/>
          <a:ea typeface="+mn-ea"/>
          <a:cs typeface="+mn-cs"/>
        </a:defRPr>
      </a:lvl2pPr>
      <a:lvl3pPr marL="1263129" indent="-252626" algn="l" defTabSz="1010503" rtl="0" eaLnBrk="1" latinLnBrk="1" hangingPunct="1">
        <a:lnSpc>
          <a:spcPct val="90000"/>
        </a:lnSpc>
        <a:spcBef>
          <a:spcPts val="553"/>
        </a:spcBef>
        <a:buFont typeface="Arial" panose="020B0604020202020204" pitchFamily="34" charset="0"/>
        <a:buChar char="•"/>
        <a:defRPr sz="2210" kern="1200">
          <a:solidFill>
            <a:schemeClr val="tx1"/>
          </a:solidFill>
          <a:latin typeface="+mn-lt"/>
          <a:ea typeface="+mn-ea"/>
          <a:cs typeface="+mn-cs"/>
        </a:defRPr>
      </a:lvl3pPr>
      <a:lvl4pPr marL="1768381"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4pPr>
      <a:lvl5pPr marL="2273633"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5pPr>
      <a:lvl6pPr marL="2778884"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6pPr>
      <a:lvl7pPr marL="3284136"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7pPr>
      <a:lvl8pPr marL="3789388"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8pPr>
      <a:lvl9pPr marL="4294640" indent="-252626" algn="l" defTabSz="1010503" rtl="0" eaLnBrk="1" latinLnBrk="1" hangingPunct="1">
        <a:lnSpc>
          <a:spcPct val="90000"/>
        </a:lnSpc>
        <a:spcBef>
          <a:spcPts val="553"/>
        </a:spcBef>
        <a:buFont typeface="Arial" panose="020B0604020202020204" pitchFamily="34" charset="0"/>
        <a:buChar char="•"/>
        <a:defRPr sz="1989" kern="1200">
          <a:solidFill>
            <a:schemeClr val="tx1"/>
          </a:solidFill>
          <a:latin typeface="+mn-lt"/>
          <a:ea typeface="+mn-ea"/>
          <a:cs typeface="+mn-cs"/>
        </a:defRPr>
      </a:lvl9pPr>
    </p:bodyStyle>
    <p:otherStyle>
      <a:defPPr>
        <a:defRPr lang="en-US"/>
      </a:defPPr>
      <a:lvl1pPr marL="0" algn="l" defTabSz="1010503" rtl="0" eaLnBrk="1" latinLnBrk="1" hangingPunct="1">
        <a:defRPr sz="1989" kern="1200">
          <a:solidFill>
            <a:schemeClr val="tx1"/>
          </a:solidFill>
          <a:latin typeface="+mn-lt"/>
          <a:ea typeface="+mn-ea"/>
          <a:cs typeface="+mn-cs"/>
        </a:defRPr>
      </a:lvl1pPr>
      <a:lvl2pPr marL="505252" algn="l" defTabSz="1010503" rtl="0" eaLnBrk="1" latinLnBrk="1" hangingPunct="1">
        <a:defRPr sz="1989" kern="1200">
          <a:solidFill>
            <a:schemeClr val="tx1"/>
          </a:solidFill>
          <a:latin typeface="+mn-lt"/>
          <a:ea typeface="+mn-ea"/>
          <a:cs typeface="+mn-cs"/>
        </a:defRPr>
      </a:lvl2pPr>
      <a:lvl3pPr marL="1010503" algn="l" defTabSz="1010503" rtl="0" eaLnBrk="1" latinLnBrk="1" hangingPunct="1">
        <a:defRPr sz="1989" kern="1200">
          <a:solidFill>
            <a:schemeClr val="tx1"/>
          </a:solidFill>
          <a:latin typeface="+mn-lt"/>
          <a:ea typeface="+mn-ea"/>
          <a:cs typeface="+mn-cs"/>
        </a:defRPr>
      </a:lvl3pPr>
      <a:lvl4pPr marL="1515755" algn="l" defTabSz="1010503" rtl="0" eaLnBrk="1" latinLnBrk="1" hangingPunct="1">
        <a:defRPr sz="1989" kern="1200">
          <a:solidFill>
            <a:schemeClr val="tx1"/>
          </a:solidFill>
          <a:latin typeface="+mn-lt"/>
          <a:ea typeface="+mn-ea"/>
          <a:cs typeface="+mn-cs"/>
        </a:defRPr>
      </a:lvl4pPr>
      <a:lvl5pPr marL="2021007" algn="l" defTabSz="1010503" rtl="0" eaLnBrk="1" latinLnBrk="1" hangingPunct="1">
        <a:defRPr sz="1989" kern="1200">
          <a:solidFill>
            <a:schemeClr val="tx1"/>
          </a:solidFill>
          <a:latin typeface="+mn-lt"/>
          <a:ea typeface="+mn-ea"/>
          <a:cs typeface="+mn-cs"/>
        </a:defRPr>
      </a:lvl5pPr>
      <a:lvl6pPr marL="2526259" algn="l" defTabSz="1010503" rtl="0" eaLnBrk="1" latinLnBrk="1" hangingPunct="1">
        <a:defRPr sz="1989" kern="1200">
          <a:solidFill>
            <a:schemeClr val="tx1"/>
          </a:solidFill>
          <a:latin typeface="+mn-lt"/>
          <a:ea typeface="+mn-ea"/>
          <a:cs typeface="+mn-cs"/>
        </a:defRPr>
      </a:lvl6pPr>
      <a:lvl7pPr marL="3031510" algn="l" defTabSz="1010503" rtl="0" eaLnBrk="1" latinLnBrk="1" hangingPunct="1">
        <a:defRPr sz="1989" kern="1200">
          <a:solidFill>
            <a:schemeClr val="tx1"/>
          </a:solidFill>
          <a:latin typeface="+mn-lt"/>
          <a:ea typeface="+mn-ea"/>
          <a:cs typeface="+mn-cs"/>
        </a:defRPr>
      </a:lvl7pPr>
      <a:lvl8pPr marL="3536762" algn="l" defTabSz="1010503" rtl="0" eaLnBrk="1" latinLnBrk="1" hangingPunct="1">
        <a:defRPr sz="1989" kern="1200">
          <a:solidFill>
            <a:schemeClr val="tx1"/>
          </a:solidFill>
          <a:latin typeface="+mn-lt"/>
          <a:ea typeface="+mn-ea"/>
          <a:cs typeface="+mn-cs"/>
        </a:defRPr>
      </a:lvl8pPr>
      <a:lvl9pPr marL="4042014" algn="l" defTabSz="1010503" rtl="0" eaLnBrk="1" latinLnBrk="1" hangingPunct="1">
        <a:defRPr sz="19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ksp.go.kr/"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7A33D3D9-32E1-4E6B-A5CA-05B9B5AD5D63}"/>
              </a:ext>
            </a:extLst>
          </p:cNvPr>
          <p:cNvPicPr>
            <a:picLocks noChangeAspect="1"/>
          </p:cNvPicPr>
          <p:nvPr/>
        </p:nvPicPr>
        <p:blipFill rotWithShape="1">
          <a:blip r:embed="rId3">
            <a:extLst>
              <a:ext uri="{28A0092B-C50C-407E-A947-70E740481C1C}">
                <a14:useLocalDpi xmlns:a14="http://schemas.microsoft.com/office/drawing/2010/main" val="0"/>
              </a:ext>
            </a:extLst>
          </a:blip>
          <a:srcRect l="21400" r="8797" b="16592"/>
          <a:stretch/>
        </p:blipFill>
        <p:spPr>
          <a:xfrm>
            <a:off x="-1" y="-1"/>
            <a:ext cx="10691813" cy="6321287"/>
          </a:xfrm>
          <a:prstGeom prst="rect">
            <a:avLst/>
          </a:prstGeom>
          <a:effectLst>
            <a:outerShdw blurRad="50800" dist="38100" dir="5400000" algn="t" rotWithShape="0">
              <a:prstClr val="black">
                <a:alpha val="20000"/>
              </a:prstClr>
            </a:outerShdw>
          </a:effectLst>
        </p:spPr>
      </p:pic>
      <p:sp>
        <p:nvSpPr>
          <p:cNvPr id="6" name="직사각형 5">
            <a:extLst>
              <a:ext uri="{FF2B5EF4-FFF2-40B4-BE49-F238E27FC236}">
                <a16:creationId xmlns:a16="http://schemas.microsoft.com/office/drawing/2014/main" id="{22ED1D84-E963-4CAC-A72E-8847A0D39CB7}"/>
              </a:ext>
            </a:extLst>
          </p:cNvPr>
          <p:cNvSpPr/>
          <p:nvPr/>
        </p:nvSpPr>
        <p:spPr>
          <a:xfrm>
            <a:off x="0" y="0"/>
            <a:ext cx="10691814" cy="6321284"/>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E210AE57-2A5B-495D-882E-2056E6FEC52A}"/>
              </a:ext>
            </a:extLst>
          </p:cNvPr>
          <p:cNvSpPr txBox="1"/>
          <p:nvPr/>
        </p:nvSpPr>
        <p:spPr>
          <a:xfrm>
            <a:off x="557594" y="3160778"/>
            <a:ext cx="10073152" cy="523220"/>
          </a:xfrm>
          <a:prstGeom prst="rect">
            <a:avLst/>
          </a:prstGeom>
          <a:noFill/>
          <a:effectLst>
            <a:outerShdw blurRad="50800" dist="19050" dir="2700000" algn="tl" rotWithShape="0">
              <a:prstClr val="black">
                <a:alpha val="40000"/>
              </a:prstClr>
            </a:outerShdw>
          </a:effectLst>
        </p:spPr>
        <p:txBody>
          <a:bodyPr wrap="square" rtlCol="0">
            <a:spAutoFit/>
          </a:bodyPr>
          <a:lstStyle/>
          <a:p>
            <a:pPr algn="ctr"/>
            <a:r>
              <a:rPr lang="hr-HR" sz="2800">
                <a:solidFill>
                  <a:srgbClr val="73DCF5"/>
                </a:solidFill>
                <a:latin typeface="Montserrat SemiBold" panose="00000700000000000000" pitchFamily="2" charset="0"/>
                <a:ea typeface="나눔스퀘어라운드 Regular" panose="020B0600000101010101" pitchFamily="50" charset="-127"/>
              </a:rPr>
              <a:t>Osnovne informacije o KPFIS-u i suradnji s KPFIS-om  </a:t>
            </a:r>
          </a:p>
        </p:txBody>
      </p:sp>
      <p:sp>
        <p:nvSpPr>
          <p:cNvPr id="12" name="TextBox 11">
            <a:extLst>
              <a:ext uri="{FF2B5EF4-FFF2-40B4-BE49-F238E27FC236}">
                <a16:creationId xmlns:a16="http://schemas.microsoft.com/office/drawing/2014/main" id="{5C3D9C12-6485-40DA-BBF4-F1D9A6E37EF4}"/>
              </a:ext>
            </a:extLst>
          </p:cNvPr>
          <p:cNvSpPr txBox="1"/>
          <p:nvPr/>
        </p:nvSpPr>
        <p:spPr>
          <a:xfrm>
            <a:off x="749055" y="3925827"/>
            <a:ext cx="2565189" cy="617348"/>
          </a:xfrm>
          <a:prstGeom prst="rect">
            <a:avLst/>
          </a:prstGeom>
          <a:noFill/>
          <a:effectLst>
            <a:outerShdw blurRad="50800" dist="19050" dir="2700000" algn="tl" rotWithShape="0">
              <a:prstClr val="black">
                <a:alpha val="40000"/>
              </a:prstClr>
            </a:outerShdw>
          </a:effectLst>
        </p:spPr>
        <p:txBody>
          <a:bodyPr wrap="none" rtlCol="0">
            <a:spAutoFit/>
          </a:bodyPr>
          <a:lstStyle/>
          <a:p>
            <a:pPr>
              <a:lnSpc>
                <a:spcPct val="200000"/>
              </a:lnSpc>
            </a:pPr>
            <a:r>
              <a:rPr lang="hr-HR" sz="2000">
                <a:solidFill>
                  <a:schemeClr val="bg1"/>
                </a:solidFill>
                <a:latin typeface="Montserrat SemiBold" panose="00000700000000000000" pitchFamily="2" charset="0"/>
                <a:ea typeface="나눔스퀘어 ExtraBold" panose="020B0600000101010101" pitchFamily="50" charset="-127"/>
              </a:rPr>
              <a:t>18. studenoga/novembra 2021.</a:t>
            </a:r>
          </a:p>
        </p:txBody>
      </p:sp>
      <p:cxnSp>
        <p:nvCxnSpPr>
          <p:cNvPr id="14" name="직선 연결선 13">
            <a:extLst>
              <a:ext uri="{FF2B5EF4-FFF2-40B4-BE49-F238E27FC236}">
                <a16:creationId xmlns:a16="http://schemas.microsoft.com/office/drawing/2014/main" id="{CDFFAFE2-C477-4848-BBC8-59EDBE28C000}"/>
              </a:ext>
            </a:extLst>
          </p:cNvPr>
          <p:cNvCxnSpPr/>
          <p:nvPr/>
        </p:nvCxnSpPr>
        <p:spPr>
          <a:xfrm flipV="1">
            <a:off x="487017" y="3081131"/>
            <a:ext cx="437321" cy="437321"/>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6" name="그림 15" descr="텍스트이(가) 표시된 사진&#10;&#10;자동 생성된 설명">
            <a:extLst>
              <a:ext uri="{FF2B5EF4-FFF2-40B4-BE49-F238E27FC236}">
                <a16:creationId xmlns:a16="http://schemas.microsoft.com/office/drawing/2014/main" id="{D6047D72-7193-4E8C-A694-FED73C8E32D6}"/>
              </a:ext>
            </a:extLst>
          </p:cNvPr>
          <p:cNvPicPr>
            <a:picLocks noChangeAspect="1"/>
          </p:cNvPicPr>
          <p:nvPr/>
        </p:nvPicPr>
        <p:blipFill>
          <a:blip r:embed="rId4"/>
          <a:stretch>
            <a:fillRect/>
          </a:stretch>
        </p:blipFill>
        <p:spPr>
          <a:xfrm>
            <a:off x="362544" y="6748531"/>
            <a:ext cx="1289611" cy="519490"/>
          </a:xfrm>
          <a:prstGeom prst="rect">
            <a:avLst/>
          </a:prstGeom>
        </p:spPr>
      </p:pic>
      <p:sp>
        <p:nvSpPr>
          <p:cNvPr id="13" name="TextBox 12">
            <a:extLst>
              <a:ext uri="{FF2B5EF4-FFF2-40B4-BE49-F238E27FC236}">
                <a16:creationId xmlns:a16="http://schemas.microsoft.com/office/drawing/2014/main" id="{AB4DF7C1-D66E-41D2-A429-0F53457543CA}"/>
              </a:ext>
            </a:extLst>
          </p:cNvPr>
          <p:cNvSpPr txBox="1"/>
          <p:nvPr/>
        </p:nvSpPr>
        <p:spPr>
          <a:xfrm>
            <a:off x="362546" y="1353012"/>
            <a:ext cx="10035119" cy="1015663"/>
          </a:xfrm>
          <a:prstGeom prst="rect">
            <a:avLst/>
          </a:prstGeom>
          <a:noFill/>
          <a:effectLst>
            <a:outerShdw blurRad="50800" dist="19050" dir="2700000" algn="tl" rotWithShape="0">
              <a:prstClr val="black">
                <a:alpha val="40000"/>
              </a:prstClr>
            </a:outerShdw>
          </a:effectLst>
        </p:spPr>
        <p:txBody>
          <a:bodyPr wrap="none" rtlCol="0">
            <a:spAutoFit/>
          </a:bodyPr>
          <a:lstStyle/>
          <a:p>
            <a:r>
              <a:rPr lang="hr-HR" sz="2000" dirty="0">
                <a:solidFill>
                  <a:schemeClr val="bg1"/>
                </a:solidFill>
                <a:latin typeface="Montserrat SemiBold" panose="00000700000000000000" pitchFamily="2" charset="0"/>
                <a:ea typeface="나눔스퀘어 ExtraBold" panose="020B0600000101010101" pitchFamily="50" charset="-127"/>
              </a:rPr>
              <a:t>Videokonferencija KPFIS-a i Zajednice prakse za riznicu (TCOP) PEMPAL-a </a:t>
            </a:r>
          </a:p>
          <a:p>
            <a:r>
              <a:rPr lang="hr-HR" sz="2000" dirty="0">
                <a:solidFill>
                  <a:schemeClr val="bg1"/>
                </a:solidFill>
                <a:latin typeface="Montserrat SemiBold" panose="00000700000000000000" pitchFamily="2" charset="0"/>
                <a:ea typeface="나눔스퀘어 ExtraBold" panose="020B0600000101010101" pitchFamily="50" charset="-127"/>
              </a:rPr>
              <a:t>na temu nove generacije sustava dBrain </a:t>
            </a:r>
          </a:p>
          <a:p>
            <a:r>
              <a:rPr lang="hr-HR" sz="2000" dirty="0">
                <a:solidFill>
                  <a:schemeClr val="bg1"/>
                </a:solidFill>
                <a:latin typeface="Montserrat SemiBold" panose="00000700000000000000" pitchFamily="2" charset="0"/>
                <a:ea typeface="나눔스퀘어 ExtraBold" panose="020B0600000101010101" pitchFamily="50" charset="-127"/>
              </a:rPr>
              <a:t>Republike Koreje</a:t>
            </a:r>
          </a:p>
        </p:txBody>
      </p:sp>
      <p:pic>
        <p:nvPicPr>
          <p:cNvPr id="2" name="그림 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29700" y="6610614"/>
            <a:ext cx="1426369" cy="823647"/>
          </a:xfrm>
          <a:prstGeom prst="rect">
            <a:avLst/>
          </a:prstGeom>
          <a:noFill/>
          <a:scene3d>
            <a:camera prst="orthographicFront"/>
            <a:lightRig rig="threePt" dir="t"/>
          </a:scene3d>
          <a:sp3d contourW="12700">
            <a:contourClr>
              <a:schemeClr val="bg1"/>
            </a:contourClr>
          </a:sp3d>
        </p:spPr>
      </p:pic>
      <p:sp>
        <p:nvSpPr>
          <p:cNvPr id="11" name="TextBox 10">
            <a:extLst>
              <a:ext uri="{FF2B5EF4-FFF2-40B4-BE49-F238E27FC236}">
                <a16:creationId xmlns:a16="http://schemas.microsoft.com/office/drawing/2014/main" id="{E210AE57-2A5B-495D-882E-2056E6FEC52A}"/>
              </a:ext>
            </a:extLst>
          </p:cNvPr>
          <p:cNvSpPr txBox="1"/>
          <p:nvPr/>
        </p:nvSpPr>
        <p:spPr>
          <a:xfrm>
            <a:off x="189096" y="113382"/>
            <a:ext cx="4246980" cy="523220"/>
          </a:xfrm>
          <a:prstGeom prst="rect">
            <a:avLst/>
          </a:prstGeom>
          <a:noFill/>
          <a:effectLst>
            <a:outerShdw blurRad="50800" dist="19050" dir="2700000" algn="tl" rotWithShape="0">
              <a:prstClr val="black">
                <a:alpha val="40000"/>
              </a:prstClr>
            </a:outerShdw>
          </a:effectLst>
        </p:spPr>
        <p:txBody>
          <a:bodyPr wrap="square" rtlCol="0">
            <a:spAutoFit/>
          </a:bodyPr>
          <a:lstStyle/>
          <a:p>
            <a:r>
              <a:rPr lang="hr-HR" sz="2800" dirty="0">
                <a:solidFill>
                  <a:schemeClr val="bg1"/>
                </a:solidFill>
                <a:latin typeface="Montserrat SemiBold" panose="00000700000000000000" pitchFamily="2" charset="0"/>
                <a:ea typeface="나눔스퀘어라운드 Regular" panose="020B0600000101010101" pitchFamily="50" charset="-127"/>
              </a:rPr>
              <a:t>Tematski blok 1.</a:t>
            </a:r>
          </a:p>
        </p:txBody>
      </p:sp>
    </p:spTree>
    <p:extLst>
      <p:ext uri="{BB962C8B-B14F-4D97-AF65-F5344CB8AC3E}">
        <p14:creationId xmlns:p14="http://schemas.microsoft.com/office/powerpoint/2010/main" val="2702663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3D5B8BF4-BD70-42B7-B623-32A2AAAA58A6}"/>
              </a:ext>
            </a:extLst>
          </p:cNvPr>
          <p:cNvSpPr/>
          <p:nvPr/>
        </p:nvSpPr>
        <p:spPr>
          <a:xfrm>
            <a:off x="2942667" y="2810071"/>
            <a:ext cx="3102533" cy="792000"/>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lvl="2" algn="ctr" defTabSz="914400">
              <a:spcBef>
                <a:spcPts val="567"/>
              </a:spcBef>
              <a:spcAft>
                <a:spcPts val="600"/>
              </a:spcAft>
              <a:buClr>
                <a:prstClr val="black"/>
              </a:buClr>
              <a:buSzPct val="100000"/>
              <a:defRPr/>
            </a:pPr>
            <a:r>
              <a:rPr lang="hr-HR" sz="120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2019./20.</a:t>
            </a:r>
          </a:p>
        </p:txBody>
      </p:sp>
      <p:sp>
        <p:nvSpPr>
          <p:cNvPr id="3" name="직사각형 2">
            <a:extLst>
              <a:ext uri="{FF2B5EF4-FFF2-40B4-BE49-F238E27FC236}">
                <a16:creationId xmlns:a16="http://schemas.microsoft.com/office/drawing/2014/main" id="{5626A414-C85A-47CB-9FB5-D249D94BC572}"/>
              </a:ext>
            </a:extLst>
          </p:cNvPr>
          <p:cNvSpPr/>
          <p:nvPr/>
        </p:nvSpPr>
        <p:spPr>
          <a:xfrm>
            <a:off x="690563" y="2810071"/>
            <a:ext cx="1872000" cy="792000"/>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threePt" dir="t"/>
            </a:scene3d>
            <a:sp3d>
              <a:bevelT w="0" h="0"/>
              <a:bevelB w="0" h="0"/>
            </a:sp3d>
          </a:bodyPr>
          <a:lstStyle/>
          <a:p>
            <a:pPr lvl="1"/>
            <a:r>
              <a:rPr lang="hr-HR" sz="1600" b="1">
                <a:solidFill>
                  <a:schemeClr val="bg1"/>
                </a:solidFill>
                <a:latin typeface="Montserrat Medium" panose="00000600000000000000" pitchFamily="2" charset="0"/>
              </a:rPr>
              <a:t>Razdoblje trajanja projekta</a:t>
            </a:r>
          </a:p>
        </p:txBody>
      </p:sp>
      <p:sp>
        <p:nvSpPr>
          <p:cNvPr id="4" name="직사각형 3">
            <a:extLst>
              <a:ext uri="{FF2B5EF4-FFF2-40B4-BE49-F238E27FC236}">
                <a16:creationId xmlns:a16="http://schemas.microsoft.com/office/drawing/2014/main" id="{5FE8AA8C-5F06-4A72-9B00-C3AA61C599BD}"/>
              </a:ext>
            </a:extLst>
          </p:cNvPr>
          <p:cNvSpPr/>
          <p:nvPr/>
        </p:nvSpPr>
        <p:spPr>
          <a:xfrm>
            <a:off x="2924774" y="1304746"/>
            <a:ext cx="3107464" cy="1092585"/>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marR="0" lvl="2" indent="0" algn="l" defTabSz="914400" rtl="0" eaLnBrk="1" fontAlgn="auto" latinLnBrk="0" hangingPunct="1">
              <a:lnSpc>
                <a:spcPct val="100000"/>
              </a:lnSpc>
              <a:spcBef>
                <a:spcPts val="567"/>
              </a:spcBef>
              <a:spcAft>
                <a:spcPts val="600"/>
              </a:spcAft>
              <a:buClr>
                <a:prstClr val="black"/>
              </a:buClr>
              <a:buSzPct val="100000"/>
              <a:buFontTx/>
              <a:buNone/>
              <a:tabLst/>
              <a:defRPr/>
            </a:pPr>
            <a:r>
              <a:rPr kumimoji="0" lang="hr-HR" sz="1200" i="0" u="none" strike="noStrike" cap="none" normalizeH="0" noProof="0">
                <a:ln>
                  <a:solidFill>
                    <a:srgbClr val="00669E">
                      <a:alpha val="0"/>
                    </a:srgbClr>
                  </a:solidFill>
                </a:ln>
                <a:uLnTx/>
                <a:uFillTx/>
                <a:latin typeface="Montserrat" panose="00000500000000000000" pitchFamily="2" charset="0"/>
                <a:ea typeface="맑은 고딕" panose="020B0503020000020004" pitchFamily="50" charset="-127"/>
                <a:cs typeface="Arial" panose="020B0604020202020204" pitchFamily="34" charset="0"/>
              </a:rPr>
              <a:t>Savjetovanje o politikama u području dizajna sustava za upravljanje javnim financijama za potrebe </a:t>
            </a:r>
            <a:r>
              <a:rPr kumimoji="0" lang="hr-HR" sz="1200" b="1" i="0" u="none" strike="noStrike" cap="none" normalizeH="0" noProof="0">
                <a:ln>
                  <a:solidFill>
                    <a:srgbClr val="00669E">
                      <a:alpha val="0"/>
                    </a:srgbClr>
                  </a:solidFill>
                </a:ln>
                <a:solidFill>
                  <a:schemeClr val="accent1"/>
                </a:solidFill>
                <a:uLnTx/>
                <a:uFillTx/>
                <a:latin typeface="Montserrat" panose="00000500000000000000" pitchFamily="2" charset="0"/>
                <a:ea typeface="맑은 고딕" panose="020B0503020000020004" pitchFamily="50" charset="-127"/>
                <a:cs typeface="Arial" panose="020B0604020202020204" pitchFamily="34" charset="0"/>
              </a:rPr>
              <a:t>Filipina</a:t>
            </a:r>
          </a:p>
        </p:txBody>
      </p:sp>
      <p:sp>
        <p:nvSpPr>
          <p:cNvPr id="5" name="직사각형 4">
            <a:extLst>
              <a:ext uri="{FF2B5EF4-FFF2-40B4-BE49-F238E27FC236}">
                <a16:creationId xmlns:a16="http://schemas.microsoft.com/office/drawing/2014/main" id="{AC539F9E-4B55-448C-81D7-59C3C755EBC3}"/>
              </a:ext>
            </a:extLst>
          </p:cNvPr>
          <p:cNvSpPr/>
          <p:nvPr/>
        </p:nvSpPr>
        <p:spPr>
          <a:xfrm>
            <a:off x="681038" y="1304746"/>
            <a:ext cx="1872000" cy="1092585"/>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threePt" dir="t"/>
            </a:scene3d>
            <a:sp3d>
              <a:bevelT w="0" h="0"/>
              <a:bevelB w="0" h="0"/>
            </a:sp3d>
          </a:bodyPr>
          <a:lstStyle/>
          <a:p>
            <a:pPr lvl="1"/>
            <a:r>
              <a:rPr lang="hr-HR" sz="1600" b="1">
                <a:solidFill>
                  <a:schemeClr val="bg1"/>
                </a:solidFill>
                <a:latin typeface="Montserrat Medium" panose="00000600000000000000" pitchFamily="2" charset="0"/>
              </a:rPr>
              <a:t>Naziv projekta</a:t>
            </a:r>
          </a:p>
        </p:txBody>
      </p:sp>
      <p:sp>
        <p:nvSpPr>
          <p:cNvPr id="6" name="직사각형 5">
            <a:extLst>
              <a:ext uri="{FF2B5EF4-FFF2-40B4-BE49-F238E27FC236}">
                <a16:creationId xmlns:a16="http://schemas.microsoft.com/office/drawing/2014/main" id="{5FE8AA8C-5F06-4A72-9B00-C3AA61C599BD}"/>
              </a:ext>
            </a:extLst>
          </p:cNvPr>
          <p:cNvSpPr/>
          <p:nvPr/>
        </p:nvSpPr>
        <p:spPr>
          <a:xfrm>
            <a:off x="6403974" y="1304746"/>
            <a:ext cx="3629025" cy="1092585"/>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lvl="2" defTabSz="914400">
              <a:spcBef>
                <a:spcPts val="567"/>
              </a:spcBef>
              <a:spcAft>
                <a:spcPts val="600"/>
              </a:spcAft>
              <a:buClr>
                <a:prstClr val="black"/>
              </a:buClr>
              <a:buSzPct val="100000"/>
              <a:defRPr/>
            </a:pPr>
            <a:r>
              <a:rPr kumimoji="0" lang="hr-HR" sz="1200" i="0" u="none" strike="noStrike" cap="none" normalizeH="0" noProof="0">
                <a:ln>
                  <a:solidFill>
                    <a:srgbClr val="00669E">
                      <a:alpha val="0"/>
                    </a:srgbClr>
                  </a:solidFill>
                </a:ln>
                <a:uLnTx/>
                <a:uFillTx/>
                <a:latin typeface="Montserrat" panose="00000500000000000000" pitchFamily="2" charset="0"/>
                <a:ea typeface="맑은 고딕" panose="020B0503020000020004" pitchFamily="50" charset="-127"/>
                <a:cs typeface="Arial" panose="020B0604020202020204" pitchFamily="34" charset="0"/>
              </a:rPr>
              <a:t>Temelji za uspostavu integriranog </a:t>
            </a:r>
            <a:r>
              <a:rPr kumimoji="0" lang="hr-HR" sz="1200" b="0" i="0" u="none" strike="noStrike" cap="none" normalizeH="0" noProof="0">
                <a:ln>
                  <a:solidFill>
                    <a:srgbClr val="00669E">
                      <a:alpha val="0"/>
                    </a:srgbClr>
                  </a:solidFill>
                </a:ln>
                <a:gradFill>
                  <a:gsLst>
                    <a:gs pos="0">
                      <a:prstClr val="black"/>
                    </a:gs>
                    <a:gs pos="100000">
                      <a:prstClr val="black"/>
                    </a:gs>
                  </a:gsLst>
                  <a:lin ang="5400000" scaled="0"/>
                </a:gradFill>
                <a:uLnTx/>
                <a:uFillTx/>
                <a:latin typeface="Montserrat" panose="00000500000000000000" pitchFamily="2" charset="0"/>
                <a:ea typeface="맑은 고딕" panose="020B0503020000020004" pitchFamily="50" charset="-127"/>
                <a:cs typeface="Arial" panose="020B0604020202020204" pitchFamily="34" charset="0"/>
              </a:rPr>
              <a:t>informacijskog sustava za financijsko upravljanje u </a:t>
            </a:r>
            <a:r>
              <a:rPr kumimoji="0" lang="hr-HR" sz="1200" b="1" i="0" u="none" strike="noStrike" cap="none" normalizeH="0" noProof="0">
                <a:ln>
                  <a:solidFill>
                    <a:srgbClr val="00669E">
                      <a:alpha val="0"/>
                    </a:srgbClr>
                  </a:solidFill>
                </a:ln>
                <a:solidFill>
                  <a:schemeClr val="accent1"/>
                </a:solidFill>
                <a:uLnTx/>
                <a:uFillTx/>
                <a:latin typeface="Montserrat" panose="00000500000000000000" pitchFamily="2" charset="0"/>
                <a:ea typeface="맑은 고딕" panose="020B0503020000020004" pitchFamily="50" charset="-127"/>
                <a:cs typeface="Arial" panose="020B0604020202020204" pitchFamily="34" charset="0"/>
              </a:rPr>
              <a:t>Mađarskoj </a:t>
            </a:r>
          </a:p>
        </p:txBody>
      </p:sp>
      <p:sp>
        <p:nvSpPr>
          <p:cNvPr id="7" name="직사각형 6">
            <a:extLst>
              <a:ext uri="{FF2B5EF4-FFF2-40B4-BE49-F238E27FC236}">
                <a16:creationId xmlns:a16="http://schemas.microsoft.com/office/drawing/2014/main" id="{3D5B8BF4-BD70-42B7-B623-32A2AAAA58A6}"/>
              </a:ext>
            </a:extLst>
          </p:cNvPr>
          <p:cNvSpPr/>
          <p:nvPr/>
        </p:nvSpPr>
        <p:spPr>
          <a:xfrm>
            <a:off x="6388100" y="2810071"/>
            <a:ext cx="3670300" cy="792000"/>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lvl="2" algn="ctr" defTabSz="914400">
              <a:spcBef>
                <a:spcPts val="567"/>
              </a:spcBef>
              <a:spcAft>
                <a:spcPts val="600"/>
              </a:spcAft>
              <a:buClr>
                <a:prstClr val="black"/>
              </a:buClr>
              <a:buSzPct val="100000"/>
              <a:defRPr/>
            </a:pPr>
            <a:r>
              <a:rPr lang="hr-HR" sz="120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2019./20.</a:t>
            </a:r>
          </a:p>
        </p:txBody>
      </p:sp>
      <p:sp>
        <p:nvSpPr>
          <p:cNvPr id="9" name="직사각형 8">
            <a:extLst>
              <a:ext uri="{FF2B5EF4-FFF2-40B4-BE49-F238E27FC236}">
                <a16:creationId xmlns:a16="http://schemas.microsoft.com/office/drawing/2014/main" id="{86621229-DB14-471E-A487-9BA57CCA9AAA}"/>
              </a:ext>
            </a:extLst>
          </p:cNvPr>
          <p:cNvSpPr/>
          <p:nvPr/>
        </p:nvSpPr>
        <p:spPr>
          <a:xfrm>
            <a:off x="6424613" y="3993512"/>
            <a:ext cx="3646488" cy="2877187"/>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285750" lvl="2" indent="-285750" defTabSz="914400">
              <a:spcBef>
                <a:spcPts val="567"/>
              </a:spcBef>
              <a:spcAft>
                <a:spcPts val="600"/>
              </a:spcAft>
              <a:buClr>
                <a:prstClr val="black"/>
              </a:buClr>
              <a:buSzPct val="100000"/>
              <a:buFontTx/>
              <a:buChar char="-"/>
              <a:defRPr/>
            </a:pPr>
            <a:r>
              <a:rPr lang="hr-HR" sz="110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revidiranje proračunskog sustava i strukture radi osiguravanja efikasnog upravljanja proračunom</a:t>
            </a:r>
          </a:p>
          <a:p>
            <a:pPr marL="285750" lvl="2" indent="-285750" defTabSz="914400">
              <a:spcBef>
                <a:spcPts val="567"/>
              </a:spcBef>
              <a:spcAft>
                <a:spcPts val="600"/>
              </a:spcAft>
              <a:buClr>
                <a:prstClr val="black"/>
              </a:buClr>
              <a:buSzPct val="100000"/>
              <a:buFontTx/>
              <a:buChar char="-"/>
              <a:defRPr/>
            </a:pPr>
            <a:r>
              <a:rPr lang="hr-HR" sz="110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studija slučaja o IISFU-u u Koreji i implikacije za Mađarsku</a:t>
            </a:r>
          </a:p>
          <a:p>
            <a:pPr marL="285750" lvl="2" indent="-285750" defTabSz="914400">
              <a:spcBef>
                <a:spcPts val="567"/>
              </a:spcBef>
              <a:spcAft>
                <a:spcPts val="600"/>
              </a:spcAft>
              <a:buClr>
                <a:prstClr val="black"/>
              </a:buClr>
              <a:buSzPct val="100000"/>
              <a:buFontTx/>
              <a:buChar char="-"/>
              <a:defRPr/>
            </a:pPr>
            <a:r>
              <a:rPr lang="hr-HR" sz="110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dijeljenje iskustva Koreje u području dizajna njezinih integriranih financijskih sustava radi pružanja potpore dizajnu integriranog financijskog sustava u Mađarskoj </a:t>
            </a:r>
          </a:p>
        </p:txBody>
      </p:sp>
      <p:sp>
        <p:nvSpPr>
          <p:cNvPr id="10" name="직사각형 9">
            <a:extLst>
              <a:ext uri="{FF2B5EF4-FFF2-40B4-BE49-F238E27FC236}">
                <a16:creationId xmlns:a16="http://schemas.microsoft.com/office/drawing/2014/main" id="{B1F16CF0-F94F-4D36-8DD5-5D6CA750C115}"/>
              </a:ext>
            </a:extLst>
          </p:cNvPr>
          <p:cNvSpPr/>
          <p:nvPr/>
        </p:nvSpPr>
        <p:spPr>
          <a:xfrm>
            <a:off x="703263" y="4001486"/>
            <a:ext cx="1872000" cy="2856513"/>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threePt" dir="t"/>
            </a:scene3d>
            <a:sp3d>
              <a:bevelT w="0" h="0"/>
              <a:bevelB w="0" h="0"/>
            </a:sp3d>
          </a:bodyPr>
          <a:lstStyle/>
          <a:p>
            <a:pPr lvl="1"/>
            <a:r>
              <a:rPr lang="hr-HR" sz="1600" b="1">
                <a:solidFill>
                  <a:schemeClr val="bg1"/>
                </a:solidFill>
                <a:latin typeface="Montserrat Medium" panose="00000600000000000000" pitchFamily="2" charset="0"/>
              </a:rPr>
              <a:t>Obuhvat projekta</a:t>
            </a:r>
          </a:p>
        </p:txBody>
      </p:sp>
      <p:sp>
        <p:nvSpPr>
          <p:cNvPr id="11" name="직사각형 10">
            <a:extLst>
              <a:ext uri="{FF2B5EF4-FFF2-40B4-BE49-F238E27FC236}">
                <a16:creationId xmlns:a16="http://schemas.microsoft.com/office/drawing/2014/main" id="{86621229-DB14-471E-A487-9BA57CCA9AAA}"/>
              </a:ext>
            </a:extLst>
          </p:cNvPr>
          <p:cNvSpPr/>
          <p:nvPr/>
        </p:nvSpPr>
        <p:spPr>
          <a:xfrm>
            <a:off x="2946400" y="4013200"/>
            <a:ext cx="3124200" cy="2844800"/>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285750" lvl="2" indent="-285750" defTabSz="914400">
              <a:spcBef>
                <a:spcPts val="567"/>
              </a:spcBef>
              <a:spcAft>
                <a:spcPts val="600"/>
              </a:spcAft>
              <a:buClr>
                <a:prstClr val="black"/>
              </a:buClr>
              <a:buSzPct val="100000"/>
              <a:buFontTx/>
              <a:buChar char="-"/>
              <a:defRPr/>
            </a:pPr>
            <a:r>
              <a:rPr lang="hr-HR" sz="110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izrada plana za poboljšanje rada sustava za upravljanje proračunom i riznicom: na temelju iskustva Koreje stečenog primjenom sustava dBrain</a:t>
            </a:r>
          </a:p>
          <a:p>
            <a:pPr marL="285750" lvl="2" indent="-285750" defTabSz="914400">
              <a:spcBef>
                <a:spcPts val="567"/>
              </a:spcBef>
              <a:spcAft>
                <a:spcPts val="600"/>
              </a:spcAft>
              <a:buClr>
                <a:prstClr val="black"/>
              </a:buClr>
              <a:buSzPct val="100000"/>
              <a:buFontTx/>
              <a:buChar char="-"/>
              <a:defRPr/>
            </a:pPr>
            <a:r>
              <a:rPr lang="hr-HR" sz="1100">
                <a:ln>
                  <a:solidFill>
                    <a:srgbClr val="00669E">
                      <a:alpha val="0"/>
                    </a:srgbClr>
                  </a:solidFill>
                </a:ln>
                <a:gradFill>
                  <a:gsLst>
                    <a:gs pos="0">
                      <a:prstClr val="black"/>
                    </a:gs>
                    <a:gs pos="100000">
                      <a:prstClr val="black"/>
                    </a:gs>
                  </a:gsLst>
                  <a:lin ang="5400000" scaled="0"/>
                </a:gradFill>
                <a:latin typeface="Montserrat" panose="00000500000000000000" pitchFamily="2" charset="0"/>
                <a:cs typeface="Arial" panose="020B0604020202020204" pitchFamily="34" charset="0"/>
              </a:rPr>
              <a:t>dizajn integriranog informacijskog sustava za financijsko upravljanje (IISFU) za vladu Filipina: na temelju iskustva Koreje stečenog primjenom sustava dBrain</a:t>
            </a:r>
          </a:p>
        </p:txBody>
      </p:sp>
    </p:spTree>
    <p:extLst>
      <p:ext uri="{BB962C8B-B14F-4D97-AF65-F5344CB8AC3E}">
        <p14:creationId xmlns:p14="http://schemas.microsoft.com/office/powerpoint/2010/main" val="3643263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E445D34-02C7-4E43-A0A1-3E6E532086AE}"/>
              </a:ext>
            </a:extLst>
          </p:cNvPr>
          <p:cNvPicPr>
            <a:picLocks noChangeAspect="1"/>
          </p:cNvPicPr>
          <p:nvPr/>
        </p:nvPicPr>
        <p:blipFill rotWithShape="1">
          <a:blip r:embed="rId3">
            <a:extLst>
              <a:ext uri="{28A0092B-C50C-407E-A947-70E740481C1C}">
                <a14:useLocalDpi xmlns:a14="http://schemas.microsoft.com/office/drawing/2010/main" val="0"/>
              </a:ext>
            </a:extLst>
          </a:blip>
          <a:srcRect l="21400" t="1" r="8797" b="1"/>
          <a:stretch/>
        </p:blipFill>
        <p:spPr>
          <a:xfrm>
            <a:off x="-1" y="-1"/>
            <a:ext cx="10691813" cy="7578726"/>
          </a:xfrm>
          <a:prstGeom prst="rect">
            <a:avLst/>
          </a:prstGeom>
          <a:effectLst>
            <a:outerShdw blurRad="50800" dist="38100" dir="5400000" algn="t" rotWithShape="0">
              <a:prstClr val="black">
                <a:alpha val="20000"/>
              </a:prstClr>
            </a:outerShdw>
          </a:effectLst>
        </p:spPr>
      </p:pic>
      <p:sp>
        <p:nvSpPr>
          <p:cNvPr id="5" name="직사각형 4">
            <a:extLst>
              <a:ext uri="{FF2B5EF4-FFF2-40B4-BE49-F238E27FC236}">
                <a16:creationId xmlns:a16="http://schemas.microsoft.com/office/drawing/2014/main" id="{470C8E77-0F2B-4631-AC44-D9637EEABC63}"/>
              </a:ext>
            </a:extLst>
          </p:cNvPr>
          <p:cNvSpPr/>
          <p:nvPr/>
        </p:nvSpPr>
        <p:spPr>
          <a:xfrm>
            <a:off x="0" y="-1"/>
            <a:ext cx="10691814" cy="7578725"/>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659F0212-33B8-4237-94A0-33EFCE2421A4}"/>
              </a:ext>
            </a:extLst>
          </p:cNvPr>
          <p:cNvSpPr txBox="1"/>
          <p:nvPr/>
        </p:nvSpPr>
        <p:spPr>
          <a:xfrm>
            <a:off x="3232863" y="3327696"/>
            <a:ext cx="1891865" cy="923330"/>
          </a:xfrm>
          <a:prstGeom prst="rect">
            <a:avLst/>
          </a:prstGeom>
          <a:noFill/>
          <a:effectLst>
            <a:outerShdw blurRad="50800" dist="19050" dir="2700000" algn="tl" rotWithShape="0">
              <a:prstClr val="black">
                <a:alpha val="40000"/>
              </a:prstClr>
            </a:outerShdw>
          </a:effectLst>
        </p:spPr>
        <p:txBody>
          <a:bodyPr wrap="none" rtlCol="0">
            <a:spAutoFit/>
          </a:bodyPr>
          <a:lstStyle/>
          <a:p>
            <a:r>
              <a:rPr lang="hr-HR" sz="5400" dirty="0">
                <a:solidFill>
                  <a:schemeClr val="bg1"/>
                </a:solidFill>
                <a:latin typeface="Montserrat SemiBold" panose="00000700000000000000" pitchFamily="2" charset="0"/>
                <a:ea typeface="나눔스퀘어 ExtraBold" panose="020B0600000101010101" pitchFamily="50" charset="-127"/>
              </a:rPr>
              <a:t>Pitanja i odgovori?</a:t>
            </a:r>
          </a:p>
        </p:txBody>
      </p:sp>
      <p:pic>
        <p:nvPicPr>
          <p:cNvPr id="12" name="그래픽 11">
            <a:extLst>
              <a:ext uri="{FF2B5EF4-FFF2-40B4-BE49-F238E27FC236}">
                <a16:creationId xmlns:a16="http://schemas.microsoft.com/office/drawing/2014/main" id="{E3C3D804-3864-4FB5-909C-A1131F444C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1848" y="6429989"/>
            <a:ext cx="1346375" cy="670965"/>
          </a:xfrm>
          <a:prstGeom prst="rect">
            <a:avLst/>
          </a:prstGeom>
        </p:spPr>
      </p:pic>
      <p:sp>
        <p:nvSpPr>
          <p:cNvPr id="7" name="슬라이드 번호 개체 틀 2">
            <a:extLst>
              <a:ext uri="{FF2B5EF4-FFF2-40B4-BE49-F238E27FC236}">
                <a16:creationId xmlns:a16="http://schemas.microsoft.com/office/drawing/2014/main" id="{B77A8B5B-8C23-45FC-9EDA-0162C0DCE51B}"/>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hr-HR" sz="1100" b="1">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11</a:t>
            </a:fld>
            <a:r>
              <a:rPr lang="hr-HR" sz="1100" b="1">
                <a:solidFill>
                  <a:schemeClr val="tx1">
                    <a:lumMod val="65000"/>
                    <a:lumOff val="35000"/>
                  </a:schemeClr>
                </a:solidFill>
                <a:latin typeface="+mn-ea"/>
              </a:rPr>
              <a:t> -</a:t>
            </a:r>
          </a:p>
        </p:txBody>
      </p:sp>
      <p:sp>
        <p:nvSpPr>
          <p:cNvPr id="9" name="TextBox 8">
            <a:extLst>
              <a:ext uri="{FF2B5EF4-FFF2-40B4-BE49-F238E27FC236}">
                <a16:creationId xmlns:a16="http://schemas.microsoft.com/office/drawing/2014/main" id="{AB4DF7C1-D66E-41D2-A429-0F53457543CA}"/>
              </a:ext>
            </a:extLst>
          </p:cNvPr>
          <p:cNvSpPr txBox="1"/>
          <p:nvPr/>
        </p:nvSpPr>
        <p:spPr>
          <a:xfrm>
            <a:off x="276282" y="172530"/>
            <a:ext cx="4995278" cy="923330"/>
          </a:xfrm>
          <a:prstGeom prst="rect">
            <a:avLst/>
          </a:prstGeom>
          <a:noFill/>
          <a:effectLst>
            <a:outerShdw blurRad="50800" dist="19050" dir="2700000" algn="tl" rotWithShape="0">
              <a:prstClr val="black">
                <a:alpha val="40000"/>
              </a:prstClr>
            </a:outerShdw>
          </a:effectLst>
        </p:spPr>
        <p:txBody>
          <a:bodyPr wrap="none" rtlCol="0">
            <a:spAutoFit/>
          </a:bodyPr>
          <a:lstStyle/>
          <a:p>
            <a:r>
              <a:rPr lang="hr-HR" dirty="0">
                <a:solidFill>
                  <a:schemeClr val="bg1"/>
                </a:solidFill>
                <a:latin typeface="Montserrat SemiBold" panose="00000700000000000000" pitchFamily="2" charset="0"/>
                <a:ea typeface="나눔스퀘어 ExtraBold" panose="020B0600000101010101" pitchFamily="50" charset="-127"/>
              </a:rPr>
              <a:t>Videokonferencija KPFIS-a i Zajednice prakse za riznicu (TCOP) PEMPAL-a</a:t>
            </a:r>
          </a:p>
          <a:p>
            <a:r>
              <a:rPr lang="hr-HR" dirty="0">
                <a:solidFill>
                  <a:schemeClr val="bg1"/>
                </a:solidFill>
                <a:latin typeface="Montserrat SemiBold" panose="00000700000000000000" pitchFamily="2" charset="0"/>
                <a:ea typeface="나눔스퀘어 ExtraBold" panose="020B0600000101010101" pitchFamily="50" charset="-127"/>
              </a:rPr>
              <a:t>na temu nove generacije sustava dBrain</a:t>
            </a:r>
          </a:p>
          <a:p>
            <a:r>
              <a:rPr lang="hr-HR" dirty="0">
                <a:solidFill>
                  <a:schemeClr val="bg1"/>
                </a:solidFill>
                <a:latin typeface="Montserrat SemiBold" panose="00000700000000000000" pitchFamily="2" charset="0"/>
                <a:ea typeface="나눔스퀘어 ExtraBold" panose="020B0600000101010101" pitchFamily="50" charset="-127"/>
              </a:rPr>
              <a:t>Republike Koreje</a:t>
            </a:r>
          </a:p>
        </p:txBody>
      </p:sp>
      <p:sp>
        <p:nvSpPr>
          <p:cNvPr id="11" name="TextBox 10">
            <a:extLst>
              <a:ext uri="{FF2B5EF4-FFF2-40B4-BE49-F238E27FC236}">
                <a16:creationId xmlns:a16="http://schemas.microsoft.com/office/drawing/2014/main" id="{E210AE57-2A5B-495D-882E-2056E6FEC52A}"/>
              </a:ext>
            </a:extLst>
          </p:cNvPr>
          <p:cNvSpPr txBox="1"/>
          <p:nvPr/>
        </p:nvSpPr>
        <p:spPr>
          <a:xfrm>
            <a:off x="-2262655" y="1268391"/>
            <a:ext cx="10073152" cy="307777"/>
          </a:xfrm>
          <a:prstGeom prst="rect">
            <a:avLst/>
          </a:prstGeom>
          <a:noFill/>
          <a:effectLst>
            <a:outerShdw blurRad="50800" dist="19050" dir="2700000" algn="tl" rotWithShape="0">
              <a:prstClr val="black">
                <a:alpha val="40000"/>
              </a:prstClr>
            </a:outerShdw>
          </a:effectLst>
        </p:spPr>
        <p:txBody>
          <a:bodyPr wrap="square" rtlCol="0">
            <a:spAutoFit/>
          </a:bodyPr>
          <a:lstStyle/>
          <a:p>
            <a:pPr algn="ctr"/>
            <a:r>
              <a:rPr lang="hr-HR" sz="1400" dirty="0">
                <a:solidFill>
                  <a:srgbClr val="73DCF5"/>
                </a:solidFill>
                <a:latin typeface="Montserrat SemiBold" panose="00000700000000000000" pitchFamily="2" charset="0"/>
                <a:ea typeface="나눔스퀘어라운드 Regular" panose="020B0600000101010101" pitchFamily="50" charset="-127"/>
              </a:rPr>
              <a:t>Osnovne informacije o KPFIS-u i suradnji s KPFIS-om  </a:t>
            </a:r>
          </a:p>
        </p:txBody>
      </p:sp>
    </p:spTree>
    <p:extLst>
      <p:ext uri="{BB962C8B-B14F-4D97-AF65-F5344CB8AC3E}">
        <p14:creationId xmlns:p14="http://schemas.microsoft.com/office/powerpoint/2010/main" val="675455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7A33D3D9-32E1-4E6B-A5CA-05B9B5AD5D63}"/>
              </a:ext>
            </a:extLst>
          </p:cNvPr>
          <p:cNvPicPr>
            <a:picLocks noChangeAspect="1"/>
          </p:cNvPicPr>
          <p:nvPr/>
        </p:nvPicPr>
        <p:blipFill rotWithShape="1">
          <a:blip r:embed="rId3">
            <a:extLst>
              <a:ext uri="{28A0092B-C50C-407E-A947-70E740481C1C}">
                <a14:useLocalDpi xmlns:a14="http://schemas.microsoft.com/office/drawing/2010/main" val="0"/>
              </a:ext>
            </a:extLst>
          </a:blip>
          <a:srcRect l="21400" r="8797" b="16592"/>
          <a:stretch/>
        </p:blipFill>
        <p:spPr>
          <a:xfrm>
            <a:off x="-1" y="-1"/>
            <a:ext cx="10691813" cy="6321287"/>
          </a:xfrm>
          <a:prstGeom prst="rect">
            <a:avLst/>
          </a:prstGeom>
          <a:effectLst>
            <a:outerShdw blurRad="50800" dist="38100" dir="5400000" algn="t" rotWithShape="0">
              <a:prstClr val="black">
                <a:alpha val="20000"/>
              </a:prstClr>
            </a:outerShdw>
          </a:effectLst>
        </p:spPr>
      </p:pic>
      <p:sp>
        <p:nvSpPr>
          <p:cNvPr id="6" name="직사각형 5">
            <a:extLst>
              <a:ext uri="{FF2B5EF4-FFF2-40B4-BE49-F238E27FC236}">
                <a16:creationId xmlns:a16="http://schemas.microsoft.com/office/drawing/2014/main" id="{22ED1D84-E963-4CAC-A72E-8847A0D39CB7}"/>
              </a:ext>
            </a:extLst>
          </p:cNvPr>
          <p:cNvSpPr/>
          <p:nvPr/>
        </p:nvSpPr>
        <p:spPr>
          <a:xfrm>
            <a:off x="0" y="0"/>
            <a:ext cx="10691814" cy="6321284"/>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6" name="그림 15" descr="텍스트이(가) 표시된 사진&#10;&#10;자동 생성된 설명">
            <a:extLst>
              <a:ext uri="{FF2B5EF4-FFF2-40B4-BE49-F238E27FC236}">
                <a16:creationId xmlns:a16="http://schemas.microsoft.com/office/drawing/2014/main" id="{D6047D72-7193-4E8C-A694-FED73C8E32D6}"/>
              </a:ext>
            </a:extLst>
          </p:cNvPr>
          <p:cNvPicPr>
            <a:picLocks noChangeAspect="1"/>
          </p:cNvPicPr>
          <p:nvPr/>
        </p:nvPicPr>
        <p:blipFill>
          <a:blip r:embed="rId4"/>
          <a:stretch>
            <a:fillRect/>
          </a:stretch>
        </p:blipFill>
        <p:spPr>
          <a:xfrm>
            <a:off x="276819" y="6711309"/>
            <a:ext cx="1362647" cy="548911"/>
          </a:xfrm>
          <a:prstGeom prst="rect">
            <a:avLst/>
          </a:prstGeom>
        </p:spPr>
      </p:pic>
      <p:sp>
        <p:nvSpPr>
          <p:cNvPr id="13" name="TextBox 12">
            <a:extLst>
              <a:ext uri="{FF2B5EF4-FFF2-40B4-BE49-F238E27FC236}">
                <a16:creationId xmlns:a16="http://schemas.microsoft.com/office/drawing/2014/main" id="{8427033F-6FB5-4D06-B4CE-AA9CDDCA469E}"/>
              </a:ext>
            </a:extLst>
          </p:cNvPr>
          <p:cNvSpPr txBox="1"/>
          <p:nvPr/>
        </p:nvSpPr>
        <p:spPr>
          <a:xfrm>
            <a:off x="3215675" y="2910334"/>
            <a:ext cx="4260462" cy="1015663"/>
          </a:xfrm>
          <a:prstGeom prst="rect">
            <a:avLst/>
          </a:prstGeom>
          <a:noFill/>
        </p:spPr>
        <p:txBody>
          <a:bodyPr wrap="none" rtlCol="0">
            <a:spAutoFit/>
          </a:bodyPr>
          <a:lstStyle/>
          <a:p>
            <a:pPr algn="ctr"/>
            <a:r>
              <a:rPr lang="hr-HR" sz="6000">
                <a:solidFill>
                  <a:schemeClr val="bg1"/>
                </a:solidFill>
                <a:latin typeface="Montserrat SemiBold" panose="00000700000000000000" pitchFamily="2" charset="0"/>
                <a:ea typeface="나눔스퀘어 ExtraBold" panose="020B0600000101010101" pitchFamily="50" charset="-127"/>
              </a:rPr>
              <a:t>Hvala</a:t>
            </a:r>
          </a:p>
        </p:txBody>
      </p:sp>
      <p:sp>
        <p:nvSpPr>
          <p:cNvPr id="11" name="TextBox 10">
            <a:extLst>
              <a:ext uri="{FF2B5EF4-FFF2-40B4-BE49-F238E27FC236}">
                <a16:creationId xmlns:a16="http://schemas.microsoft.com/office/drawing/2014/main" id="{AB4DF7C1-D66E-41D2-A429-0F53457543CA}"/>
              </a:ext>
            </a:extLst>
          </p:cNvPr>
          <p:cNvSpPr txBox="1"/>
          <p:nvPr/>
        </p:nvSpPr>
        <p:spPr>
          <a:xfrm>
            <a:off x="276282" y="172530"/>
            <a:ext cx="4995278" cy="923330"/>
          </a:xfrm>
          <a:prstGeom prst="rect">
            <a:avLst/>
          </a:prstGeom>
          <a:noFill/>
          <a:effectLst>
            <a:outerShdw blurRad="50800" dist="19050" dir="2700000" algn="tl" rotWithShape="0">
              <a:prstClr val="black">
                <a:alpha val="40000"/>
              </a:prstClr>
            </a:outerShdw>
          </a:effectLst>
        </p:spPr>
        <p:txBody>
          <a:bodyPr wrap="none" rtlCol="0">
            <a:spAutoFit/>
          </a:bodyPr>
          <a:lstStyle/>
          <a:p>
            <a:r>
              <a:rPr lang="hr-HR">
                <a:solidFill>
                  <a:schemeClr val="bg1"/>
                </a:solidFill>
                <a:latin typeface="Montserrat SemiBold" panose="00000700000000000000" pitchFamily="2" charset="0"/>
                <a:ea typeface="나눔스퀘어 ExtraBold" panose="020B0600000101010101" pitchFamily="50" charset="-127"/>
              </a:rPr>
              <a:t>Videokonferencija KPFIS-a i Zajednice prakse za riznicu (TCOP) PEMPAL-a</a:t>
            </a:r>
          </a:p>
          <a:p>
            <a:r>
              <a:rPr lang="hr-HR">
                <a:solidFill>
                  <a:schemeClr val="bg1"/>
                </a:solidFill>
                <a:latin typeface="Montserrat SemiBold" panose="00000700000000000000" pitchFamily="2" charset="0"/>
                <a:ea typeface="나눔스퀘어 ExtraBold" panose="020B0600000101010101" pitchFamily="50" charset="-127"/>
              </a:rPr>
              <a:t>na temu nove generacije sustava dBrain</a:t>
            </a:r>
          </a:p>
          <a:p>
            <a:r>
              <a:rPr lang="hr-HR">
                <a:solidFill>
                  <a:schemeClr val="bg1"/>
                </a:solidFill>
                <a:latin typeface="Montserrat SemiBold" panose="00000700000000000000" pitchFamily="2" charset="0"/>
                <a:ea typeface="나눔스퀘어 ExtraBold" panose="020B0600000101010101" pitchFamily="50" charset="-127"/>
              </a:rPr>
              <a:t>Republike Koreje</a:t>
            </a:r>
          </a:p>
        </p:txBody>
      </p:sp>
      <p:sp>
        <p:nvSpPr>
          <p:cNvPr id="12" name="TextBox 11">
            <a:extLst>
              <a:ext uri="{FF2B5EF4-FFF2-40B4-BE49-F238E27FC236}">
                <a16:creationId xmlns:a16="http://schemas.microsoft.com/office/drawing/2014/main" id="{E210AE57-2A5B-495D-882E-2056E6FEC52A}"/>
              </a:ext>
            </a:extLst>
          </p:cNvPr>
          <p:cNvSpPr txBox="1"/>
          <p:nvPr/>
        </p:nvSpPr>
        <p:spPr>
          <a:xfrm>
            <a:off x="-2262655" y="1257439"/>
            <a:ext cx="10073152" cy="307777"/>
          </a:xfrm>
          <a:prstGeom prst="rect">
            <a:avLst/>
          </a:prstGeom>
          <a:noFill/>
          <a:effectLst>
            <a:outerShdw blurRad="50800" dist="19050" dir="2700000" algn="tl" rotWithShape="0">
              <a:prstClr val="black">
                <a:alpha val="40000"/>
              </a:prstClr>
            </a:outerShdw>
          </a:effectLst>
        </p:spPr>
        <p:txBody>
          <a:bodyPr wrap="square" rtlCol="0">
            <a:spAutoFit/>
          </a:bodyPr>
          <a:lstStyle/>
          <a:p>
            <a:pPr algn="ctr"/>
            <a:r>
              <a:rPr lang="hr-HR" sz="1400" dirty="0">
                <a:solidFill>
                  <a:srgbClr val="73DCF5"/>
                </a:solidFill>
                <a:latin typeface="Montserrat SemiBold" panose="00000700000000000000" pitchFamily="2" charset="0"/>
                <a:ea typeface="나눔스퀘어라운드 Regular" panose="020B0600000101010101" pitchFamily="50" charset="-127"/>
              </a:rPr>
              <a:t>Osnovne informacije o KPFIS-u i suradnji s KPFIS-om  </a:t>
            </a:r>
          </a:p>
        </p:txBody>
      </p:sp>
      <p:sp>
        <p:nvSpPr>
          <p:cNvPr id="8" name="직사각형 7"/>
          <p:cNvSpPr/>
          <p:nvPr/>
        </p:nvSpPr>
        <p:spPr>
          <a:xfrm>
            <a:off x="6184900" y="5897723"/>
            <a:ext cx="4513891" cy="419987"/>
          </a:xfrm>
          <a:prstGeom prst="rect">
            <a:avLst/>
          </a:prstGeom>
        </p:spPr>
        <p:txBody>
          <a:bodyPr wrap="square">
            <a:spAutoFit/>
          </a:bodyPr>
          <a:lstStyle/>
          <a:p>
            <a:pPr algn="r">
              <a:lnSpc>
                <a:spcPct val="150000"/>
              </a:lnSpc>
            </a:pPr>
            <a:r>
              <a:rPr lang="hr-HR" sz="1600" b="1">
                <a:solidFill>
                  <a:schemeClr val="bg1"/>
                </a:solidFill>
                <a:latin typeface="Montserrat SemiBold" panose="00000700000000000000" pitchFamily="2" charset="0"/>
                <a:ea typeface="나눔스퀘어 ExtraBold" panose="020B0600000101010101" pitchFamily="50" charset="-127"/>
              </a:rPr>
              <a:t>owh113@kpfis.or.kr</a:t>
            </a:r>
          </a:p>
        </p:txBody>
      </p:sp>
      <p:pic>
        <p:nvPicPr>
          <p:cNvPr id="9" name="그림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993529" y="6560381"/>
            <a:ext cx="1393092" cy="804432"/>
          </a:xfrm>
          <a:prstGeom prst="rect">
            <a:avLst/>
          </a:prstGeom>
          <a:noFill/>
          <a:scene3d>
            <a:camera prst="orthographicFront"/>
            <a:lightRig rig="threePt" dir="t"/>
          </a:scene3d>
          <a:sp3d contourW="12700">
            <a:contourClr>
              <a:schemeClr val="bg1"/>
            </a:contourClr>
          </a:sp3d>
        </p:spPr>
      </p:pic>
    </p:spTree>
    <p:extLst>
      <p:ext uri="{BB962C8B-B14F-4D97-AF65-F5344CB8AC3E}">
        <p14:creationId xmlns:p14="http://schemas.microsoft.com/office/powerpoint/2010/main" val="349944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4E14E01-B6F6-4D83-8F6C-FFD264960E02}"/>
              </a:ext>
            </a:extLst>
          </p:cNvPr>
          <p:cNvPicPr>
            <a:picLocks noChangeAspect="1"/>
          </p:cNvPicPr>
          <p:nvPr/>
        </p:nvPicPr>
        <p:blipFill rotWithShape="1">
          <a:blip r:embed="rId3">
            <a:extLst>
              <a:ext uri="{28A0092B-C50C-407E-A947-70E740481C1C}">
                <a14:useLocalDpi xmlns:a14="http://schemas.microsoft.com/office/drawing/2010/main" val="0"/>
              </a:ext>
            </a:extLst>
          </a:blip>
          <a:srcRect l="56303" t="1" r="8795" b="1"/>
          <a:stretch/>
        </p:blipFill>
        <p:spPr>
          <a:xfrm>
            <a:off x="5345906" y="-1"/>
            <a:ext cx="5345906" cy="7578725"/>
          </a:xfrm>
          <a:prstGeom prst="rect">
            <a:avLst/>
          </a:prstGeom>
          <a:effectLst/>
        </p:spPr>
      </p:pic>
      <p:sp>
        <p:nvSpPr>
          <p:cNvPr id="12" name="직사각형 11">
            <a:extLst>
              <a:ext uri="{FF2B5EF4-FFF2-40B4-BE49-F238E27FC236}">
                <a16:creationId xmlns:a16="http://schemas.microsoft.com/office/drawing/2014/main" id="{D5112846-15E0-4F58-AFBC-4508067CE482}"/>
              </a:ext>
            </a:extLst>
          </p:cNvPr>
          <p:cNvSpPr/>
          <p:nvPr/>
        </p:nvSpPr>
        <p:spPr>
          <a:xfrm>
            <a:off x="5346700" y="1"/>
            <a:ext cx="5345906" cy="7578724"/>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1" name="그림 10">
            <a:extLst>
              <a:ext uri="{FF2B5EF4-FFF2-40B4-BE49-F238E27FC236}">
                <a16:creationId xmlns:a16="http://schemas.microsoft.com/office/drawing/2014/main" id="{479F7FD6-536D-4C17-99FF-92153F900B90}"/>
              </a:ext>
            </a:extLst>
          </p:cNvPr>
          <p:cNvPicPr>
            <a:picLocks noChangeAspect="1"/>
          </p:cNvPicPr>
          <p:nvPr/>
        </p:nvPicPr>
        <p:blipFill rotWithShape="1">
          <a:blip r:embed="rId3">
            <a:extLst>
              <a:ext uri="{28A0092B-C50C-407E-A947-70E740481C1C}">
                <a14:useLocalDpi xmlns:a14="http://schemas.microsoft.com/office/drawing/2010/main" val="0"/>
              </a:ext>
            </a:extLst>
          </a:blip>
          <a:srcRect l="21521" t="1" r="43577" b="1"/>
          <a:stretch/>
        </p:blipFill>
        <p:spPr>
          <a:xfrm>
            <a:off x="0" y="0"/>
            <a:ext cx="5345906" cy="7578725"/>
          </a:xfrm>
          <a:prstGeom prst="rect">
            <a:avLst/>
          </a:prstGeom>
          <a:effectLst>
            <a:outerShdw blurRad="50800" dist="38100" algn="l" rotWithShape="0">
              <a:prstClr val="black">
                <a:alpha val="40000"/>
              </a:prstClr>
            </a:outerShdw>
          </a:effectLst>
        </p:spPr>
      </p:pic>
      <p:sp>
        <p:nvSpPr>
          <p:cNvPr id="6" name="직사각형 5">
            <a:extLst>
              <a:ext uri="{FF2B5EF4-FFF2-40B4-BE49-F238E27FC236}">
                <a16:creationId xmlns:a16="http://schemas.microsoft.com/office/drawing/2014/main" id="{D90DBEC3-FFC5-45A0-97DD-51E5F83D1FD2}"/>
              </a:ext>
            </a:extLst>
          </p:cNvPr>
          <p:cNvSpPr/>
          <p:nvPr/>
        </p:nvSpPr>
        <p:spPr>
          <a:xfrm>
            <a:off x="0" y="-2"/>
            <a:ext cx="5345906" cy="7578724"/>
          </a:xfrm>
          <a:prstGeom prst="rect">
            <a:avLst/>
          </a:prstGeom>
          <a:gradFill>
            <a:gsLst>
              <a:gs pos="100000">
                <a:srgbClr val="002060">
                  <a:alpha val="58000"/>
                </a:srgbClr>
              </a:gs>
              <a:gs pos="0">
                <a:schemeClr val="tx1">
                  <a:lumMod val="95000"/>
                  <a:lumOff val="5000"/>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13DF5D72-E5EF-427A-914E-F4B4C8BFD37B}"/>
              </a:ext>
            </a:extLst>
          </p:cNvPr>
          <p:cNvSpPr txBox="1"/>
          <p:nvPr/>
        </p:nvSpPr>
        <p:spPr>
          <a:xfrm>
            <a:off x="362544" y="4119334"/>
            <a:ext cx="2146421" cy="827406"/>
          </a:xfrm>
          <a:prstGeom prst="rect">
            <a:avLst/>
          </a:prstGeom>
          <a:noFill/>
          <a:effectLst>
            <a:outerShdw blurRad="50800" dist="19050" dir="2700000" algn="tl" rotWithShape="0">
              <a:prstClr val="black">
                <a:alpha val="40000"/>
              </a:prstClr>
            </a:outerShdw>
          </a:effectLst>
        </p:spPr>
        <p:txBody>
          <a:bodyPr wrap="none" rtlCol="0">
            <a:spAutoFit/>
          </a:bodyPr>
          <a:lstStyle/>
          <a:p>
            <a:pPr>
              <a:lnSpc>
                <a:spcPct val="200000"/>
              </a:lnSpc>
            </a:pPr>
            <a:r>
              <a:rPr lang="hr-HR" sz="2800">
                <a:solidFill>
                  <a:schemeClr val="bg1"/>
                </a:solidFill>
                <a:latin typeface="Montserrat SemiBold" panose="00000700000000000000" pitchFamily="2" charset="0"/>
                <a:ea typeface="나눔스퀘어 ExtraBold" panose="020B0600000101010101" pitchFamily="50" charset="-127"/>
              </a:rPr>
              <a:t>SADRŽAJ</a:t>
            </a:r>
          </a:p>
        </p:txBody>
      </p:sp>
      <p:cxnSp>
        <p:nvCxnSpPr>
          <p:cNvPr id="16" name="직선 연결선 15">
            <a:extLst>
              <a:ext uri="{FF2B5EF4-FFF2-40B4-BE49-F238E27FC236}">
                <a16:creationId xmlns:a16="http://schemas.microsoft.com/office/drawing/2014/main" id="{C916E324-EA7A-434F-B160-D6A7AB7D887E}"/>
              </a:ext>
            </a:extLst>
          </p:cNvPr>
          <p:cNvCxnSpPr/>
          <p:nvPr/>
        </p:nvCxnSpPr>
        <p:spPr>
          <a:xfrm flipV="1">
            <a:off x="366247" y="3524261"/>
            <a:ext cx="437321" cy="437321"/>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Rectangle 35">
            <a:extLst>
              <a:ext uri="{FF2B5EF4-FFF2-40B4-BE49-F238E27FC236}">
                <a16:creationId xmlns:a16="http://schemas.microsoft.com/office/drawing/2014/main" id="{D58A5497-24C0-4975-9AD4-9B0ED3FA7EC1}"/>
              </a:ext>
            </a:extLst>
          </p:cNvPr>
          <p:cNvSpPr/>
          <p:nvPr/>
        </p:nvSpPr>
        <p:spPr>
          <a:xfrm>
            <a:off x="6194910" y="2623752"/>
            <a:ext cx="4496902"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2400" b="1" spc="-150"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endParaRPr>
          </a:p>
          <a:p>
            <a:r>
              <a:rPr lang="hr-HR" sz="2400" b="1"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Osnovne informacije o KPFIS-u</a:t>
            </a:r>
          </a:p>
          <a:p>
            <a:r>
              <a:rPr lang="hr-HR" sz="2400" b="1"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 </a:t>
            </a:r>
          </a:p>
        </p:txBody>
      </p:sp>
      <p:sp>
        <p:nvSpPr>
          <p:cNvPr id="21" name="TextBox 20">
            <a:extLst>
              <a:ext uri="{FF2B5EF4-FFF2-40B4-BE49-F238E27FC236}">
                <a16:creationId xmlns:a16="http://schemas.microsoft.com/office/drawing/2014/main" id="{8ADE33D9-CCA3-43B2-89B7-C5D0A4C91315}"/>
              </a:ext>
            </a:extLst>
          </p:cNvPr>
          <p:cNvSpPr txBox="1"/>
          <p:nvPr/>
        </p:nvSpPr>
        <p:spPr>
          <a:xfrm>
            <a:off x="5530946" y="2211411"/>
            <a:ext cx="663964" cy="920508"/>
          </a:xfrm>
          <a:prstGeom prst="rect">
            <a:avLst/>
          </a:prstGeom>
          <a:noFill/>
          <a:effectLst/>
        </p:spPr>
        <p:txBody>
          <a:bodyPr wrap="none" rtlCol="0">
            <a:spAutoFit/>
          </a:bodyPr>
          <a:lstStyle/>
          <a:p>
            <a:pPr>
              <a:lnSpc>
                <a:spcPct val="200000"/>
              </a:lnSpc>
            </a:pPr>
            <a:r>
              <a:rPr lang="hr-HR" sz="3200" b="1">
                <a:ln>
                  <a:solidFill>
                    <a:schemeClr val="accent1">
                      <a:shade val="50000"/>
                      <a:alpha val="0"/>
                    </a:schemeClr>
                  </a:solidFill>
                </a:ln>
                <a:solidFill>
                  <a:schemeClr val="tx1">
                    <a:lumMod val="75000"/>
                    <a:lumOff val="25000"/>
                  </a:schemeClr>
                </a:solidFill>
                <a:latin typeface="+mj-ea"/>
                <a:ea typeface="+mj-ea"/>
              </a:rPr>
              <a:t>Ⅰ.</a:t>
            </a:r>
          </a:p>
        </p:txBody>
      </p:sp>
      <p:sp>
        <p:nvSpPr>
          <p:cNvPr id="18" name="Rectangle 38">
            <a:extLst>
              <a:ext uri="{FF2B5EF4-FFF2-40B4-BE49-F238E27FC236}">
                <a16:creationId xmlns:a16="http://schemas.microsoft.com/office/drawing/2014/main" id="{2827E3B5-5E52-42C9-9190-1FD20C10327E}"/>
              </a:ext>
            </a:extLst>
          </p:cNvPr>
          <p:cNvSpPr/>
          <p:nvPr/>
        </p:nvSpPr>
        <p:spPr>
          <a:xfrm>
            <a:off x="6194910" y="3641063"/>
            <a:ext cx="5278101"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Kako uspješno surađivati</a:t>
            </a:r>
          </a:p>
        </p:txBody>
      </p:sp>
      <p:sp>
        <p:nvSpPr>
          <p:cNvPr id="22" name="TextBox 21">
            <a:extLst>
              <a:ext uri="{FF2B5EF4-FFF2-40B4-BE49-F238E27FC236}">
                <a16:creationId xmlns:a16="http://schemas.microsoft.com/office/drawing/2014/main" id="{909A9778-3134-46A3-91D8-A873FD7E4D57}"/>
              </a:ext>
            </a:extLst>
          </p:cNvPr>
          <p:cNvSpPr txBox="1"/>
          <p:nvPr/>
        </p:nvSpPr>
        <p:spPr>
          <a:xfrm>
            <a:off x="5530946" y="3228722"/>
            <a:ext cx="663964" cy="920508"/>
          </a:xfrm>
          <a:prstGeom prst="rect">
            <a:avLst/>
          </a:prstGeom>
          <a:noFill/>
          <a:effectLst/>
        </p:spPr>
        <p:txBody>
          <a:bodyPr wrap="none" rtlCol="0">
            <a:spAutoFit/>
          </a:bodyPr>
          <a:lstStyle/>
          <a:p>
            <a:pPr>
              <a:lnSpc>
                <a:spcPct val="200000"/>
              </a:lnSpc>
            </a:pPr>
            <a:r>
              <a:rPr lang="hr-HR" sz="3200" b="1">
                <a:ln>
                  <a:solidFill>
                    <a:schemeClr val="accent1">
                      <a:shade val="50000"/>
                      <a:alpha val="0"/>
                    </a:schemeClr>
                  </a:solidFill>
                </a:ln>
                <a:solidFill>
                  <a:schemeClr val="tx1">
                    <a:lumMod val="75000"/>
                    <a:lumOff val="25000"/>
                  </a:schemeClr>
                </a:solidFill>
                <a:latin typeface="+mj-ea"/>
                <a:ea typeface="+mj-ea"/>
              </a:rPr>
              <a:t>Ⅱ.</a:t>
            </a:r>
          </a:p>
        </p:txBody>
      </p:sp>
      <p:sp>
        <p:nvSpPr>
          <p:cNvPr id="19" name="Rectangle 39">
            <a:extLst>
              <a:ext uri="{FF2B5EF4-FFF2-40B4-BE49-F238E27FC236}">
                <a16:creationId xmlns:a16="http://schemas.microsoft.com/office/drawing/2014/main" id="{3526CE87-7805-4225-8C5B-93B797D29D5F}"/>
              </a:ext>
            </a:extLst>
          </p:cNvPr>
          <p:cNvSpPr/>
          <p:nvPr/>
        </p:nvSpPr>
        <p:spPr>
          <a:xfrm>
            <a:off x="6194910" y="5035140"/>
            <a:ext cx="4306884"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Studija slučaja (Ministarstvo financija Indonezije)</a:t>
            </a:r>
          </a:p>
        </p:txBody>
      </p:sp>
      <p:sp>
        <p:nvSpPr>
          <p:cNvPr id="23" name="TextBox 22">
            <a:extLst>
              <a:ext uri="{FF2B5EF4-FFF2-40B4-BE49-F238E27FC236}">
                <a16:creationId xmlns:a16="http://schemas.microsoft.com/office/drawing/2014/main" id="{3E3317AB-260A-4754-A042-F0145CB468AB}"/>
              </a:ext>
            </a:extLst>
          </p:cNvPr>
          <p:cNvSpPr txBox="1"/>
          <p:nvPr/>
        </p:nvSpPr>
        <p:spPr>
          <a:xfrm>
            <a:off x="5530946" y="4246033"/>
            <a:ext cx="663964" cy="920508"/>
          </a:xfrm>
          <a:prstGeom prst="rect">
            <a:avLst/>
          </a:prstGeom>
          <a:noFill/>
          <a:effectLst/>
        </p:spPr>
        <p:txBody>
          <a:bodyPr wrap="none" rtlCol="0">
            <a:spAutoFit/>
          </a:bodyPr>
          <a:lstStyle/>
          <a:p>
            <a:pPr>
              <a:lnSpc>
                <a:spcPct val="200000"/>
              </a:lnSpc>
            </a:pPr>
            <a:r>
              <a:rPr lang="hr-HR" sz="3200" b="1">
                <a:ln>
                  <a:solidFill>
                    <a:schemeClr val="accent1">
                      <a:shade val="50000"/>
                      <a:alpha val="0"/>
                    </a:schemeClr>
                  </a:solidFill>
                </a:ln>
                <a:solidFill>
                  <a:schemeClr val="tx1">
                    <a:lumMod val="75000"/>
                    <a:lumOff val="25000"/>
                  </a:schemeClr>
                </a:solidFill>
                <a:latin typeface="+mj-ea"/>
                <a:ea typeface="+mj-ea"/>
              </a:rPr>
              <a:t>Ⅲ.</a:t>
            </a:r>
          </a:p>
        </p:txBody>
      </p:sp>
      <p:pic>
        <p:nvPicPr>
          <p:cNvPr id="29" name="그림 28">
            <a:extLst>
              <a:ext uri="{FF2B5EF4-FFF2-40B4-BE49-F238E27FC236}">
                <a16:creationId xmlns:a16="http://schemas.microsoft.com/office/drawing/2014/main" id="{BB45700A-15F1-45DF-AD61-64A4FD900102}"/>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2544" y="6822281"/>
            <a:ext cx="1237656" cy="473222"/>
          </a:xfrm>
          <a:prstGeom prst="rect">
            <a:avLst/>
          </a:prstGeom>
        </p:spPr>
      </p:pic>
      <p:sp>
        <p:nvSpPr>
          <p:cNvPr id="31" name="슬라이드 번호 개체 틀 2">
            <a:extLst>
              <a:ext uri="{FF2B5EF4-FFF2-40B4-BE49-F238E27FC236}">
                <a16:creationId xmlns:a16="http://schemas.microsoft.com/office/drawing/2014/main" id="{AB3F82A3-5B93-4604-A50A-F0628F5B622C}"/>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hr-HR" sz="1100" b="1">
                <a:solidFill>
                  <a:schemeClr val="bg1"/>
                </a:solidFill>
                <a:latin typeface="+mn-ea"/>
              </a:rPr>
              <a:t>- </a:t>
            </a:r>
            <a:fld id="{9D3B0FC0-D4DA-4B18-8421-AF98AD9DE8E5}" type="slidenum">
              <a:rPr lang="ko-KR" altLang="en-US" sz="1100" b="1" smtClean="0">
                <a:solidFill>
                  <a:schemeClr val="bg1"/>
                </a:solidFill>
                <a:latin typeface="+mn-ea"/>
              </a:rPr>
              <a:pPr algn="ctr"/>
              <a:t>2</a:t>
            </a:fld>
            <a:r>
              <a:rPr lang="hr-HR" sz="1100" b="1">
                <a:solidFill>
                  <a:schemeClr val="bg1"/>
                </a:solidFill>
                <a:latin typeface="+mn-ea"/>
              </a:rPr>
              <a:t> -</a:t>
            </a:r>
          </a:p>
        </p:txBody>
      </p:sp>
      <p:sp>
        <p:nvSpPr>
          <p:cNvPr id="20" name="TextBox 19">
            <a:extLst>
              <a:ext uri="{FF2B5EF4-FFF2-40B4-BE49-F238E27FC236}">
                <a16:creationId xmlns:a16="http://schemas.microsoft.com/office/drawing/2014/main" id="{AB4DF7C1-D66E-41D2-A429-0F53457543CA}"/>
              </a:ext>
            </a:extLst>
          </p:cNvPr>
          <p:cNvSpPr txBox="1"/>
          <p:nvPr/>
        </p:nvSpPr>
        <p:spPr>
          <a:xfrm>
            <a:off x="190018" y="2457193"/>
            <a:ext cx="5169382" cy="923330"/>
          </a:xfrm>
          <a:prstGeom prst="rect">
            <a:avLst/>
          </a:prstGeom>
          <a:noFill/>
          <a:effectLst>
            <a:outerShdw blurRad="50800" dist="19050" dir="2700000" algn="tl" rotWithShape="0">
              <a:prstClr val="black">
                <a:alpha val="40000"/>
              </a:prstClr>
            </a:outerShdw>
          </a:effectLst>
        </p:spPr>
        <p:txBody>
          <a:bodyPr wrap="square" rtlCol="0">
            <a:spAutoFit/>
          </a:bodyPr>
          <a:lstStyle/>
          <a:p>
            <a:r>
              <a:rPr lang="hr-HR">
                <a:solidFill>
                  <a:schemeClr val="bg1"/>
                </a:solidFill>
                <a:latin typeface="Montserrat SemiBold" panose="00000700000000000000" pitchFamily="2" charset="0"/>
                <a:ea typeface="나눔스퀘어 ExtraBold" panose="020B0600000101010101" pitchFamily="50" charset="-127"/>
              </a:rPr>
              <a:t>Videokonferencija KPFIS-a i Zajednice prakse za riznicu (TCOP) PEMPAL-a</a:t>
            </a:r>
          </a:p>
          <a:p>
            <a:r>
              <a:rPr lang="hr-HR">
                <a:solidFill>
                  <a:schemeClr val="bg1"/>
                </a:solidFill>
                <a:latin typeface="Montserrat SemiBold" panose="00000700000000000000" pitchFamily="2" charset="0"/>
                <a:ea typeface="나눔스퀘어 ExtraBold" panose="020B0600000101010101" pitchFamily="50" charset="-127"/>
              </a:rPr>
              <a:t>na temu nove generacije sustava dBrain</a:t>
            </a:r>
          </a:p>
          <a:p>
            <a:r>
              <a:rPr lang="hr-HR">
                <a:solidFill>
                  <a:schemeClr val="bg1"/>
                </a:solidFill>
                <a:latin typeface="Montserrat SemiBold" panose="00000700000000000000" pitchFamily="2" charset="0"/>
                <a:ea typeface="나눔스퀘어 ExtraBold" panose="020B0600000101010101" pitchFamily="50" charset="-127"/>
              </a:rPr>
              <a:t>Republike Koreje</a:t>
            </a:r>
          </a:p>
        </p:txBody>
      </p:sp>
      <p:sp>
        <p:nvSpPr>
          <p:cNvPr id="24" name="TextBox 23">
            <a:extLst>
              <a:ext uri="{FF2B5EF4-FFF2-40B4-BE49-F238E27FC236}">
                <a16:creationId xmlns:a16="http://schemas.microsoft.com/office/drawing/2014/main" id="{E210AE57-2A5B-495D-882E-2056E6FEC52A}"/>
              </a:ext>
            </a:extLst>
          </p:cNvPr>
          <p:cNvSpPr txBox="1"/>
          <p:nvPr/>
        </p:nvSpPr>
        <p:spPr>
          <a:xfrm>
            <a:off x="490501" y="3678363"/>
            <a:ext cx="4691099" cy="307777"/>
          </a:xfrm>
          <a:prstGeom prst="rect">
            <a:avLst/>
          </a:prstGeom>
          <a:noFill/>
          <a:effectLst>
            <a:outerShdw blurRad="50800" dist="19050" dir="2700000" algn="tl" rotWithShape="0">
              <a:prstClr val="black">
                <a:alpha val="40000"/>
              </a:prstClr>
            </a:outerShdw>
          </a:effectLst>
        </p:spPr>
        <p:txBody>
          <a:bodyPr wrap="square" rtlCol="0">
            <a:spAutoFit/>
          </a:bodyPr>
          <a:lstStyle/>
          <a:p>
            <a:pPr algn="ctr"/>
            <a:r>
              <a:rPr lang="hr-HR" sz="1400">
                <a:solidFill>
                  <a:srgbClr val="73DCF5"/>
                </a:solidFill>
                <a:latin typeface="Montserrat SemiBold" panose="00000700000000000000" pitchFamily="2" charset="0"/>
                <a:ea typeface="나눔스퀘어라운드 Regular" panose="020B0600000101010101" pitchFamily="50" charset="-127"/>
              </a:rPr>
              <a:t>Osnovne informacije o KPFIS-u i suradnji s KPFIS-om   </a:t>
            </a:r>
          </a:p>
        </p:txBody>
      </p:sp>
      <p:sp>
        <p:nvSpPr>
          <p:cNvPr id="25" name="Rectangle 39">
            <a:extLst>
              <a:ext uri="{FF2B5EF4-FFF2-40B4-BE49-F238E27FC236}">
                <a16:creationId xmlns:a16="http://schemas.microsoft.com/office/drawing/2014/main" id="{3526CE87-7805-4225-8C5B-93B797D29D5F}"/>
              </a:ext>
            </a:extLst>
          </p:cNvPr>
          <p:cNvSpPr/>
          <p:nvPr/>
        </p:nvSpPr>
        <p:spPr>
          <a:xfrm>
            <a:off x="6194910" y="5742651"/>
            <a:ext cx="5010872" cy="456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2400" b="1" dirty="0">
                <a:ln>
                  <a:solidFill>
                    <a:schemeClr val="accent1">
                      <a:shade val="50000"/>
                      <a:alpha val="0"/>
                    </a:schemeClr>
                  </a:solidFill>
                </a:ln>
                <a:solidFill>
                  <a:srgbClr val="002060"/>
                </a:solidFill>
                <a:latin typeface="Montserrat SemiBold" panose="00000700000000000000" pitchFamily="2" charset="0"/>
                <a:ea typeface="Rix고딕 M" panose="02020603020101020101" pitchFamily="18" charset="-127"/>
                <a:cs typeface="Noto Sans" panose="020B0502040504020204" pitchFamily="34" charset="0"/>
              </a:rPr>
              <a:t>Analiza slučaja (KSP)</a:t>
            </a:r>
          </a:p>
        </p:txBody>
      </p:sp>
    </p:spTree>
    <p:extLst>
      <p:ext uri="{BB962C8B-B14F-4D97-AF65-F5344CB8AC3E}">
        <p14:creationId xmlns:p14="http://schemas.microsoft.com/office/powerpoint/2010/main" val="79575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모서리가 둥근 직사각형 26">
            <a:extLst>
              <a:ext uri="{FF2B5EF4-FFF2-40B4-BE49-F238E27FC236}">
                <a16:creationId xmlns:a16="http://schemas.microsoft.com/office/drawing/2014/main" id="{207BD0FF-4600-458D-B8B3-7C377739C47C}"/>
              </a:ext>
            </a:extLst>
          </p:cNvPr>
          <p:cNvSpPr/>
          <p:nvPr/>
        </p:nvSpPr>
        <p:spPr>
          <a:xfrm flipH="1">
            <a:off x="421183" y="2953461"/>
            <a:ext cx="9703713" cy="4277041"/>
          </a:xfrm>
          <a:prstGeom prst="roundRect">
            <a:avLst>
              <a:gd name="adj" fmla="val 3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lang="ko-KR" altLang="en-US" sz="1050" dirty="0">
              <a:solidFill>
                <a:schemeClr val="tx1"/>
              </a:solidFill>
              <a:latin typeface="Montserrat" panose="00000500000000000000" pitchFamily="2" charset="0"/>
              <a:ea typeface="KoPub돋움체 Bold" pitchFamily="18" charset="-127"/>
            </a:endParaRPr>
          </a:p>
        </p:txBody>
      </p:sp>
      <p:sp>
        <p:nvSpPr>
          <p:cNvPr id="205" name="사각형: 둥근 모서리 108">
            <a:extLst>
              <a:ext uri="{FF2B5EF4-FFF2-40B4-BE49-F238E27FC236}">
                <a16:creationId xmlns:a16="http://schemas.microsoft.com/office/drawing/2014/main" id="{01BF5421-2CE2-48E0-8F0E-3E023DECB79C}"/>
              </a:ext>
            </a:extLst>
          </p:cNvPr>
          <p:cNvSpPr/>
          <p:nvPr/>
        </p:nvSpPr>
        <p:spPr>
          <a:xfrm>
            <a:off x="1145785" y="3437543"/>
            <a:ext cx="9072878" cy="1353971"/>
          </a:xfrm>
          <a:prstGeom prst="roundRect">
            <a:avLst>
              <a:gd name="adj" fmla="val 5435"/>
            </a:avLst>
          </a:prstGeom>
          <a:solidFill>
            <a:srgbClr val="EAEAEA"/>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latin typeface="Montserrat" panose="00000500000000000000" pitchFamily="2" charset="0"/>
              <a:ea typeface="KoPub돋움체 Bold" panose="02020603020101020101" pitchFamily="18" charset="-127"/>
            </a:endParaRPr>
          </a:p>
        </p:txBody>
      </p:sp>
      <p:grpSp>
        <p:nvGrpSpPr>
          <p:cNvPr id="206" name="그룹 205">
            <a:extLst>
              <a:ext uri="{FF2B5EF4-FFF2-40B4-BE49-F238E27FC236}">
                <a16:creationId xmlns:a16="http://schemas.microsoft.com/office/drawing/2014/main" id="{B86C6F8B-1448-4E51-BA4C-068E33BC9CD4}"/>
              </a:ext>
            </a:extLst>
          </p:cNvPr>
          <p:cNvGrpSpPr/>
          <p:nvPr/>
        </p:nvGrpSpPr>
        <p:grpSpPr>
          <a:xfrm>
            <a:off x="1135333" y="3173590"/>
            <a:ext cx="2156780" cy="2005105"/>
            <a:chOff x="1148123" y="8411416"/>
            <a:chExt cx="2377450" cy="2210257"/>
          </a:xfrm>
        </p:grpSpPr>
        <p:sp>
          <p:nvSpPr>
            <p:cNvPr id="207" name="TextBox 206">
              <a:extLst>
                <a:ext uri="{FF2B5EF4-FFF2-40B4-BE49-F238E27FC236}">
                  <a16:creationId xmlns:a16="http://schemas.microsoft.com/office/drawing/2014/main" id="{D0E05A6D-56EB-4102-B088-04B232ADC760}"/>
                </a:ext>
              </a:extLst>
            </p:cNvPr>
            <p:cNvSpPr txBox="1"/>
            <p:nvPr/>
          </p:nvSpPr>
          <p:spPr>
            <a:xfrm>
              <a:off x="1337630" y="8411416"/>
              <a:ext cx="1245746" cy="237487"/>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hr-HR" sz="1400">
                  <a:solidFill>
                    <a:srgbClr val="005B8D"/>
                  </a:solidFill>
                  <a:latin typeface="Montserrat Medium" panose="00000600000000000000" pitchFamily="2" charset="0"/>
                  <a:ea typeface="KoPub돋움체 Bold" panose="02020603020101020101" pitchFamily="18" charset="-127"/>
                </a:rPr>
                <a:t>Prva generacija</a:t>
              </a:r>
            </a:p>
          </p:txBody>
        </p:sp>
        <p:grpSp>
          <p:nvGrpSpPr>
            <p:cNvPr id="208" name="그룹 207">
              <a:extLst>
                <a:ext uri="{FF2B5EF4-FFF2-40B4-BE49-F238E27FC236}">
                  <a16:creationId xmlns:a16="http://schemas.microsoft.com/office/drawing/2014/main" id="{47E26A8C-7F7A-487F-9F98-2C18E73EC9C6}"/>
                </a:ext>
              </a:extLst>
            </p:cNvPr>
            <p:cNvGrpSpPr/>
            <p:nvPr/>
          </p:nvGrpSpPr>
          <p:grpSpPr>
            <a:xfrm>
              <a:off x="1148123" y="8699115"/>
              <a:ext cx="2377450" cy="1922558"/>
              <a:chOff x="2626725" y="2499148"/>
              <a:chExt cx="2377450" cy="1865658"/>
            </a:xfrm>
          </p:grpSpPr>
          <p:cxnSp>
            <p:nvCxnSpPr>
              <p:cNvPr id="210" name="직선 연결선 209">
                <a:extLst>
                  <a:ext uri="{FF2B5EF4-FFF2-40B4-BE49-F238E27FC236}">
                    <a16:creationId xmlns:a16="http://schemas.microsoft.com/office/drawing/2014/main" id="{97B53C6A-E4BD-4D6C-A96D-9DE24E55D0DE}"/>
                  </a:ext>
                </a:extLst>
              </p:cNvPr>
              <p:cNvCxnSpPr/>
              <p:nvPr/>
            </p:nvCxnSpPr>
            <p:spPr>
              <a:xfrm flipV="1">
                <a:off x="2626725" y="2590376"/>
                <a:ext cx="0" cy="1774430"/>
              </a:xfrm>
              <a:prstGeom prst="line">
                <a:avLst/>
              </a:prstGeom>
              <a:ln w="31750">
                <a:solidFill>
                  <a:schemeClr val="bg1">
                    <a:lumMod val="85000"/>
                  </a:schemeClr>
                </a:solidFill>
                <a:tailEnd type="none" w="med" len="sm"/>
              </a:ln>
            </p:spPr>
            <p:style>
              <a:lnRef idx="1">
                <a:schemeClr val="accent1"/>
              </a:lnRef>
              <a:fillRef idx="0">
                <a:schemeClr val="accent1"/>
              </a:fillRef>
              <a:effectRef idx="0">
                <a:schemeClr val="accent1"/>
              </a:effectRef>
              <a:fontRef idx="minor">
                <a:schemeClr val="tx1"/>
              </a:fontRef>
            </p:style>
          </p:cxnSp>
          <p:sp>
            <p:nvSpPr>
              <p:cNvPr id="211" name="원호 210">
                <a:extLst>
                  <a:ext uri="{FF2B5EF4-FFF2-40B4-BE49-F238E27FC236}">
                    <a16:creationId xmlns:a16="http://schemas.microsoft.com/office/drawing/2014/main" id="{5A626545-BE49-466B-9083-22C0CC707B11}"/>
                  </a:ext>
                </a:extLst>
              </p:cNvPr>
              <p:cNvSpPr/>
              <p:nvPr/>
            </p:nvSpPr>
            <p:spPr>
              <a:xfrm flipH="1">
                <a:off x="2626725" y="2500542"/>
                <a:ext cx="220924" cy="220923"/>
              </a:xfrm>
              <a:prstGeom prst="arc">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dirty="0">
                  <a:latin typeface="Montserrat" panose="00000500000000000000" pitchFamily="2" charset="0"/>
                  <a:ea typeface="KoPub돋움체 Bold" panose="02020603020101020101" pitchFamily="18" charset="-127"/>
                </a:endParaRPr>
              </a:p>
            </p:txBody>
          </p:sp>
          <p:cxnSp>
            <p:nvCxnSpPr>
              <p:cNvPr id="212" name="직선 화살표 연결선 211">
                <a:extLst>
                  <a:ext uri="{FF2B5EF4-FFF2-40B4-BE49-F238E27FC236}">
                    <a16:creationId xmlns:a16="http://schemas.microsoft.com/office/drawing/2014/main" id="{9B151B2E-37B7-432E-AD89-736FDE049E62}"/>
                  </a:ext>
                </a:extLst>
              </p:cNvPr>
              <p:cNvCxnSpPr>
                <a:cxnSpLocks/>
              </p:cNvCxnSpPr>
              <p:nvPr/>
            </p:nvCxnSpPr>
            <p:spPr>
              <a:xfrm>
                <a:off x="2732422" y="2499148"/>
                <a:ext cx="2271753" cy="0"/>
              </a:xfrm>
              <a:prstGeom prst="straightConnector1">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cxnSp>
        </p:grpSp>
        <p:cxnSp>
          <p:nvCxnSpPr>
            <p:cNvPr id="209" name="직선 연결선 208">
              <a:extLst>
                <a:ext uri="{FF2B5EF4-FFF2-40B4-BE49-F238E27FC236}">
                  <a16:creationId xmlns:a16="http://schemas.microsoft.com/office/drawing/2014/main" id="{01002070-4EB6-4C1F-B35E-008AA096E038}"/>
                </a:ext>
              </a:extLst>
            </p:cNvPr>
            <p:cNvCxnSpPr/>
            <p:nvPr/>
          </p:nvCxnSpPr>
          <p:spPr>
            <a:xfrm>
              <a:off x="1302001" y="8699115"/>
              <a:ext cx="434638" cy="0"/>
            </a:xfrm>
            <a:prstGeom prst="line">
              <a:avLst/>
            </a:prstGeom>
            <a:ln w="31750">
              <a:solidFill>
                <a:schemeClr val="tx1">
                  <a:lumMod val="50000"/>
                  <a:lumOff val="50000"/>
                </a:schemeClr>
              </a:solidFill>
              <a:tailEnd w="med" len="sm"/>
            </a:ln>
          </p:spPr>
          <p:style>
            <a:lnRef idx="1">
              <a:schemeClr val="accent1"/>
            </a:lnRef>
            <a:fillRef idx="0">
              <a:schemeClr val="accent1"/>
            </a:fillRef>
            <a:effectRef idx="0">
              <a:schemeClr val="accent1"/>
            </a:effectRef>
            <a:fontRef idx="minor">
              <a:schemeClr val="tx1"/>
            </a:fontRef>
          </p:style>
        </p:cxnSp>
      </p:grpSp>
      <p:grpSp>
        <p:nvGrpSpPr>
          <p:cNvPr id="213" name="그룹 212">
            <a:extLst>
              <a:ext uri="{FF2B5EF4-FFF2-40B4-BE49-F238E27FC236}">
                <a16:creationId xmlns:a16="http://schemas.microsoft.com/office/drawing/2014/main" id="{A2BAC5F2-6B19-4C5C-AAA8-E300A3950F6B}"/>
              </a:ext>
            </a:extLst>
          </p:cNvPr>
          <p:cNvGrpSpPr/>
          <p:nvPr/>
        </p:nvGrpSpPr>
        <p:grpSpPr>
          <a:xfrm>
            <a:off x="3149899" y="3173590"/>
            <a:ext cx="2142584" cy="2005105"/>
            <a:chOff x="1148123" y="8411416"/>
            <a:chExt cx="2361802" cy="2210257"/>
          </a:xfrm>
        </p:grpSpPr>
        <p:sp>
          <p:nvSpPr>
            <p:cNvPr id="214" name="TextBox 213">
              <a:extLst>
                <a:ext uri="{FF2B5EF4-FFF2-40B4-BE49-F238E27FC236}">
                  <a16:creationId xmlns:a16="http://schemas.microsoft.com/office/drawing/2014/main" id="{65355D1B-2F8A-493C-BE1D-6DECD67104B8}"/>
                </a:ext>
              </a:extLst>
            </p:cNvPr>
            <p:cNvSpPr txBox="1"/>
            <p:nvPr/>
          </p:nvSpPr>
          <p:spPr>
            <a:xfrm>
              <a:off x="1337630" y="8411416"/>
              <a:ext cx="1404777" cy="237487"/>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hr-HR" sz="1400">
                  <a:solidFill>
                    <a:srgbClr val="005B8D"/>
                  </a:solidFill>
                  <a:latin typeface="Montserrat Medium" panose="00000600000000000000" pitchFamily="2" charset="0"/>
                  <a:ea typeface="KoPub돋움체 Bold" panose="02020603020101020101" pitchFamily="18" charset="-127"/>
                </a:rPr>
                <a:t>Druga generacija</a:t>
              </a:r>
            </a:p>
          </p:txBody>
        </p:sp>
        <p:grpSp>
          <p:nvGrpSpPr>
            <p:cNvPr id="215" name="그룹 214">
              <a:extLst>
                <a:ext uri="{FF2B5EF4-FFF2-40B4-BE49-F238E27FC236}">
                  <a16:creationId xmlns:a16="http://schemas.microsoft.com/office/drawing/2014/main" id="{22DDAB2A-1391-477A-BD9D-5CC04A6CDB62}"/>
                </a:ext>
              </a:extLst>
            </p:cNvPr>
            <p:cNvGrpSpPr/>
            <p:nvPr/>
          </p:nvGrpSpPr>
          <p:grpSpPr>
            <a:xfrm>
              <a:off x="1148123" y="8699115"/>
              <a:ext cx="2361802" cy="1922558"/>
              <a:chOff x="2626725" y="2499148"/>
              <a:chExt cx="2361802" cy="1865658"/>
            </a:xfrm>
          </p:grpSpPr>
          <p:cxnSp>
            <p:nvCxnSpPr>
              <p:cNvPr id="217" name="직선 연결선 216">
                <a:extLst>
                  <a:ext uri="{FF2B5EF4-FFF2-40B4-BE49-F238E27FC236}">
                    <a16:creationId xmlns:a16="http://schemas.microsoft.com/office/drawing/2014/main" id="{E204ADDC-A411-4FA4-9DFE-ADE4D29BD304}"/>
                  </a:ext>
                </a:extLst>
              </p:cNvPr>
              <p:cNvCxnSpPr/>
              <p:nvPr/>
            </p:nvCxnSpPr>
            <p:spPr>
              <a:xfrm flipV="1">
                <a:off x="2626725" y="2590376"/>
                <a:ext cx="0" cy="1774430"/>
              </a:xfrm>
              <a:prstGeom prst="line">
                <a:avLst/>
              </a:prstGeom>
              <a:ln w="31750">
                <a:solidFill>
                  <a:schemeClr val="bg1">
                    <a:lumMod val="85000"/>
                  </a:schemeClr>
                </a:solidFill>
                <a:tailEnd type="none" w="med" len="sm"/>
              </a:ln>
            </p:spPr>
            <p:style>
              <a:lnRef idx="1">
                <a:schemeClr val="accent1"/>
              </a:lnRef>
              <a:fillRef idx="0">
                <a:schemeClr val="accent1"/>
              </a:fillRef>
              <a:effectRef idx="0">
                <a:schemeClr val="accent1"/>
              </a:effectRef>
              <a:fontRef idx="minor">
                <a:schemeClr val="tx1"/>
              </a:fontRef>
            </p:style>
          </p:cxnSp>
          <p:sp>
            <p:nvSpPr>
              <p:cNvPr id="218" name="원호 217">
                <a:extLst>
                  <a:ext uri="{FF2B5EF4-FFF2-40B4-BE49-F238E27FC236}">
                    <a16:creationId xmlns:a16="http://schemas.microsoft.com/office/drawing/2014/main" id="{B0746266-BEAA-47E6-9C6A-69129662CF53}"/>
                  </a:ext>
                </a:extLst>
              </p:cNvPr>
              <p:cNvSpPr/>
              <p:nvPr/>
            </p:nvSpPr>
            <p:spPr>
              <a:xfrm flipH="1">
                <a:off x="2626725" y="2500542"/>
                <a:ext cx="220924" cy="220923"/>
              </a:xfrm>
              <a:prstGeom prst="arc">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dirty="0">
                  <a:latin typeface="Montserrat" panose="00000500000000000000" pitchFamily="2" charset="0"/>
                  <a:ea typeface="KoPub돋움체 Bold" panose="02020603020101020101" pitchFamily="18" charset="-127"/>
                </a:endParaRPr>
              </a:p>
            </p:txBody>
          </p:sp>
          <p:cxnSp>
            <p:nvCxnSpPr>
              <p:cNvPr id="219" name="직선 화살표 연결선 218">
                <a:extLst>
                  <a:ext uri="{FF2B5EF4-FFF2-40B4-BE49-F238E27FC236}">
                    <a16:creationId xmlns:a16="http://schemas.microsoft.com/office/drawing/2014/main" id="{1C52B7AE-184C-416D-B744-0AC561086276}"/>
                  </a:ext>
                </a:extLst>
              </p:cNvPr>
              <p:cNvCxnSpPr>
                <a:cxnSpLocks/>
              </p:cNvCxnSpPr>
              <p:nvPr/>
            </p:nvCxnSpPr>
            <p:spPr>
              <a:xfrm>
                <a:off x="2732422" y="2499148"/>
                <a:ext cx="2256105" cy="0"/>
              </a:xfrm>
              <a:prstGeom prst="straightConnector1">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cxnSp>
        </p:grpSp>
        <p:cxnSp>
          <p:nvCxnSpPr>
            <p:cNvPr id="216" name="직선 연결선 215">
              <a:extLst>
                <a:ext uri="{FF2B5EF4-FFF2-40B4-BE49-F238E27FC236}">
                  <a16:creationId xmlns:a16="http://schemas.microsoft.com/office/drawing/2014/main" id="{F4F1B4E3-179D-4CC4-9A00-B3D6900E1ECD}"/>
                </a:ext>
              </a:extLst>
            </p:cNvPr>
            <p:cNvCxnSpPr/>
            <p:nvPr/>
          </p:nvCxnSpPr>
          <p:spPr>
            <a:xfrm>
              <a:off x="1302001" y="8699115"/>
              <a:ext cx="434638" cy="0"/>
            </a:xfrm>
            <a:prstGeom prst="line">
              <a:avLst/>
            </a:prstGeom>
            <a:ln w="31750">
              <a:solidFill>
                <a:schemeClr val="tx1">
                  <a:lumMod val="50000"/>
                  <a:lumOff val="50000"/>
                </a:schemeClr>
              </a:solidFill>
              <a:tailEnd w="med" len="sm"/>
            </a:ln>
          </p:spPr>
          <p:style>
            <a:lnRef idx="1">
              <a:schemeClr val="accent1"/>
            </a:lnRef>
            <a:fillRef idx="0">
              <a:schemeClr val="accent1"/>
            </a:fillRef>
            <a:effectRef idx="0">
              <a:schemeClr val="accent1"/>
            </a:effectRef>
            <a:fontRef idx="minor">
              <a:schemeClr val="tx1"/>
            </a:fontRef>
          </p:style>
        </p:cxnSp>
      </p:grpSp>
      <p:sp>
        <p:nvSpPr>
          <p:cNvPr id="220" name="TextBox 219">
            <a:extLst>
              <a:ext uri="{FF2B5EF4-FFF2-40B4-BE49-F238E27FC236}">
                <a16:creationId xmlns:a16="http://schemas.microsoft.com/office/drawing/2014/main" id="{2CD4069A-12BD-4681-A1D2-FBB26B0E7126}"/>
              </a:ext>
            </a:extLst>
          </p:cNvPr>
          <p:cNvSpPr txBox="1"/>
          <p:nvPr/>
        </p:nvSpPr>
        <p:spPr>
          <a:xfrm>
            <a:off x="5336809" y="3178508"/>
            <a:ext cx="1199046" cy="215444"/>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hr-HR" sz="1400">
                <a:solidFill>
                  <a:srgbClr val="005B8D"/>
                </a:solidFill>
                <a:latin typeface="Montserrat Medium" panose="00000600000000000000" pitchFamily="2" charset="0"/>
                <a:ea typeface="KoPub돋움체 Bold" panose="02020603020101020101" pitchFamily="18" charset="-127"/>
              </a:rPr>
              <a:t>Treća generacija</a:t>
            </a:r>
          </a:p>
        </p:txBody>
      </p:sp>
      <p:cxnSp>
        <p:nvCxnSpPr>
          <p:cNvPr id="221" name="직선 연결선 220">
            <a:extLst>
              <a:ext uri="{FF2B5EF4-FFF2-40B4-BE49-F238E27FC236}">
                <a16:creationId xmlns:a16="http://schemas.microsoft.com/office/drawing/2014/main" id="{323D1791-AFD4-4611-AFA6-C2259B2E461A}"/>
              </a:ext>
            </a:extLst>
          </p:cNvPr>
          <p:cNvCxnSpPr/>
          <p:nvPr/>
        </p:nvCxnSpPr>
        <p:spPr>
          <a:xfrm flipV="1">
            <a:off x="5164891" y="3519869"/>
            <a:ext cx="0" cy="1658826"/>
          </a:xfrm>
          <a:prstGeom prst="line">
            <a:avLst/>
          </a:prstGeom>
          <a:ln w="31750">
            <a:solidFill>
              <a:schemeClr val="bg1">
                <a:lumMod val="85000"/>
              </a:schemeClr>
            </a:solidFill>
            <a:tailEnd type="none" w="med" len="sm"/>
          </a:ln>
        </p:spPr>
        <p:style>
          <a:lnRef idx="1">
            <a:schemeClr val="accent1"/>
          </a:lnRef>
          <a:fillRef idx="0">
            <a:schemeClr val="accent1"/>
          </a:fillRef>
          <a:effectRef idx="0">
            <a:schemeClr val="accent1"/>
          </a:effectRef>
          <a:fontRef idx="minor">
            <a:schemeClr val="tx1"/>
          </a:fontRef>
        </p:style>
      </p:cxnSp>
      <p:sp>
        <p:nvSpPr>
          <p:cNvPr id="222" name="원호 221">
            <a:extLst>
              <a:ext uri="{FF2B5EF4-FFF2-40B4-BE49-F238E27FC236}">
                <a16:creationId xmlns:a16="http://schemas.microsoft.com/office/drawing/2014/main" id="{24CDE235-EAFE-4F52-964A-A8ADF55A3608}"/>
              </a:ext>
            </a:extLst>
          </p:cNvPr>
          <p:cNvSpPr/>
          <p:nvPr/>
        </p:nvSpPr>
        <p:spPr>
          <a:xfrm flipH="1">
            <a:off x="5164891" y="3435889"/>
            <a:ext cx="200418" cy="206530"/>
          </a:xfrm>
          <a:prstGeom prst="arc">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00" dirty="0">
              <a:latin typeface="Montserrat" panose="00000500000000000000" pitchFamily="2" charset="0"/>
              <a:ea typeface="KoPub돋움체 Bold" panose="02020603020101020101" pitchFamily="18" charset="-127"/>
            </a:endParaRPr>
          </a:p>
        </p:txBody>
      </p:sp>
      <p:cxnSp>
        <p:nvCxnSpPr>
          <p:cNvPr id="223" name="직선 화살표 연결선 222">
            <a:extLst>
              <a:ext uri="{FF2B5EF4-FFF2-40B4-BE49-F238E27FC236}">
                <a16:creationId xmlns:a16="http://schemas.microsoft.com/office/drawing/2014/main" id="{A3832A02-966A-427C-8CA9-644BA2569408}"/>
              </a:ext>
            </a:extLst>
          </p:cNvPr>
          <p:cNvCxnSpPr>
            <a:cxnSpLocks/>
          </p:cNvCxnSpPr>
          <p:nvPr/>
        </p:nvCxnSpPr>
        <p:spPr>
          <a:xfrm>
            <a:off x="5260778" y="3434585"/>
            <a:ext cx="4944060" cy="0"/>
          </a:xfrm>
          <a:prstGeom prst="straightConnector1">
            <a:avLst/>
          </a:prstGeom>
          <a:ln w="31750">
            <a:solidFill>
              <a:schemeClr val="bg1">
                <a:lumMod val="85000"/>
              </a:schemeClr>
            </a:solidFill>
            <a:tailEnd w="med" len="sm"/>
          </a:ln>
        </p:spPr>
        <p:style>
          <a:lnRef idx="1">
            <a:schemeClr val="accent1"/>
          </a:lnRef>
          <a:fillRef idx="0">
            <a:schemeClr val="accent1"/>
          </a:fillRef>
          <a:effectRef idx="0">
            <a:schemeClr val="accent1"/>
          </a:effectRef>
          <a:fontRef idx="minor">
            <a:schemeClr val="tx1"/>
          </a:fontRef>
        </p:style>
      </p:cxnSp>
      <p:cxnSp>
        <p:nvCxnSpPr>
          <p:cNvPr id="224" name="직선 연결선 223">
            <a:extLst>
              <a:ext uri="{FF2B5EF4-FFF2-40B4-BE49-F238E27FC236}">
                <a16:creationId xmlns:a16="http://schemas.microsoft.com/office/drawing/2014/main" id="{0C90FBD5-9107-4A65-8747-0BD333DDC521}"/>
              </a:ext>
            </a:extLst>
          </p:cNvPr>
          <p:cNvCxnSpPr/>
          <p:nvPr/>
        </p:nvCxnSpPr>
        <p:spPr>
          <a:xfrm>
            <a:off x="5304486" y="3434585"/>
            <a:ext cx="394296" cy="0"/>
          </a:xfrm>
          <a:prstGeom prst="line">
            <a:avLst/>
          </a:prstGeom>
          <a:ln w="31750">
            <a:solidFill>
              <a:schemeClr val="tx1">
                <a:lumMod val="50000"/>
                <a:lumOff val="50000"/>
              </a:schemeClr>
            </a:solidFill>
            <a:tailEnd w="med" len="sm"/>
          </a:ln>
        </p:spPr>
        <p:style>
          <a:lnRef idx="1">
            <a:schemeClr val="accent1"/>
          </a:lnRef>
          <a:fillRef idx="0">
            <a:schemeClr val="accent1"/>
          </a:fillRef>
          <a:effectRef idx="0">
            <a:schemeClr val="accent1"/>
          </a:effectRef>
          <a:fontRef idx="minor">
            <a:schemeClr val="tx1"/>
          </a:fontRef>
        </p:style>
      </p:cxnSp>
      <p:grpSp>
        <p:nvGrpSpPr>
          <p:cNvPr id="225" name="그룹 224">
            <a:extLst>
              <a:ext uri="{FF2B5EF4-FFF2-40B4-BE49-F238E27FC236}">
                <a16:creationId xmlns:a16="http://schemas.microsoft.com/office/drawing/2014/main" id="{D9CFDFD8-6DCE-424A-92BE-59BA7C8EA93D}"/>
              </a:ext>
            </a:extLst>
          </p:cNvPr>
          <p:cNvGrpSpPr/>
          <p:nvPr/>
        </p:nvGrpSpPr>
        <p:grpSpPr>
          <a:xfrm>
            <a:off x="1152613" y="3595263"/>
            <a:ext cx="1730679" cy="258032"/>
            <a:chOff x="803898" y="2546022"/>
            <a:chExt cx="1907753" cy="284432"/>
          </a:xfrm>
        </p:grpSpPr>
        <p:sp>
          <p:nvSpPr>
            <p:cNvPr id="226" name="양쪽 모서리가 둥근 사각형 931">
              <a:extLst>
                <a:ext uri="{FF2B5EF4-FFF2-40B4-BE49-F238E27FC236}">
                  <a16:creationId xmlns:a16="http://schemas.microsoft.com/office/drawing/2014/main" id="{D8B551B7-DB31-4489-A18D-F60BBCFA5C55}"/>
                </a:ext>
              </a:extLst>
            </p:cNvPr>
            <p:cNvSpPr/>
            <p:nvPr/>
          </p:nvSpPr>
          <p:spPr>
            <a:xfrm rot="5400000">
              <a:off x="1615559" y="1734361"/>
              <a:ext cx="284432" cy="1907753"/>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pPr latinLnBrk="0"/>
              <a:endParaRPr lang="ko-KR" altLang="en-US" sz="1600"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27" name="TextBox 226">
              <a:extLst>
                <a:ext uri="{FF2B5EF4-FFF2-40B4-BE49-F238E27FC236}">
                  <a16:creationId xmlns:a16="http://schemas.microsoft.com/office/drawing/2014/main" id="{6609052D-7F17-4FDD-9401-6B6C7D1B37B4}"/>
                </a:ext>
              </a:extLst>
            </p:cNvPr>
            <p:cNvSpPr txBox="1"/>
            <p:nvPr/>
          </p:nvSpPr>
          <p:spPr>
            <a:xfrm>
              <a:off x="866597" y="2586459"/>
              <a:ext cx="1224542" cy="203560"/>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hr-HR" sz="1200">
                  <a:solidFill>
                    <a:schemeClr val="bg1"/>
                  </a:solidFill>
                  <a:latin typeface="Montserrat" panose="00000500000000000000" pitchFamily="2" charset="0"/>
                  <a:ea typeface="KoPub돋움체 Bold" panose="02020603020101020101" pitchFamily="18" charset="-127"/>
                </a:rPr>
                <a:t>Proračunski sustav</a:t>
              </a:r>
            </a:p>
          </p:txBody>
        </p:sp>
      </p:grpSp>
      <p:grpSp>
        <p:nvGrpSpPr>
          <p:cNvPr id="228" name="그룹 227">
            <a:extLst>
              <a:ext uri="{FF2B5EF4-FFF2-40B4-BE49-F238E27FC236}">
                <a16:creationId xmlns:a16="http://schemas.microsoft.com/office/drawing/2014/main" id="{152307A4-1D9D-4C20-ACA4-F29C72988CEF}"/>
              </a:ext>
            </a:extLst>
          </p:cNvPr>
          <p:cNvGrpSpPr/>
          <p:nvPr/>
        </p:nvGrpSpPr>
        <p:grpSpPr>
          <a:xfrm>
            <a:off x="1152613" y="3977108"/>
            <a:ext cx="1730679" cy="258032"/>
            <a:chOff x="803898" y="2546022"/>
            <a:chExt cx="1907753" cy="284432"/>
          </a:xfrm>
        </p:grpSpPr>
        <p:sp>
          <p:nvSpPr>
            <p:cNvPr id="229" name="양쪽 모서리가 둥근 사각형 931">
              <a:extLst>
                <a:ext uri="{FF2B5EF4-FFF2-40B4-BE49-F238E27FC236}">
                  <a16:creationId xmlns:a16="http://schemas.microsoft.com/office/drawing/2014/main" id="{480236B2-F7B2-47AB-9754-4C12AA3F16FE}"/>
                </a:ext>
              </a:extLst>
            </p:cNvPr>
            <p:cNvSpPr/>
            <p:nvPr/>
          </p:nvSpPr>
          <p:spPr>
            <a:xfrm rot="5400000">
              <a:off x="1615559" y="1734361"/>
              <a:ext cx="284432" cy="1907753"/>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endParaRPr lang="ko-KR" altLang="en-US" sz="1600"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30" name="TextBox 229">
              <a:extLst>
                <a:ext uri="{FF2B5EF4-FFF2-40B4-BE49-F238E27FC236}">
                  <a16:creationId xmlns:a16="http://schemas.microsoft.com/office/drawing/2014/main" id="{453CE6E1-2581-47A0-B8B8-402525F8DEEF}"/>
                </a:ext>
              </a:extLst>
            </p:cNvPr>
            <p:cNvSpPr txBox="1"/>
            <p:nvPr/>
          </p:nvSpPr>
          <p:spPr>
            <a:xfrm>
              <a:off x="866597" y="2586459"/>
              <a:ext cx="464725" cy="203560"/>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hr-HR" sz="1200">
                  <a:solidFill>
                    <a:schemeClr val="bg1"/>
                  </a:solidFill>
                  <a:latin typeface="Montserrat" panose="00000500000000000000" pitchFamily="2" charset="0"/>
                  <a:ea typeface="KoPub돋움체 Bold" panose="02020603020101020101" pitchFamily="18" charset="-127"/>
                </a:rPr>
                <a:t>SALIMI</a:t>
              </a:r>
            </a:p>
          </p:txBody>
        </p:sp>
      </p:grpSp>
      <p:grpSp>
        <p:nvGrpSpPr>
          <p:cNvPr id="231" name="그룹 230">
            <a:extLst>
              <a:ext uri="{FF2B5EF4-FFF2-40B4-BE49-F238E27FC236}">
                <a16:creationId xmlns:a16="http://schemas.microsoft.com/office/drawing/2014/main" id="{09D87A59-AA6C-4CEA-8968-EFD5FCA353E5}"/>
              </a:ext>
            </a:extLst>
          </p:cNvPr>
          <p:cNvGrpSpPr/>
          <p:nvPr/>
        </p:nvGrpSpPr>
        <p:grpSpPr>
          <a:xfrm>
            <a:off x="3158949" y="3595263"/>
            <a:ext cx="1730679" cy="258032"/>
            <a:chOff x="803898" y="2546022"/>
            <a:chExt cx="1907753" cy="284432"/>
          </a:xfrm>
        </p:grpSpPr>
        <p:sp>
          <p:nvSpPr>
            <p:cNvPr id="232" name="양쪽 모서리가 둥근 사각형 931">
              <a:extLst>
                <a:ext uri="{FF2B5EF4-FFF2-40B4-BE49-F238E27FC236}">
                  <a16:creationId xmlns:a16="http://schemas.microsoft.com/office/drawing/2014/main" id="{2BC6FC78-CAE6-49E0-8513-F5EF56947126}"/>
                </a:ext>
              </a:extLst>
            </p:cNvPr>
            <p:cNvSpPr/>
            <p:nvPr/>
          </p:nvSpPr>
          <p:spPr>
            <a:xfrm rot="5400000">
              <a:off x="1615559" y="1734361"/>
              <a:ext cx="284432" cy="1907753"/>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endParaRPr lang="ko-KR" altLang="en-US" sz="1600"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33" name="TextBox 232">
              <a:extLst>
                <a:ext uri="{FF2B5EF4-FFF2-40B4-BE49-F238E27FC236}">
                  <a16:creationId xmlns:a16="http://schemas.microsoft.com/office/drawing/2014/main" id="{3A07D584-08E3-4738-97EE-2009DD44F767}"/>
                </a:ext>
              </a:extLst>
            </p:cNvPr>
            <p:cNvSpPr txBox="1"/>
            <p:nvPr/>
          </p:nvSpPr>
          <p:spPr>
            <a:xfrm>
              <a:off x="866597" y="2586459"/>
              <a:ext cx="611387" cy="203560"/>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hr-HR" sz="1200">
                  <a:solidFill>
                    <a:schemeClr val="bg1"/>
                  </a:solidFill>
                  <a:latin typeface="Montserrat" panose="00000500000000000000" pitchFamily="2" charset="0"/>
                  <a:ea typeface="KoPub돋움체 Bold" panose="02020603020101020101" pitchFamily="18" charset="-127"/>
                </a:rPr>
                <a:t>FIMSYs </a:t>
              </a:r>
              <a:r>
                <a:rPr lang="hr-HR" sz="1200" baseline="30000">
                  <a:solidFill>
                    <a:schemeClr val="bg1"/>
                  </a:solidFill>
                  <a:latin typeface="Montserrat" panose="00000500000000000000" pitchFamily="2" charset="0"/>
                  <a:ea typeface="KoPub돋움체 Bold" panose="02020603020101020101" pitchFamily="18" charset="-127"/>
                </a:rPr>
                <a:t>⑴</a:t>
              </a:r>
            </a:p>
          </p:txBody>
        </p:sp>
      </p:grpSp>
      <p:grpSp>
        <p:nvGrpSpPr>
          <p:cNvPr id="234" name="그룹 233">
            <a:extLst>
              <a:ext uri="{FF2B5EF4-FFF2-40B4-BE49-F238E27FC236}">
                <a16:creationId xmlns:a16="http://schemas.microsoft.com/office/drawing/2014/main" id="{402ADAA7-A9FE-48A9-8122-E8A3479D2E92}"/>
              </a:ext>
            </a:extLst>
          </p:cNvPr>
          <p:cNvGrpSpPr/>
          <p:nvPr/>
        </p:nvGrpSpPr>
        <p:grpSpPr>
          <a:xfrm>
            <a:off x="3158949" y="3977108"/>
            <a:ext cx="1730679" cy="258032"/>
            <a:chOff x="803898" y="2546022"/>
            <a:chExt cx="1907753" cy="284432"/>
          </a:xfrm>
        </p:grpSpPr>
        <p:sp>
          <p:nvSpPr>
            <p:cNvPr id="235" name="양쪽 모서리가 둥근 사각형 931">
              <a:extLst>
                <a:ext uri="{FF2B5EF4-FFF2-40B4-BE49-F238E27FC236}">
                  <a16:creationId xmlns:a16="http://schemas.microsoft.com/office/drawing/2014/main" id="{1E5D6FD5-DC7F-4183-A42F-CC05D6E515C7}"/>
                </a:ext>
              </a:extLst>
            </p:cNvPr>
            <p:cNvSpPr/>
            <p:nvPr/>
          </p:nvSpPr>
          <p:spPr>
            <a:xfrm rot="5400000">
              <a:off x="1615559" y="1734361"/>
              <a:ext cx="284432" cy="1907753"/>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pPr latinLnBrk="0"/>
              <a:endParaRPr lang="ko-KR" altLang="en-US" sz="1600"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36" name="TextBox 235">
              <a:extLst>
                <a:ext uri="{FF2B5EF4-FFF2-40B4-BE49-F238E27FC236}">
                  <a16:creationId xmlns:a16="http://schemas.microsoft.com/office/drawing/2014/main" id="{7C438BA8-8E02-4976-A99C-2D3A9BC75CF5}"/>
                </a:ext>
              </a:extLst>
            </p:cNvPr>
            <p:cNvSpPr txBox="1"/>
            <p:nvPr/>
          </p:nvSpPr>
          <p:spPr>
            <a:xfrm>
              <a:off x="866597" y="2586459"/>
              <a:ext cx="517735" cy="203560"/>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hr-HR" sz="1200">
                  <a:solidFill>
                    <a:schemeClr val="bg1"/>
                  </a:solidFill>
                  <a:latin typeface="Montserrat" panose="00000500000000000000" pitchFamily="2" charset="0"/>
                  <a:ea typeface="KoPub돋움체 Bold" panose="02020603020101020101" pitchFamily="18" charset="-127"/>
                </a:rPr>
                <a:t>NaFIS </a:t>
              </a:r>
              <a:r>
                <a:rPr lang="hr-HR" sz="1200" baseline="30000">
                  <a:solidFill>
                    <a:schemeClr val="bg1"/>
                  </a:solidFill>
                  <a:latin typeface="Montserrat" panose="00000500000000000000" pitchFamily="2" charset="0"/>
                  <a:ea typeface="KoPub돋움체 Bold" panose="02020603020101020101" pitchFamily="18" charset="-127"/>
                </a:rPr>
                <a:t>⑵</a:t>
              </a:r>
            </a:p>
          </p:txBody>
        </p:sp>
      </p:grpSp>
      <p:sp>
        <p:nvSpPr>
          <p:cNvPr id="237" name="양쪽 모서리가 둥근 사각형 931">
            <a:extLst>
              <a:ext uri="{FF2B5EF4-FFF2-40B4-BE49-F238E27FC236}">
                <a16:creationId xmlns:a16="http://schemas.microsoft.com/office/drawing/2014/main" id="{A0A84FBF-C396-4C18-AF07-D82225AB813F}"/>
              </a:ext>
            </a:extLst>
          </p:cNvPr>
          <p:cNvSpPr/>
          <p:nvPr/>
        </p:nvSpPr>
        <p:spPr>
          <a:xfrm rot="5400000">
            <a:off x="5524365" y="3235037"/>
            <a:ext cx="639726" cy="1360178"/>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pPr latinLnBrk="0"/>
            <a:endParaRPr lang="ko-KR" altLang="en-US" sz="1600"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38" name="TextBox 237">
            <a:extLst>
              <a:ext uri="{FF2B5EF4-FFF2-40B4-BE49-F238E27FC236}">
                <a16:creationId xmlns:a16="http://schemas.microsoft.com/office/drawing/2014/main" id="{8305A7D9-CBA8-4B00-905E-C8182CA37F53}"/>
              </a:ext>
            </a:extLst>
          </p:cNvPr>
          <p:cNvSpPr txBox="1"/>
          <p:nvPr/>
        </p:nvSpPr>
        <p:spPr>
          <a:xfrm>
            <a:off x="5236648" y="3822791"/>
            <a:ext cx="402354" cy="184666"/>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hr-HR" sz="1200">
                <a:solidFill>
                  <a:schemeClr val="bg1"/>
                </a:solidFill>
                <a:latin typeface="Montserrat" panose="00000500000000000000" pitchFamily="2" charset="0"/>
                <a:ea typeface="KoPub돋움체 Bold" panose="02020603020101020101" pitchFamily="18" charset="-127"/>
              </a:rPr>
              <a:t>dBrain</a:t>
            </a:r>
          </a:p>
        </p:txBody>
      </p:sp>
      <p:cxnSp>
        <p:nvCxnSpPr>
          <p:cNvPr id="239" name="직선 연결선 238">
            <a:extLst>
              <a:ext uri="{FF2B5EF4-FFF2-40B4-BE49-F238E27FC236}">
                <a16:creationId xmlns:a16="http://schemas.microsoft.com/office/drawing/2014/main" id="{38790259-2A92-432C-BC23-AE38F89CBEE4}"/>
              </a:ext>
            </a:extLst>
          </p:cNvPr>
          <p:cNvCxnSpPr/>
          <p:nvPr/>
        </p:nvCxnSpPr>
        <p:spPr>
          <a:xfrm flipV="1">
            <a:off x="6904594" y="3421152"/>
            <a:ext cx="0" cy="1658826"/>
          </a:xfrm>
          <a:prstGeom prst="line">
            <a:avLst/>
          </a:prstGeom>
          <a:ln w="31750">
            <a:solidFill>
              <a:schemeClr val="bg1">
                <a:lumMod val="85000"/>
              </a:schemeClr>
            </a:solidFill>
            <a:tailEnd type="none" w="med" len="sm"/>
          </a:ln>
        </p:spPr>
        <p:style>
          <a:lnRef idx="1">
            <a:schemeClr val="accent1"/>
          </a:lnRef>
          <a:fillRef idx="0">
            <a:schemeClr val="accent1"/>
          </a:fillRef>
          <a:effectRef idx="0">
            <a:schemeClr val="accent1"/>
          </a:effectRef>
          <a:fontRef idx="minor">
            <a:schemeClr val="tx1"/>
          </a:fontRef>
        </p:style>
      </p:cxnSp>
      <p:sp>
        <p:nvSpPr>
          <p:cNvPr id="240" name="양쪽 모서리가 둥근 사각형 931">
            <a:extLst>
              <a:ext uri="{FF2B5EF4-FFF2-40B4-BE49-F238E27FC236}">
                <a16:creationId xmlns:a16="http://schemas.microsoft.com/office/drawing/2014/main" id="{46BBC731-944D-4770-AF0F-C932EC6CA4F2}"/>
              </a:ext>
            </a:extLst>
          </p:cNvPr>
          <p:cNvSpPr/>
          <p:nvPr/>
        </p:nvSpPr>
        <p:spPr>
          <a:xfrm rot="5400000">
            <a:off x="7264068" y="3235038"/>
            <a:ext cx="639726" cy="1360178"/>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pPr latinLnBrk="0"/>
            <a:endParaRPr lang="ko-KR" altLang="en-US" sz="1600"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241" name="TextBox 240">
            <a:extLst>
              <a:ext uri="{FF2B5EF4-FFF2-40B4-BE49-F238E27FC236}">
                <a16:creationId xmlns:a16="http://schemas.microsoft.com/office/drawing/2014/main" id="{C420B65E-2201-4994-B7ED-76DF38F8B3F1}"/>
              </a:ext>
            </a:extLst>
          </p:cNvPr>
          <p:cNvSpPr txBox="1"/>
          <p:nvPr/>
        </p:nvSpPr>
        <p:spPr>
          <a:xfrm>
            <a:off x="6976351" y="3822792"/>
            <a:ext cx="1402628" cy="184666"/>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hr-HR" sz="1200">
                <a:solidFill>
                  <a:schemeClr val="bg1"/>
                </a:solidFill>
                <a:latin typeface="Montserrat" panose="00000500000000000000" pitchFamily="2" charset="0"/>
                <a:ea typeface="KoPub돋움체 Bold" panose="02020603020101020101" pitchFamily="18" charset="-127"/>
              </a:rPr>
              <a:t>Službeno predstavljanje</a:t>
            </a:r>
          </a:p>
        </p:txBody>
      </p:sp>
      <p:sp>
        <p:nvSpPr>
          <p:cNvPr id="242" name="직사각형 241">
            <a:extLst>
              <a:ext uri="{FF2B5EF4-FFF2-40B4-BE49-F238E27FC236}">
                <a16:creationId xmlns:a16="http://schemas.microsoft.com/office/drawing/2014/main" id="{4DD0EDC5-B928-48BC-8B38-F4861EDFF5E0}"/>
              </a:ext>
            </a:extLst>
          </p:cNvPr>
          <p:cNvSpPr/>
          <p:nvPr/>
        </p:nvSpPr>
        <p:spPr>
          <a:xfrm>
            <a:off x="1262030" y="4353115"/>
            <a:ext cx="296556" cy="138499"/>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scene3d>
              <a:camera prst="orthographicFront"/>
              <a:lightRig rig="threePt" dir="t"/>
            </a:scene3d>
            <a:sp3d>
              <a:bevelT w="0" h="0"/>
              <a:bevelB w="0" h="0"/>
            </a:sp3d>
          </a:bodyPr>
          <a:lstStyle/>
          <a:p>
            <a:pPr marL="0" lvl="1" defTabSz="711751" fontAlgn="ctr">
              <a:spcBef>
                <a:spcPts val="907"/>
              </a:spcBef>
              <a:spcAft>
                <a:spcPts val="454"/>
              </a:spcAft>
              <a:buClr>
                <a:schemeClr val="tx1">
                  <a:lumMod val="85000"/>
                  <a:lumOff val="15000"/>
                </a:schemeClr>
              </a:buClr>
              <a:buSzPct val="80000"/>
              <a:tabLst>
                <a:tab pos="4596013" algn="l"/>
              </a:tabLst>
            </a:pPr>
            <a:r>
              <a:rPr lang="hr-HR" sz="900" b="1">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1999.</a:t>
            </a:r>
          </a:p>
        </p:txBody>
      </p:sp>
      <p:sp>
        <p:nvSpPr>
          <p:cNvPr id="243" name="직사각형 242">
            <a:extLst>
              <a:ext uri="{FF2B5EF4-FFF2-40B4-BE49-F238E27FC236}">
                <a16:creationId xmlns:a16="http://schemas.microsoft.com/office/drawing/2014/main" id="{3CE30F3A-AA87-4D0C-8EF9-E00040C5DE07}"/>
              </a:ext>
            </a:extLst>
          </p:cNvPr>
          <p:cNvSpPr/>
          <p:nvPr/>
        </p:nvSpPr>
        <p:spPr>
          <a:xfrm>
            <a:off x="3308197" y="4353115"/>
            <a:ext cx="333425" cy="138499"/>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scene3d>
              <a:camera prst="orthographicFront"/>
              <a:lightRig rig="threePt" dir="t"/>
            </a:scene3d>
            <a:sp3d>
              <a:bevelT w="0" h="0"/>
              <a:bevelB w="0" h="0"/>
            </a:sp3d>
          </a:bodyPr>
          <a:lstStyle/>
          <a:p>
            <a:pPr marL="0" lvl="1" defTabSz="711751" fontAlgn="ctr">
              <a:spcBef>
                <a:spcPts val="907"/>
              </a:spcBef>
              <a:spcAft>
                <a:spcPts val="454"/>
              </a:spcAft>
              <a:buClr>
                <a:schemeClr val="tx1">
                  <a:lumMod val="85000"/>
                  <a:lumOff val="15000"/>
                </a:schemeClr>
              </a:buClr>
              <a:buSzPct val="80000"/>
              <a:tabLst>
                <a:tab pos="4596013" algn="l"/>
              </a:tabLst>
            </a:pPr>
            <a:r>
              <a:rPr lang="hr-HR" sz="900" b="1">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2000.</a:t>
            </a:r>
          </a:p>
        </p:txBody>
      </p:sp>
      <p:sp>
        <p:nvSpPr>
          <p:cNvPr id="244" name="직사각형 243">
            <a:extLst>
              <a:ext uri="{FF2B5EF4-FFF2-40B4-BE49-F238E27FC236}">
                <a16:creationId xmlns:a16="http://schemas.microsoft.com/office/drawing/2014/main" id="{7EE1F74E-23D5-45BE-A74F-22532BC6AA05}"/>
              </a:ext>
            </a:extLst>
          </p:cNvPr>
          <p:cNvSpPr/>
          <p:nvPr/>
        </p:nvSpPr>
        <p:spPr>
          <a:xfrm>
            <a:off x="5349098" y="4353115"/>
            <a:ext cx="1247136" cy="138499"/>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scene3d>
              <a:camera prst="orthographicFront"/>
              <a:lightRig rig="threePt" dir="t"/>
            </a:scene3d>
            <a:sp3d>
              <a:bevelT w="0" h="0"/>
              <a:bevelB w="0" h="0"/>
            </a:sp3d>
          </a:bodyPr>
          <a:lstStyle/>
          <a:p>
            <a:pPr marL="0" lvl="1" defTabSz="711751" fontAlgn="ctr">
              <a:spcBef>
                <a:spcPts val="907"/>
              </a:spcBef>
              <a:spcAft>
                <a:spcPts val="454"/>
              </a:spcAft>
              <a:buClr>
                <a:schemeClr val="tx1">
                  <a:lumMod val="85000"/>
                  <a:lumOff val="15000"/>
                </a:schemeClr>
              </a:buClr>
              <a:buSzPct val="80000"/>
              <a:tabLst>
                <a:tab pos="4596013" algn="l"/>
              </a:tabLst>
            </a:pPr>
            <a:r>
              <a:rPr lang="hr-HR" sz="900" b="1">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siječanj/januar 2007.</a:t>
            </a:r>
          </a:p>
        </p:txBody>
      </p:sp>
      <p:sp>
        <p:nvSpPr>
          <p:cNvPr id="245" name="직사각형 244">
            <a:extLst>
              <a:ext uri="{FF2B5EF4-FFF2-40B4-BE49-F238E27FC236}">
                <a16:creationId xmlns:a16="http://schemas.microsoft.com/office/drawing/2014/main" id="{483918D3-2B2B-4F87-8208-FA9267198617}"/>
              </a:ext>
            </a:extLst>
          </p:cNvPr>
          <p:cNvSpPr/>
          <p:nvPr/>
        </p:nvSpPr>
        <p:spPr>
          <a:xfrm>
            <a:off x="7025434" y="4353115"/>
            <a:ext cx="932948" cy="138499"/>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scene3d>
              <a:camera prst="orthographicFront"/>
              <a:lightRig rig="threePt" dir="t"/>
            </a:scene3d>
            <a:sp3d>
              <a:bevelT w="0" h="0"/>
              <a:bevelB w="0" h="0"/>
            </a:sp3d>
          </a:bodyPr>
          <a:lstStyle/>
          <a:p>
            <a:pPr marL="0" lvl="1" defTabSz="711751" fontAlgn="ctr">
              <a:spcBef>
                <a:spcPts val="907"/>
              </a:spcBef>
              <a:spcAft>
                <a:spcPts val="454"/>
              </a:spcAft>
              <a:buClr>
                <a:schemeClr val="tx1">
                  <a:lumMod val="85000"/>
                  <a:lumOff val="15000"/>
                </a:schemeClr>
              </a:buClr>
              <a:buSzPct val="80000"/>
              <a:tabLst>
                <a:tab pos="4596013" algn="l"/>
              </a:tabLst>
            </a:pPr>
            <a:r>
              <a:rPr lang="hr-HR" sz="900" b="1">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srpanj/juli 2016.</a:t>
            </a:r>
          </a:p>
        </p:txBody>
      </p:sp>
      <p:sp>
        <p:nvSpPr>
          <p:cNvPr id="246" name="TextBox 245">
            <a:extLst>
              <a:ext uri="{FF2B5EF4-FFF2-40B4-BE49-F238E27FC236}">
                <a16:creationId xmlns:a16="http://schemas.microsoft.com/office/drawing/2014/main" id="{DDBD1D26-24BA-4543-9D14-183D15F55CD9}"/>
              </a:ext>
            </a:extLst>
          </p:cNvPr>
          <p:cNvSpPr txBox="1"/>
          <p:nvPr/>
        </p:nvSpPr>
        <p:spPr>
          <a:xfrm>
            <a:off x="713623" y="5281994"/>
            <a:ext cx="3605007" cy="276999"/>
          </a:xfrm>
          <a:prstGeom prst="rect">
            <a:avLst/>
          </a:prstGeom>
          <a:noFill/>
          <a:ln w="6350" cap="flat" cmpd="sng" algn="ctr">
            <a:noFill/>
            <a:prstDash val="solid"/>
            <a:round/>
            <a:headEnd type="none" w="med" len="med"/>
            <a:tailEnd type="none" w="med" len="med"/>
          </a:ln>
          <a:effectLst/>
        </p:spPr>
        <p:txBody>
          <a:bodyPr vert="horz" wrap="square" lIns="65317" tIns="0" rIns="0" bIns="0" numCol="1" rtlCol="0" anchor="t" anchorCtr="0" compatLnSpc="1">
            <a:prstTxWarp prst="textNoShape">
              <a:avLst/>
            </a:prstTxWarp>
            <a:spAutoFit/>
            <a:scene3d>
              <a:camera prst="orthographicFront"/>
              <a:lightRig rig="threePt" dir="t"/>
            </a:scene3d>
            <a:sp3d>
              <a:bevelT w="0" h="0"/>
              <a:bevelB w="0" h="0"/>
            </a:sp3d>
          </a:bodyPr>
          <a:lstStyle>
            <a:defPPr>
              <a:defRPr lang="en-US"/>
            </a:defPPr>
            <a:lvl2pPr marL="108000" lvl="1" indent="-108000" defTabSz="784558" fontAlgn="ctr">
              <a:spcBef>
                <a:spcPts val="1000"/>
              </a:spcBef>
              <a:spcAft>
                <a:spcPts val="500"/>
              </a:spcAft>
              <a:buClr>
                <a:schemeClr val="tx1">
                  <a:lumMod val="85000"/>
                  <a:lumOff val="15000"/>
                </a:schemeClr>
              </a:buClr>
              <a:buSzPct val="80000"/>
              <a:buFont typeface="Arial" panose="020B0604020202020204" pitchFamily="34" charset="0"/>
              <a:buChar char="•"/>
              <a:tabLst>
                <a:tab pos="5066152" algn="l"/>
              </a:tabLst>
              <a:defRPr sz="1400" kern="0">
                <a:ln>
                  <a:solidFill>
                    <a:schemeClr val="tx1">
                      <a:lumMod val="50000"/>
                      <a:lumOff val="50000"/>
                      <a:alpha val="0"/>
                    </a:schemeClr>
                  </a:solidFill>
                </a:ln>
                <a:solidFill>
                  <a:schemeClr val="tx1">
                    <a:lumMod val="85000"/>
                    <a:lumOff val="15000"/>
                  </a:schemeClr>
                </a:solidFill>
                <a:latin typeface="KoPub돋움체 Medium" panose="02020603020101020101" pitchFamily="18" charset="-127"/>
                <a:ea typeface="KoPub돋움체 Medium" panose="02020603020101020101" pitchFamily="18" charset="-127"/>
              </a:defRPr>
            </a:lvl2pPr>
          </a:lstStyle>
          <a:p>
            <a:pPr lvl="1">
              <a:spcBef>
                <a:spcPts val="0"/>
              </a:spcBef>
              <a:spcAft>
                <a:spcPts val="0"/>
              </a:spcAft>
            </a:pPr>
            <a:r>
              <a:rPr lang="hr-HR" sz="900">
                <a:latin typeface="Montserrat" panose="00000500000000000000" pitchFamily="2" charset="0"/>
              </a:rPr>
              <a:t>(1) FIMSYs: Sustav upravljanja fiskalnim informacijama</a:t>
            </a:r>
          </a:p>
          <a:p>
            <a:pPr lvl="1">
              <a:spcBef>
                <a:spcPts val="0"/>
              </a:spcBef>
              <a:spcAft>
                <a:spcPts val="0"/>
              </a:spcAft>
            </a:pPr>
            <a:r>
              <a:rPr lang="hr-HR" sz="900">
                <a:latin typeface="Montserrat" panose="00000500000000000000" pitchFamily="2" charset="0"/>
              </a:rPr>
              <a:t>(2) NaFIS: Nacionalni fiskalni informacijski sustav</a:t>
            </a:r>
          </a:p>
        </p:txBody>
      </p:sp>
      <p:grpSp>
        <p:nvGrpSpPr>
          <p:cNvPr id="247" name="그룹 246">
            <a:extLst>
              <a:ext uri="{FF2B5EF4-FFF2-40B4-BE49-F238E27FC236}">
                <a16:creationId xmlns:a16="http://schemas.microsoft.com/office/drawing/2014/main" id="{F9957B66-4BA1-45CD-86D4-C301FC1CB10F}"/>
              </a:ext>
            </a:extLst>
          </p:cNvPr>
          <p:cNvGrpSpPr/>
          <p:nvPr/>
        </p:nvGrpSpPr>
        <p:grpSpPr>
          <a:xfrm>
            <a:off x="567470" y="4343990"/>
            <a:ext cx="9292638" cy="1023371"/>
            <a:chOff x="158886" y="3371354"/>
            <a:chExt cx="10243413" cy="1128077"/>
          </a:xfrm>
        </p:grpSpPr>
        <p:grpSp>
          <p:nvGrpSpPr>
            <p:cNvPr id="248" name="그룹 247">
              <a:extLst>
                <a:ext uri="{FF2B5EF4-FFF2-40B4-BE49-F238E27FC236}">
                  <a16:creationId xmlns:a16="http://schemas.microsoft.com/office/drawing/2014/main" id="{070403DB-9B66-4608-86D0-0E26E04B657E}"/>
                </a:ext>
              </a:extLst>
            </p:cNvPr>
            <p:cNvGrpSpPr/>
            <p:nvPr/>
          </p:nvGrpSpPr>
          <p:grpSpPr>
            <a:xfrm>
              <a:off x="158886" y="3399030"/>
              <a:ext cx="10243413" cy="1100401"/>
              <a:chOff x="158886" y="3399030"/>
              <a:chExt cx="10243413" cy="1100401"/>
            </a:xfrm>
          </p:grpSpPr>
          <p:grpSp>
            <p:nvGrpSpPr>
              <p:cNvPr id="261" name="그룹 260">
                <a:extLst>
                  <a:ext uri="{FF2B5EF4-FFF2-40B4-BE49-F238E27FC236}">
                    <a16:creationId xmlns:a16="http://schemas.microsoft.com/office/drawing/2014/main" id="{D8E757A0-AD60-4B8E-8309-6830954BA599}"/>
                  </a:ext>
                </a:extLst>
              </p:cNvPr>
              <p:cNvGrpSpPr/>
              <p:nvPr/>
            </p:nvGrpSpPr>
            <p:grpSpPr>
              <a:xfrm flipH="1">
                <a:off x="3905721" y="3607184"/>
                <a:ext cx="6365950" cy="892247"/>
                <a:chOff x="2619916" y="6481610"/>
                <a:chExt cx="6365950" cy="684366"/>
              </a:xfrm>
              <a:solidFill>
                <a:schemeClr val="bg1">
                  <a:lumMod val="85000"/>
                </a:schemeClr>
              </a:solidFill>
            </p:grpSpPr>
            <p:sp>
              <p:nvSpPr>
                <p:cNvPr id="269" name="직사각형 268">
                  <a:extLst>
                    <a:ext uri="{FF2B5EF4-FFF2-40B4-BE49-F238E27FC236}">
                      <a16:creationId xmlns:a16="http://schemas.microsoft.com/office/drawing/2014/main" id="{6E8844F6-5646-4D47-94F8-C2819EB98082}"/>
                    </a:ext>
                  </a:extLst>
                </p:cNvPr>
                <p:cNvSpPr/>
                <p:nvPr/>
              </p:nvSpPr>
              <p:spPr>
                <a:xfrm>
                  <a:off x="3025302" y="6619855"/>
                  <a:ext cx="5960564" cy="407508"/>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900"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70" name="이등변 삼각형 269">
                  <a:extLst>
                    <a:ext uri="{FF2B5EF4-FFF2-40B4-BE49-F238E27FC236}">
                      <a16:creationId xmlns:a16="http://schemas.microsoft.com/office/drawing/2014/main" id="{3770FD8A-7BD6-4466-B3BD-C9904DC532C0}"/>
                    </a:ext>
                  </a:extLst>
                </p:cNvPr>
                <p:cNvSpPr/>
                <p:nvPr/>
              </p:nvSpPr>
              <p:spPr>
                <a:xfrm rot="16200000">
                  <a:off x="2556717" y="6544809"/>
                  <a:ext cx="684366" cy="557967"/>
                </a:xfrm>
                <a:prstGeom prst="triangl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900"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grpSp>
          <p:sp>
            <p:nvSpPr>
              <p:cNvPr id="262" name="직사각형 261">
                <a:extLst>
                  <a:ext uri="{FF2B5EF4-FFF2-40B4-BE49-F238E27FC236}">
                    <a16:creationId xmlns:a16="http://schemas.microsoft.com/office/drawing/2014/main" id="{8DFACD50-91AA-4693-AC20-413FD6B72C18}"/>
                  </a:ext>
                </a:extLst>
              </p:cNvPr>
              <p:cNvSpPr/>
              <p:nvPr/>
            </p:nvSpPr>
            <p:spPr>
              <a:xfrm>
                <a:off x="158886" y="3787662"/>
                <a:ext cx="6784387" cy="531291"/>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indent="-79949" algn="ctr" defTabSz="991070" fontAlgn="ctr" latinLnBrk="0">
                  <a:spcBef>
                    <a:spcPct val="0"/>
                  </a:spcBef>
                  <a:spcAft>
                    <a:spcPct val="0"/>
                  </a:spcAft>
                  <a:buClr>
                    <a:schemeClr val="bg1">
                      <a:lumMod val="65000"/>
                    </a:schemeClr>
                  </a:buClr>
                  <a:buSzPct val="80000"/>
                  <a:tabLst>
                    <a:tab pos="2558207" algn="l"/>
                    <a:tab pos="5366805" algn="l"/>
                  </a:tabLst>
                </a:pPr>
                <a:endParaRPr kumimoji="1" lang="ko-KR" altLang="en-US" sz="900" kern="0" spc="-29" dirty="0">
                  <a:ln>
                    <a:solidFill>
                      <a:srgbClr val="ADADAD">
                        <a:alpha val="0"/>
                      </a:srgbClr>
                    </a:solidFill>
                  </a:ln>
                  <a:solidFill>
                    <a:schemeClr val="tx1"/>
                  </a:solidFill>
                  <a:latin typeface="Montserrat" panose="00000500000000000000" pitchFamily="2" charset="0"/>
                  <a:ea typeface="KoPub돋움체 Bold" panose="02020603020101020101" pitchFamily="18" charset="-127"/>
                </a:endParaRPr>
              </a:p>
            </p:txBody>
          </p:sp>
          <p:grpSp>
            <p:nvGrpSpPr>
              <p:cNvPr id="263" name="그룹 262">
                <a:extLst>
                  <a:ext uri="{FF2B5EF4-FFF2-40B4-BE49-F238E27FC236}">
                    <a16:creationId xmlns:a16="http://schemas.microsoft.com/office/drawing/2014/main" id="{27A753C9-099C-4191-AC33-23348218BA87}"/>
                  </a:ext>
                </a:extLst>
              </p:cNvPr>
              <p:cNvGrpSpPr/>
              <p:nvPr/>
            </p:nvGrpSpPr>
            <p:grpSpPr>
              <a:xfrm flipH="1">
                <a:off x="4036349" y="3399030"/>
                <a:ext cx="6365950" cy="892247"/>
                <a:chOff x="2619916" y="6481610"/>
                <a:chExt cx="6365950" cy="684366"/>
              </a:xfrm>
            </p:grpSpPr>
            <p:sp>
              <p:nvSpPr>
                <p:cNvPr id="267" name="직사각형 266">
                  <a:extLst>
                    <a:ext uri="{FF2B5EF4-FFF2-40B4-BE49-F238E27FC236}">
                      <a16:creationId xmlns:a16="http://schemas.microsoft.com/office/drawing/2014/main" id="{321877BF-624E-489A-8F0E-CF0AEC4DFFC9}"/>
                    </a:ext>
                  </a:extLst>
                </p:cNvPr>
                <p:cNvSpPr/>
                <p:nvPr/>
              </p:nvSpPr>
              <p:spPr>
                <a:xfrm>
                  <a:off x="3025302" y="6619855"/>
                  <a:ext cx="5960564" cy="407508"/>
                </a:xfrm>
                <a:prstGeom prst="rect">
                  <a:avLst/>
                </a:prstGeom>
                <a:solidFill>
                  <a:srgbClr val="0083CB"/>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900"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68" name="이등변 삼각형 267">
                  <a:extLst>
                    <a:ext uri="{FF2B5EF4-FFF2-40B4-BE49-F238E27FC236}">
                      <a16:creationId xmlns:a16="http://schemas.microsoft.com/office/drawing/2014/main" id="{BD79B698-FB6F-465D-81C7-80E954240D76}"/>
                    </a:ext>
                  </a:extLst>
                </p:cNvPr>
                <p:cNvSpPr/>
                <p:nvPr/>
              </p:nvSpPr>
              <p:spPr>
                <a:xfrm rot="16200000">
                  <a:off x="2556717" y="6544809"/>
                  <a:ext cx="684366" cy="557967"/>
                </a:xfrm>
                <a:prstGeom prst="triangle">
                  <a:avLst/>
                </a:prstGeom>
                <a:solidFill>
                  <a:srgbClr val="0083CB"/>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900"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grpSp>
          <p:sp>
            <p:nvSpPr>
              <p:cNvPr id="264" name="직사각형 263">
                <a:extLst>
                  <a:ext uri="{FF2B5EF4-FFF2-40B4-BE49-F238E27FC236}">
                    <a16:creationId xmlns:a16="http://schemas.microsoft.com/office/drawing/2014/main" id="{7845FD94-3B57-483E-996F-8A26B0DB34EE}"/>
                  </a:ext>
                </a:extLst>
              </p:cNvPr>
              <p:cNvSpPr/>
              <p:nvPr/>
            </p:nvSpPr>
            <p:spPr>
              <a:xfrm>
                <a:off x="289514" y="3579508"/>
                <a:ext cx="6784387" cy="531291"/>
              </a:xfrm>
              <a:prstGeom prst="rect">
                <a:avLst/>
              </a:prstGeom>
              <a:solidFill>
                <a:srgbClr val="48A9E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indent="-79949" algn="ctr" defTabSz="991070" fontAlgn="ctr" latinLnBrk="0">
                  <a:spcBef>
                    <a:spcPct val="0"/>
                  </a:spcBef>
                  <a:spcAft>
                    <a:spcPct val="0"/>
                  </a:spcAft>
                  <a:buClr>
                    <a:schemeClr val="bg1">
                      <a:lumMod val="65000"/>
                    </a:schemeClr>
                  </a:buClr>
                  <a:buSzPct val="80000"/>
                  <a:tabLst>
                    <a:tab pos="2558207" algn="l"/>
                    <a:tab pos="5366805" algn="l"/>
                  </a:tabLst>
                </a:pPr>
                <a:endParaRPr kumimoji="1" lang="ko-KR" altLang="en-US" sz="900" kern="0" spc="-29" dirty="0">
                  <a:ln>
                    <a:solidFill>
                      <a:srgbClr val="ADADAD">
                        <a:alpha val="0"/>
                      </a:srgbClr>
                    </a:solidFill>
                  </a:ln>
                  <a:solidFill>
                    <a:schemeClr val="tx1"/>
                  </a:solidFill>
                  <a:latin typeface="Montserrat" panose="00000500000000000000" pitchFamily="2" charset="0"/>
                  <a:ea typeface="KoPub돋움체 Bold" panose="02020603020101020101" pitchFamily="18" charset="-127"/>
                </a:endParaRPr>
              </a:p>
            </p:txBody>
          </p:sp>
          <p:sp>
            <p:nvSpPr>
              <p:cNvPr id="265" name="직사각형 264">
                <a:extLst>
                  <a:ext uri="{FF2B5EF4-FFF2-40B4-BE49-F238E27FC236}">
                    <a16:creationId xmlns:a16="http://schemas.microsoft.com/office/drawing/2014/main" id="{5E9BB2FC-05FC-42F3-A5FC-A8B80738D242}"/>
                  </a:ext>
                </a:extLst>
              </p:cNvPr>
              <p:cNvSpPr/>
              <p:nvPr/>
            </p:nvSpPr>
            <p:spPr>
              <a:xfrm>
                <a:off x="658607" y="3615801"/>
                <a:ext cx="6080082" cy="447832"/>
              </a:xfrm>
              <a:prstGeom prst="rect">
                <a:avLst/>
              </a:prstGeom>
            </p:spPr>
            <p:txBody>
              <a:bodyPr wrap="square" lIns="0" tIns="0" rIns="0" bIns="0" anchor="ctr" anchorCtr="0">
                <a:spAutoFit/>
              </a:bodyPr>
              <a:lstStyle/>
              <a:p>
                <a:pPr algn="ctr" defTabSz="855467" fontAlgn="ctr" latinLnBrk="0">
                  <a:lnSpc>
                    <a:spcPct val="110000"/>
                  </a:lnSpc>
                  <a:spcBef>
                    <a:spcPct val="0"/>
                  </a:spcBef>
                  <a:spcAft>
                    <a:spcPct val="0"/>
                  </a:spcAft>
                  <a:buClr>
                    <a:srgbClr val="808080"/>
                  </a:buClr>
                  <a:defRPr/>
                </a:pPr>
                <a:r>
                  <a:rPr kumimoji="1" lang="hr-HR" sz="1200" dirty="0">
                    <a:ln>
                      <a:solidFill>
                        <a:schemeClr val="bg1">
                          <a:alpha val="0"/>
                        </a:schemeClr>
                      </a:solidFill>
                    </a:ln>
                    <a:solidFill>
                      <a:schemeClr val="bg1"/>
                    </a:solidFill>
                    <a:latin typeface="Montserrat" panose="00000500000000000000" pitchFamily="2" charset="0"/>
                    <a:ea typeface="KoPub돋움체 Bold" panose="02020603020101020101" pitchFamily="18" charset="-127"/>
                  </a:rPr>
                  <a:t>Usluge eksternalizirane privatnim IT poduzećima pod nadzorom Ministarstva strategije i financija (npr. Samsung SDS, LG CNS) </a:t>
                </a:r>
              </a:p>
            </p:txBody>
          </p:sp>
          <p:sp>
            <p:nvSpPr>
              <p:cNvPr id="266" name="직사각형 265">
                <a:extLst>
                  <a:ext uri="{FF2B5EF4-FFF2-40B4-BE49-F238E27FC236}">
                    <a16:creationId xmlns:a16="http://schemas.microsoft.com/office/drawing/2014/main" id="{0B3E3F2B-8A0D-4A6E-8676-CA8F62E55436}"/>
                  </a:ext>
                </a:extLst>
              </p:cNvPr>
              <p:cNvSpPr/>
              <p:nvPr/>
            </p:nvSpPr>
            <p:spPr>
              <a:xfrm>
                <a:off x="7474179" y="3615800"/>
                <a:ext cx="2252405" cy="447832"/>
              </a:xfrm>
              <a:prstGeom prst="rect">
                <a:avLst/>
              </a:prstGeom>
            </p:spPr>
            <p:txBody>
              <a:bodyPr wrap="square" lIns="0" tIns="0" rIns="0" bIns="0" anchor="ctr" anchorCtr="0">
                <a:spAutoFit/>
              </a:bodyPr>
              <a:lstStyle/>
              <a:p>
                <a:pPr algn="ctr" defTabSz="855467" fontAlgn="ctr" latinLnBrk="0">
                  <a:lnSpc>
                    <a:spcPct val="110000"/>
                  </a:lnSpc>
                  <a:spcBef>
                    <a:spcPct val="0"/>
                  </a:spcBef>
                  <a:spcAft>
                    <a:spcPct val="0"/>
                  </a:spcAft>
                  <a:buClr>
                    <a:srgbClr val="808080"/>
                  </a:buClr>
                  <a:defRPr/>
                </a:pPr>
                <a:r>
                  <a:rPr kumimoji="1" lang="hr-HR" sz="1200">
                    <a:ln>
                      <a:solidFill>
                        <a:schemeClr val="bg1">
                          <a:alpha val="0"/>
                        </a:schemeClr>
                      </a:solidFill>
                    </a:ln>
                    <a:solidFill>
                      <a:schemeClr val="bg1"/>
                    </a:solidFill>
                    <a:latin typeface="Montserrat" panose="00000500000000000000" pitchFamily="2" charset="0"/>
                    <a:ea typeface="KoPub돋움체 Bold" panose="02020603020101020101" pitchFamily="18" charset="-127"/>
                  </a:rPr>
                  <a:t>Sustavima upravlja javna organizacija (KPFIS)</a:t>
                </a:r>
              </a:p>
            </p:txBody>
          </p:sp>
        </p:grpSp>
        <p:grpSp>
          <p:nvGrpSpPr>
            <p:cNvPr id="249" name="그룹 248">
              <a:extLst>
                <a:ext uri="{FF2B5EF4-FFF2-40B4-BE49-F238E27FC236}">
                  <a16:creationId xmlns:a16="http://schemas.microsoft.com/office/drawing/2014/main" id="{08DC24DD-A789-4356-B860-62A0CF12CF3B}"/>
                </a:ext>
              </a:extLst>
            </p:cNvPr>
            <p:cNvGrpSpPr/>
            <p:nvPr/>
          </p:nvGrpSpPr>
          <p:grpSpPr>
            <a:xfrm>
              <a:off x="690371" y="3371354"/>
              <a:ext cx="210163" cy="213805"/>
              <a:chOff x="4630568" y="2776493"/>
              <a:chExt cx="210163" cy="213805"/>
            </a:xfrm>
          </p:grpSpPr>
          <p:sp>
            <p:nvSpPr>
              <p:cNvPr id="259" name="눈물 방울 258">
                <a:extLst>
                  <a:ext uri="{FF2B5EF4-FFF2-40B4-BE49-F238E27FC236}">
                    <a16:creationId xmlns:a16="http://schemas.microsoft.com/office/drawing/2014/main" id="{DB070EFD-5F8B-4A07-A29F-141F6C21DB76}"/>
                  </a:ext>
                </a:extLst>
              </p:cNvPr>
              <p:cNvSpPr/>
              <p:nvPr/>
            </p:nvSpPr>
            <p:spPr>
              <a:xfrm rot="8100000">
                <a:off x="4630568" y="2776493"/>
                <a:ext cx="210163" cy="213805"/>
              </a:xfrm>
              <a:prstGeom prst="teardrop">
                <a:avLst/>
              </a:prstGeom>
              <a:solidFill>
                <a:srgbClr val="005B8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ko-KR" altLang="en-US" sz="50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60" name="타원 259">
                <a:extLst>
                  <a:ext uri="{FF2B5EF4-FFF2-40B4-BE49-F238E27FC236}">
                    <a16:creationId xmlns:a16="http://schemas.microsoft.com/office/drawing/2014/main" id="{D1DF9085-C1E1-44E0-9BBF-3EEC06E4B342}"/>
                  </a:ext>
                </a:extLst>
              </p:cNvPr>
              <p:cNvSpPr/>
              <p:nvPr/>
            </p:nvSpPr>
            <p:spPr bwMode="auto">
              <a:xfrm>
                <a:off x="4674274" y="2819576"/>
                <a:ext cx="122749" cy="125372"/>
              </a:xfrm>
              <a:prstGeom prst="ellipse">
                <a:avLst/>
              </a:prstGeom>
              <a:solidFill>
                <a:schemeClr val="bg1"/>
              </a:solidFill>
              <a:ln w="19050" cap="flat" cmpd="sng" algn="ctr">
                <a:no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scene3d>
                  <a:camera prst="orthographicFront"/>
                  <a:lightRig rig="threePt" dir="t"/>
                </a:scene3d>
                <a:sp3d>
                  <a:bevelT w="1270"/>
                </a:sp3d>
              </a:bodyPr>
              <a:lstStyle/>
              <a:p>
                <a:pPr defTabSz="693975"/>
                <a:endParaRPr lang="ko-KR" altLang="en-US" sz="1600" dirty="0">
                  <a:ln>
                    <a:solidFill>
                      <a:srgbClr val="ADADAD">
                        <a:alpha val="0"/>
                      </a:srgbClr>
                    </a:solidFill>
                  </a:ln>
                  <a:latin typeface="Montserrat" panose="00000500000000000000" pitchFamily="2" charset="0"/>
                  <a:ea typeface="KoPub돋움체 Bold" panose="02020603020101020101" pitchFamily="18" charset="-127"/>
                </a:endParaRPr>
              </a:p>
            </p:txBody>
          </p:sp>
        </p:grpSp>
        <p:grpSp>
          <p:nvGrpSpPr>
            <p:cNvPr id="250" name="그룹 249">
              <a:extLst>
                <a:ext uri="{FF2B5EF4-FFF2-40B4-BE49-F238E27FC236}">
                  <a16:creationId xmlns:a16="http://schemas.microsoft.com/office/drawing/2014/main" id="{A78D714C-FB87-45EB-9551-099534337D33}"/>
                </a:ext>
              </a:extLst>
            </p:cNvPr>
            <p:cNvGrpSpPr/>
            <p:nvPr/>
          </p:nvGrpSpPr>
          <p:grpSpPr>
            <a:xfrm>
              <a:off x="2899417" y="3371354"/>
              <a:ext cx="210163" cy="213805"/>
              <a:chOff x="4630568" y="2776493"/>
              <a:chExt cx="210163" cy="213805"/>
            </a:xfrm>
          </p:grpSpPr>
          <p:sp>
            <p:nvSpPr>
              <p:cNvPr id="257" name="눈물 방울 256">
                <a:extLst>
                  <a:ext uri="{FF2B5EF4-FFF2-40B4-BE49-F238E27FC236}">
                    <a16:creationId xmlns:a16="http://schemas.microsoft.com/office/drawing/2014/main" id="{C1930D66-3994-417E-A7FB-6EEB3EFF3A47}"/>
                  </a:ext>
                </a:extLst>
              </p:cNvPr>
              <p:cNvSpPr/>
              <p:nvPr/>
            </p:nvSpPr>
            <p:spPr>
              <a:xfrm rot="8100000">
                <a:off x="4630568" y="2776493"/>
                <a:ext cx="210163" cy="213805"/>
              </a:xfrm>
              <a:prstGeom prst="teardrop">
                <a:avLst/>
              </a:prstGeom>
              <a:solidFill>
                <a:srgbClr val="005B8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ko-KR" altLang="en-US" sz="500"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58" name="타원 257">
                <a:extLst>
                  <a:ext uri="{FF2B5EF4-FFF2-40B4-BE49-F238E27FC236}">
                    <a16:creationId xmlns:a16="http://schemas.microsoft.com/office/drawing/2014/main" id="{39C6264C-A427-430A-B4D8-7C0DA6B60542}"/>
                  </a:ext>
                </a:extLst>
              </p:cNvPr>
              <p:cNvSpPr/>
              <p:nvPr/>
            </p:nvSpPr>
            <p:spPr bwMode="auto">
              <a:xfrm>
                <a:off x="4674274" y="2819576"/>
                <a:ext cx="122749" cy="125372"/>
              </a:xfrm>
              <a:prstGeom prst="ellipse">
                <a:avLst/>
              </a:prstGeom>
              <a:solidFill>
                <a:schemeClr val="bg1"/>
              </a:solidFill>
              <a:ln w="19050" cap="flat" cmpd="sng" algn="ctr">
                <a:no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scene3d>
                  <a:camera prst="orthographicFront"/>
                  <a:lightRig rig="threePt" dir="t"/>
                </a:scene3d>
                <a:sp3d>
                  <a:bevelT w="1270"/>
                </a:sp3d>
              </a:bodyPr>
              <a:lstStyle/>
              <a:p>
                <a:pPr defTabSz="693975"/>
                <a:endParaRPr lang="ko-KR" altLang="en-US" sz="1600" dirty="0">
                  <a:ln>
                    <a:solidFill>
                      <a:srgbClr val="ADADAD">
                        <a:alpha val="0"/>
                      </a:srgbClr>
                    </a:solidFill>
                  </a:ln>
                  <a:latin typeface="Montserrat" panose="00000500000000000000" pitchFamily="2" charset="0"/>
                  <a:ea typeface="KoPub돋움체 Bold" panose="02020603020101020101" pitchFamily="18" charset="-127"/>
                </a:endParaRPr>
              </a:p>
            </p:txBody>
          </p:sp>
        </p:grpSp>
        <p:grpSp>
          <p:nvGrpSpPr>
            <p:cNvPr id="251" name="그룹 250">
              <a:extLst>
                <a:ext uri="{FF2B5EF4-FFF2-40B4-BE49-F238E27FC236}">
                  <a16:creationId xmlns:a16="http://schemas.microsoft.com/office/drawing/2014/main" id="{AC62FB6E-52EE-40EB-B20B-B341492CE627}"/>
                </a:ext>
              </a:extLst>
            </p:cNvPr>
            <p:cNvGrpSpPr/>
            <p:nvPr/>
          </p:nvGrpSpPr>
          <p:grpSpPr>
            <a:xfrm>
              <a:off x="5147317" y="3371354"/>
              <a:ext cx="210163" cy="213805"/>
              <a:chOff x="4630568" y="2776493"/>
              <a:chExt cx="210163" cy="213805"/>
            </a:xfrm>
          </p:grpSpPr>
          <p:sp>
            <p:nvSpPr>
              <p:cNvPr id="255" name="눈물 방울 254">
                <a:extLst>
                  <a:ext uri="{FF2B5EF4-FFF2-40B4-BE49-F238E27FC236}">
                    <a16:creationId xmlns:a16="http://schemas.microsoft.com/office/drawing/2014/main" id="{09DCA60D-D777-4880-A2D7-CEAA7CF75EA9}"/>
                  </a:ext>
                </a:extLst>
              </p:cNvPr>
              <p:cNvSpPr/>
              <p:nvPr/>
            </p:nvSpPr>
            <p:spPr>
              <a:xfrm rot="8100000">
                <a:off x="4630568" y="2776493"/>
                <a:ext cx="210163" cy="213805"/>
              </a:xfrm>
              <a:prstGeom prst="teardrop">
                <a:avLst/>
              </a:prstGeom>
              <a:solidFill>
                <a:srgbClr val="005B8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ko-KR" altLang="en-US" sz="500"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56" name="타원 255">
                <a:extLst>
                  <a:ext uri="{FF2B5EF4-FFF2-40B4-BE49-F238E27FC236}">
                    <a16:creationId xmlns:a16="http://schemas.microsoft.com/office/drawing/2014/main" id="{5D9C2E5D-6D30-457D-B1EF-0578CFDB6307}"/>
                  </a:ext>
                </a:extLst>
              </p:cNvPr>
              <p:cNvSpPr/>
              <p:nvPr/>
            </p:nvSpPr>
            <p:spPr bwMode="auto">
              <a:xfrm>
                <a:off x="4674274" y="2819576"/>
                <a:ext cx="122749" cy="125372"/>
              </a:xfrm>
              <a:prstGeom prst="ellipse">
                <a:avLst/>
              </a:prstGeom>
              <a:solidFill>
                <a:schemeClr val="bg1"/>
              </a:solidFill>
              <a:ln w="19050" cap="flat" cmpd="sng" algn="ctr">
                <a:no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scene3d>
                  <a:camera prst="orthographicFront"/>
                  <a:lightRig rig="threePt" dir="t"/>
                </a:scene3d>
                <a:sp3d>
                  <a:bevelT w="1270"/>
                </a:sp3d>
              </a:bodyPr>
              <a:lstStyle/>
              <a:p>
                <a:pPr defTabSz="693975"/>
                <a:endParaRPr lang="ko-KR" altLang="en-US" sz="1600" dirty="0">
                  <a:ln>
                    <a:solidFill>
                      <a:srgbClr val="ADADAD">
                        <a:alpha val="0"/>
                      </a:srgbClr>
                    </a:solidFill>
                  </a:ln>
                  <a:latin typeface="Montserrat" panose="00000500000000000000" pitchFamily="2" charset="0"/>
                  <a:ea typeface="KoPub돋움체 Bold" panose="02020603020101020101" pitchFamily="18" charset="-127"/>
                </a:endParaRPr>
              </a:p>
            </p:txBody>
          </p:sp>
        </p:grpSp>
        <p:grpSp>
          <p:nvGrpSpPr>
            <p:cNvPr id="252" name="그룹 251">
              <a:extLst>
                <a:ext uri="{FF2B5EF4-FFF2-40B4-BE49-F238E27FC236}">
                  <a16:creationId xmlns:a16="http://schemas.microsoft.com/office/drawing/2014/main" id="{056AF384-700D-451D-AF34-328E1FC26315}"/>
                </a:ext>
              </a:extLst>
            </p:cNvPr>
            <p:cNvGrpSpPr/>
            <p:nvPr/>
          </p:nvGrpSpPr>
          <p:grpSpPr>
            <a:xfrm>
              <a:off x="7003031" y="3371354"/>
              <a:ext cx="210163" cy="213805"/>
              <a:chOff x="4630568" y="2776493"/>
              <a:chExt cx="210163" cy="213805"/>
            </a:xfrm>
          </p:grpSpPr>
          <p:sp>
            <p:nvSpPr>
              <p:cNvPr id="253" name="눈물 방울 252">
                <a:extLst>
                  <a:ext uri="{FF2B5EF4-FFF2-40B4-BE49-F238E27FC236}">
                    <a16:creationId xmlns:a16="http://schemas.microsoft.com/office/drawing/2014/main" id="{AE6DC614-ED5B-42F9-BE31-777733BB6862}"/>
                  </a:ext>
                </a:extLst>
              </p:cNvPr>
              <p:cNvSpPr/>
              <p:nvPr/>
            </p:nvSpPr>
            <p:spPr>
              <a:xfrm rot="8100000">
                <a:off x="4630568" y="2776493"/>
                <a:ext cx="210163" cy="213805"/>
              </a:xfrm>
              <a:prstGeom prst="teardrop">
                <a:avLst/>
              </a:prstGeom>
              <a:solidFill>
                <a:srgbClr val="005B8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500"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254" name="타원 253">
                <a:extLst>
                  <a:ext uri="{FF2B5EF4-FFF2-40B4-BE49-F238E27FC236}">
                    <a16:creationId xmlns:a16="http://schemas.microsoft.com/office/drawing/2014/main" id="{7A184954-622C-49B0-81AF-50882319EB0B}"/>
                  </a:ext>
                </a:extLst>
              </p:cNvPr>
              <p:cNvSpPr/>
              <p:nvPr/>
            </p:nvSpPr>
            <p:spPr bwMode="auto">
              <a:xfrm>
                <a:off x="4674274" y="2819576"/>
                <a:ext cx="122749" cy="125372"/>
              </a:xfrm>
              <a:prstGeom prst="ellipse">
                <a:avLst/>
              </a:prstGeom>
              <a:solidFill>
                <a:schemeClr val="bg1"/>
              </a:solidFill>
              <a:ln w="19050" cap="flat" cmpd="sng" algn="ctr">
                <a:no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scene3d>
                  <a:camera prst="orthographicFront"/>
                  <a:lightRig rig="threePt" dir="t"/>
                </a:scene3d>
                <a:sp3d>
                  <a:bevelT w="1270"/>
                </a:sp3d>
              </a:bodyPr>
              <a:lstStyle/>
              <a:p>
                <a:pPr defTabSz="693975"/>
                <a:endParaRPr lang="ko-KR" altLang="en-US" sz="1600" dirty="0">
                  <a:ln>
                    <a:solidFill>
                      <a:srgbClr val="ADADAD">
                        <a:alpha val="0"/>
                      </a:srgbClr>
                    </a:solidFill>
                  </a:ln>
                  <a:latin typeface="Montserrat" panose="00000500000000000000" pitchFamily="2" charset="0"/>
                  <a:ea typeface="KoPub돋움체 Bold" panose="02020603020101020101" pitchFamily="18" charset="-127"/>
                </a:endParaRPr>
              </a:p>
            </p:txBody>
          </p:sp>
        </p:grpSp>
      </p:grpSp>
      <p:grpSp>
        <p:nvGrpSpPr>
          <p:cNvPr id="271" name="그룹 270">
            <a:extLst>
              <a:ext uri="{FF2B5EF4-FFF2-40B4-BE49-F238E27FC236}">
                <a16:creationId xmlns:a16="http://schemas.microsoft.com/office/drawing/2014/main" id="{9CA41549-DF83-4B4A-94DF-B678B430C807}"/>
              </a:ext>
            </a:extLst>
          </p:cNvPr>
          <p:cNvGrpSpPr/>
          <p:nvPr/>
        </p:nvGrpSpPr>
        <p:grpSpPr>
          <a:xfrm>
            <a:off x="439484" y="5623827"/>
            <a:ext cx="9936044" cy="1818270"/>
            <a:chOff x="61005" y="5248863"/>
            <a:chExt cx="10952648" cy="2004306"/>
          </a:xfrm>
        </p:grpSpPr>
        <p:sp>
          <p:nvSpPr>
            <p:cNvPr id="272" name="모서리가 둥근 직사각형 1286">
              <a:extLst>
                <a:ext uri="{FF2B5EF4-FFF2-40B4-BE49-F238E27FC236}">
                  <a16:creationId xmlns:a16="http://schemas.microsoft.com/office/drawing/2014/main" id="{11FE401C-834E-40D0-928E-7A42DBCDA23C}"/>
                </a:ext>
              </a:extLst>
            </p:cNvPr>
            <p:cNvSpPr/>
            <p:nvPr/>
          </p:nvSpPr>
          <p:spPr>
            <a:xfrm>
              <a:off x="304799" y="5248863"/>
              <a:ext cx="10430925" cy="1775129"/>
            </a:xfrm>
            <a:prstGeom prst="roundRect">
              <a:avLst>
                <a:gd name="adj" fmla="val 0"/>
              </a:avLst>
            </a:prstGeom>
            <a:solidFill>
              <a:srgbClr val="B3DF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959797"/>
              <a:endParaRPr lang="ko-KR" altLang="en-US" sz="1400">
                <a:ln>
                  <a:solidFill>
                    <a:schemeClr val="bg1">
                      <a:alpha val="0"/>
                    </a:schemeClr>
                  </a:solidFill>
                </a:ln>
                <a:latin typeface="Montserrat" panose="00000500000000000000" pitchFamily="2" charset="0"/>
                <a:ea typeface="KoPub돋움체 Bold" pitchFamily="18" charset="-127"/>
              </a:endParaRPr>
            </a:p>
          </p:txBody>
        </p:sp>
        <p:sp>
          <p:nvSpPr>
            <p:cNvPr id="273" name="직사각형 272">
              <a:extLst>
                <a:ext uri="{FF2B5EF4-FFF2-40B4-BE49-F238E27FC236}">
                  <a16:creationId xmlns:a16="http://schemas.microsoft.com/office/drawing/2014/main" id="{02A8F576-3659-4BAF-8E9F-D795E47031E6}"/>
                </a:ext>
              </a:extLst>
            </p:cNvPr>
            <p:cNvSpPr/>
            <p:nvPr/>
          </p:nvSpPr>
          <p:spPr>
            <a:xfrm>
              <a:off x="61005" y="5280406"/>
              <a:ext cx="1777528" cy="1333390"/>
            </a:xfrm>
            <a:prstGeom prst="rect">
              <a:avLst/>
            </a:prstGeom>
          </p:spPr>
          <p:txBody>
            <a:bodyPr wrap="square">
              <a:spAutoFit/>
            </a:bodyPr>
            <a:lstStyle/>
            <a:p>
              <a:pPr algn="r" defTabSz="403324" latinLnBrk="0">
                <a:defRPr/>
              </a:pPr>
              <a:r>
                <a:rPr lang="hr-HR" sz="1400" dirty="0">
                  <a:ln>
                    <a:solidFill>
                      <a:schemeClr val="tx1">
                        <a:lumMod val="50000"/>
                        <a:lumOff val="50000"/>
                        <a:alpha val="0"/>
                      </a:schemeClr>
                    </a:solidFill>
                  </a:ln>
                  <a:solidFill>
                    <a:schemeClr val="tx1">
                      <a:lumMod val="85000"/>
                      <a:lumOff val="15000"/>
                    </a:schemeClr>
                  </a:solidFill>
                  <a:latin typeface="Montserrat" panose="00000500000000000000" pitchFamily="2" charset="0"/>
                  <a:ea typeface="KoPub돋움체 Bold" panose="00000800000000000000" pitchFamily="2" charset="-127"/>
                  <a:cs typeface="굴림" panose="020B0600000101010101" pitchFamily="50" charset="-127"/>
                </a:rPr>
                <a:t>Agencije za javno fiskalno upravljanje u drugim zemljama</a:t>
              </a:r>
            </a:p>
          </p:txBody>
        </p:sp>
        <p:pic>
          <p:nvPicPr>
            <p:cNvPr id="274" name="Picture 52" descr="C:\Users\APPLE\Desktop\ti013a15311 [변환됨]-06.png">
              <a:extLst>
                <a:ext uri="{FF2B5EF4-FFF2-40B4-BE49-F238E27FC236}">
                  <a16:creationId xmlns:a16="http://schemas.microsoft.com/office/drawing/2014/main" id="{2BBFF55C-6BCC-4101-81BE-B893256BAC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r="1596" b="2415"/>
            <a:stretch/>
          </p:blipFill>
          <p:spPr bwMode="auto">
            <a:xfrm flipH="1">
              <a:off x="1700031" y="6301068"/>
              <a:ext cx="576116" cy="671527"/>
            </a:xfrm>
            <a:prstGeom prst="rect">
              <a:avLst/>
            </a:prstGeom>
            <a:noFill/>
            <a:extLst>
              <a:ext uri="{909E8E84-426E-40DD-AFC4-6F175D3DCCD1}">
                <a14:hiddenFill xmlns:a14="http://schemas.microsoft.com/office/drawing/2010/main">
                  <a:solidFill>
                    <a:srgbClr val="FFFFFF"/>
                  </a:solidFill>
                </a14:hiddenFill>
              </a:ext>
            </a:extLst>
          </p:spPr>
        </p:pic>
        <p:sp>
          <p:nvSpPr>
            <p:cNvPr id="275" name="자유형 1287">
              <a:extLst>
                <a:ext uri="{FF2B5EF4-FFF2-40B4-BE49-F238E27FC236}">
                  <a16:creationId xmlns:a16="http://schemas.microsoft.com/office/drawing/2014/main" id="{9F24FD00-B908-4FC7-9B83-ACB4F6789053}"/>
                </a:ext>
              </a:extLst>
            </p:cNvPr>
            <p:cNvSpPr/>
            <p:nvPr/>
          </p:nvSpPr>
          <p:spPr>
            <a:xfrm>
              <a:off x="2068124" y="5403703"/>
              <a:ext cx="1148915" cy="1509824"/>
            </a:xfrm>
            <a:custGeom>
              <a:avLst/>
              <a:gdLst>
                <a:gd name="connsiteX0" fmla="*/ 323850 w 1225550"/>
                <a:gd name="connsiteY0" fmla="*/ 2089150 h 2089150"/>
                <a:gd name="connsiteX1" fmla="*/ 0 w 1225550"/>
                <a:gd name="connsiteY1" fmla="*/ 0 h 2089150"/>
                <a:gd name="connsiteX2" fmla="*/ 1225550 w 1225550"/>
                <a:gd name="connsiteY2" fmla="*/ 0 h 2089150"/>
                <a:gd name="connsiteX3" fmla="*/ 590550 w 1225550"/>
                <a:gd name="connsiteY3" fmla="*/ 1905000 h 2089150"/>
                <a:gd name="connsiteX4" fmla="*/ 323850 w 1225550"/>
                <a:gd name="connsiteY4" fmla="*/ 2089150 h 2089150"/>
                <a:gd name="connsiteX0" fmla="*/ 323850 w 1225550"/>
                <a:gd name="connsiteY0" fmla="*/ 2089150 h 2089150"/>
                <a:gd name="connsiteX1" fmla="*/ 196850 w 1225550"/>
                <a:gd name="connsiteY1" fmla="*/ 533400 h 2089150"/>
                <a:gd name="connsiteX2" fmla="*/ 0 w 1225550"/>
                <a:gd name="connsiteY2" fmla="*/ 0 h 2089150"/>
                <a:gd name="connsiteX3" fmla="*/ 1225550 w 1225550"/>
                <a:gd name="connsiteY3" fmla="*/ 0 h 2089150"/>
                <a:gd name="connsiteX4" fmla="*/ 590550 w 1225550"/>
                <a:gd name="connsiteY4" fmla="*/ 1905000 h 2089150"/>
                <a:gd name="connsiteX5" fmla="*/ 323850 w 1225550"/>
                <a:gd name="connsiteY5" fmla="*/ 2089150 h 2089150"/>
                <a:gd name="connsiteX0" fmla="*/ 323850 w 1225550"/>
                <a:gd name="connsiteY0" fmla="*/ 2089150 h 2089150"/>
                <a:gd name="connsiteX1" fmla="*/ 196850 w 1225550"/>
                <a:gd name="connsiteY1" fmla="*/ 533400 h 2089150"/>
                <a:gd name="connsiteX2" fmla="*/ 0 w 1225550"/>
                <a:gd name="connsiteY2" fmla="*/ 0 h 2089150"/>
                <a:gd name="connsiteX3" fmla="*/ 1225550 w 1225550"/>
                <a:gd name="connsiteY3" fmla="*/ 0 h 2089150"/>
                <a:gd name="connsiteX4" fmla="*/ 590550 w 1225550"/>
                <a:gd name="connsiteY4" fmla="*/ 1905000 h 2089150"/>
                <a:gd name="connsiteX5" fmla="*/ 323850 w 1225550"/>
                <a:gd name="connsiteY5" fmla="*/ 2089150 h 2089150"/>
                <a:gd name="connsiteX0" fmla="*/ 323850 w 1225550"/>
                <a:gd name="connsiteY0" fmla="*/ 2089150 h 2089150"/>
                <a:gd name="connsiteX1" fmla="*/ 152400 w 1225550"/>
                <a:gd name="connsiteY1" fmla="*/ 546100 h 2089150"/>
                <a:gd name="connsiteX2" fmla="*/ 0 w 1225550"/>
                <a:gd name="connsiteY2" fmla="*/ 0 h 2089150"/>
                <a:gd name="connsiteX3" fmla="*/ 1225550 w 1225550"/>
                <a:gd name="connsiteY3" fmla="*/ 0 h 2089150"/>
                <a:gd name="connsiteX4" fmla="*/ 590550 w 1225550"/>
                <a:gd name="connsiteY4" fmla="*/ 1905000 h 2089150"/>
                <a:gd name="connsiteX5" fmla="*/ 323850 w 1225550"/>
                <a:gd name="connsiteY5" fmla="*/ 2089150 h 2089150"/>
                <a:gd name="connsiteX0" fmla="*/ 330200 w 1225550"/>
                <a:gd name="connsiteY0" fmla="*/ 2038350 h 2038350"/>
                <a:gd name="connsiteX1" fmla="*/ 152400 w 1225550"/>
                <a:gd name="connsiteY1" fmla="*/ 546100 h 2038350"/>
                <a:gd name="connsiteX2" fmla="*/ 0 w 1225550"/>
                <a:gd name="connsiteY2" fmla="*/ 0 h 2038350"/>
                <a:gd name="connsiteX3" fmla="*/ 1225550 w 1225550"/>
                <a:gd name="connsiteY3" fmla="*/ 0 h 2038350"/>
                <a:gd name="connsiteX4" fmla="*/ 590550 w 1225550"/>
                <a:gd name="connsiteY4" fmla="*/ 1905000 h 2038350"/>
                <a:gd name="connsiteX5" fmla="*/ 330200 w 1225550"/>
                <a:gd name="connsiteY5" fmla="*/ 203835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550" h="2038350">
                  <a:moveTo>
                    <a:pt x="330200" y="2038350"/>
                  </a:moveTo>
                  <a:cubicBezTo>
                    <a:pt x="306917" y="1602317"/>
                    <a:pt x="226483" y="1020233"/>
                    <a:pt x="152400" y="546100"/>
                  </a:cubicBezTo>
                  <a:lnTo>
                    <a:pt x="0" y="0"/>
                  </a:lnTo>
                  <a:lnTo>
                    <a:pt x="1225550" y="0"/>
                  </a:lnTo>
                  <a:lnTo>
                    <a:pt x="590550" y="1905000"/>
                  </a:lnTo>
                  <a:cubicBezTo>
                    <a:pt x="501650" y="1966383"/>
                    <a:pt x="419100" y="1976967"/>
                    <a:pt x="330200" y="2038350"/>
                  </a:cubicBezTo>
                  <a:close/>
                </a:path>
              </a:pathLst>
            </a:custGeom>
            <a:gradFill flip="none" rotWithShape="1">
              <a:gsLst>
                <a:gs pos="19000">
                  <a:schemeClr val="tx1">
                    <a:alpha val="23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ko-KR" altLang="en-US" sz="1600" dirty="0">
                <a:latin typeface="Montserrat" panose="00000500000000000000" pitchFamily="2" charset="0"/>
                <a:ea typeface="KoPub돋움체 Bold" panose="02020603020101020101" pitchFamily="18" charset="-127"/>
              </a:endParaRPr>
            </a:p>
          </p:txBody>
        </p:sp>
        <p:sp>
          <p:nvSpPr>
            <p:cNvPr id="276" name="한쪽 모서리가 둥근 사각형 1288">
              <a:extLst>
                <a:ext uri="{FF2B5EF4-FFF2-40B4-BE49-F238E27FC236}">
                  <a16:creationId xmlns:a16="http://schemas.microsoft.com/office/drawing/2014/main" id="{B872DB8A-3AE6-4FB3-8950-92588DB30790}"/>
                </a:ext>
              </a:extLst>
            </p:cNvPr>
            <p:cNvSpPr/>
            <p:nvPr/>
          </p:nvSpPr>
          <p:spPr>
            <a:xfrm flipH="1" flipV="1">
              <a:off x="2375450" y="5328772"/>
              <a:ext cx="8638203" cy="1642857"/>
            </a:xfrm>
            <a:prstGeom prst="round1Rect">
              <a:avLst>
                <a:gd name="adj" fmla="val 48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12" tIns="41455" rIns="82912" bIns="41455" rtlCol="0" anchor="ctr"/>
            <a:lstStyle/>
            <a:p>
              <a:pPr algn="ctr" defTabSz="968181" latinLnBrk="0"/>
              <a:endParaRPr lang="ko-KR" altLang="en-US" sz="1600" dirty="0">
                <a:ln>
                  <a:solidFill>
                    <a:schemeClr val="accent1">
                      <a:shade val="50000"/>
                      <a:alpha val="0"/>
                    </a:schemeClr>
                  </a:solidFill>
                </a:ln>
                <a:latin typeface="Montserrat" panose="00000500000000000000" pitchFamily="2" charset="0"/>
                <a:ea typeface="KoPub돋움체 Bold" panose="02020603020101020101" pitchFamily="18" charset="-127"/>
              </a:endParaRPr>
            </a:p>
          </p:txBody>
        </p:sp>
        <p:sp>
          <p:nvSpPr>
            <p:cNvPr id="277" name="직사각형 276">
              <a:extLst>
                <a:ext uri="{FF2B5EF4-FFF2-40B4-BE49-F238E27FC236}">
                  <a16:creationId xmlns:a16="http://schemas.microsoft.com/office/drawing/2014/main" id="{A64E9FB8-82C8-4D60-9AEB-3197BEFE02A3}"/>
                </a:ext>
              </a:extLst>
            </p:cNvPr>
            <p:cNvSpPr/>
            <p:nvPr/>
          </p:nvSpPr>
          <p:spPr>
            <a:xfrm>
              <a:off x="2375451" y="5328771"/>
              <a:ext cx="8373182" cy="504000"/>
            </a:xfrm>
            <a:prstGeom prst="rect">
              <a:avLst/>
            </a:prstGeom>
            <a:solidFill>
              <a:srgbClr val="D3EDFD"/>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55467" fontAlgn="ctr" latinLnBrk="0">
                <a:defRPr/>
              </a:pPr>
              <a:endParaRPr kumimoji="1" lang="ko-KR" altLang="en-US" sz="1050" dirty="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endParaRPr>
            </a:p>
          </p:txBody>
        </p:sp>
        <p:cxnSp>
          <p:nvCxnSpPr>
            <p:cNvPr id="278" name="직선 연결선 277">
              <a:extLst>
                <a:ext uri="{FF2B5EF4-FFF2-40B4-BE49-F238E27FC236}">
                  <a16:creationId xmlns:a16="http://schemas.microsoft.com/office/drawing/2014/main" id="{2406DBF0-2165-4654-B2C4-9E8A70109A4E}"/>
                </a:ext>
              </a:extLst>
            </p:cNvPr>
            <p:cNvCxnSpPr>
              <a:cxnSpLocks/>
            </p:cNvCxnSpPr>
            <p:nvPr/>
          </p:nvCxnSpPr>
          <p:spPr>
            <a:xfrm>
              <a:off x="2379374" y="5811262"/>
              <a:ext cx="0" cy="1099883"/>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9" name="직선 연결선 278">
              <a:extLst>
                <a:ext uri="{FF2B5EF4-FFF2-40B4-BE49-F238E27FC236}">
                  <a16:creationId xmlns:a16="http://schemas.microsoft.com/office/drawing/2014/main" id="{6EC33486-50BC-4A46-9FF0-7E0207ED1363}"/>
                </a:ext>
              </a:extLst>
            </p:cNvPr>
            <p:cNvCxnSpPr>
              <a:cxnSpLocks/>
            </p:cNvCxnSpPr>
            <p:nvPr/>
          </p:nvCxnSpPr>
          <p:spPr>
            <a:xfrm>
              <a:off x="10748633" y="5811262"/>
              <a:ext cx="0" cy="1441907"/>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80" name="그룹 279">
              <a:extLst>
                <a:ext uri="{FF2B5EF4-FFF2-40B4-BE49-F238E27FC236}">
                  <a16:creationId xmlns:a16="http://schemas.microsoft.com/office/drawing/2014/main" id="{E555E4E7-40AA-4817-8089-C108FDA2ED4D}"/>
                </a:ext>
              </a:extLst>
            </p:cNvPr>
            <p:cNvGrpSpPr/>
            <p:nvPr/>
          </p:nvGrpSpPr>
          <p:grpSpPr>
            <a:xfrm>
              <a:off x="5052637" y="5347711"/>
              <a:ext cx="2814260" cy="1605541"/>
              <a:chOff x="5052637" y="5347709"/>
              <a:chExt cx="2814260" cy="1905460"/>
            </a:xfrm>
          </p:grpSpPr>
          <p:grpSp>
            <p:nvGrpSpPr>
              <p:cNvPr id="287" name="그룹 286">
                <a:extLst>
                  <a:ext uri="{FF2B5EF4-FFF2-40B4-BE49-F238E27FC236}">
                    <a16:creationId xmlns:a16="http://schemas.microsoft.com/office/drawing/2014/main" id="{4DCC5162-4A88-4CBE-A06B-A4790FB942BB}"/>
                  </a:ext>
                </a:extLst>
              </p:cNvPr>
              <p:cNvGrpSpPr/>
              <p:nvPr/>
            </p:nvGrpSpPr>
            <p:grpSpPr>
              <a:xfrm>
                <a:off x="5052637" y="5347710"/>
                <a:ext cx="0" cy="1905459"/>
                <a:chOff x="4766962" y="5020721"/>
                <a:chExt cx="0" cy="1905459"/>
              </a:xfrm>
            </p:grpSpPr>
            <p:cxnSp>
              <p:nvCxnSpPr>
                <p:cNvPr id="291" name="직선 연결선 290">
                  <a:extLst>
                    <a:ext uri="{FF2B5EF4-FFF2-40B4-BE49-F238E27FC236}">
                      <a16:creationId xmlns:a16="http://schemas.microsoft.com/office/drawing/2014/main" id="{D68A1B9E-922B-4441-8A99-EFE45E42A3A3}"/>
                    </a:ext>
                  </a:extLst>
                </p:cNvPr>
                <p:cNvCxnSpPr/>
                <p:nvPr/>
              </p:nvCxnSpPr>
              <p:spPr>
                <a:xfrm>
                  <a:off x="4766962" y="5484273"/>
                  <a:ext cx="0" cy="1441907"/>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2" name="직선 연결선 291">
                  <a:extLst>
                    <a:ext uri="{FF2B5EF4-FFF2-40B4-BE49-F238E27FC236}">
                      <a16:creationId xmlns:a16="http://schemas.microsoft.com/office/drawing/2014/main" id="{62CA034D-42EA-4688-A963-C8A716BC6051}"/>
                    </a:ext>
                  </a:extLst>
                </p:cNvPr>
                <p:cNvCxnSpPr/>
                <p:nvPr/>
              </p:nvCxnSpPr>
              <p:spPr>
                <a:xfrm>
                  <a:off x="4766962" y="5020721"/>
                  <a:ext cx="0" cy="555424"/>
                </a:xfrm>
                <a:prstGeom prst="line">
                  <a:avLst/>
                </a:prstGeom>
                <a:ln w="15875">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nvGrpSpPr>
              <p:cNvPr id="288" name="그룹 287">
                <a:extLst>
                  <a:ext uri="{FF2B5EF4-FFF2-40B4-BE49-F238E27FC236}">
                    <a16:creationId xmlns:a16="http://schemas.microsoft.com/office/drawing/2014/main" id="{A71FC1E2-0432-44E2-B279-111DF19BDF6A}"/>
                  </a:ext>
                </a:extLst>
              </p:cNvPr>
              <p:cNvGrpSpPr/>
              <p:nvPr/>
            </p:nvGrpSpPr>
            <p:grpSpPr>
              <a:xfrm>
                <a:off x="7866897" y="5347709"/>
                <a:ext cx="0" cy="1905460"/>
                <a:chOff x="7757798" y="5020720"/>
                <a:chExt cx="0" cy="1905460"/>
              </a:xfrm>
            </p:grpSpPr>
            <p:cxnSp>
              <p:nvCxnSpPr>
                <p:cNvPr id="289" name="직선 연결선 288">
                  <a:extLst>
                    <a:ext uri="{FF2B5EF4-FFF2-40B4-BE49-F238E27FC236}">
                      <a16:creationId xmlns:a16="http://schemas.microsoft.com/office/drawing/2014/main" id="{F2259C54-1037-463A-9309-D7125A080F6E}"/>
                    </a:ext>
                  </a:extLst>
                </p:cNvPr>
                <p:cNvCxnSpPr/>
                <p:nvPr/>
              </p:nvCxnSpPr>
              <p:spPr>
                <a:xfrm>
                  <a:off x="7757798" y="5484273"/>
                  <a:ext cx="0" cy="1441907"/>
                </a:xfrm>
                <a:prstGeom prst="line">
                  <a:avLst/>
                </a:prstGeom>
                <a:ln w="63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0" name="직선 연결선 289">
                  <a:extLst>
                    <a:ext uri="{FF2B5EF4-FFF2-40B4-BE49-F238E27FC236}">
                      <a16:creationId xmlns:a16="http://schemas.microsoft.com/office/drawing/2014/main" id="{61DF9131-DE87-45CA-801D-D4DB9AC0ED88}"/>
                    </a:ext>
                  </a:extLst>
                </p:cNvPr>
                <p:cNvCxnSpPr/>
                <p:nvPr/>
              </p:nvCxnSpPr>
              <p:spPr>
                <a:xfrm>
                  <a:off x="7757798" y="5020720"/>
                  <a:ext cx="0" cy="555424"/>
                </a:xfrm>
                <a:prstGeom prst="line">
                  <a:avLst/>
                </a:prstGeom>
                <a:ln w="15875">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sp>
          <p:nvSpPr>
            <p:cNvPr id="281" name="직사각형 280">
              <a:extLst>
                <a:ext uri="{FF2B5EF4-FFF2-40B4-BE49-F238E27FC236}">
                  <a16:creationId xmlns:a16="http://schemas.microsoft.com/office/drawing/2014/main" id="{247B4E1E-ED22-431F-A003-4D9ADE667E2D}"/>
                </a:ext>
              </a:extLst>
            </p:cNvPr>
            <p:cNvSpPr/>
            <p:nvPr/>
          </p:nvSpPr>
          <p:spPr>
            <a:xfrm>
              <a:off x="2454538" y="5377211"/>
              <a:ext cx="2381935" cy="407120"/>
            </a:xfrm>
            <a:prstGeom prst="rect">
              <a:avLst/>
            </a:prstGeom>
          </p:spPr>
          <p:txBody>
            <a:bodyPr wrap="none" lIns="0" tIns="0" rIns="0" bIns="0" anchor="ctr" anchorCtr="0">
              <a:spAutoFit/>
            </a:bodyPr>
            <a:lstStyle/>
            <a:p>
              <a:pPr algn="ctr" defTabSz="855467" fontAlgn="ctr">
                <a:spcBef>
                  <a:spcPct val="0"/>
                </a:spcBef>
                <a:spcAft>
                  <a:spcPct val="0"/>
                </a:spcAft>
                <a:defRPr/>
              </a:pPr>
              <a:r>
                <a:rPr kumimoji="1" lang="hr-HR" sz="120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rPr>
                <a:t>Ministarstvo financija SAD-a</a:t>
              </a:r>
            </a:p>
            <a:p>
              <a:pPr algn="ctr" defTabSz="855467" fontAlgn="ctr">
                <a:spcBef>
                  <a:spcPct val="0"/>
                </a:spcBef>
                <a:spcAft>
                  <a:spcPct val="0"/>
                </a:spcAft>
                <a:defRPr/>
              </a:pPr>
              <a:r>
                <a:rPr kumimoji="1" lang="hr-HR" sz="120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rPr>
                <a:t>(Ured fiskalne službe)</a:t>
              </a:r>
            </a:p>
          </p:txBody>
        </p:sp>
        <p:sp>
          <p:nvSpPr>
            <p:cNvPr id="282" name="직사각형 281">
              <a:extLst>
                <a:ext uri="{FF2B5EF4-FFF2-40B4-BE49-F238E27FC236}">
                  <a16:creationId xmlns:a16="http://schemas.microsoft.com/office/drawing/2014/main" id="{A25F9E63-C066-4012-BEF2-BE0E3DDAE9DA}"/>
                </a:ext>
              </a:extLst>
            </p:cNvPr>
            <p:cNvSpPr/>
            <p:nvPr/>
          </p:nvSpPr>
          <p:spPr>
            <a:xfrm>
              <a:off x="5343767" y="5331409"/>
              <a:ext cx="2232000" cy="498723"/>
            </a:xfrm>
            <a:prstGeom prst="rect">
              <a:avLst/>
            </a:prstGeom>
          </p:spPr>
          <p:txBody>
            <a:bodyPr wrap="square" lIns="0" tIns="0" rIns="0" bIns="0" anchor="ctr" anchorCtr="0">
              <a:spAutoFit/>
            </a:bodyPr>
            <a:lstStyle/>
            <a:p>
              <a:pPr algn="ctr" defTabSz="855467" fontAlgn="ctr">
                <a:lnSpc>
                  <a:spcPct val="80000"/>
                </a:lnSpc>
                <a:spcBef>
                  <a:spcPct val="0"/>
                </a:spcBef>
                <a:spcAft>
                  <a:spcPct val="0"/>
                </a:spcAft>
                <a:defRPr/>
              </a:pPr>
              <a:r>
                <a:rPr kumimoji="1" lang="hr-HR" sz="120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rPr>
                <a:t>Državna agencija za financijsku tehnologiju, Francuska (AIFE)</a:t>
              </a:r>
            </a:p>
          </p:txBody>
        </p:sp>
        <p:sp>
          <p:nvSpPr>
            <p:cNvPr id="283" name="직사각형 282">
              <a:extLst>
                <a:ext uri="{FF2B5EF4-FFF2-40B4-BE49-F238E27FC236}">
                  <a16:creationId xmlns:a16="http://schemas.microsoft.com/office/drawing/2014/main" id="{9FEB8E04-F68F-4028-A787-C66FB79D8CA2}"/>
                </a:ext>
              </a:extLst>
            </p:cNvPr>
            <p:cNvSpPr/>
            <p:nvPr/>
          </p:nvSpPr>
          <p:spPr>
            <a:xfrm>
              <a:off x="8158029" y="5377211"/>
              <a:ext cx="2232000" cy="407120"/>
            </a:xfrm>
            <a:prstGeom prst="rect">
              <a:avLst/>
            </a:prstGeom>
          </p:spPr>
          <p:txBody>
            <a:bodyPr wrap="square" lIns="0" tIns="0" rIns="0" bIns="0" anchor="ctr" anchorCtr="0">
              <a:spAutoFit/>
            </a:bodyPr>
            <a:lstStyle/>
            <a:p>
              <a:pPr algn="ctr" defTabSz="855467" fontAlgn="ctr">
                <a:spcBef>
                  <a:spcPct val="0"/>
                </a:spcBef>
                <a:spcAft>
                  <a:spcPct val="0"/>
                </a:spcAft>
                <a:defRPr/>
              </a:pPr>
              <a:r>
                <a:rPr kumimoji="1" lang="hr-HR" sz="1200">
                  <a:ln>
                    <a:solidFill>
                      <a:schemeClr val="bg1">
                        <a:alpha val="0"/>
                      </a:schemeClr>
                    </a:solidFill>
                  </a:ln>
                  <a:solidFill>
                    <a:schemeClr val="tx1">
                      <a:lumMod val="85000"/>
                      <a:lumOff val="15000"/>
                    </a:schemeClr>
                  </a:solidFill>
                  <a:latin typeface="Montserrat" panose="00000500000000000000" pitchFamily="2" charset="0"/>
                  <a:ea typeface="KoPub돋움체 Bold" panose="02020603020101020101" pitchFamily="18" charset="-127"/>
                </a:rPr>
                <a:t>Savezno ministarstvo financija, Njemačka (ZIVIT)</a:t>
              </a:r>
            </a:p>
          </p:txBody>
        </p:sp>
        <p:pic>
          <p:nvPicPr>
            <p:cNvPr id="284" name="그림 283">
              <a:extLst>
                <a:ext uri="{FF2B5EF4-FFF2-40B4-BE49-F238E27FC236}">
                  <a16:creationId xmlns:a16="http://schemas.microsoft.com/office/drawing/2014/main" id="{4CBA0C48-D2EB-454C-8C6C-2DE1105EE16C}"/>
                </a:ext>
              </a:extLst>
            </p:cNvPr>
            <p:cNvPicPr>
              <a:picLocks noChangeAspect="1"/>
            </p:cNvPicPr>
            <p:nvPr/>
          </p:nvPicPr>
          <p:blipFill rotWithShape="1">
            <a:blip r:embed="rId4"/>
            <a:srcRect l="44487" t="40200" r="47244" b="45800"/>
            <a:stretch/>
          </p:blipFill>
          <p:spPr>
            <a:xfrm>
              <a:off x="3067357" y="5904580"/>
              <a:ext cx="1027354" cy="1008000"/>
            </a:xfrm>
            <a:prstGeom prst="rect">
              <a:avLst/>
            </a:prstGeom>
          </p:spPr>
        </p:pic>
        <p:pic>
          <p:nvPicPr>
            <p:cNvPr id="285" name="그림 284">
              <a:extLst>
                <a:ext uri="{FF2B5EF4-FFF2-40B4-BE49-F238E27FC236}">
                  <a16:creationId xmlns:a16="http://schemas.microsoft.com/office/drawing/2014/main" id="{E3811A29-9111-44E6-9B92-E7E76543ACEE}"/>
                </a:ext>
              </a:extLst>
            </p:cNvPr>
            <p:cNvPicPr>
              <a:picLocks noChangeAspect="1"/>
            </p:cNvPicPr>
            <p:nvPr/>
          </p:nvPicPr>
          <p:blipFill rotWithShape="1">
            <a:blip r:embed="rId5"/>
            <a:srcRect r="24479"/>
            <a:stretch/>
          </p:blipFill>
          <p:spPr>
            <a:xfrm>
              <a:off x="8386299" y="5982662"/>
              <a:ext cx="1775460" cy="851836"/>
            </a:xfrm>
            <a:prstGeom prst="rect">
              <a:avLst/>
            </a:prstGeom>
          </p:spPr>
        </p:pic>
        <p:pic>
          <p:nvPicPr>
            <p:cNvPr id="286" name="그림 285">
              <a:extLst>
                <a:ext uri="{FF2B5EF4-FFF2-40B4-BE49-F238E27FC236}">
                  <a16:creationId xmlns:a16="http://schemas.microsoft.com/office/drawing/2014/main" id="{2D93EAD2-2565-4274-8BAD-C0659B304B85}"/>
                </a:ext>
              </a:extLst>
            </p:cNvPr>
            <p:cNvPicPr>
              <a:picLocks noChangeAspect="1"/>
            </p:cNvPicPr>
            <p:nvPr/>
          </p:nvPicPr>
          <p:blipFill>
            <a:blip r:embed="rId6"/>
            <a:stretch>
              <a:fillRect/>
            </a:stretch>
          </p:blipFill>
          <p:spPr>
            <a:xfrm>
              <a:off x="5599260" y="6121831"/>
              <a:ext cx="1721014" cy="573498"/>
            </a:xfrm>
            <a:prstGeom prst="rect">
              <a:avLst/>
            </a:prstGeom>
          </p:spPr>
        </p:pic>
      </p:grpSp>
      <p:grpSp>
        <p:nvGrpSpPr>
          <p:cNvPr id="103" name="그룹 102">
            <a:extLst>
              <a:ext uri="{FF2B5EF4-FFF2-40B4-BE49-F238E27FC236}">
                <a16:creationId xmlns:a16="http://schemas.microsoft.com/office/drawing/2014/main" id="{525E53D9-4E4A-4944-A5C7-8C47AF728936}"/>
              </a:ext>
            </a:extLst>
          </p:cNvPr>
          <p:cNvGrpSpPr/>
          <p:nvPr/>
        </p:nvGrpSpPr>
        <p:grpSpPr>
          <a:xfrm>
            <a:off x="0" y="1086465"/>
            <a:ext cx="1268364" cy="467035"/>
            <a:chOff x="0" y="1086465"/>
            <a:chExt cx="1268364" cy="467035"/>
          </a:xfrm>
          <a:effectLst>
            <a:outerShdw blurRad="50800" dist="38100" dir="5400000" algn="t" rotWithShape="0">
              <a:prstClr val="black">
                <a:alpha val="15000"/>
              </a:prstClr>
            </a:outerShdw>
          </a:effectLst>
        </p:grpSpPr>
        <p:sp>
          <p:nvSpPr>
            <p:cNvPr id="104" name="사각형: 둥근 위쪽 모서리 103">
              <a:extLst>
                <a:ext uri="{FF2B5EF4-FFF2-40B4-BE49-F238E27FC236}">
                  <a16:creationId xmlns:a16="http://schemas.microsoft.com/office/drawing/2014/main" id="{7AEAC66D-E991-4565-914D-BE56D95A8CC9}"/>
                </a:ext>
              </a:extLst>
            </p:cNvPr>
            <p:cNvSpPr/>
            <p:nvPr/>
          </p:nvSpPr>
          <p:spPr>
            <a:xfrm rot="5400000">
              <a:off x="400664" y="685801"/>
              <a:ext cx="467035" cy="1268364"/>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p>
          </p:txBody>
        </p:sp>
        <p:sp>
          <p:nvSpPr>
            <p:cNvPr id="105" name="사각형: 둥근 위쪽 모서리 104">
              <a:extLst>
                <a:ext uri="{FF2B5EF4-FFF2-40B4-BE49-F238E27FC236}">
                  <a16:creationId xmlns:a16="http://schemas.microsoft.com/office/drawing/2014/main" id="{D1254EAD-A4EB-43CF-8A46-BC471F141C9F}"/>
                </a:ext>
              </a:extLst>
            </p:cNvPr>
            <p:cNvSpPr/>
            <p:nvPr/>
          </p:nvSpPr>
          <p:spPr>
            <a:xfrm rot="5400000">
              <a:off x="774290" y="1059427"/>
              <a:ext cx="467035" cy="521112"/>
            </a:xfrm>
            <a:prstGeom prst="round2SameRect">
              <a:avLst>
                <a:gd name="adj1" fmla="val 5000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p>
          </p:txBody>
        </p:sp>
      </p:grpSp>
      <p:sp>
        <p:nvSpPr>
          <p:cNvPr id="106" name="TextBox 105">
            <a:extLst>
              <a:ext uri="{FF2B5EF4-FFF2-40B4-BE49-F238E27FC236}">
                <a16:creationId xmlns:a16="http://schemas.microsoft.com/office/drawing/2014/main" id="{AD90AFD6-BD69-4C9A-A432-9D348772A648}"/>
              </a:ext>
            </a:extLst>
          </p:cNvPr>
          <p:cNvSpPr txBox="1"/>
          <p:nvPr/>
        </p:nvSpPr>
        <p:spPr>
          <a:xfrm>
            <a:off x="771576" y="914401"/>
            <a:ext cx="441146" cy="560410"/>
          </a:xfrm>
          <a:prstGeom prst="rect">
            <a:avLst/>
          </a:prstGeom>
          <a:noFill/>
          <a:effectLst/>
        </p:spPr>
        <p:txBody>
          <a:bodyPr wrap="none" rtlCol="0">
            <a:spAutoFit/>
          </a:bodyPr>
          <a:lstStyle/>
          <a:p>
            <a:pPr>
              <a:lnSpc>
                <a:spcPct val="200000"/>
              </a:lnSpc>
            </a:pPr>
            <a:r>
              <a:rPr lang="hr-HR" b="1">
                <a:ln>
                  <a:solidFill>
                    <a:schemeClr val="accent1">
                      <a:shade val="50000"/>
                      <a:alpha val="0"/>
                    </a:schemeClr>
                  </a:solidFill>
                </a:ln>
                <a:solidFill>
                  <a:schemeClr val="bg1"/>
                </a:solidFill>
                <a:latin typeface="+mj-ea"/>
                <a:ea typeface="+mj-ea"/>
              </a:rPr>
              <a:t>01</a:t>
            </a:r>
          </a:p>
        </p:txBody>
      </p:sp>
      <p:sp>
        <p:nvSpPr>
          <p:cNvPr id="107" name="TextBox 106">
            <a:extLst>
              <a:ext uri="{FF2B5EF4-FFF2-40B4-BE49-F238E27FC236}">
                <a16:creationId xmlns:a16="http://schemas.microsoft.com/office/drawing/2014/main" id="{7D868CEA-5025-4A75-8EA2-7312E713E297}"/>
              </a:ext>
            </a:extLst>
          </p:cNvPr>
          <p:cNvSpPr txBox="1"/>
          <p:nvPr/>
        </p:nvSpPr>
        <p:spPr>
          <a:xfrm>
            <a:off x="1338356" y="1133285"/>
            <a:ext cx="6753225" cy="369332"/>
          </a:xfrm>
          <a:prstGeom prst="rect">
            <a:avLst/>
          </a:prstGeom>
        </p:spPr>
        <p:txBody>
          <a:bodyPr wrap="square" rtlCol="0">
            <a:spAutoFit/>
          </a:bodyPr>
          <a:lstStyle/>
          <a:p>
            <a:r>
              <a:rPr lang="hr-HR">
                <a:solidFill>
                  <a:schemeClr val="tx1">
                    <a:lumMod val="75000"/>
                    <a:lumOff val="25000"/>
                  </a:schemeClr>
                </a:solidFill>
                <a:latin typeface="Montserrat SemiBold" panose="00000700000000000000" pitchFamily="2" charset="0"/>
                <a:ea typeface="나눔스퀘어 ExtraBold" panose="020B0600000101010101" pitchFamily="50" charset="-127"/>
              </a:rPr>
              <a:t>Što je KPFIS</a:t>
            </a:r>
          </a:p>
        </p:txBody>
      </p:sp>
      <p:sp>
        <p:nvSpPr>
          <p:cNvPr id="108" name="TextBox 107">
            <a:extLst>
              <a:ext uri="{FF2B5EF4-FFF2-40B4-BE49-F238E27FC236}">
                <a16:creationId xmlns:a16="http://schemas.microsoft.com/office/drawing/2014/main" id="{BD24D722-FE99-400E-AE1B-B56187658C09}"/>
              </a:ext>
            </a:extLst>
          </p:cNvPr>
          <p:cNvSpPr txBox="1"/>
          <p:nvPr/>
        </p:nvSpPr>
        <p:spPr>
          <a:xfrm flipH="1">
            <a:off x="1432874" y="1760232"/>
            <a:ext cx="7826064" cy="567720"/>
          </a:xfrm>
          <a:prstGeom prst="rect">
            <a:avLst/>
          </a:prstGeom>
          <a:noFill/>
        </p:spPr>
        <p:txBody>
          <a:bodyPr wrap="square" lIns="0" tIns="0" rIns="0" bIns="0" rtlCol="0" anchor="t">
            <a:spAutoFit/>
          </a:bodyPr>
          <a:lstStyle>
            <a:defPPr>
              <a:defRPr lang="ko-KR"/>
            </a:defPPr>
            <a:lvl1pPr>
              <a:defRPr sz="2800" spc="-100">
                <a:ln w="6350">
                  <a:solidFill>
                    <a:schemeClr val="bg1">
                      <a:alpha val="0"/>
                    </a:schemeClr>
                  </a:solidFill>
                  <a:miter lim="800000"/>
                </a:ln>
                <a:solidFill>
                  <a:srgbClr val="004D74"/>
                </a:solidFill>
                <a:latin typeface="KoPub돋움체 Bold" panose="02020603020101020101" pitchFamily="18" charset="-127"/>
                <a:ea typeface="KoPub돋움체 Bold" panose="02020603020101020101" pitchFamily="18" charset="-127"/>
              </a:defRPr>
            </a:lvl1pPr>
          </a:lstStyle>
          <a:p>
            <a:pPr algn="ctr" rtl="0" latinLnBrk="0">
              <a:lnSpc>
                <a:spcPct val="120000"/>
              </a:lnSpc>
            </a:pPr>
            <a:r>
              <a:rPr lang="hr-HR" sz="1600" b="1" dirty="0">
                <a:ln>
                  <a:solidFill>
                    <a:srgbClr val="4F81BD">
                      <a:alpha val="0"/>
                    </a:srgbClr>
                  </a:solidFill>
                </a:ln>
                <a:solidFill>
                  <a:schemeClr val="tx1"/>
                </a:solidFill>
                <a:latin typeface="Montserrat SemiBold" panose="00000700000000000000" pitchFamily="2" charset="0"/>
                <a:ea typeface="Rix고딕 M" panose="02020603020101020101" pitchFamily="18" charset="-127"/>
              </a:rPr>
              <a:t>Dvostranački sporazum o osnivanju „specijalizirane institucije za</a:t>
            </a:r>
          </a:p>
          <a:p>
            <a:pPr algn="ctr" rtl="0" latinLnBrk="0">
              <a:lnSpc>
                <a:spcPct val="120000"/>
              </a:lnSpc>
            </a:pPr>
            <a:r>
              <a:rPr lang="hr-HR" sz="1600" b="1" dirty="0">
                <a:ln>
                  <a:solidFill>
                    <a:srgbClr val="4F81BD">
                      <a:alpha val="0"/>
                    </a:srgbClr>
                  </a:solidFill>
                </a:ln>
                <a:solidFill>
                  <a:schemeClr val="tx1"/>
                </a:solidFill>
                <a:latin typeface="Montserrat SemiBold" panose="00000700000000000000" pitchFamily="2" charset="0"/>
                <a:ea typeface="Rix고딕 M" panose="02020603020101020101" pitchFamily="18" charset="-127"/>
              </a:rPr>
              <a:t>upravljanje javnim financijama” (Zakon donesen u ožujku/martu 2016.)</a:t>
            </a:r>
          </a:p>
        </p:txBody>
      </p:sp>
      <p:sp>
        <p:nvSpPr>
          <p:cNvPr id="110" name="TextBox 109">
            <a:extLst>
              <a:ext uri="{FF2B5EF4-FFF2-40B4-BE49-F238E27FC236}">
                <a16:creationId xmlns:a16="http://schemas.microsoft.com/office/drawing/2014/main" id="{21407AEF-D7C4-4315-ACE9-5759C4B00080}"/>
              </a:ext>
            </a:extLst>
          </p:cNvPr>
          <p:cNvSpPr txBox="1"/>
          <p:nvPr/>
        </p:nvSpPr>
        <p:spPr>
          <a:xfrm>
            <a:off x="8385873" y="3178508"/>
            <a:ext cx="1330492" cy="215444"/>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hr-HR" sz="1400">
                <a:solidFill>
                  <a:srgbClr val="005B8D"/>
                </a:solidFill>
                <a:latin typeface="Montserrat Medium" panose="00000600000000000000" pitchFamily="2" charset="0"/>
                <a:ea typeface="KoPub돋움체 Bold" panose="02020603020101020101" pitchFamily="18" charset="-127"/>
              </a:rPr>
              <a:t>Četvrta generacija</a:t>
            </a:r>
          </a:p>
        </p:txBody>
      </p:sp>
      <p:sp>
        <p:nvSpPr>
          <p:cNvPr id="116" name="직사각형 115">
            <a:extLst>
              <a:ext uri="{FF2B5EF4-FFF2-40B4-BE49-F238E27FC236}">
                <a16:creationId xmlns:a16="http://schemas.microsoft.com/office/drawing/2014/main" id="{77D84C8A-5EAA-4D15-9B43-79BBD0B807E6}"/>
              </a:ext>
            </a:extLst>
          </p:cNvPr>
          <p:cNvSpPr/>
          <p:nvPr/>
        </p:nvSpPr>
        <p:spPr>
          <a:xfrm>
            <a:off x="8479392" y="4353115"/>
            <a:ext cx="1231106" cy="138499"/>
          </a:xfrm>
          <a:prstGeom prst="rect">
            <a:avLst/>
          </a:prstGeom>
          <a:noFill/>
          <a:ln w="635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scene3d>
              <a:camera prst="orthographicFront"/>
              <a:lightRig rig="threePt" dir="t"/>
            </a:scene3d>
            <a:sp3d>
              <a:bevelT w="0" h="0"/>
              <a:bevelB w="0" h="0"/>
            </a:sp3d>
          </a:bodyPr>
          <a:lstStyle/>
          <a:p>
            <a:pPr marL="0" lvl="1" defTabSz="711751" fontAlgn="ctr">
              <a:spcBef>
                <a:spcPts val="907"/>
              </a:spcBef>
              <a:spcAft>
                <a:spcPts val="454"/>
              </a:spcAft>
              <a:buClr>
                <a:schemeClr val="tx1">
                  <a:lumMod val="85000"/>
                  <a:lumOff val="15000"/>
                </a:schemeClr>
              </a:buClr>
              <a:buSzPct val="80000"/>
              <a:tabLst>
                <a:tab pos="4596013" algn="l"/>
              </a:tabLst>
            </a:pPr>
            <a:r>
              <a:rPr lang="hr-HR" sz="900" b="1">
                <a:ln>
                  <a:solidFill>
                    <a:schemeClr val="tx1">
                      <a:lumMod val="50000"/>
                      <a:lumOff val="50000"/>
                      <a:alpha val="0"/>
                    </a:schemeClr>
                  </a:solidFill>
                </a:ln>
                <a:solidFill>
                  <a:schemeClr val="tx1">
                    <a:lumMod val="50000"/>
                    <a:lumOff val="50000"/>
                  </a:schemeClr>
                </a:solidFill>
                <a:latin typeface="Montserrat" panose="00000500000000000000" pitchFamily="2" charset="0"/>
                <a:ea typeface="KoPub돋움체 Bold" panose="02020603020101020101" pitchFamily="18" charset="-127"/>
                <a:sym typeface="Wingdings" pitchFamily="2" charset="2"/>
              </a:rPr>
              <a:t>siječanj/januar 2022.</a:t>
            </a:r>
          </a:p>
        </p:txBody>
      </p:sp>
      <p:sp>
        <p:nvSpPr>
          <p:cNvPr id="2" name="직사각형 1">
            <a:extLst>
              <a:ext uri="{FF2B5EF4-FFF2-40B4-BE49-F238E27FC236}">
                <a16:creationId xmlns:a16="http://schemas.microsoft.com/office/drawing/2014/main" id="{8378BEAE-5816-4B8D-ABB6-8EF066BE2C66}"/>
              </a:ext>
            </a:extLst>
          </p:cNvPr>
          <p:cNvSpPr/>
          <p:nvPr/>
        </p:nvSpPr>
        <p:spPr>
          <a:xfrm>
            <a:off x="8345975" y="3433457"/>
            <a:ext cx="45719" cy="1064680"/>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ko-KR" altLang="en-US" sz="1600" dirty="0"/>
          </a:p>
        </p:txBody>
      </p:sp>
      <p:grpSp>
        <p:nvGrpSpPr>
          <p:cNvPr id="3" name="그룹 2">
            <a:extLst>
              <a:ext uri="{FF2B5EF4-FFF2-40B4-BE49-F238E27FC236}">
                <a16:creationId xmlns:a16="http://schemas.microsoft.com/office/drawing/2014/main" id="{43E4CC8C-DF5B-4B7D-A2D2-C19CEA4A5689}"/>
              </a:ext>
            </a:extLst>
          </p:cNvPr>
          <p:cNvGrpSpPr/>
          <p:nvPr/>
        </p:nvGrpSpPr>
        <p:grpSpPr>
          <a:xfrm>
            <a:off x="8350855" y="3600183"/>
            <a:ext cx="1360178" cy="639726"/>
            <a:chOff x="8350855" y="3600183"/>
            <a:chExt cx="1360178" cy="639726"/>
          </a:xfrm>
        </p:grpSpPr>
        <p:sp>
          <p:nvSpPr>
            <p:cNvPr id="111" name="양쪽 모서리가 둥근 사각형 931">
              <a:extLst>
                <a:ext uri="{FF2B5EF4-FFF2-40B4-BE49-F238E27FC236}">
                  <a16:creationId xmlns:a16="http://schemas.microsoft.com/office/drawing/2014/main" id="{3E1D6C2C-CC0D-4DC4-865D-05E998ABE7CF}"/>
                </a:ext>
              </a:extLst>
            </p:cNvPr>
            <p:cNvSpPr/>
            <p:nvPr/>
          </p:nvSpPr>
          <p:spPr>
            <a:xfrm rot="5400000">
              <a:off x="8711081" y="3239957"/>
              <a:ext cx="639726" cy="1360178"/>
            </a:xfrm>
            <a:prstGeom prst="round2SameRect">
              <a:avLst>
                <a:gd name="adj1" fmla="val 50000"/>
                <a:gd name="adj2" fmla="val 0"/>
              </a:avLst>
            </a:prstGeom>
            <a:solidFill>
              <a:srgbClr val="0D5180"/>
            </a:solidFill>
            <a:ln>
              <a:noFill/>
            </a:ln>
          </p:spPr>
          <p:txBody>
            <a:bodyPr vert="horz" wrap="square" lIns="82953" tIns="41476" rIns="82953" bIns="41476" numCol="1" anchor="t" anchorCtr="0" compatLnSpc="1">
              <a:prstTxWarp prst="textNoShape">
                <a:avLst/>
              </a:prstTxWarp>
            </a:bodyPr>
            <a:lstStyle/>
            <a:p>
              <a:pPr latinLnBrk="0"/>
              <a:endParaRPr lang="ko-KR" altLang="en-US" sz="1600" dirty="0">
                <a:ln>
                  <a:solidFill>
                    <a:schemeClr val="bg1">
                      <a:alpha val="0"/>
                    </a:schemeClr>
                  </a:solidFill>
                </a:ln>
                <a:latin typeface="Montserrat" panose="00000500000000000000" pitchFamily="2" charset="0"/>
                <a:ea typeface="KoPub돋움체 Bold" panose="02020603020101020101" pitchFamily="18" charset="-127"/>
                <a:sym typeface="Wingdings" pitchFamily="2" charset="2"/>
              </a:endParaRPr>
            </a:p>
          </p:txBody>
        </p:sp>
        <p:sp>
          <p:nvSpPr>
            <p:cNvPr id="112" name="TextBox 111">
              <a:extLst>
                <a:ext uri="{FF2B5EF4-FFF2-40B4-BE49-F238E27FC236}">
                  <a16:creationId xmlns:a16="http://schemas.microsoft.com/office/drawing/2014/main" id="{4DE02927-7963-4DCD-8655-846BDD616849}"/>
                </a:ext>
              </a:extLst>
            </p:cNvPr>
            <p:cNvSpPr txBox="1"/>
            <p:nvPr/>
          </p:nvSpPr>
          <p:spPr>
            <a:xfrm>
              <a:off x="8408288" y="3747984"/>
              <a:ext cx="956993" cy="353943"/>
            </a:xfrm>
            <a:prstGeom prst="rect">
              <a:avLst/>
            </a:prstGeom>
            <a:noFill/>
          </p:spPr>
          <p:txBody>
            <a:bodyPr wrap="none" lIns="0" tIns="0" rIns="0" bIns="0" rtlCol="0" anchor="ctr">
              <a:spAutoFit/>
            </a:bodyPr>
            <a:lstStyle>
              <a:defPPr>
                <a:defRPr lang="ko-KR"/>
              </a:defPPr>
              <a:lvl1pPr latinLnBrk="0">
                <a:defRPr sz="2400" spc="-150">
                  <a:ln>
                    <a:solidFill>
                      <a:schemeClr val="tx1">
                        <a:alpha val="0"/>
                      </a:schemeClr>
                    </a:solidFill>
                  </a:ln>
                  <a:solidFill>
                    <a:srgbClr val="005482"/>
                  </a:solidFill>
                  <a:latin typeface="뫼비우스 Bold" panose="02000500000000000000" pitchFamily="2" charset="-127"/>
                  <a:ea typeface="뫼비우스 Bold" panose="02000500000000000000" pitchFamily="2" charset="-127"/>
                </a:defRPr>
              </a:lvl1pPr>
            </a:lstStyle>
            <a:p>
              <a:r>
                <a:rPr lang="hr-HR" sz="1200">
                  <a:solidFill>
                    <a:schemeClr val="bg1"/>
                  </a:solidFill>
                  <a:latin typeface="Montserrat" panose="00000500000000000000" pitchFamily="2" charset="0"/>
                  <a:ea typeface="KoPub돋움체 Bold" panose="02020603020101020101" pitchFamily="18" charset="-127"/>
                </a:rPr>
                <a:t>Nova generacija</a:t>
              </a:r>
            </a:p>
            <a:p>
              <a:r>
                <a:rPr lang="hr-HR" sz="1100">
                  <a:solidFill>
                    <a:schemeClr val="bg1"/>
                  </a:solidFill>
                  <a:latin typeface="Montserrat" panose="00000500000000000000" pitchFamily="2" charset="0"/>
                  <a:ea typeface="KoPub돋움체 Bold" panose="02020603020101020101" pitchFamily="18" charset="-127"/>
                </a:rPr>
                <a:t>sustava dBrain</a:t>
              </a:r>
            </a:p>
          </p:txBody>
        </p:sp>
      </p:grpSp>
      <p:grpSp>
        <p:nvGrpSpPr>
          <p:cNvPr id="4" name="그룹 3">
            <a:extLst>
              <a:ext uri="{FF2B5EF4-FFF2-40B4-BE49-F238E27FC236}">
                <a16:creationId xmlns:a16="http://schemas.microsoft.com/office/drawing/2014/main" id="{5EBA19E1-CD6A-4E5B-8A5C-EF52D40AD90F}"/>
              </a:ext>
            </a:extLst>
          </p:cNvPr>
          <p:cNvGrpSpPr/>
          <p:nvPr/>
        </p:nvGrpSpPr>
        <p:grpSpPr>
          <a:xfrm>
            <a:off x="8274955" y="4331290"/>
            <a:ext cx="190656" cy="193960"/>
            <a:chOff x="8274955" y="4331290"/>
            <a:chExt cx="190656" cy="193960"/>
          </a:xfrm>
        </p:grpSpPr>
        <p:sp>
          <p:nvSpPr>
            <p:cNvPr id="115" name="눈물 방울 114">
              <a:extLst>
                <a:ext uri="{FF2B5EF4-FFF2-40B4-BE49-F238E27FC236}">
                  <a16:creationId xmlns:a16="http://schemas.microsoft.com/office/drawing/2014/main" id="{CF2051D3-45D0-49B0-BEC9-A50099827AF4}"/>
                </a:ext>
              </a:extLst>
            </p:cNvPr>
            <p:cNvSpPr/>
            <p:nvPr/>
          </p:nvSpPr>
          <p:spPr>
            <a:xfrm rot="8100000">
              <a:off x="8274955" y="4331290"/>
              <a:ext cx="190656" cy="193960"/>
            </a:xfrm>
            <a:prstGeom prst="teardrop">
              <a:avLst/>
            </a:prstGeom>
            <a:solidFill>
              <a:srgbClr val="005B8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latinLnBrk="0"/>
              <a:endParaRPr lang="ko-KR" altLang="en-US" sz="500" dirty="0">
                <a:ln>
                  <a:solidFill>
                    <a:srgbClr val="ADADAD">
                      <a:alpha val="0"/>
                    </a:srgbClr>
                  </a:solidFill>
                </a:ln>
                <a:solidFill>
                  <a:schemeClr val="bg1"/>
                </a:solidFill>
                <a:latin typeface="Montserrat" panose="00000500000000000000" pitchFamily="2" charset="0"/>
                <a:ea typeface="KoPub돋움체 Bold" panose="02020603020101020101" pitchFamily="18" charset="-127"/>
              </a:endParaRPr>
            </a:p>
          </p:txBody>
        </p:sp>
        <p:sp>
          <p:nvSpPr>
            <p:cNvPr id="114" name="타원 113">
              <a:extLst>
                <a:ext uri="{FF2B5EF4-FFF2-40B4-BE49-F238E27FC236}">
                  <a16:creationId xmlns:a16="http://schemas.microsoft.com/office/drawing/2014/main" id="{FDE88EAD-77D2-4D1A-939A-6C915A12793C}"/>
                </a:ext>
              </a:extLst>
            </p:cNvPr>
            <p:cNvSpPr/>
            <p:nvPr/>
          </p:nvSpPr>
          <p:spPr bwMode="auto">
            <a:xfrm>
              <a:off x="8316191" y="4372752"/>
              <a:ext cx="111356" cy="113735"/>
            </a:xfrm>
            <a:prstGeom prst="ellipse">
              <a:avLst/>
            </a:prstGeom>
            <a:solidFill>
              <a:schemeClr val="bg1"/>
            </a:solidFill>
            <a:ln w="19050" cap="flat" cmpd="sng" algn="ctr">
              <a:noFill/>
              <a:prstDash val="solid"/>
              <a:round/>
              <a:headEnd type="none" w="med" len="med"/>
              <a:tailEnd type="none" w="med" len="med"/>
            </a:ln>
            <a:effectLst/>
          </p:spPr>
          <p:txBody>
            <a:bodyPr vert="horz" wrap="square" lIns="82953" tIns="41476" rIns="82953" bIns="41476" numCol="1" rtlCol="0" anchor="t" anchorCtr="0" compatLnSpc="1">
              <a:prstTxWarp prst="textNoShape">
                <a:avLst/>
              </a:prstTxWarp>
              <a:scene3d>
                <a:camera prst="orthographicFront"/>
                <a:lightRig rig="threePt" dir="t"/>
              </a:scene3d>
              <a:sp3d>
                <a:bevelT w="1270"/>
              </a:sp3d>
            </a:bodyPr>
            <a:lstStyle/>
            <a:p>
              <a:pPr defTabSz="693975"/>
              <a:endParaRPr lang="ko-KR" altLang="en-US" sz="1600" dirty="0">
                <a:ln>
                  <a:solidFill>
                    <a:srgbClr val="ADADAD">
                      <a:alpha val="0"/>
                    </a:srgbClr>
                  </a:solidFill>
                </a:ln>
                <a:latin typeface="Montserrat" panose="00000500000000000000" pitchFamily="2" charset="0"/>
                <a:ea typeface="KoPub돋움체 Bold" panose="02020603020101020101" pitchFamily="18" charset="-127"/>
              </a:endParaRPr>
            </a:p>
          </p:txBody>
        </p:sp>
      </p:grpSp>
      <p:cxnSp>
        <p:nvCxnSpPr>
          <p:cNvPr id="120" name="직선 연결선 119">
            <a:extLst>
              <a:ext uri="{FF2B5EF4-FFF2-40B4-BE49-F238E27FC236}">
                <a16:creationId xmlns:a16="http://schemas.microsoft.com/office/drawing/2014/main" id="{E0CC6705-A1D7-4299-96EE-DBA6F6F389E6}"/>
              </a:ext>
            </a:extLst>
          </p:cNvPr>
          <p:cNvCxnSpPr/>
          <p:nvPr/>
        </p:nvCxnSpPr>
        <p:spPr>
          <a:xfrm>
            <a:off x="8398206" y="3434585"/>
            <a:ext cx="394296" cy="0"/>
          </a:xfrm>
          <a:prstGeom prst="line">
            <a:avLst/>
          </a:prstGeom>
          <a:ln w="31750">
            <a:solidFill>
              <a:schemeClr val="tx1">
                <a:lumMod val="50000"/>
                <a:lumOff val="50000"/>
              </a:schemeClr>
            </a:solidFill>
            <a:tailEnd w="med" len="sm"/>
          </a:ln>
        </p:spPr>
        <p:style>
          <a:lnRef idx="1">
            <a:schemeClr val="accent1"/>
          </a:lnRef>
          <a:fillRef idx="0">
            <a:schemeClr val="accent1"/>
          </a:fillRef>
          <a:effectRef idx="0">
            <a:schemeClr val="accent1"/>
          </a:effectRef>
          <a:fontRef idx="minor">
            <a:schemeClr val="tx1"/>
          </a:fontRef>
        </p:style>
      </p:cxnSp>
      <p:sp>
        <p:nvSpPr>
          <p:cNvPr id="117" name="슬라이드 번호 개체 틀 2">
            <a:extLst>
              <a:ext uri="{FF2B5EF4-FFF2-40B4-BE49-F238E27FC236}">
                <a16:creationId xmlns:a16="http://schemas.microsoft.com/office/drawing/2014/main" id="{5B9EAA18-47AB-4ECC-959D-7724E5F80A02}"/>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hr-HR" sz="1050" b="1">
                <a:solidFill>
                  <a:schemeClr val="tx1">
                    <a:lumMod val="65000"/>
                    <a:lumOff val="35000"/>
                  </a:schemeClr>
                </a:solidFill>
                <a:latin typeface="+mn-ea"/>
              </a:rPr>
              <a:t>- </a:t>
            </a:r>
            <a:fld id="{9D3B0FC0-D4DA-4B18-8421-AF98AD9DE8E5}" type="slidenum">
              <a:rPr lang="ko-KR" altLang="en-US" sz="1050" b="1" smtClean="0">
                <a:solidFill>
                  <a:schemeClr val="tx1">
                    <a:lumMod val="65000"/>
                    <a:lumOff val="35000"/>
                  </a:schemeClr>
                </a:solidFill>
                <a:latin typeface="+mn-ea"/>
              </a:rPr>
              <a:pPr algn="ctr"/>
              <a:t>3</a:t>
            </a:fld>
            <a:r>
              <a:rPr lang="hr-HR" sz="1050" b="1">
                <a:solidFill>
                  <a:schemeClr val="tx1">
                    <a:lumMod val="65000"/>
                    <a:lumOff val="35000"/>
                  </a:schemeClr>
                </a:solidFill>
                <a:latin typeface="+mn-ea"/>
              </a:rPr>
              <a:t> -</a:t>
            </a:r>
          </a:p>
        </p:txBody>
      </p:sp>
    </p:spTree>
    <p:extLst>
      <p:ext uri="{BB962C8B-B14F-4D97-AF65-F5344CB8AC3E}">
        <p14:creationId xmlns:p14="http://schemas.microsoft.com/office/powerpoint/2010/main" val="119192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그룹 102">
            <a:extLst>
              <a:ext uri="{FF2B5EF4-FFF2-40B4-BE49-F238E27FC236}">
                <a16:creationId xmlns:a16="http://schemas.microsoft.com/office/drawing/2014/main" id="{525E53D9-4E4A-4944-A5C7-8C47AF728936}"/>
              </a:ext>
            </a:extLst>
          </p:cNvPr>
          <p:cNvGrpSpPr/>
          <p:nvPr/>
        </p:nvGrpSpPr>
        <p:grpSpPr>
          <a:xfrm>
            <a:off x="0" y="1086465"/>
            <a:ext cx="1268364" cy="467035"/>
            <a:chOff x="0" y="1086465"/>
            <a:chExt cx="1268364" cy="467035"/>
          </a:xfrm>
          <a:effectLst>
            <a:outerShdw blurRad="50800" dist="38100" dir="5400000" algn="t" rotWithShape="0">
              <a:prstClr val="black">
                <a:alpha val="15000"/>
              </a:prstClr>
            </a:outerShdw>
          </a:effectLst>
        </p:grpSpPr>
        <p:sp>
          <p:nvSpPr>
            <p:cNvPr id="104" name="사각형: 둥근 위쪽 모서리 103">
              <a:extLst>
                <a:ext uri="{FF2B5EF4-FFF2-40B4-BE49-F238E27FC236}">
                  <a16:creationId xmlns:a16="http://schemas.microsoft.com/office/drawing/2014/main" id="{7AEAC66D-E991-4565-914D-BE56D95A8CC9}"/>
                </a:ext>
              </a:extLst>
            </p:cNvPr>
            <p:cNvSpPr/>
            <p:nvPr/>
          </p:nvSpPr>
          <p:spPr>
            <a:xfrm rot="5400000">
              <a:off x="400664" y="685801"/>
              <a:ext cx="467035" cy="1268364"/>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5" name="사각형: 둥근 위쪽 모서리 104">
              <a:extLst>
                <a:ext uri="{FF2B5EF4-FFF2-40B4-BE49-F238E27FC236}">
                  <a16:creationId xmlns:a16="http://schemas.microsoft.com/office/drawing/2014/main" id="{D1254EAD-A4EB-43CF-8A46-BC471F141C9F}"/>
                </a:ext>
              </a:extLst>
            </p:cNvPr>
            <p:cNvSpPr/>
            <p:nvPr/>
          </p:nvSpPr>
          <p:spPr>
            <a:xfrm rot="5400000">
              <a:off x="774290" y="1059427"/>
              <a:ext cx="467035" cy="521112"/>
            </a:xfrm>
            <a:prstGeom prst="round2SameRect">
              <a:avLst>
                <a:gd name="adj1" fmla="val 5000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06" name="TextBox 105">
            <a:extLst>
              <a:ext uri="{FF2B5EF4-FFF2-40B4-BE49-F238E27FC236}">
                <a16:creationId xmlns:a16="http://schemas.microsoft.com/office/drawing/2014/main" id="{AD90AFD6-BD69-4C9A-A432-9D348772A648}"/>
              </a:ext>
            </a:extLst>
          </p:cNvPr>
          <p:cNvSpPr txBox="1"/>
          <p:nvPr/>
        </p:nvSpPr>
        <p:spPr>
          <a:xfrm>
            <a:off x="771576" y="914401"/>
            <a:ext cx="444352" cy="609911"/>
          </a:xfrm>
          <a:prstGeom prst="rect">
            <a:avLst/>
          </a:prstGeom>
          <a:noFill/>
          <a:effectLst/>
        </p:spPr>
        <p:txBody>
          <a:bodyPr wrap="none" rtlCol="0">
            <a:spAutoFit/>
          </a:bodyPr>
          <a:lstStyle/>
          <a:p>
            <a:pPr>
              <a:lnSpc>
                <a:spcPct val="200000"/>
              </a:lnSpc>
            </a:pPr>
            <a:r>
              <a:rPr lang="hr-HR" sz="2000" b="1">
                <a:ln>
                  <a:solidFill>
                    <a:schemeClr val="accent1">
                      <a:shade val="50000"/>
                      <a:alpha val="0"/>
                    </a:schemeClr>
                  </a:solidFill>
                </a:ln>
                <a:solidFill>
                  <a:schemeClr val="bg1"/>
                </a:solidFill>
                <a:latin typeface="+mj-ea"/>
                <a:ea typeface="+mj-ea"/>
              </a:rPr>
              <a:t>02.</a:t>
            </a:r>
          </a:p>
        </p:txBody>
      </p:sp>
      <p:sp>
        <p:nvSpPr>
          <p:cNvPr id="107" name="TextBox 106">
            <a:extLst>
              <a:ext uri="{FF2B5EF4-FFF2-40B4-BE49-F238E27FC236}">
                <a16:creationId xmlns:a16="http://schemas.microsoft.com/office/drawing/2014/main" id="{7D868CEA-5025-4A75-8EA2-7312E713E297}"/>
              </a:ext>
            </a:extLst>
          </p:cNvPr>
          <p:cNvSpPr txBox="1"/>
          <p:nvPr/>
        </p:nvSpPr>
        <p:spPr>
          <a:xfrm>
            <a:off x="1338356" y="1133285"/>
            <a:ext cx="6753225" cy="400110"/>
          </a:xfrm>
          <a:prstGeom prst="rect">
            <a:avLst/>
          </a:prstGeom>
        </p:spPr>
        <p:txBody>
          <a:bodyPr wrap="square" rtlCol="0">
            <a:spAutoFit/>
          </a:bodyPr>
          <a:lstStyle/>
          <a:p>
            <a:r>
              <a:rPr lang="hr-HR" sz="2000">
                <a:solidFill>
                  <a:schemeClr val="tx1">
                    <a:lumMod val="75000"/>
                    <a:lumOff val="25000"/>
                  </a:schemeClr>
                </a:solidFill>
                <a:latin typeface="Montserrat SemiBold" panose="00000700000000000000" pitchFamily="2" charset="0"/>
                <a:ea typeface="나눔스퀘어 ExtraBold" panose="020B0600000101010101" pitchFamily="50" charset="-127"/>
              </a:rPr>
              <a:t>Uloga KPFIS-a</a:t>
            </a:r>
          </a:p>
        </p:txBody>
      </p:sp>
      <p:sp>
        <p:nvSpPr>
          <p:cNvPr id="117" name="슬라이드 번호 개체 틀 2">
            <a:extLst>
              <a:ext uri="{FF2B5EF4-FFF2-40B4-BE49-F238E27FC236}">
                <a16:creationId xmlns:a16="http://schemas.microsoft.com/office/drawing/2014/main" id="{5B9EAA18-47AB-4ECC-959D-7724E5F80A02}"/>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hr-HR" sz="1100" b="1">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4</a:t>
            </a:fld>
            <a:r>
              <a:rPr lang="hr-HR" sz="1100" b="1">
                <a:solidFill>
                  <a:schemeClr val="tx1">
                    <a:lumMod val="65000"/>
                    <a:lumOff val="35000"/>
                  </a:schemeClr>
                </a:solidFill>
                <a:latin typeface="+mn-ea"/>
              </a:rPr>
              <a:t> -</a:t>
            </a:r>
          </a:p>
        </p:txBody>
      </p:sp>
      <p:grpSp>
        <p:nvGrpSpPr>
          <p:cNvPr id="109" name="그룹 108">
            <a:extLst>
              <a:ext uri="{FF2B5EF4-FFF2-40B4-BE49-F238E27FC236}">
                <a16:creationId xmlns:a16="http://schemas.microsoft.com/office/drawing/2014/main" id="{E1D5BE4C-9048-4A08-847E-24CA6A25F4A3}"/>
              </a:ext>
            </a:extLst>
          </p:cNvPr>
          <p:cNvGrpSpPr/>
          <p:nvPr/>
        </p:nvGrpSpPr>
        <p:grpSpPr>
          <a:xfrm>
            <a:off x="250544" y="1673526"/>
            <a:ext cx="10255329" cy="5618710"/>
            <a:chOff x="5702247" y="2311333"/>
            <a:chExt cx="3878369" cy="4718118"/>
          </a:xfrm>
        </p:grpSpPr>
        <p:sp>
          <p:nvSpPr>
            <p:cNvPr id="113" name="모서리가 둥근 직사각형 314">
              <a:extLst>
                <a:ext uri="{FF2B5EF4-FFF2-40B4-BE49-F238E27FC236}">
                  <a16:creationId xmlns:a16="http://schemas.microsoft.com/office/drawing/2014/main" id="{5D1A4A3A-2ABA-4250-9ACE-D6180C1AA437}"/>
                </a:ext>
              </a:extLst>
            </p:cNvPr>
            <p:cNvSpPr/>
            <p:nvPr/>
          </p:nvSpPr>
          <p:spPr>
            <a:xfrm>
              <a:off x="5702247" y="2325500"/>
              <a:ext cx="3878369" cy="4689785"/>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dirty="0">
                <a:solidFill>
                  <a:prstClr val="white"/>
                </a:solidFill>
                <a:ea typeface="KoPub돋움체 Medium" panose="02020603020101020101" pitchFamily="18" charset="-127"/>
              </a:endParaRPr>
            </a:p>
          </p:txBody>
        </p:sp>
        <p:sp>
          <p:nvSpPr>
            <p:cNvPr id="118" name="모서리가 둥근 직사각형 324">
              <a:extLst>
                <a:ext uri="{FF2B5EF4-FFF2-40B4-BE49-F238E27FC236}">
                  <a16:creationId xmlns:a16="http://schemas.microsoft.com/office/drawing/2014/main" id="{CA8086EC-F062-49F4-9E6C-D74E2ED20E30}"/>
                </a:ext>
              </a:extLst>
            </p:cNvPr>
            <p:cNvSpPr/>
            <p:nvPr/>
          </p:nvSpPr>
          <p:spPr>
            <a:xfrm>
              <a:off x="5702247" y="2311333"/>
              <a:ext cx="3878369" cy="4718118"/>
            </a:xfrm>
            <a:prstGeom prst="roundRect">
              <a:avLst>
                <a:gd name="adj" fmla="val 0"/>
              </a:avLst>
            </a:prstGeom>
            <a:noFill/>
            <a:ln w="28575">
              <a:solidFill>
                <a:srgbClr val="005B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dirty="0">
                <a:solidFill>
                  <a:prstClr val="white"/>
                </a:solidFill>
                <a:ea typeface="KoPub돋움체 Medium" panose="02020603020101020101" pitchFamily="18" charset="-127"/>
              </a:endParaRPr>
            </a:p>
          </p:txBody>
        </p:sp>
      </p:grpSp>
      <p:sp>
        <p:nvSpPr>
          <p:cNvPr id="131" name="슬라이드 번호 개체 틀 2">
            <a:extLst>
              <a:ext uri="{FF2B5EF4-FFF2-40B4-BE49-F238E27FC236}">
                <a16:creationId xmlns:a16="http://schemas.microsoft.com/office/drawing/2014/main" id="{A2A1939B-1A06-4A11-AA53-5F514F2265EE}"/>
              </a:ext>
            </a:extLst>
          </p:cNvPr>
          <p:cNvSpPr txBox="1">
            <a:spLocks/>
          </p:cNvSpPr>
          <p:nvPr/>
        </p:nvSpPr>
        <p:spPr>
          <a:xfrm>
            <a:off x="4331196" y="73270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hr-HR" sz="1100" b="1">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4</a:t>
            </a:fld>
            <a:r>
              <a:rPr lang="hr-HR" sz="1100" b="1">
                <a:solidFill>
                  <a:schemeClr val="tx1">
                    <a:lumMod val="65000"/>
                    <a:lumOff val="35000"/>
                  </a:schemeClr>
                </a:solidFill>
                <a:latin typeface="+mn-ea"/>
              </a:rPr>
              <a:t> -</a:t>
            </a:r>
          </a:p>
        </p:txBody>
      </p:sp>
      <p:grpSp>
        <p:nvGrpSpPr>
          <p:cNvPr id="133" name="그룹 132">
            <a:extLst>
              <a:ext uri="{FF2B5EF4-FFF2-40B4-BE49-F238E27FC236}">
                <a16:creationId xmlns:a16="http://schemas.microsoft.com/office/drawing/2014/main" id="{E624E4EB-E312-4AE7-B265-7EB2C26B3B84}"/>
              </a:ext>
            </a:extLst>
          </p:cNvPr>
          <p:cNvGrpSpPr/>
          <p:nvPr/>
        </p:nvGrpSpPr>
        <p:grpSpPr>
          <a:xfrm>
            <a:off x="5212612" y="1519494"/>
            <a:ext cx="78391" cy="85174"/>
            <a:chOff x="11742569" y="4094628"/>
            <a:chExt cx="135242" cy="94200"/>
          </a:xfrm>
        </p:grpSpPr>
        <p:sp>
          <p:nvSpPr>
            <p:cNvPr id="134" name="직사각형 133">
              <a:extLst>
                <a:ext uri="{FF2B5EF4-FFF2-40B4-BE49-F238E27FC236}">
                  <a16:creationId xmlns:a16="http://schemas.microsoft.com/office/drawing/2014/main" id="{B5EC10C3-9525-47A7-8CA7-1075FF35E757}"/>
                </a:ext>
              </a:extLst>
            </p:cNvPr>
            <p:cNvSpPr/>
            <p:nvPr/>
          </p:nvSpPr>
          <p:spPr>
            <a:xfrm>
              <a:off x="11742569" y="4094628"/>
              <a:ext cx="135242"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100" dirty="0">
                <a:latin typeface="Montserrat Medium" panose="00000600000000000000" pitchFamily="2" charset="0"/>
                <a:ea typeface="KoPub돋움체 Bold" panose="02020603020101020101" pitchFamily="18" charset="-127"/>
              </a:endParaRPr>
            </a:p>
          </p:txBody>
        </p:sp>
        <p:sp>
          <p:nvSpPr>
            <p:cNvPr id="135" name="직사각형 134">
              <a:extLst>
                <a:ext uri="{FF2B5EF4-FFF2-40B4-BE49-F238E27FC236}">
                  <a16:creationId xmlns:a16="http://schemas.microsoft.com/office/drawing/2014/main" id="{A56DB23C-BEDF-4357-8BE0-B07805099968}"/>
                </a:ext>
              </a:extLst>
            </p:cNvPr>
            <p:cNvSpPr/>
            <p:nvPr/>
          </p:nvSpPr>
          <p:spPr>
            <a:xfrm>
              <a:off x="11742569" y="4132728"/>
              <a:ext cx="135242"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100" dirty="0">
                <a:latin typeface="Montserrat Medium" panose="00000600000000000000" pitchFamily="2" charset="0"/>
                <a:ea typeface="KoPub돋움체 Bold" panose="02020603020101020101" pitchFamily="18" charset="-127"/>
              </a:endParaRPr>
            </a:p>
          </p:txBody>
        </p:sp>
        <p:sp>
          <p:nvSpPr>
            <p:cNvPr id="136" name="직사각형 135">
              <a:extLst>
                <a:ext uri="{FF2B5EF4-FFF2-40B4-BE49-F238E27FC236}">
                  <a16:creationId xmlns:a16="http://schemas.microsoft.com/office/drawing/2014/main" id="{AF511458-21FC-4AEB-B2FF-4747B147A552}"/>
                </a:ext>
              </a:extLst>
            </p:cNvPr>
            <p:cNvSpPr/>
            <p:nvPr/>
          </p:nvSpPr>
          <p:spPr>
            <a:xfrm>
              <a:off x="11742569" y="4170828"/>
              <a:ext cx="135242"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100" dirty="0">
                <a:latin typeface="Montserrat Medium" panose="00000600000000000000" pitchFamily="2" charset="0"/>
                <a:ea typeface="KoPub돋움체 Bold" panose="02020603020101020101" pitchFamily="18" charset="-127"/>
              </a:endParaRPr>
            </a:p>
          </p:txBody>
        </p:sp>
      </p:grpSp>
      <p:sp>
        <p:nvSpPr>
          <p:cNvPr id="137" name="직사각형 136">
            <a:extLst>
              <a:ext uri="{FF2B5EF4-FFF2-40B4-BE49-F238E27FC236}">
                <a16:creationId xmlns:a16="http://schemas.microsoft.com/office/drawing/2014/main" id="{2F239D0E-6729-4F90-97A4-B07858886FA0}"/>
              </a:ext>
            </a:extLst>
          </p:cNvPr>
          <p:cNvSpPr/>
          <p:nvPr/>
        </p:nvSpPr>
        <p:spPr>
          <a:xfrm flipH="1">
            <a:off x="764467" y="2649168"/>
            <a:ext cx="9708000" cy="1066941"/>
          </a:xfrm>
          <a:prstGeom prst="rect">
            <a:avLst/>
          </a:prstGeom>
        </p:spPr>
        <p:txBody>
          <a:bodyPr wrap="square" lIns="91422" tIns="45711" rIns="91422" bIns="45711">
            <a:spAutoFit/>
          </a:bodyPr>
          <a:lstStyle/>
          <a:p>
            <a:pPr marL="130175" indent="-130175" latinLnBrk="0">
              <a:spcAft>
                <a:spcPts val="200"/>
              </a:spcAft>
              <a:buFont typeface="Wingdings" pitchFamily="2" charset="2"/>
              <a:buChar char="§"/>
            </a:pPr>
            <a:r>
              <a:rPr lang="hr-HR" sz="200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poboljšanje javnog fiskalnog upravljanja u Koreji i doprinos    </a:t>
            </a:r>
          </a:p>
          <a:p>
            <a:pPr latinLnBrk="0">
              <a:spcAft>
                <a:spcPts val="200"/>
              </a:spcAft>
            </a:pPr>
            <a:r>
              <a:rPr lang="hr-HR" sz="200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razvoju informacijskih sustava za fiskalno upravljanje u  </a:t>
            </a:r>
          </a:p>
          <a:p>
            <a:pPr latinLnBrk="0">
              <a:spcAft>
                <a:spcPts val="200"/>
              </a:spcAft>
            </a:pPr>
            <a:r>
              <a:rPr lang="hr-HR" sz="200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međunarodnoj zajednici</a:t>
            </a:r>
          </a:p>
        </p:txBody>
      </p:sp>
      <p:sp>
        <p:nvSpPr>
          <p:cNvPr id="138" name="직사각형 137">
            <a:extLst>
              <a:ext uri="{FF2B5EF4-FFF2-40B4-BE49-F238E27FC236}">
                <a16:creationId xmlns:a16="http://schemas.microsoft.com/office/drawing/2014/main" id="{6E383C4B-7187-4D6E-907B-D6D165D0C2EA}"/>
              </a:ext>
            </a:extLst>
          </p:cNvPr>
          <p:cNvSpPr/>
          <p:nvPr/>
        </p:nvSpPr>
        <p:spPr>
          <a:xfrm>
            <a:off x="865777" y="1949572"/>
            <a:ext cx="7657121" cy="632573"/>
          </a:xfrm>
          <a:prstGeom prst="rect">
            <a:avLst/>
          </a:prstGeom>
          <a:noFill/>
          <a:ln w="9525">
            <a:noFill/>
          </a:ln>
        </p:spPr>
        <p:txBody>
          <a:bodyPr vert="horz" wrap="square" lIns="396000" tIns="45720" rIns="91440" bIns="45720" numCol="1" anchor="ctr" anchorCtr="0" compatLnSpc="1">
            <a:prstTxWarp prst="textNoShape">
              <a:avLst/>
            </a:prstTxWarp>
            <a:scene3d>
              <a:camera prst="orthographicFront"/>
              <a:lightRig rig="threePt" dir="t"/>
            </a:scene3d>
            <a:sp3d>
              <a:bevelT w="0" h="0"/>
              <a:bevelB w="0" h="0"/>
            </a:sp3d>
          </a:bodyPr>
          <a:lstStyle/>
          <a:p>
            <a:pPr defTabSz="1067256">
              <a:spcAft>
                <a:spcPts val="299"/>
              </a:spcAft>
            </a:pPr>
            <a:r>
              <a:rPr lang="hr-HR" sz="200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Svrha osnivanja (članak 1. Zakona o KPFIS-u)</a:t>
            </a:r>
          </a:p>
        </p:txBody>
      </p:sp>
      <p:sp>
        <p:nvSpPr>
          <p:cNvPr id="139" name="직사각형 138">
            <a:extLst>
              <a:ext uri="{FF2B5EF4-FFF2-40B4-BE49-F238E27FC236}">
                <a16:creationId xmlns:a16="http://schemas.microsoft.com/office/drawing/2014/main" id="{12FE467B-5468-4AF4-BF04-3DBA3F8DD339}"/>
              </a:ext>
            </a:extLst>
          </p:cNvPr>
          <p:cNvSpPr/>
          <p:nvPr/>
        </p:nvSpPr>
        <p:spPr>
          <a:xfrm>
            <a:off x="579661" y="2157654"/>
            <a:ext cx="351296" cy="220967"/>
          </a:xfrm>
          <a:prstGeom prst="rect">
            <a:avLst/>
          </a:prstGeom>
        </p:spPr>
        <p:txBody>
          <a:bodyPr wrap="none" anchor="ctr" anchorCtr="0">
            <a:noAutofit/>
          </a:bodyPr>
          <a:lstStyle/>
          <a:p>
            <a:pPr defTabSz="1067256">
              <a:spcAft>
                <a:spcPts val="299"/>
              </a:spcAft>
            </a:pPr>
            <a:r>
              <a:rPr lang="hr-HR" sz="2800">
                <a:ln>
                  <a:solidFill>
                    <a:schemeClr val="accent1">
                      <a:alpha val="0"/>
                    </a:schemeClr>
                  </a:solidFill>
                </a:ln>
                <a:solidFill>
                  <a:schemeClr val="tx1">
                    <a:lumMod val="85000"/>
                    <a:lumOff val="15000"/>
                  </a:schemeClr>
                </a:solidFill>
                <a:latin typeface="Montserrat Medium" panose="00000600000000000000" pitchFamily="2" charset="0"/>
                <a:ea typeface="KoPub돋움체 Bold" panose="02020603020101020101" pitchFamily="18" charset="-127"/>
                <a:cs typeface="함초롬돋움" panose="02030504000101010101" pitchFamily="18" charset="-127"/>
              </a:rPr>
              <a:t>01.</a:t>
            </a:r>
          </a:p>
        </p:txBody>
      </p:sp>
      <p:sp>
        <p:nvSpPr>
          <p:cNvPr id="140" name="직사각형 139">
            <a:extLst>
              <a:ext uri="{FF2B5EF4-FFF2-40B4-BE49-F238E27FC236}">
                <a16:creationId xmlns:a16="http://schemas.microsoft.com/office/drawing/2014/main" id="{0AFA8448-F2F2-41FD-B0E0-A99AF3CD03DC}"/>
              </a:ext>
            </a:extLst>
          </p:cNvPr>
          <p:cNvSpPr/>
          <p:nvPr/>
        </p:nvSpPr>
        <p:spPr>
          <a:xfrm flipH="1">
            <a:off x="833475" y="4449736"/>
            <a:ext cx="9207671" cy="2298047"/>
          </a:xfrm>
          <a:prstGeom prst="rect">
            <a:avLst/>
          </a:prstGeom>
        </p:spPr>
        <p:txBody>
          <a:bodyPr wrap="square" lIns="91422" tIns="45711" rIns="91422" bIns="45711">
            <a:spAutoFit/>
          </a:bodyPr>
          <a:lstStyle/>
          <a:p>
            <a:pPr marL="130175" indent="-130175">
              <a:spcBef>
                <a:spcPts val="500"/>
              </a:spcBef>
              <a:spcAft>
                <a:spcPts val="200"/>
              </a:spcAft>
              <a:buFont typeface="Wingdings" pitchFamily="2" charset="2"/>
              <a:buChar char="§"/>
            </a:pPr>
            <a:r>
              <a:rPr lang="hr-HR" sz="200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osiguravanje funkcioniranja sustava dBrain i upravljanje njime</a:t>
            </a:r>
          </a:p>
          <a:p>
            <a:pPr marL="130175" indent="-130175">
              <a:spcBef>
                <a:spcPts val="500"/>
              </a:spcBef>
              <a:spcAft>
                <a:spcPts val="200"/>
              </a:spcAft>
              <a:buFont typeface="Wingdings" pitchFamily="2" charset="2"/>
              <a:buChar char="§"/>
            </a:pPr>
            <a:r>
              <a:rPr lang="hr-HR" sz="200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upravljanje fiskalnom statistikom</a:t>
            </a:r>
          </a:p>
          <a:p>
            <a:pPr marL="130175" indent="-130175">
              <a:spcBef>
                <a:spcPts val="500"/>
              </a:spcBef>
              <a:spcAft>
                <a:spcPts val="200"/>
              </a:spcAft>
              <a:buFont typeface="Wingdings" pitchFamily="2" charset="2"/>
              <a:buChar char="§"/>
            </a:pPr>
            <a:r>
              <a:rPr lang="hr-HR" sz="200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međunarodna suradnja u pogledu razvoja ISFU-ova</a:t>
            </a:r>
            <a:br>
              <a:rPr lang="hr-HR" sz="200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br>
            <a:r>
              <a:rPr lang="hr-HR" sz="200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(npr. dBrain Export)</a:t>
            </a:r>
          </a:p>
          <a:p>
            <a:pPr marL="130175" indent="-130175">
              <a:spcBef>
                <a:spcPts val="500"/>
              </a:spcBef>
              <a:spcAft>
                <a:spcPts val="200"/>
              </a:spcAft>
              <a:buFont typeface="Wingdings" pitchFamily="2" charset="2"/>
              <a:buChar char="§"/>
            </a:pPr>
            <a:r>
              <a:rPr lang="hr-HR" sz="200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funkcioniranje Centra za kibersigurnost za javni </a:t>
            </a:r>
          </a:p>
          <a:p>
            <a:pPr>
              <a:spcBef>
                <a:spcPts val="500"/>
              </a:spcBef>
              <a:spcAft>
                <a:spcPts val="200"/>
              </a:spcAft>
            </a:pPr>
            <a:r>
              <a:rPr lang="hr-HR" sz="2000">
                <a:ln>
                  <a:solidFill>
                    <a:srgbClr val="ADADAD">
                      <a:alpha val="0"/>
                    </a:srgbClr>
                  </a:solidFill>
                </a:ln>
                <a:solidFill>
                  <a:schemeClr val="tx1">
                    <a:lumMod val="85000"/>
                    <a:lumOff val="15000"/>
                  </a:schemeClr>
                </a:solidFill>
                <a:latin typeface="Montserrat Medium" panose="00000600000000000000" pitchFamily="2" charset="0"/>
                <a:ea typeface="KoPub돋움체 Medium" panose="02020603020101020101" pitchFamily="18" charset="-127"/>
              </a:rPr>
              <a:t>   fiskalni sektor i upravljanje tim centrom</a:t>
            </a:r>
          </a:p>
        </p:txBody>
      </p:sp>
      <p:sp>
        <p:nvSpPr>
          <p:cNvPr id="141" name="직사각형 140">
            <a:extLst>
              <a:ext uri="{FF2B5EF4-FFF2-40B4-BE49-F238E27FC236}">
                <a16:creationId xmlns:a16="http://schemas.microsoft.com/office/drawing/2014/main" id="{7C8A480D-6AE9-4A90-BCD9-348F346A46CE}"/>
              </a:ext>
            </a:extLst>
          </p:cNvPr>
          <p:cNvSpPr/>
          <p:nvPr/>
        </p:nvSpPr>
        <p:spPr>
          <a:xfrm>
            <a:off x="917534" y="3836318"/>
            <a:ext cx="7795145" cy="476891"/>
          </a:xfrm>
          <a:prstGeom prst="rect">
            <a:avLst/>
          </a:prstGeom>
          <a:noFill/>
          <a:ln w="9525">
            <a:noFill/>
          </a:ln>
        </p:spPr>
        <p:txBody>
          <a:bodyPr vert="horz" wrap="square" lIns="396000" tIns="45720" rIns="91440" bIns="45720" numCol="1" anchor="ctr" anchorCtr="0" compatLnSpc="1">
            <a:prstTxWarp prst="textNoShape">
              <a:avLst/>
            </a:prstTxWarp>
            <a:scene3d>
              <a:camera prst="orthographicFront"/>
              <a:lightRig rig="threePt" dir="t"/>
            </a:scene3d>
            <a:sp3d>
              <a:bevelT w="0" h="0"/>
              <a:bevelB w="0" h="0"/>
            </a:sp3d>
          </a:bodyPr>
          <a:lstStyle/>
          <a:p>
            <a:pPr defTabSz="1067256">
              <a:spcAft>
                <a:spcPts val="299"/>
              </a:spcAft>
            </a:pPr>
            <a:r>
              <a:rPr lang="hr-HR" sz="2000">
                <a:ln>
                  <a:solidFill>
                    <a:schemeClr val="accent1">
                      <a:alpha val="0"/>
                    </a:schemeClr>
                  </a:solidFill>
                </a:ln>
                <a:solidFill>
                  <a:schemeClr val="tx1">
                    <a:lumMod val="85000"/>
                    <a:lumOff val="15000"/>
                  </a:schemeClr>
                </a:solidFill>
                <a:latin typeface="Montserrat SemiBold" panose="00000700000000000000" pitchFamily="2" charset="0"/>
                <a:ea typeface="KoPub돋움체 Bold" panose="02020603020101020101" pitchFamily="18" charset="-127"/>
                <a:cs typeface="함초롬돋움" panose="02030504000101010101" pitchFamily="18" charset="-127"/>
              </a:rPr>
              <a:t>Glavne misije KPFIS-a (članak 5. Zakona o KPFIS-u)</a:t>
            </a:r>
          </a:p>
        </p:txBody>
      </p:sp>
      <p:sp>
        <p:nvSpPr>
          <p:cNvPr id="142" name="직사각형 141">
            <a:extLst>
              <a:ext uri="{FF2B5EF4-FFF2-40B4-BE49-F238E27FC236}">
                <a16:creationId xmlns:a16="http://schemas.microsoft.com/office/drawing/2014/main" id="{F7080726-B115-415E-93A8-0E7F2B2062D2}"/>
              </a:ext>
            </a:extLst>
          </p:cNvPr>
          <p:cNvSpPr/>
          <p:nvPr/>
        </p:nvSpPr>
        <p:spPr>
          <a:xfrm>
            <a:off x="562411" y="3966019"/>
            <a:ext cx="351296" cy="220967"/>
          </a:xfrm>
          <a:prstGeom prst="rect">
            <a:avLst/>
          </a:prstGeom>
        </p:spPr>
        <p:txBody>
          <a:bodyPr wrap="none" anchor="ctr" anchorCtr="0">
            <a:noAutofit/>
          </a:bodyPr>
          <a:lstStyle/>
          <a:p>
            <a:pPr defTabSz="1067256">
              <a:spcAft>
                <a:spcPts val="299"/>
              </a:spcAft>
            </a:pPr>
            <a:r>
              <a:rPr lang="hr-HR" sz="2800">
                <a:ln>
                  <a:solidFill>
                    <a:schemeClr val="accent1">
                      <a:alpha val="0"/>
                    </a:schemeClr>
                  </a:solidFill>
                </a:ln>
                <a:solidFill>
                  <a:schemeClr val="tx1">
                    <a:lumMod val="85000"/>
                    <a:lumOff val="15000"/>
                  </a:schemeClr>
                </a:solidFill>
                <a:latin typeface="Montserrat Medium" panose="00000600000000000000" pitchFamily="2" charset="0"/>
                <a:ea typeface="KoPub돋움체 Bold" panose="02020603020101020101" pitchFamily="18" charset="-127"/>
                <a:cs typeface="함초롬돋움" panose="02030504000101010101" pitchFamily="18" charset="-127"/>
              </a:rPr>
              <a:t>02.</a:t>
            </a:r>
          </a:p>
        </p:txBody>
      </p:sp>
    </p:spTree>
    <p:extLst>
      <p:ext uri="{BB962C8B-B14F-4D97-AF65-F5344CB8AC3E}">
        <p14:creationId xmlns:p14="http://schemas.microsoft.com/office/powerpoint/2010/main" val="418719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그룹 102">
            <a:extLst>
              <a:ext uri="{FF2B5EF4-FFF2-40B4-BE49-F238E27FC236}">
                <a16:creationId xmlns:a16="http://schemas.microsoft.com/office/drawing/2014/main" id="{6CA8BA07-7A74-4A78-A4FA-97BB20F424D0}"/>
              </a:ext>
            </a:extLst>
          </p:cNvPr>
          <p:cNvGrpSpPr>
            <a:grpSpLocks noChangeAspect="1"/>
          </p:cNvGrpSpPr>
          <p:nvPr/>
        </p:nvGrpSpPr>
        <p:grpSpPr>
          <a:xfrm>
            <a:off x="553294" y="1832711"/>
            <a:ext cx="9718246" cy="4211245"/>
            <a:chOff x="11091372" y="9461894"/>
            <a:chExt cx="9271514" cy="4017661"/>
          </a:xfrm>
        </p:grpSpPr>
        <p:pic>
          <p:nvPicPr>
            <p:cNvPr id="104" name="Picture 2" descr="D:\※자료\배경\배경 (105).png">
              <a:extLst>
                <a:ext uri="{FF2B5EF4-FFF2-40B4-BE49-F238E27FC236}">
                  <a16:creationId xmlns:a16="http://schemas.microsoft.com/office/drawing/2014/main" id="{FCB6BFE4-914B-44A3-9255-677F01EB6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1372" y="9928704"/>
              <a:ext cx="9271514" cy="3550851"/>
            </a:xfrm>
            <a:prstGeom prst="rect">
              <a:avLst/>
            </a:prstGeom>
            <a:noFill/>
            <a:extLst>
              <a:ext uri="{909E8E84-426E-40DD-AFC4-6F175D3DCCD1}">
                <a14:hiddenFill xmlns:a14="http://schemas.microsoft.com/office/drawing/2010/main">
                  <a:solidFill>
                    <a:srgbClr val="FFFFFF"/>
                  </a:solidFill>
                </a14:hiddenFill>
              </a:ext>
            </a:extLst>
          </p:spPr>
        </p:pic>
        <p:sp>
          <p:nvSpPr>
            <p:cNvPr id="105" name="직사각형 104">
              <a:extLst>
                <a:ext uri="{FF2B5EF4-FFF2-40B4-BE49-F238E27FC236}">
                  <a16:creationId xmlns:a16="http://schemas.microsoft.com/office/drawing/2014/main" id="{C09C54DF-A7E5-4305-83FF-5F116BC186A4}"/>
                </a:ext>
              </a:extLst>
            </p:cNvPr>
            <p:cNvSpPr/>
            <p:nvPr/>
          </p:nvSpPr>
          <p:spPr>
            <a:xfrm>
              <a:off x="11109817" y="9461894"/>
              <a:ext cx="9253069" cy="401766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7" dirty="0">
                <a:latin typeface="KoPub돋움체 Bold" pitchFamily="18" charset="-127"/>
                <a:ea typeface="KoPub돋움체 Bold" pitchFamily="18" charset="-127"/>
              </a:endParaRPr>
            </a:p>
          </p:txBody>
        </p:sp>
      </p:grpSp>
      <p:sp>
        <p:nvSpPr>
          <p:cNvPr id="106" name="직사각형 105">
            <a:extLst>
              <a:ext uri="{FF2B5EF4-FFF2-40B4-BE49-F238E27FC236}">
                <a16:creationId xmlns:a16="http://schemas.microsoft.com/office/drawing/2014/main" id="{0EF8599A-1629-4CF0-9518-0CDCF62C12F2}"/>
              </a:ext>
            </a:extLst>
          </p:cNvPr>
          <p:cNvSpPr/>
          <p:nvPr/>
        </p:nvSpPr>
        <p:spPr>
          <a:xfrm>
            <a:off x="555411" y="6055234"/>
            <a:ext cx="9699418" cy="1200805"/>
          </a:xfrm>
          <a:prstGeom prst="rect">
            <a:avLst/>
          </a:prstGeom>
          <a:solidFill>
            <a:srgbClr val="005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dirty="0">
              <a:ea typeface="KoPub돋움체 Bold" panose="02020603020101020101" pitchFamily="18" charset="-127"/>
            </a:endParaRPr>
          </a:p>
        </p:txBody>
      </p:sp>
      <p:pic>
        <p:nvPicPr>
          <p:cNvPr id="107" name="그림 106">
            <a:extLst>
              <a:ext uri="{FF2B5EF4-FFF2-40B4-BE49-F238E27FC236}">
                <a16:creationId xmlns:a16="http://schemas.microsoft.com/office/drawing/2014/main" id="{45458A53-2AEF-4744-8AC9-4A9B322661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7116" y="6160528"/>
            <a:ext cx="1815279" cy="990216"/>
          </a:xfrm>
          <a:prstGeom prst="rect">
            <a:avLst/>
          </a:prstGeom>
          <a:ln w="19050">
            <a:solidFill>
              <a:schemeClr val="bg1"/>
            </a:solidFill>
          </a:ln>
        </p:spPr>
      </p:pic>
      <p:pic>
        <p:nvPicPr>
          <p:cNvPr id="108" name="그림 107">
            <a:extLst>
              <a:ext uri="{FF2B5EF4-FFF2-40B4-BE49-F238E27FC236}">
                <a16:creationId xmlns:a16="http://schemas.microsoft.com/office/drawing/2014/main" id="{E6523E31-E19D-4FAF-A469-3513DA58F9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3852" y="6163336"/>
            <a:ext cx="1839395" cy="984600"/>
          </a:xfrm>
          <a:prstGeom prst="rect">
            <a:avLst/>
          </a:prstGeom>
          <a:ln w="19050">
            <a:solidFill>
              <a:schemeClr val="bg1"/>
            </a:solidFill>
          </a:ln>
        </p:spPr>
      </p:pic>
      <p:sp>
        <p:nvSpPr>
          <p:cNvPr id="109" name="TextBox 108">
            <a:extLst>
              <a:ext uri="{FF2B5EF4-FFF2-40B4-BE49-F238E27FC236}">
                <a16:creationId xmlns:a16="http://schemas.microsoft.com/office/drawing/2014/main" id="{3D538300-D23A-4F1E-9090-232DC78B8CAC}"/>
              </a:ext>
            </a:extLst>
          </p:cNvPr>
          <p:cNvSpPr txBox="1"/>
          <p:nvPr/>
        </p:nvSpPr>
        <p:spPr>
          <a:xfrm>
            <a:off x="778284" y="6151286"/>
            <a:ext cx="3422802" cy="315792"/>
          </a:xfrm>
          <a:prstGeom prst="rect">
            <a:avLst/>
          </a:prstGeom>
          <a:noFill/>
        </p:spPr>
        <p:txBody>
          <a:bodyPr wrap="square" rtlCol="0" anchor="ctr">
            <a:spAutoFit/>
          </a:bodyPr>
          <a:lstStyle>
            <a:defPPr>
              <a:defRPr lang="ko-KR"/>
            </a:defPPr>
            <a:lvl1pPr latinLnBrk="0">
              <a:defRPr sz="1800" spc="-30">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hr-HR" sz="1452"/>
              <a:t>Legenda</a:t>
            </a:r>
          </a:p>
        </p:txBody>
      </p:sp>
      <p:grpSp>
        <p:nvGrpSpPr>
          <p:cNvPr id="110" name="그룹 109">
            <a:extLst>
              <a:ext uri="{FF2B5EF4-FFF2-40B4-BE49-F238E27FC236}">
                <a16:creationId xmlns:a16="http://schemas.microsoft.com/office/drawing/2014/main" id="{BF87FFAF-2DD5-4944-ABF0-50E5D59CC448}"/>
              </a:ext>
            </a:extLst>
          </p:cNvPr>
          <p:cNvGrpSpPr/>
          <p:nvPr/>
        </p:nvGrpSpPr>
        <p:grpSpPr>
          <a:xfrm>
            <a:off x="1763569" y="6221857"/>
            <a:ext cx="1018508" cy="170610"/>
            <a:chOff x="1331770" y="5885971"/>
            <a:chExt cx="1122717" cy="188066"/>
          </a:xfrm>
        </p:grpSpPr>
        <p:grpSp>
          <p:nvGrpSpPr>
            <p:cNvPr id="111" name="그룹 110">
              <a:extLst>
                <a:ext uri="{FF2B5EF4-FFF2-40B4-BE49-F238E27FC236}">
                  <a16:creationId xmlns:a16="http://schemas.microsoft.com/office/drawing/2014/main" id="{80C2B075-BD2D-4D5A-B462-A8A641DC7257}"/>
                </a:ext>
              </a:extLst>
            </p:cNvPr>
            <p:cNvGrpSpPr/>
            <p:nvPr/>
          </p:nvGrpSpPr>
          <p:grpSpPr>
            <a:xfrm>
              <a:off x="1331770" y="5885971"/>
              <a:ext cx="153400" cy="188066"/>
              <a:chOff x="1855726" y="3099193"/>
              <a:chExt cx="455509" cy="715653"/>
            </a:xfrm>
          </p:grpSpPr>
          <p:sp>
            <p:nvSpPr>
              <p:cNvPr id="113" name="타원 112">
                <a:extLst>
                  <a:ext uri="{FF2B5EF4-FFF2-40B4-BE49-F238E27FC236}">
                    <a16:creationId xmlns:a16="http://schemas.microsoft.com/office/drawing/2014/main" id="{B1E2B64E-FB84-4805-AA70-00E6419BB5DA}"/>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14" name="하트 113">
                <a:extLst>
                  <a:ext uri="{FF2B5EF4-FFF2-40B4-BE49-F238E27FC236}">
                    <a16:creationId xmlns:a16="http://schemas.microsoft.com/office/drawing/2014/main" id="{E813F8CB-F2EF-4539-9FE2-CCAF0BBC8224}"/>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15" name="타원 114">
                <a:extLst>
                  <a:ext uri="{FF2B5EF4-FFF2-40B4-BE49-F238E27FC236}">
                    <a16:creationId xmlns:a16="http://schemas.microsoft.com/office/drawing/2014/main" id="{1D1CA0E6-4DA7-4015-B77B-6EC980AF84A1}"/>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16" name="타원 115">
                <a:extLst>
                  <a:ext uri="{FF2B5EF4-FFF2-40B4-BE49-F238E27FC236}">
                    <a16:creationId xmlns:a16="http://schemas.microsoft.com/office/drawing/2014/main" id="{329ABA77-1E8C-4FAF-8FF7-623BD8EBC9E7}"/>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sp>
          <p:nvSpPr>
            <p:cNvPr id="112" name="TextBox 111">
              <a:extLst>
                <a:ext uri="{FF2B5EF4-FFF2-40B4-BE49-F238E27FC236}">
                  <a16:creationId xmlns:a16="http://schemas.microsoft.com/office/drawing/2014/main" id="{EC888CBE-B248-4E41-9513-39AC2E0ED34F}"/>
                </a:ext>
              </a:extLst>
            </p:cNvPr>
            <p:cNvSpPr txBox="1"/>
            <p:nvPr/>
          </p:nvSpPr>
          <p:spPr>
            <a:xfrm>
              <a:off x="1553310" y="5888650"/>
              <a:ext cx="901177" cy="182710"/>
            </a:xfrm>
            <a:prstGeom prst="rect">
              <a:avLst/>
            </a:prstGeom>
            <a:noFill/>
            <a:ln>
              <a:noFill/>
            </a:ln>
          </p:spPr>
          <p:txBody>
            <a:bodyPr wrap="none" lIns="0" tIns="0" rIns="0" bIns="0" rtlCol="0" anchor="ctr" anchorCtr="0">
              <a:spAutoFit/>
            </a:bodyPr>
            <a:lstStyle/>
            <a:p>
              <a:r>
                <a:rPr lang="hr-HR" sz="1077" b="1">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rPr>
                <a:t>Potpisan MOU</a:t>
              </a:r>
            </a:p>
          </p:txBody>
        </p:sp>
      </p:grpSp>
      <p:grpSp>
        <p:nvGrpSpPr>
          <p:cNvPr id="117" name="그룹 116">
            <a:extLst>
              <a:ext uri="{FF2B5EF4-FFF2-40B4-BE49-F238E27FC236}">
                <a16:creationId xmlns:a16="http://schemas.microsoft.com/office/drawing/2014/main" id="{BC323927-1C31-43FC-AE02-602E2B0BA5C8}"/>
              </a:ext>
            </a:extLst>
          </p:cNvPr>
          <p:cNvGrpSpPr/>
          <p:nvPr/>
        </p:nvGrpSpPr>
        <p:grpSpPr>
          <a:xfrm>
            <a:off x="1763568" y="6771302"/>
            <a:ext cx="1518646" cy="187293"/>
            <a:chOff x="1331770" y="6491633"/>
            <a:chExt cx="1674025" cy="206456"/>
          </a:xfrm>
        </p:grpSpPr>
        <p:grpSp>
          <p:nvGrpSpPr>
            <p:cNvPr id="118" name="그룹 117">
              <a:extLst>
                <a:ext uri="{FF2B5EF4-FFF2-40B4-BE49-F238E27FC236}">
                  <a16:creationId xmlns:a16="http://schemas.microsoft.com/office/drawing/2014/main" id="{562D1B54-ED03-42E7-A947-DE18DD04D595}"/>
                </a:ext>
              </a:extLst>
            </p:cNvPr>
            <p:cNvGrpSpPr/>
            <p:nvPr/>
          </p:nvGrpSpPr>
          <p:grpSpPr>
            <a:xfrm flipH="1">
              <a:off x="1331770" y="6491633"/>
              <a:ext cx="152365" cy="206456"/>
              <a:chOff x="5898698" y="3613219"/>
              <a:chExt cx="432000" cy="622271"/>
            </a:xfrm>
          </p:grpSpPr>
          <p:sp>
            <p:nvSpPr>
              <p:cNvPr id="120" name="타원 119">
                <a:extLst>
                  <a:ext uri="{FF2B5EF4-FFF2-40B4-BE49-F238E27FC236}">
                    <a16:creationId xmlns:a16="http://schemas.microsoft.com/office/drawing/2014/main" id="{0841613B-CAC6-456F-A65B-A60D1D87ED3B}"/>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21" name="하트 120">
                <a:extLst>
                  <a:ext uri="{FF2B5EF4-FFF2-40B4-BE49-F238E27FC236}">
                    <a16:creationId xmlns:a16="http://schemas.microsoft.com/office/drawing/2014/main" id="{D5974E6A-DBE4-45FC-B5AD-9DBC1E93C4D7}"/>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22" name="타원 121">
                <a:extLst>
                  <a:ext uri="{FF2B5EF4-FFF2-40B4-BE49-F238E27FC236}">
                    <a16:creationId xmlns:a16="http://schemas.microsoft.com/office/drawing/2014/main" id="{D3A3185F-61F8-47DA-A2C5-14CB49C85762}"/>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23" name="타원 122">
                <a:extLst>
                  <a:ext uri="{FF2B5EF4-FFF2-40B4-BE49-F238E27FC236}">
                    <a16:creationId xmlns:a16="http://schemas.microsoft.com/office/drawing/2014/main" id="{AFECE130-20D9-48FA-867C-6E04B93F5130}"/>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sp>
          <p:nvSpPr>
            <p:cNvPr id="119" name="TextBox 118">
              <a:extLst>
                <a:ext uri="{FF2B5EF4-FFF2-40B4-BE49-F238E27FC236}">
                  <a16:creationId xmlns:a16="http://schemas.microsoft.com/office/drawing/2014/main" id="{6B8FC1D1-8712-4D0E-B8C8-029C5236041A}"/>
                </a:ext>
              </a:extLst>
            </p:cNvPr>
            <p:cNvSpPr txBox="1"/>
            <p:nvPr/>
          </p:nvSpPr>
          <p:spPr>
            <a:xfrm>
              <a:off x="1553310" y="6503507"/>
              <a:ext cx="1452485" cy="182710"/>
            </a:xfrm>
            <a:prstGeom prst="rect">
              <a:avLst/>
            </a:prstGeom>
            <a:noFill/>
            <a:ln>
              <a:noFill/>
            </a:ln>
          </p:spPr>
          <p:txBody>
            <a:bodyPr wrap="none" lIns="0" tIns="0" rIns="0" bIns="0" rtlCol="0" anchor="ctr" anchorCtr="0">
              <a:spAutoFit/>
            </a:bodyPr>
            <a:lstStyle/>
            <a:p>
              <a:r>
                <a:rPr lang="hr-HR" sz="1077" b="1">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rPr>
                <a:t>Međunarodni seminar</a:t>
              </a:r>
            </a:p>
          </p:txBody>
        </p:sp>
      </p:grpSp>
      <p:grpSp>
        <p:nvGrpSpPr>
          <p:cNvPr id="124" name="그룹 123">
            <a:extLst>
              <a:ext uri="{FF2B5EF4-FFF2-40B4-BE49-F238E27FC236}">
                <a16:creationId xmlns:a16="http://schemas.microsoft.com/office/drawing/2014/main" id="{C5D71F04-0172-4923-A7CF-394AE97B39CD}"/>
              </a:ext>
            </a:extLst>
          </p:cNvPr>
          <p:cNvGrpSpPr/>
          <p:nvPr/>
        </p:nvGrpSpPr>
        <p:grpSpPr>
          <a:xfrm>
            <a:off x="1763568" y="6488238"/>
            <a:ext cx="2560598" cy="187293"/>
            <a:chOff x="1331770" y="6161488"/>
            <a:chExt cx="2822584" cy="206456"/>
          </a:xfrm>
        </p:grpSpPr>
        <p:grpSp>
          <p:nvGrpSpPr>
            <p:cNvPr id="125" name="그룹 124">
              <a:extLst>
                <a:ext uri="{FF2B5EF4-FFF2-40B4-BE49-F238E27FC236}">
                  <a16:creationId xmlns:a16="http://schemas.microsoft.com/office/drawing/2014/main" id="{091CC5AE-8C5B-4FFB-8E9A-4D467A1099A0}"/>
                </a:ext>
              </a:extLst>
            </p:cNvPr>
            <p:cNvGrpSpPr/>
            <p:nvPr/>
          </p:nvGrpSpPr>
          <p:grpSpPr>
            <a:xfrm flipH="1">
              <a:off x="1331770" y="6161488"/>
              <a:ext cx="149962" cy="206456"/>
              <a:chOff x="7439135" y="2503470"/>
              <a:chExt cx="432000" cy="622271"/>
            </a:xfrm>
          </p:grpSpPr>
          <p:sp>
            <p:nvSpPr>
              <p:cNvPr id="127" name="타원 126">
                <a:extLst>
                  <a:ext uri="{FF2B5EF4-FFF2-40B4-BE49-F238E27FC236}">
                    <a16:creationId xmlns:a16="http://schemas.microsoft.com/office/drawing/2014/main" id="{8D475237-6891-4C07-8230-2D128677D44E}"/>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28" name="하트 127">
                <a:extLst>
                  <a:ext uri="{FF2B5EF4-FFF2-40B4-BE49-F238E27FC236}">
                    <a16:creationId xmlns:a16="http://schemas.microsoft.com/office/drawing/2014/main" id="{9EAB2EBF-6AD7-4955-8ABD-B04589460327}"/>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29" name="타원 128">
                <a:extLst>
                  <a:ext uri="{FF2B5EF4-FFF2-40B4-BE49-F238E27FC236}">
                    <a16:creationId xmlns:a16="http://schemas.microsoft.com/office/drawing/2014/main" id="{232A4729-75F0-4454-B38B-0480E9D04182}"/>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30" name="타원 129">
                <a:extLst>
                  <a:ext uri="{FF2B5EF4-FFF2-40B4-BE49-F238E27FC236}">
                    <a16:creationId xmlns:a16="http://schemas.microsoft.com/office/drawing/2014/main" id="{B0970C2F-8D47-4B1C-B267-68B4B2786BFE}"/>
                  </a:ext>
                </a:extLst>
              </p:cNvPr>
              <p:cNvSpPr/>
              <p:nvPr/>
            </p:nvSpPr>
            <p:spPr>
              <a:xfrm>
                <a:off x="7574973" y="2651656"/>
                <a:ext cx="161926" cy="161927"/>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sp>
          <p:nvSpPr>
            <p:cNvPr id="126" name="TextBox 125">
              <a:extLst>
                <a:ext uri="{FF2B5EF4-FFF2-40B4-BE49-F238E27FC236}">
                  <a16:creationId xmlns:a16="http://schemas.microsoft.com/office/drawing/2014/main" id="{221836A0-B741-4454-99B8-AF48C42ACFA4}"/>
                </a:ext>
              </a:extLst>
            </p:cNvPr>
            <p:cNvSpPr txBox="1"/>
            <p:nvPr/>
          </p:nvSpPr>
          <p:spPr>
            <a:xfrm>
              <a:off x="1553310" y="6173362"/>
              <a:ext cx="2601044" cy="182710"/>
            </a:xfrm>
            <a:prstGeom prst="rect">
              <a:avLst/>
            </a:prstGeom>
            <a:noFill/>
            <a:ln>
              <a:noFill/>
            </a:ln>
          </p:spPr>
          <p:txBody>
            <a:bodyPr wrap="none" lIns="0" tIns="0" rIns="0" bIns="0" rtlCol="0" anchor="ctr" anchorCtr="0">
              <a:spAutoFit/>
            </a:bodyPr>
            <a:lstStyle/>
            <a:p>
              <a:r>
                <a:rPr lang="hr-HR" sz="1077" b="1">
                  <a:ln>
                    <a:solidFill>
                      <a:schemeClr val="accent1">
                        <a:shade val="50000"/>
                        <a:alpha val="0"/>
                      </a:schemeClr>
                    </a:solidFill>
                  </a:ln>
                  <a:solidFill>
                    <a:schemeClr val="bg1"/>
                  </a:solidFill>
                  <a:latin typeface="KoPub돋움체 Bold" panose="02020603020101020101" pitchFamily="18" charset="-127"/>
                  <a:ea typeface="KoPub돋움체 Bold" panose="02020603020101020101" pitchFamily="18" charset="-127"/>
                  <a:cs typeface="Times New Roman" pitchFamily="18" charset="0"/>
                </a:rPr>
                <a:t>Razmjena znanja o sustavu dBrain i ISFU-ima</a:t>
              </a:r>
            </a:p>
          </p:txBody>
        </p:sp>
      </p:grpSp>
      <p:pic>
        <p:nvPicPr>
          <p:cNvPr id="131" name="Picture 68" descr="C:\Users\APPLE\Desktop\psxtg019907 [변환됨]-04.png">
            <a:extLst>
              <a:ext uri="{FF2B5EF4-FFF2-40B4-BE49-F238E27FC236}">
                <a16:creationId xmlns:a16="http://schemas.microsoft.com/office/drawing/2014/main" id="{49FEB458-7C29-4636-B1FE-0992AEA8725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tretch/>
        </p:blipFill>
        <p:spPr bwMode="auto">
          <a:xfrm>
            <a:off x="1800490" y="4548285"/>
            <a:ext cx="939456" cy="1367394"/>
          </a:xfrm>
          <a:prstGeom prst="rect">
            <a:avLst/>
          </a:prstGeom>
          <a:noFill/>
          <a:extLst>
            <a:ext uri="{909E8E84-426E-40DD-AFC4-6F175D3DCCD1}">
              <a14:hiddenFill xmlns:a14="http://schemas.microsoft.com/office/drawing/2010/main">
                <a:solidFill>
                  <a:srgbClr val="FFFFFF"/>
                </a:solidFill>
              </a14:hiddenFill>
            </a:ext>
          </a:extLst>
        </p:spPr>
      </p:pic>
      <p:grpSp>
        <p:nvGrpSpPr>
          <p:cNvPr id="132" name="그룹 131">
            <a:extLst>
              <a:ext uri="{FF2B5EF4-FFF2-40B4-BE49-F238E27FC236}">
                <a16:creationId xmlns:a16="http://schemas.microsoft.com/office/drawing/2014/main" id="{B59B9E08-D113-4BA9-9B9E-D62507086878}"/>
              </a:ext>
            </a:extLst>
          </p:cNvPr>
          <p:cNvGrpSpPr/>
          <p:nvPr/>
        </p:nvGrpSpPr>
        <p:grpSpPr>
          <a:xfrm>
            <a:off x="1097688" y="1764767"/>
            <a:ext cx="8614864" cy="4039423"/>
            <a:chOff x="597760" y="972855"/>
            <a:chExt cx="9496292" cy="4452716"/>
          </a:xfrm>
        </p:grpSpPr>
        <p:grpSp>
          <p:nvGrpSpPr>
            <p:cNvPr id="133" name="그룹 132">
              <a:extLst>
                <a:ext uri="{FF2B5EF4-FFF2-40B4-BE49-F238E27FC236}">
                  <a16:creationId xmlns:a16="http://schemas.microsoft.com/office/drawing/2014/main" id="{3689B0E6-6074-4621-AAE3-19B5B0EDA8B1}"/>
                </a:ext>
              </a:extLst>
            </p:cNvPr>
            <p:cNvGrpSpPr/>
            <p:nvPr/>
          </p:nvGrpSpPr>
          <p:grpSpPr>
            <a:xfrm>
              <a:off x="597760" y="995672"/>
              <a:ext cx="9496292" cy="4429899"/>
              <a:chOff x="12391201" y="1224079"/>
              <a:chExt cx="9496292" cy="4429899"/>
            </a:xfrm>
          </p:grpSpPr>
          <p:sp>
            <p:nvSpPr>
              <p:cNvPr id="143" name="Freeform 11">
                <a:extLst>
                  <a:ext uri="{FF2B5EF4-FFF2-40B4-BE49-F238E27FC236}">
                    <a16:creationId xmlns:a16="http://schemas.microsoft.com/office/drawing/2014/main" id="{3EC333BB-A721-4EC7-A9C2-10594475F153}"/>
                  </a:ext>
                </a:extLst>
              </p:cNvPr>
              <p:cNvSpPr>
                <a:spLocks noEditPoints="1"/>
              </p:cNvSpPr>
              <p:nvPr/>
            </p:nvSpPr>
            <p:spPr bwMode="auto">
              <a:xfrm>
                <a:off x="12391201" y="1224079"/>
                <a:ext cx="9496292" cy="4429899"/>
              </a:xfrm>
              <a:custGeom>
                <a:avLst/>
                <a:gdLst>
                  <a:gd name="T0" fmla="*/ 113 w 1681"/>
                  <a:gd name="T1" fmla="*/ 67 h 667"/>
                  <a:gd name="T2" fmla="*/ 174 w 1681"/>
                  <a:gd name="T3" fmla="*/ 153 h 667"/>
                  <a:gd name="T4" fmla="*/ 233 w 1681"/>
                  <a:gd name="T5" fmla="*/ 132 h 667"/>
                  <a:gd name="T6" fmla="*/ 279 w 1681"/>
                  <a:gd name="T7" fmla="*/ 126 h 667"/>
                  <a:gd name="T8" fmla="*/ 300 w 1681"/>
                  <a:gd name="T9" fmla="*/ 107 h 667"/>
                  <a:gd name="T10" fmla="*/ 327 w 1681"/>
                  <a:gd name="T11" fmla="*/ 94 h 667"/>
                  <a:gd name="T12" fmla="*/ 334 w 1681"/>
                  <a:gd name="T13" fmla="*/ 86 h 667"/>
                  <a:gd name="T14" fmla="*/ 353 w 1681"/>
                  <a:gd name="T15" fmla="*/ 319 h 667"/>
                  <a:gd name="T16" fmla="*/ 386 w 1681"/>
                  <a:gd name="T17" fmla="*/ 260 h 667"/>
                  <a:gd name="T18" fmla="*/ 407 w 1681"/>
                  <a:gd name="T19" fmla="*/ 214 h 667"/>
                  <a:gd name="T20" fmla="*/ 420 w 1681"/>
                  <a:gd name="T21" fmla="*/ 227 h 667"/>
                  <a:gd name="T22" fmla="*/ 441 w 1681"/>
                  <a:gd name="T23" fmla="*/ 166 h 667"/>
                  <a:gd name="T24" fmla="*/ 460 w 1681"/>
                  <a:gd name="T25" fmla="*/ 600 h 667"/>
                  <a:gd name="T26" fmla="*/ 479 w 1681"/>
                  <a:gd name="T27" fmla="*/ 353 h 667"/>
                  <a:gd name="T28" fmla="*/ 473 w 1681"/>
                  <a:gd name="T29" fmla="*/ 588 h 667"/>
                  <a:gd name="T30" fmla="*/ 500 w 1681"/>
                  <a:gd name="T31" fmla="*/ 401 h 667"/>
                  <a:gd name="T32" fmla="*/ 534 w 1681"/>
                  <a:gd name="T33" fmla="*/ 19 h 667"/>
                  <a:gd name="T34" fmla="*/ 540 w 1681"/>
                  <a:gd name="T35" fmla="*/ 533 h 667"/>
                  <a:gd name="T36" fmla="*/ 573 w 1681"/>
                  <a:gd name="T37" fmla="*/ 474 h 667"/>
                  <a:gd name="T38" fmla="*/ 580 w 1681"/>
                  <a:gd name="T39" fmla="*/ 468 h 667"/>
                  <a:gd name="T40" fmla="*/ 620 w 1681"/>
                  <a:gd name="T41" fmla="*/ 481 h 667"/>
                  <a:gd name="T42" fmla="*/ 681 w 1681"/>
                  <a:gd name="T43" fmla="*/ 46 h 667"/>
                  <a:gd name="T44" fmla="*/ 781 w 1681"/>
                  <a:gd name="T45" fmla="*/ 159 h 667"/>
                  <a:gd name="T46" fmla="*/ 813 w 1681"/>
                  <a:gd name="T47" fmla="*/ 180 h 667"/>
                  <a:gd name="T48" fmla="*/ 821 w 1681"/>
                  <a:gd name="T49" fmla="*/ 200 h 667"/>
                  <a:gd name="T50" fmla="*/ 861 w 1681"/>
                  <a:gd name="T51" fmla="*/ 160 h 667"/>
                  <a:gd name="T52" fmla="*/ 881 w 1681"/>
                  <a:gd name="T53" fmla="*/ 33 h 667"/>
                  <a:gd name="T54" fmla="*/ 874 w 1681"/>
                  <a:gd name="T55" fmla="*/ 346 h 667"/>
                  <a:gd name="T56" fmla="*/ 907 w 1681"/>
                  <a:gd name="T57" fmla="*/ 73 h 667"/>
                  <a:gd name="T58" fmla="*/ 914 w 1681"/>
                  <a:gd name="T59" fmla="*/ 347 h 667"/>
                  <a:gd name="T60" fmla="*/ 927 w 1681"/>
                  <a:gd name="T61" fmla="*/ 67 h 667"/>
                  <a:gd name="T62" fmla="*/ 921 w 1681"/>
                  <a:gd name="T63" fmla="*/ 340 h 667"/>
                  <a:gd name="T64" fmla="*/ 941 w 1681"/>
                  <a:gd name="T65" fmla="*/ 560 h 667"/>
                  <a:gd name="T66" fmla="*/ 973 w 1681"/>
                  <a:gd name="T67" fmla="*/ 313 h 667"/>
                  <a:gd name="T68" fmla="*/ 981 w 1681"/>
                  <a:gd name="T69" fmla="*/ 94 h 667"/>
                  <a:gd name="T70" fmla="*/ 981 w 1681"/>
                  <a:gd name="T71" fmla="*/ 374 h 667"/>
                  <a:gd name="T72" fmla="*/ 1015 w 1681"/>
                  <a:gd name="T73" fmla="*/ 166 h 667"/>
                  <a:gd name="T74" fmla="*/ 1021 w 1681"/>
                  <a:gd name="T75" fmla="*/ 520 h 667"/>
                  <a:gd name="T76" fmla="*/ 1053 w 1681"/>
                  <a:gd name="T77" fmla="*/ 300 h 667"/>
                  <a:gd name="T78" fmla="*/ 1061 w 1681"/>
                  <a:gd name="T79" fmla="*/ 147 h 667"/>
                  <a:gd name="T80" fmla="*/ 1101 w 1681"/>
                  <a:gd name="T81" fmla="*/ 94 h 667"/>
                  <a:gd name="T82" fmla="*/ 1108 w 1681"/>
                  <a:gd name="T83" fmla="*/ 113 h 667"/>
                  <a:gd name="T84" fmla="*/ 1141 w 1681"/>
                  <a:gd name="T85" fmla="*/ 106 h 667"/>
                  <a:gd name="T86" fmla="*/ 1187 w 1681"/>
                  <a:gd name="T87" fmla="*/ 86 h 667"/>
                  <a:gd name="T88" fmla="*/ 1181 w 1681"/>
                  <a:gd name="T89" fmla="*/ 307 h 667"/>
                  <a:gd name="T90" fmla="*/ 1194 w 1681"/>
                  <a:gd name="T91" fmla="*/ 281 h 667"/>
                  <a:gd name="T92" fmla="*/ 1228 w 1681"/>
                  <a:gd name="T93" fmla="*/ 193 h 667"/>
                  <a:gd name="T94" fmla="*/ 1248 w 1681"/>
                  <a:gd name="T95" fmla="*/ 172 h 667"/>
                  <a:gd name="T96" fmla="*/ 1281 w 1681"/>
                  <a:gd name="T97" fmla="*/ 113 h 667"/>
                  <a:gd name="T98" fmla="*/ 1288 w 1681"/>
                  <a:gd name="T99" fmla="*/ 347 h 667"/>
                  <a:gd name="T100" fmla="*/ 1301 w 1681"/>
                  <a:gd name="T101" fmla="*/ 241 h 667"/>
                  <a:gd name="T102" fmla="*/ 1322 w 1681"/>
                  <a:gd name="T103" fmla="*/ 100 h 667"/>
                  <a:gd name="T104" fmla="*/ 1341 w 1681"/>
                  <a:gd name="T105" fmla="*/ 319 h 667"/>
                  <a:gd name="T106" fmla="*/ 1374 w 1681"/>
                  <a:gd name="T107" fmla="*/ 247 h 667"/>
                  <a:gd name="T108" fmla="*/ 1395 w 1681"/>
                  <a:gd name="T109" fmla="*/ 94 h 667"/>
                  <a:gd name="T110" fmla="*/ 1395 w 1681"/>
                  <a:gd name="T111" fmla="*/ 414 h 667"/>
                  <a:gd name="T112" fmla="*/ 1402 w 1681"/>
                  <a:gd name="T113" fmla="*/ 206 h 667"/>
                  <a:gd name="T114" fmla="*/ 1435 w 1681"/>
                  <a:gd name="T115" fmla="*/ 106 h 667"/>
                  <a:gd name="T116" fmla="*/ 1454 w 1681"/>
                  <a:gd name="T117" fmla="*/ 514 h 667"/>
                  <a:gd name="T118" fmla="*/ 1462 w 1681"/>
                  <a:gd name="T119" fmla="*/ 468 h 667"/>
                  <a:gd name="T120" fmla="*/ 1488 w 1681"/>
                  <a:gd name="T121" fmla="*/ 227 h 667"/>
                  <a:gd name="T122" fmla="*/ 1509 w 1681"/>
                  <a:gd name="T123" fmla="*/ 193 h 667"/>
                  <a:gd name="T124" fmla="*/ 1568 w 1681"/>
                  <a:gd name="T125" fmla="*/ 10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1" h="667">
                    <a:moveTo>
                      <a:pt x="6" y="80"/>
                    </a:moveTo>
                    <a:cubicBezTo>
                      <a:pt x="3" y="80"/>
                      <a:pt x="0" y="83"/>
                      <a:pt x="0" y="86"/>
                    </a:cubicBezTo>
                    <a:cubicBezTo>
                      <a:pt x="0" y="90"/>
                      <a:pt x="3" y="92"/>
                      <a:pt x="6" y="92"/>
                    </a:cubicBezTo>
                    <a:cubicBezTo>
                      <a:pt x="9" y="92"/>
                      <a:pt x="12" y="90"/>
                      <a:pt x="12" y="86"/>
                    </a:cubicBezTo>
                    <a:cubicBezTo>
                      <a:pt x="12" y="83"/>
                      <a:pt x="9" y="80"/>
                      <a:pt x="6" y="80"/>
                    </a:cubicBezTo>
                    <a:close/>
                    <a:moveTo>
                      <a:pt x="19" y="67"/>
                    </a:moveTo>
                    <a:cubicBezTo>
                      <a:pt x="16" y="67"/>
                      <a:pt x="13" y="70"/>
                      <a:pt x="13" y="73"/>
                    </a:cubicBezTo>
                    <a:cubicBezTo>
                      <a:pt x="13" y="76"/>
                      <a:pt x="16" y="79"/>
                      <a:pt x="19" y="79"/>
                    </a:cubicBezTo>
                    <a:cubicBezTo>
                      <a:pt x="23" y="79"/>
                      <a:pt x="25" y="76"/>
                      <a:pt x="25" y="73"/>
                    </a:cubicBezTo>
                    <a:cubicBezTo>
                      <a:pt x="25" y="70"/>
                      <a:pt x="23" y="67"/>
                      <a:pt x="19" y="67"/>
                    </a:cubicBezTo>
                    <a:close/>
                    <a:moveTo>
                      <a:pt x="19" y="80"/>
                    </a:moveTo>
                    <a:cubicBezTo>
                      <a:pt x="16" y="80"/>
                      <a:pt x="13" y="83"/>
                      <a:pt x="13" y="86"/>
                    </a:cubicBezTo>
                    <a:cubicBezTo>
                      <a:pt x="13" y="90"/>
                      <a:pt x="16" y="92"/>
                      <a:pt x="19" y="92"/>
                    </a:cubicBezTo>
                    <a:cubicBezTo>
                      <a:pt x="23" y="92"/>
                      <a:pt x="25" y="90"/>
                      <a:pt x="25" y="86"/>
                    </a:cubicBezTo>
                    <a:cubicBezTo>
                      <a:pt x="25" y="83"/>
                      <a:pt x="23" y="80"/>
                      <a:pt x="19" y="80"/>
                    </a:cubicBezTo>
                    <a:close/>
                    <a:moveTo>
                      <a:pt x="33" y="67"/>
                    </a:moveTo>
                    <a:cubicBezTo>
                      <a:pt x="29" y="67"/>
                      <a:pt x="27" y="70"/>
                      <a:pt x="27" y="73"/>
                    </a:cubicBezTo>
                    <a:cubicBezTo>
                      <a:pt x="27" y="76"/>
                      <a:pt x="29" y="79"/>
                      <a:pt x="33" y="79"/>
                    </a:cubicBezTo>
                    <a:cubicBezTo>
                      <a:pt x="36" y="79"/>
                      <a:pt x="39" y="76"/>
                      <a:pt x="39" y="73"/>
                    </a:cubicBezTo>
                    <a:cubicBezTo>
                      <a:pt x="39" y="70"/>
                      <a:pt x="36" y="67"/>
                      <a:pt x="33" y="67"/>
                    </a:cubicBezTo>
                    <a:close/>
                    <a:moveTo>
                      <a:pt x="33" y="80"/>
                    </a:moveTo>
                    <a:cubicBezTo>
                      <a:pt x="29" y="80"/>
                      <a:pt x="27" y="83"/>
                      <a:pt x="27" y="86"/>
                    </a:cubicBezTo>
                    <a:cubicBezTo>
                      <a:pt x="27" y="90"/>
                      <a:pt x="29" y="92"/>
                      <a:pt x="33" y="92"/>
                    </a:cubicBezTo>
                    <a:cubicBezTo>
                      <a:pt x="36" y="92"/>
                      <a:pt x="39" y="90"/>
                      <a:pt x="39" y="86"/>
                    </a:cubicBezTo>
                    <a:cubicBezTo>
                      <a:pt x="39" y="83"/>
                      <a:pt x="36" y="80"/>
                      <a:pt x="33" y="80"/>
                    </a:cubicBezTo>
                    <a:close/>
                    <a:moveTo>
                      <a:pt x="19" y="94"/>
                    </a:moveTo>
                    <a:cubicBezTo>
                      <a:pt x="16" y="94"/>
                      <a:pt x="13" y="96"/>
                      <a:pt x="13" y="100"/>
                    </a:cubicBezTo>
                    <a:cubicBezTo>
                      <a:pt x="13" y="103"/>
                      <a:pt x="16" y="106"/>
                      <a:pt x="19" y="106"/>
                    </a:cubicBezTo>
                    <a:cubicBezTo>
                      <a:pt x="23" y="106"/>
                      <a:pt x="25" y="103"/>
                      <a:pt x="25" y="100"/>
                    </a:cubicBezTo>
                    <a:cubicBezTo>
                      <a:pt x="25" y="96"/>
                      <a:pt x="23" y="94"/>
                      <a:pt x="19" y="94"/>
                    </a:cubicBezTo>
                    <a:close/>
                    <a:moveTo>
                      <a:pt x="19" y="107"/>
                    </a:moveTo>
                    <a:cubicBezTo>
                      <a:pt x="16" y="107"/>
                      <a:pt x="13" y="110"/>
                      <a:pt x="13" y="113"/>
                    </a:cubicBezTo>
                    <a:cubicBezTo>
                      <a:pt x="13" y="116"/>
                      <a:pt x="16" y="119"/>
                      <a:pt x="19" y="119"/>
                    </a:cubicBezTo>
                    <a:cubicBezTo>
                      <a:pt x="23" y="119"/>
                      <a:pt x="25" y="116"/>
                      <a:pt x="25" y="113"/>
                    </a:cubicBezTo>
                    <a:cubicBezTo>
                      <a:pt x="25" y="110"/>
                      <a:pt x="23" y="107"/>
                      <a:pt x="19" y="107"/>
                    </a:cubicBezTo>
                    <a:close/>
                    <a:moveTo>
                      <a:pt x="19" y="134"/>
                    </a:moveTo>
                    <a:cubicBezTo>
                      <a:pt x="16" y="134"/>
                      <a:pt x="13" y="136"/>
                      <a:pt x="13" y="140"/>
                    </a:cubicBezTo>
                    <a:cubicBezTo>
                      <a:pt x="13" y="143"/>
                      <a:pt x="16" y="146"/>
                      <a:pt x="19" y="146"/>
                    </a:cubicBezTo>
                    <a:cubicBezTo>
                      <a:pt x="23" y="146"/>
                      <a:pt x="25" y="143"/>
                      <a:pt x="25" y="140"/>
                    </a:cubicBezTo>
                    <a:cubicBezTo>
                      <a:pt x="25" y="136"/>
                      <a:pt x="23" y="134"/>
                      <a:pt x="19" y="134"/>
                    </a:cubicBezTo>
                    <a:close/>
                    <a:moveTo>
                      <a:pt x="33" y="94"/>
                    </a:moveTo>
                    <a:cubicBezTo>
                      <a:pt x="29" y="94"/>
                      <a:pt x="27" y="96"/>
                      <a:pt x="27" y="100"/>
                    </a:cubicBezTo>
                    <a:cubicBezTo>
                      <a:pt x="27" y="103"/>
                      <a:pt x="29" y="106"/>
                      <a:pt x="33" y="106"/>
                    </a:cubicBezTo>
                    <a:cubicBezTo>
                      <a:pt x="36" y="106"/>
                      <a:pt x="39" y="103"/>
                      <a:pt x="39" y="100"/>
                    </a:cubicBezTo>
                    <a:cubicBezTo>
                      <a:pt x="39" y="96"/>
                      <a:pt x="36" y="94"/>
                      <a:pt x="33" y="94"/>
                    </a:cubicBezTo>
                    <a:close/>
                    <a:moveTo>
                      <a:pt x="33" y="107"/>
                    </a:moveTo>
                    <a:cubicBezTo>
                      <a:pt x="29" y="107"/>
                      <a:pt x="27" y="110"/>
                      <a:pt x="27" y="113"/>
                    </a:cubicBezTo>
                    <a:cubicBezTo>
                      <a:pt x="27" y="116"/>
                      <a:pt x="29" y="119"/>
                      <a:pt x="33" y="119"/>
                    </a:cubicBezTo>
                    <a:cubicBezTo>
                      <a:pt x="36" y="119"/>
                      <a:pt x="39" y="116"/>
                      <a:pt x="39" y="113"/>
                    </a:cubicBezTo>
                    <a:cubicBezTo>
                      <a:pt x="39" y="110"/>
                      <a:pt x="36" y="107"/>
                      <a:pt x="33" y="107"/>
                    </a:cubicBezTo>
                    <a:close/>
                    <a:moveTo>
                      <a:pt x="33" y="120"/>
                    </a:moveTo>
                    <a:cubicBezTo>
                      <a:pt x="29" y="120"/>
                      <a:pt x="27" y="123"/>
                      <a:pt x="27" y="126"/>
                    </a:cubicBezTo>
                    <a:cubicBezTo>
                      <a:pt x="27" y="130"/>
                      <a:pt x="29" y="132"/>
                      <a:pt x="33" y="132"/>
                    </a:cubicBezTo>
                    <a:cubicBezTo>
                      <a:pt x="36" y="132"/>
                      <a:pt x="39" y="130"/>
                      <a:pt x="39" y="126"/>
                    </a:cubicBezTo>
                    <a:cubicBezTo>
                      <a:pt x="39" y="123"/>
                      <a:pt x="36" y="120"/>
                      <a:pt x="33" y="120"/>
                    </a:cubicBezTo>
                    <a:close/>
                    <a:moveTo>
                      <a:pt x="33" y="134"/>
                    </a:moveTo>
                    <a:cubicBezTo>
                      <a:pt x="29" y="134"/>
                      <a:pt x="27" y="136"/>
                      <a:pt x="27" y="140"/>
                    </a:cubicBezTo>
                    <a:cubicBezTo>
                      <a:pt x="27" y="143"/>
                      <a:pt x="29" y="146"/>
                      <a:pt x="33" y="146"/>
                    </a:cubicBezTo>
                    <a:cubicBezTo>
                      <a:pt x="36" y="146"/>
                      <a:pt x="39" y="143"/>
                      <a:pt x="39" y="140"/>
                    </a:cubicBezTo>
                    <a:cubicBezTo>
                      <a:pt x="39" y="136"/>
                      <a:pt x="36" y="134"/>
                      <a:pt x="33" y="134"/>
                    </a:cubicBezTo>
                    <a:close/>
                    <a:moveTo>
                      <a:pt x="46" y="67"/>
                    </a:moveTo>
                    <a:cubicBezTo>
                      <a:pt x="43" y="67"/>
                      <a:pt x="40" y="70"/>
                      <a:pt x="40" y="73"/>
                    </a:cubicBezTo>
                    <a:cubicBezTo>
                      <a:pt x="40" y="76"/>
                      <a:pt x="43" y="79"/>
                      <a:pt x="46" y="79"/>
                    </a:cubicBezTo>
                    <a:cubicBezTo>
                      <a:pt x="49" y="79"/>
                      <a:pt x="52" y="76"/>
                      <a:pt x="52" y="73"/>
                    </a:cubicBezTo>
                    <a:cubicBezTo>
                      <a:pt x="52" y="70"/>
                      <a:pt x="49" y="67"/>
                      <a:pt x="46" y="67"/>
                    </a:cubicBezTo>
                    <a:close/>
                    <a:moveTo>
                      <a:pt x="46" y="80"/>
                    </a:moveTo>
                    <a:cubicBezTo>
                      <a:pt x="43" y="80"/>
                      <a:pt x="40" y="83"/>
                      <a:pt x="40" y="86"/>
                    </a:cubicBezTo>
                    <a:cubicBezTo>
                      <a:pt x="40" y="90"/>
                      <a:pt x="43" y="92"/>
                      <a:pt x="46" y="92"/>
                    </a:cubicBezTo>
                    <a:cubicBezTo>
                      <a:pt x="49" y="92"/>
                      <a:pt x="52" y="90"/>
                      <a:pt x="52" y="86"/>
                    </a:cubicBezTo>
                    <a:cubicBezTo>
                      <a:pt x="52" y="83"/>
                      <a:pt x="49" y="80"/>
                      <a:pt x="46" y="80"/>
                    </a:cubicBezTo>
                    <a:close/>
                    <a:moveTo>
                      <a:pt x="59" y="67"/>
                    </a:moveTo>
                    <a:cubicBezTo>
                      <a:pt x="56" y="67"/>
                      <a:pt x="53" y="70"/>
                      <a:pt x="53" y="73"/>
                    </a:cubicBezTo>
                    <a:cubicBezTo>
                      <a:pt x="53" y="76"/>
                      <a:pt x="56" y="79"/>
                      <a:pt x="59" y="79"/>
                    </a:cubicBezTo>
                    <a:cubicBezTo>
                      <a:pt x="63" y="79"/>
                      <a:pt x="65" y="76"/>
                      <a:pt x="65" y="73"/>
                    </a:cubicBezTo>
                    <a:cubicBezTo>
                      <a:pt x="65" y="70"/>
                      <a:pt x="63" y="67"/>
                      <a:pt x="59" y="67"/>
                    </a:cubicBezTo>
                    <a:close/>
                    <a:moveTo>
                      <a:pt x="59" y="80"/>
                    </a:moveTo>
                    <a:cubicBezTo>
                      <a:pt x="56" y="80"/>
                      <a:pt x="53" y="83"/>
                      <a:pt x="53" y="86"/>
                    </a:cubicBezTo>
                    <a:cubicBezTo>
                      <a:pt x="53" y="90"/>
                      <a:pt x="56" y="92"/>
                      <a:pt x="59" y="92"/>
                    </a:cubicBezTo>
                    <a:cubicBezTo>
                      <a:pt x="63" y="92"/>
                      <a:pt x="65" y="90"/>
                      <a:pt x="65" y="86"/>
                    </a:cubicBezTo>
                    <a:cubicBezTo>
                      <a:pt x="65" y="83"/>
                      <a:pt x="63" y="80"/>
                      <a:pt x="59" y="80"/>
                    </a:cubicBezTo>
                    <a:close/>
                    <a:moveTo>
                      <a:pt x="46" y="94"/>
                    </a:moveTo>
                    <a:cubicBezTo>
                      <a:pt x="43" y="94"/>
                      <a:pt x="40" y="96"/>
                      <a:pt x="40" y="100"/>
                    </a:cubicBezTo>
                    <a:cubicBezTo>
                      <a:pt x="40" y="103"/>
                      <a:pt x="43" y="106"/>
                      <a:pt x="46" y="106"/>
                    </a:cubicBezTo>
                    <a:cubicBezTo>
                      <a:pt x="49" y="106"/>
                      <a:pt x="52" y="103"/>
                      <a:pt x="52" y="100"/>
                    </a:cubicBezTo>
                    <a:cubicBezTo>
                      <a:pt x="52" y="96"/>
                      <a:pt x="49" y="94"/>
                      <a:pt x="46" y="94"/>
                    </a:cubicBezTo>
                    <a:close/>
                    <a:moveTo>
                      <a:pt x="46" y="107"/>
                    </a:moveTo>
                    <a:cubicBezTo>
                      <a:pt x="43" y="107"/>
                      <a:pt x="40" y="110"/>
                      <a:pt x="40" y="113"/>
                    </a:cubicBezTo>
                    <a:cubicBezTo>
                      <a:pt x="40" y="116"/>
                      <a:pt x="43" y="119"/>
                      <a:pt x="46" y="119"/>
                    </a:cubicBezTo>
                    <a:cubicBezTo>
                      <a:pt x="49" y="119"/>
                      <a:pt x="52" y="116"/>
                      <a:pt x="52" y="113"/>
                    </a:cubicBezTo>
                    <a:cubicBezTo>
                      <a:pt x="52" y="110"/>
                      <a:pt x="49" y="107"/>
                      <a:pt x="46" y="107"/>
                    </a:cubicBezTo>
                    <a:close/>
                    <a:moveTo>
                      <a:pt x="46" y="120"/>
                    </a:moveTo>
                    <a:cubicBezTo>
                      <a:pt x="43" y="120"/>
                      <a:pt x="40" y="123"/>
                      <a:pt x="40" y="126"/>
                    </a:cubicBezTo>
                    <a:cubicBezTo>
                      <a:pt x="40" y="130"/>
                      <a:pt x="43" y="132"/>
                      <a:pt x="46" y="132"/>
                    </a:cubicBezTo>
                    <a:cubicBezTo>
                      <a:pt x="49" y="132"/>
                      <a:pt x="52" y="130"/>
                      <a:pt x="52" y="126"/>
                    </a:cubicBezTo>
                    <a:cubicBezTo>
                      <a:pt x="52" y="123"/>
                      <a:pt x="49" y="120"/>
                      <a:pt x="46" y="120"/>
                    </a:cubicBezTo>
                    <a:close/>
                    <a:moveTo>
                      <a:pt x="46" y="134"/>
                    </a:moveTo>
                    <a:cubicBezTo>
                      <a:pt x="43" y="134"/>
                      <a:pt x="40" y="136"/>
                      <a:pt x="40" y="140"/>
                    </a:cubicBezTo>
                    <a:cubicBezTo>
                      <a:pt x="40" y="143"/>
                      <a:pt x="43" y="146"/>
                      <a:pt x="46" y="146"/>
                    </a:cubicBezTo>
                    <a:cubicBezTo>
                      <a:pt x="49" y="146"/>
                      <a:pt x="52" y="143"/>
                      <a:pt x="52" y="140"/>
                    </a:cubicBezTo>
                    <a:cubicBezTo>
                      <a:pt x="52" y="136"/>
                      <a:pt x="49" y="134"/>
                      <a:pt x="46" y="134"/>
                    </a:cubicBezTo>
                    <a:close/>
                    <a:moveTo>
                      <a:pt x="59" y="94"/>
                    </a:moveTo>
                    <a:cubicBezTo>
                      <a:pt x="56" y="94"/>
                      <a:pt x="53" y="96"/>
                      <a:pt x="53" y="100"/>
                    </a:cubicBezTo>
                    <a:cubicBezTo>
                      <a:pt x="53" y="103"/>
                      <a:pt x="56" y="106"/>
                      <a:pt x="59" y="106"/>
                    </a:cubicBezTo>
                    <a:cubicBezTo>
                      <a:pt x="63" y="106"/>
                      <a:pt x="65" y="103"/>
                      <a:pt x="65" y="100"/>
                    </a:cubicBezTo>
                    <a:cubicBezTo>
                      <a:pt x="65" y="96"/>
                      <a:pt x="63" y="94"/>
                      <a:pt x="59" y="94"/>
                    </a:cubicBezTo>
                    <a:close/>
                    <a:moveTo>
                      <a:pt x="59" y="107"/>
                    </a:moveTo>
                    <a:cubicBezTo>
                      <a:pt x="56" y="107"/>
                      <a:pt x="53" y="110"/>
                      <a:pt x="53" y="113"/>
                    </a:cubicBezTo>
                    <a:cubicBezTo>
                      <a:pt x="53" y="116"/>
                      <a:pt x="56" y="119"/>
                      <a:pt x="59" y="119"/>
                    </a:cubicBezTo>
                    <a:cubicBezTo>
                      <a:pt x="63" y="119"/>
                      <a:pt x="65" y="116"/>
                      <a:pt x="65" y="113"/>
                    </a:cubicBezTo>
                    <a:cubicBezTo>
                      <a:pt x="65" y="110"/>
                      <a:pt x="63" y="107"/>
                      <a:pt x="59" y="107"/>
                    </a:cubicBezTo>
                    <a:close/>
                    <a:moveTo>
                      <a:pt x="59" y="120"/>
                    </a:moveTo>
                    <a:cubicBezTo>
                      <a:pt x="56" y="120"/>
                      <a:pt x="53" y="123"/>
                      <a:pt x="53" y="126"/>
                    </a:cubicBezTo>
                    <a:cubicBezTo>
                      <a:pt x="53" y="130"/>
                      <a:pt x="56" y="132"/>
                      <a:pt x="59" y="132"/>
                    </a:cubicBezTo>
                    <a:cubicBezTo>
                      <a:pt x="63" y="132"/>
                      <a:pt x="65" y="130"/>
                      <a:pt x="65" y="126"/>
                    </a:cubicBezTo>
                    <a:cubicBezTo>
                      <a:pt x="65" y="123"/>
                      <a:pt x="63" y="120"/>
                      <a:pt x="59" y="120"/>
                    </a:cubicBezTo>
                    <a:close/>
                    <a:moveTo>
                      <a:pt x="59" y="134"/>
                    </a:moveTo>
                    <a:cubicBezTo>
                      <a:pt x="56" y="134"/>
                      <a:pt x="53" y="136"/>
                      <a:pt x="53" y="140"/>
                    </a:cubicBezTo>
                    <a:cubicBezTo>
                      <a:pt x="53" y="143"/>
                      <a:pt x="56" y="146"/>
                      <a:pt x="59" y="146"/>
                    </a:cubicBezTo>
                    <a:cubicBezTo>
                      <a:pt x="63" y="146"/>
                      <a:pt x="65" y="143"/>
                      <a:pt x="65" y="140"/>
                    </a:cubicBezTo>
                    <a:cubicBezTo>
                      <a:pt x="65" y="136"/>
                      <a:pt x="63" y="134"/>
                      <a:pt x="59" y="134"/>
                    </a:cubicBezTo>
                    <a:close/>
                    <a:moveTo>
                      <a:pt x="73" y="67"/>
                    </a:moveTo>
                    <a:cubicBezTo>
                      <a:pt x="69" y="67"/>
                      <a:pt x="67" y="70"/>
                      <a:pt x="67" y="73"/>
                    </a:cubicBezTo>
                    <a:cubicBezTo>
                      <a:pt x="67" y="76"/>
                      <a:pt x="69" y="79"/>
                      <a:pt x="73" y="79"/>
                    </a:cubicBezTo>
                    <a:cubicBezTo>
                      <a:pt x="76" y="79"/>
                      <a:pt x="79" y="76"/>
                      <a:pt x="79" y="73"/>
                    </a:cubicBezTo>
                    <a:cubicBezTo>
                      <a:pt x="79" y="70"/>
                      <a:pt x="76" y="67"/>
                      <a:pt x="73" y="67"/>
                    </a:cubicBezTo>
                    <a:close/>
                    <a:moveTo>
                      <a:pt x="73" y="80"/>
                    </a:moveTo>
                    <a:cubicBezTo>
                      <a:pt x="69" y="80"/>
                      <a:pt x="67" y="83"/>
                      <a:pt x="67" y="86"/>
                    </a:cubicBezTo>
                    <a:cubicBezTo>
                      <a:pt x="67" y="90"/>
                      <a:pt x="69" y="92"/>
                      <a:pt x="73" y="92"/>
                    </a:cubicBezTo>
                    <a:cubicBezTo>
                      <a:pt x="76" y="92"/>
                      <a:pt x="79" y="90"/>
                      <a:pt x="79" y="86"/>
                    </a:cubicBezTo>
                    <a:cubicBezTo>
                      <a:pt x="79" y="83"/>
                      <a:pt x="76" y="80"/>
                      <a:pt x="73" y="80"/>
                    </a:cubicBezTo>
                    <a:close/>
                    <a:moveTo>
                      <a:pt x="86" y="67"/>
                    </a:moveTo>
                    <a:cubicBezTo>
                      <a:pt x="83" y="67"/>
                      <a:pt x="80" y="70"/>
                      <a:pt x="80" y="73"/>
                    </a:cubicBezTo>
                    <a:cubicBezTo>
                      <a:pt x="80" y="76"/>
                      <a:pt x="83" y="79"/>
                      <a:pt x="86" y="79"/>
                    </a:cubicBezTo>
                    <a:cubicBezTo>
                      <a:pt x="89" y="79"/>
                      <a:pt x="92" y="76"/>
                      <a:pt x="92" y="73"/>
                    </a:cubicBezTo>
                    <a:cubicBezTo>
                      <a:pt x="92" y="70"/>
                      <a:pt x="89" y="67"/>
                      <a:pt x="86" y="67"/>
                    </a:cubicBezTo>
                    <a:close/>
                    <a:moveTo>
                      <a:pt x="86" y="80"/>
                    </a:moveTo>
                    <a:cubicBezTo>
                      <a:pt x="83" y="80"/>
                      <a:pt x="80" y="83"/>
                      <a:pt x="80" y="86"/>
                    </a:cubicBezTo>
                    <a:cubicBezTo>
                      <a:pt x="80" y="90"/>
                      <a:pt x="83" y="92"/>
                      <a:pt x="86" y="92"/>
                    </a:cubicBezTo>
                    <a:cubicBezTo>
                      <a:pt x="89" y="92"/>
                      <a:pt x="92" y="90"/>
                      <a:pt x="92" y="86"/>
                    </a:cubicBezTo>
                    <a:cubicBezTo>
                      <a:pt x="92" y="83"/>
                      <a:pt x="89" y="80"/>
                      <a:pt x="86" y="80"/>
                    </a:cubicBezTo>
                    <a:close/>
                    <a:moveTo>
                      <a:pt x="73" y="94"/>
                    </a:moveTo>
                    <a:cubicBezTo>
                      <a:pt x="69" y="94"/>
                      <a:pt x="67" y="96"/>
                      <a:pt x="67" y="100"/>
                    </a:cubicBezTo>
                    <a:cubicBezTo>
                      <a:pt x="67" y="103"/>
                      <a:pt x="69" y="106"/>
                      <a:pt x="73" y="106"/>
                    </a:cubicBezTo>
                    <a:cubicBezTo>
                      <a:pt x="76" y="106"/>
                      <a:pt x="79" y="103"/>
                      <a:pt x="79" y="100"/>
                    </a:cubicBezTo>
                    <a:cubicBezTo>
                      <a:pt x="79" y="96"/>
                      <a:pt x="76" y="94"/>
                      <a:pt x="73" y="94"/>
                    </a:cubicBezTo>
                    <a:close/>
                    <a:moveTo>
                      <a:pt x="73" y="107"/>
                    </a:moveTo>
                    <a:cubicBezTo>
                      <a:pt x="69" y="107"/>
                      <a:pt x="67" y="110"/>
                      <a:pt x="67" y="113"/>
                    </a:cubicBezTo>
                    <a:cubicBezTo>
                      <a:pt x="67" y="116"/>
                      <a:pt x="69" y="119"/>
                      <a:pt x="73" y="119"/>
                    </a:cubicBezTo>
                    <a:cubicBezTo>
                      <a:pt x="76" y="119"/>
                      <a:pt x="79" y="116"/>
                      <a:pt x="79" y="113"/>
                    </a:cubicBezTo>
                    <a:cubicBezTo>
                      <a:pt x="79" y="110"/>
                      <a:pt x="76" y="107"/>
                      <a:pt x="73" y="107"/>
                    </a:cubicBezTo>
                    <a:close/>
                    <a:moveTo>
                      <a:pt x="73" y="120"/>
                    </a:moveTo>
                    <a:cubicBezTo>
                      <a:pt x="69" y="120"/>
                      <a:pt x="67" y="123"/>
                      <a:pt x="67" y="126"/>
                    </a:cubicBezTo>
                    <a:cubicBezTo>
                      <a:pt x="67" y="130"/>
                      <a:pt x="69" y="132"/>
                      <a:pt x="73" y="132"/>
                    </a:cubicBezTo>
                    <a:cubicBezTo>
                      <a:pt x="76" y="132"/>
                      <a:pt x="79" y="130"/>
                      <a:pt x="79" y="126"/>
                    </a:cubicBezTo>
                    <a:cubicBezTo>
                      <a:pt x="79" y="123"/>
                      <a:pt x="76" y="120"/>
                      <a:pt x="73" y="120"/>
                    </a:cubicBezTo>
                    <a:close/>
                    <a:moveTo>
                      <a:pt x="86" y="94"/>
                    </a:moveTo>
                    <a:cubicBezTo>
                      <a:pt x="83" y="94"/>
                      <a:pt x="80" y="96"/>
                      <a:pt x="80" y="100"/>
                    </a:cubicBezTo>
                    <a:cubicBezTo>
                      <a:pt x="80" y="103"/>
                      <a:pt x="83" y="106"/>
                      <a:pt x="86" y="106"/>
                    </a:cubicBezTo>
                    <a:cubicBezTo>
                      <a:pt x="89" y="106"/>
                      <a:pt x="92" y="103"/>
                      <a:pt x="92" y="100"/>
                    </a:cubicBezTo>
                    <a:cubicBezTo>
                      <a:pt x="92" y="96"/>
                      <a:pt x="89" y="94"/>
                      <a:pt x="86" y="94"/>
                    </a:cubicBezTo>
                    <a:close/>
                    <a:moveTo>
                      <a:pt x="86" y="107"/>
                    </a:moveTo>
                    <a:cubicBezTo>
                      <a:pt x="83" y="107"/>
                      <a:pt x="80" y="110"/>
                      <a:pt x="80" y="113"/>
                    </a:cubicBezTo>
                    <a:cubicBezTo>
                      <a:pt x="80" y="116"/>
                      <a:pt x="83" y="119"/>
                      <a:pt x="86" y="119"/>
                    </a:cubicBezTo>
                    <a:cubicBezTo>
                      <a:pt x="89" y="119"/>
                      <a:pt x="92" y="116"/>
                      <a:pt x="92" y="113"/>
                    </a:cubicBezTo>
                    <a:cubicBezTo>
                      <a:pt x="92" y="110"/>
                      <a:pt x="89" y="107"/>
                      <a:pt x="86" y="107"/>
                    </a:cubicBezTo>
                    <a:close/>
                    <a:moveTo>
                      <a:pt x="86" y="120"/>
                    </a:moveTo>
                    <a:cubicBezTo>
                      <a:pt x="83" y="120"/>
                      <a:pt x="80" y="123"/>
                      <a:pt x="80" y="126"/>
                    </a:cubicBezTo>
                    <a:cubicBezTo>
                      <a:pt x="80" y="130"/>
                      <a:pt x="83" y="132"/>
                      <a:pt x="86" y="132"/>
                    </a:cubicBezTo>
                    <a:cubicBezTo>
                      <a:pt x="89" y="132"/>
                      <a:pt x="92" y="130"/>
                      <a:pt x="92" y="126"/>
                    </a:cubicBezTo>
                    <a:cubicBezTo>
                      <a:pt x="92" y="123"/>
                      <a:pt x="89" y="120"/>
                      <a:pt x="86" y="120"/>
                    </a:cubicBezTo>
                    <a:close/>
                    <a:moveTo>
                      <a:pt x="100" y="67"/>
                    </a:moveTo>
                    <a:cubicBezTo>
                      <a:pt x="96" y="67"/>
                      <a:pt x="93" y="70"/>
                      <a:pt x="93" y="73"/>
                    </a:cubicBezTo>
                    <a:cubicBezTo>
                      <a:pt x="93" y="76"/>
                      <a:pt x="96" y="79"/>
                      <a:pt x="100" y="79"/>
                    </a:cubicBezTo>
                    <a:cubicBezTo>
                      <a:pt x="103" y="79"/>
                      <a:pt x="106" y="76"/>
                      <a:pt x="106" y="73"/>
                    </a:cubicBezTo>
                    <a:cubicBezTo>
                      <a:pt x="106" y="70"/>
                      <a:pt x="103" y="67"/>
                      <a:pt x="100" y="67"/>
                    </a:cubicBezTo>
                    <a:close/>
                    <a:moveTo>
                      <a:pt x="100" y="80"/>
                    </a:moveTo>
                    <a:cubicBezTo>
                      <a:pt x="96" y="80"/>
                      <a:pt x="93" y="83"/>
                      <a:pt x="93" y="86"/>
                    </a:cubicBezTo>
                    <a:cubicBezTo>
                      <a:pt x="93" y="90"/>
                      <a:pt x="96" y="92"/>
                      <a:pt x="100" y="92"/>
                    </a:cubicBezTo>
                    <a:cubicBezTo>
                      <a:pt x="103" y="92"/>
                      <a:pt x="106" y="90"/>
                      <a:pt x="106" y="86"/>
                    </a:cubicBezTo>
                    <a:cubicBezTo>
                      <a:pt x="106" y="83"/>
                      <a:pt x="103" y="80"/>
                      <a:pt x="100" y="80"/>
                    </a:cubicBezTo>
                    <a:close/>
                    <a:moveTo>
                      <a:pt x="113" y="67"/>
                    </a:moveTo>
                    <a:cubicBezTo>
                      <a:pt x="110" y="67"/>
                      <a:pt x="107" y="70"/>
                      <a:pt x="107" y="73"/>
                    </a:cubicBezTo>
                    <a:cubicBezTo>
                      <a:pt x="107" y="76"/>
                      <a:pt x="110" y="79"/>
                      <a:pt x="113" y="79"/>
                    </a:cubicBezTo>
                    <a:cubicBezTo>
                      <a:pt x="116" y="79"/>
                      <a:pt x="119" y="76"/>
                      <a:pt x="119" y="73"/>
                    </a:cubicBezTo>
                    <a:cubicBezTo>
                      <a:pt x="119" y="70"/>
                      <a:pt x="116" y="67"/>
                      <a:pt x="113" y="67"/>
                    </a:cubicBezTo>
                    <a:close/>
                    <a:moveTo>
                      <a:pt x="113" y="80"/>
                    </a:moveTo>
                    <a:cubicBezTo>
                      <a:pt x="110" y="80"/>
                      <a:pt x="107" y="83"/>
                      <a:pt x="107" y="86"/>
                    </a:cubicBezTo>
                    <a:cubicBezTo>
                      <a:pt x="107" y="90"/>
                      <a:pt x="110" y="92"/>
                      <a:pt x="113" y="92"/>
                    </a:cubicBezTo>
                    <a:cubicBezTo>
                      <a:pt x="116" y="92"/>
                      <a:pt x="119" y="90"/>
                      <a:pt x="119" y="86"/>
                    </a:cubicBezTo>
                    <a:cubicBezTo>
                      <a:pt x="119" y="83"/>
                      <a:pt x="116" y="80"/>
                      <a:pt x="113" y="80"/>
                    </a:cubicBezTo>
                    <a:close/>
                    <a:moveTo>
                      <a:pt x="100" y="94"/>
                    </a:moveTo>
                    <a:cubicBezTo>
                      <a:pt x="96" y="94"/>
                      <a:pt x="93" y="96"/>
                      <a:pt x="93" y="100"/>
                    </a:cubicBezTo>
                    <a:cubicBezTo>
                      <a:pt x="93" y="103"/>
                      <a:pt x="96" y="106"/>
                      <a:pt x="100" y="106"/>
                    </a:cubicBezTo>
                    <a:cubicBezTo>
                      <a:pt x="103" y="106"/>
                      <a:pt x="106" y="103"/>
                      <a:pt x="106" y="100"/>
                    </a:cubicBezTo>
                    <a:cubicBezTo>
                      <a:pt x="106" y="96"/>
                      <a:pt x="103" y="94"/>
                      <a:pt x="100" y="94"/>
                    </a:cubicBezTo>
                    <a:close/>
                    <a:moveTo>
                      <a:pt x="100" y="107"/>
                    </a:moveTo>
                    <a:cubicBezTo>
                      <a:pt x="96" y="107"/>
                      <a:pt x="93" y="110"/>
                      <a:pt x="93" y="113"/>
                    </a:cubicBezTo>
                    <a:cubicBezTo>
                      <a:pt x="93" y="116"/>
                      <a:pt x="96" y="119"/>
                      <a:pt x="100" y="119"/>
                    </a:cubicBezTo>
                    <a:cubicBezTo>
                      <a:pt x="103" y="119"/>
                      <a:pt x="106" y="116"/>
                      <a:pt x="106" y="113"/>
                    </a:cubicBezTo>
                    <a:cubicBezTo>
                      <a:pt x="106" y="110"/>
                      <a:pt x="103" y="107"/>
                      <a:pt x="100" y="107"/>
                    </a:cubicBezTo>
                    <a:close/>
                    <a:moveTo>
                      <a:pt x="113" y="94"/>
                    </a:moveTo>
                    <a:cubicBezTo>
                      <a:pt x="110" y="94"/>
                      <a:pt x="107" y="96"/>
                      <a:pt x="107" y="100"/>
                    </a:cubicBezTo>
                    <a:cubicBezTo>
                      <a:pt x="107" y="103"/>
                      <a:pt x="110" y="106"/>
                      <a:pt x="113" y="106"/>
                    </a:cubicBezTo>
                    <a:cubicBezTo>
                      <a:pt x="116" y="106"/>
                      <a:pt x="119" y="103"/>
                      <a:pt x="119" y="100"/>
                    </a:cubicBezTo>
                    <a:cubicBezTo>
                      <a:pt x="119" y="96"/>
                      <a:pt x="116" y="94"/>
                      <a:pt x="113" y="94"/>
                    </a:cubicBezTo>
                    <a:close/>
                    <a:moveTo>
                      <a:pt x="113" y="107"/>
                    </a:moveTo>
                    <a:cubicBezTo>
                      <a:pt x="110" y="107"/>
                      <a:pt x="107" y="110"/>
                      <a:pt x="107" y="113"/>
                    </a:cubicBezTo>
                    <a:cubicBezTo>
                      <a:pt x="107" y="116"/>
                      <a:pt x="110" y="119"/>
                      <a:pt x="113" y="119"/>
                    </a:cubicBezTo>
                    <a:cubicBezTo>
                      <a:pt x="116" y="119"/>
                      <a:pt x="119" y="116"/>
                      <a:pt x="119" y="113"/>
                    </a:cubicBezTo>
                    <a:cubicBezTo>
                      <a:pt x="119" y="110"/>
                      <a:pt x="116" y="107"/>
                      <a:pt x="113" y="107"/>
                    </a:cubicBezTo>
                    <a:close/>
                    <a:moveTo>
                      <a:pt x="126" y="67"/>
                    </a:moveTo>
                    <a:cubicBezTo>
                      <a:pt x="123" y="67"/>
                      <a:pt x="120" y="70"/>
                      <a:pt x="120" y="73"/>
                    </a:cubicBezTo>
                    <a:cubicBezTo>
                      <a:pt x="120" y="76"/>
                      <a:pt x="123" y="79"/>
                      <a:pt x="126" y="79"/>
                    </a:cubicBezTo>
                    <a:cubicBezTo>
                      <a:pt x="130" y="79"/>
                      <a:pt x="132" y="76"/>
                      <a:pt x="132" y="73"/>
                    </a:cubicBezTo>
                    <a:cubicBezTo>
                      <a:pt x="132" y="70"/>
                      <a:pt x="130" y="67"/>
                      <a:pt x="126" y="67"/>
                    </a:cubicBezTo>
                    <a:close/>
                    <a:moveTo>
                      <a:pt x="126" y="80"/>
                    </a:moveTo>
                    <a:cubicBezTo>
                      <a:pt x="123" y="80"/>
                      <a:pt x="120" y="83"/>
                      <a:pt x="120" y="86"/>
                    </a:cubicBezTo>
                    <a:cubicBezTo>
                      <a:pt x="120" y="90"/>
                      <a:pt x="123" y="92"/>
                      <a:pt x="126" y="92"/>
                    </a:cubicBezTo>
                    <a:cubicBezTo>
                      <a:pt x="130" y="92"/>
                      <a:pt x="132" y="90"/>
                      <a:pt x="132" y="86"/>
                    </a:cubicBezTo>
                    <a:cubicBezTo>
                      <a:pt x="132" y="83"/>
                      <a:pt x="130" y="80"/>
                      <a:pt x="126" y="80"/>
                    </a:cubicBezTo>
                    <a:close/>
                    <a:moveTo>
                      <a:pt x="140" y="67"/>
                    </a:moveTo>
                    <a:cubicBezTo>
                      <a:pt x="136" y="67"/>
                      <a:pt x="134" y="70"/>
                      <a:pt x="134" y="73"/>
                    </a:cubicBezTo>
                    <a:cubicBezTo>
                      <a:pt x="134" y="76"/>
                      <a:pt x="136" y="79"/>
                      <a:pt x="140" y="79"/>
                    </a:cubicBezTo>
                    <a:cubicBezTo>
                      <a:pt x="143" y="79"/>
                      <a:pt x="146" y="76"/>
                      <a:pt x="146" y="73"/>
                    </a:cubicBezTo>
                    <a:cubicBezTo>
                      <a:pt x="146" y="70"/>
                      <a:pt x="143" y="67"/>
                      <a:pt x="140" y="67"/>
                    </a:cubicBezTo>
                    <a:close/>
                    <a:moveTo>
                      <a:pt x="140" y="80"/>
                    </a:moveTo>
                    <a:cubicBezTo>
                      <a:pt x="136" y="80"/>
                      <a:pt x="134" y="83"/>
                      <a:pt x="134" y="86"/>
                    </a:cubicBezTo>
                    <a:cubicBezTo>
                      <a:pt x="134" y="90"/>
                      <a:pt x="136" y="92"/>
                      <a:pt x="140" y="92"/>
                    </a:cubicBezTo>
                    <a:cubicBezTo>
                      <a:pt x="143" y="92"/>
                      <a:pt x="146" y="90"/>
                      <a:pt x="146" y="86"/>
                    </a:cubicBezTo>
                    <a:cubicBezTo>
                      <a:pt x="146" y="83"/>
                      <a:pt x="143" y="80"/>
                      <a:pt x="140" y="80"/>
                    </a:cubicBezTo>
                    <a:close/>
                    <a:moveTo>
                      <a:pt x="126" y="94"/>
                    </a:moveTo>
                    <a:cubicBezTo>
                      <a:pt x="123" y="94"/>
                      <a:pt x="120" y="96"/>
                      <a:pt x="120" y="100"/>
                    </a:cubicBezTo>
                    <a:cubicBezTo>
                      <a:pt x="120" y="103"/>
                      <a:pt x="123" y="106"/>
                      <a:pt x="126" y="106"/>
                    </a:cubicBezTo>
                    <a:cubicBezTo>
                      <a:pt x="130" y="106"/>
                      <a:pt x="132" y="103"/>
                      <a:pt x="132" y="100"/>
                    </a:cubicBezTo>
                    <a:cubicBezTo>
                      <a:pt x="132" y="96"/>
                      <a:pt x="130" y="94"/>
                      <a:pt x="126" y="94"/>
                    </a:cubicBezTo>
                    <a:close/>
                    <a:moveTo>
                      <a:pt x="126" y="107"/>
                    </a:moveTo>
                    <a:cubicBezTo>
                      <a:pt x="123" y="107"/>
                      <a:pt x="120" y="110"/>
                      <a:pt x="120" y="113"/>
                    </a:cubicBezTo>
                    <a:cubicBezTo>
                      <a:pt x="120" y="116"/>
                      <a:pt x="123" y="119"/>
                      <a:pt x="126" y="119"/>
                    </a:cubicBezTo>
                    <a:cubicBezTo>
                      <a:pt x="130" y="119"/>
                      <a:pt x="132" y="116"/>
                      <a:pt x="132" y="113"/>
                    </a:cubicBezTo>
                    <a:cubicBezTo>
                      <a:pt x="132" y="110"/>
                      <a:pt x="130" y="107"/>
                      <a:pt x="126" y="107"/>
                    </a:cubicBezTo>
                    <a:close/>
                    <a:moveTo>
                      <a:pt x="140" y="94"/>
                    </a:moveTo>
                    <a:cubicBezTo>
                      <a:pt x="136" y="94"/>
                      <a:pt x="134" y="96"/>
                      <a:pt x="134" y="100"/>
                    </a:cubicBezTo>
                    <a:cubicBezTo>
                      <a:pt x="134" y="103"/>
                      <a:pt x="136" y="106"/>
                      <a:pt x="140" y="106"/>
                    </a:cubicBezTo>
                    <a:cubicBezTo>
                      <a:pt x="143" y="106"/>
                      <a:pt x="146" y="103"/>
                      <a:pt x="146" y="100"/>
                    </a:cubicBezTo>
                    <a:cubicBezTo>
                      <a:pt x="146" y="96"/>
                      <a:pt x="143" y="94"/>
                      <a:pt x="140" y="94"/>
                    </a:cubicBezTo>
                    <a:close/>
                    <a:moveTo>
                      <a:pt x="140" y="107"/>
                    </a:moveTo>
                    <a:cubicBezTo>
                      <a:pt x="136" y="107"/>
                      <a:pt x="134" y="110"/>
                      <a:pt x="134" y="113"/>
                    </a:cubicBezTo>
                    <a:cubicBezTo>
                      <a:pt x="134" y="116"/>
                      <a:pt x="136" y="119"/>
                      <a:pt x="140" y="119"/>
                    </a:cubicBezTo>
                    <a:cubicBezTo>
                      <a:pt x="143" y="119"/>
                      <a:pt x="146" y="116"/>
                      <a:pt x="146" y="113"/>
                    </a:cubicBezTo>
                    <a:cubicBezTo>
                      <a:pt x="146" y="110"/>
                      <a:pt x="143" y="107"/>
                      <a:pt x="140" y="107"/>
                    </a:cubicBezTo>
                    <a:close/>
                    <a:moveTo>
                      <a:pt x="153" y="67"/>
                    </a:moveTo>
                    <a:cubicBezTo>
                      <a:pt x="150" y="67"/>
                      <a:pt x="147" y="70"/>
                      <a:pt x="147" y="73"/>
                    </a:cubicBezTo>
                    <a:cubicBezTo>
                      <a:pt x="147" y="76"/>
                      <a:pt x="150" y="79"/>
                      <a:pt x="153" y="79"/>
                    </a:cubicBezTo>
                    <a:cubicBezTo>
                      <a:pt x="156" y="79"/>
                      <a:pt x="159" y="76"/>
                      <a:pt x="159" y="73"/>
                    </a:cubicBezTo>
                    <a:cubicBezTo>
                      <a:pt x="159" y="70"/>
                      <a:pt x="156" y="67"/>
                      <a:pt x="153" y="67"/>
                    </a:cubicBezTo>
                    <a:close/>
                    <a:moveTo>
                      <a:pt x="153" y="80"/>
                    </a:moveTo>
                    <a:cubicBezTo>
                      <a:pt x="150" y="80"/>
                      <a:pt x="147" y="83"/>
                      <a:pt x="147" y="86"/>
                    </a:cubicBezTo>
                    <a:cubicBezTo>
                      <a:pt x="147" y="90"/>
                      <a:pt x="150" y="92"/>
                      <a:pt x="153" y="92"/>
                    </a:cubicBezTo>
                    <a:cubicBezTo>
                      <a:pt x="156" y="92"/>
                      <a:pt x="159" y="90"/>
                      <a:pt x="159" y="86"/>
                    </a:cubicBezTo>
                    <a:cubicBezTo>
                      <a:pt x="159" y="83"/>
                      <a:pt x="156" y="80"/>
                      <a:pt x="153" y="80"/>
                    </a:cubicBezTo>
                    <a:close/>
                    <a:moveTo>
                      <a:pt x="166" y="67"/>
                    </a:moveTo>
                    <a:cubicBezTo>
                      <a:pt x="163" y="67"/>
                      <a:pt x="160" y="70"/>
                      <a:pt x="160" y="73"/>
                    </a:cubicBezTo>
                    <a:cubicBezTo>
                      <a:pt x="160" y="76"/>
                      <a:pt x="163" y="79"/>
                      <a:pt x="166" y="79"/>
                    </a:cubicBezTo>
                    <a:cubicBezTo>
                      <a:pt x="170" y="79"/>
                      <a:pt x="172" y="76"/>
                      <a:pt x="172" y="73"/>
                    </a:cubicBezTo>
                    <a:cubicBezTo>
                      <a:pt x="172" y="70"/>
                      <a:pt x="170" y="67"/>
                      <a:pt x="166" y="67"/>
                    </a:cubicBezTo>
                    <a:close/>
                    <a:moveTo>
                      <a:pt x="166" y="80"/>
                    </a:moveTo>
                    <a:cubicBezTo>
                      <a:pt x="163" y="80"/>
                      <a:pt x="160" y="83"/>
                      <a:pt x="160" y="86"/>
                    </a:cubicBezTo>
                    <a:cubicBezTo>
                      <a:pt x="160" y="90"/>
                      <a:pt x="163" y="92"/>
                      <a:pt x="166" y="92"/>
                    </a:cubicBezTo>
                    <a:cubicBezTo>
                      <a:pt x="170" y="92"/>
                      <a:pt x="172" y="90"/>
                      <a:pt x="172" y="86"/>
                    </a:cubicBezTo>
                    <a:cubicBezTo>
                      <a:pt x="172" y="83"/>
                      <a:pt x="170" y="80"/>
                      <a:pt x="166" y="80"/>
                    </a:cubicBezTo>
                    <a:close/>
                    <a:moveTo>
                      <a:pt x="153" y="94"/>
                    </a:moveTo>
                    <a:cubicBezTo>
                      <a:pt x="150" y="94"/>
                      <a:pt x="147" y="96"/>
                      <a:pt x="147" y="100"/>
                    </a:cubicBezTo>
                    <a:cubicBezTo>
                      <a:pt x="147" y="103"/>
                      <a:pt x="150" y="106"/>
                      <a:pt x="153" y="106"/>
                    </a:cubicBezTo>
                    <a:cubicBezTo>
                      <a:pt x="156" y="106"/>
                      <a:pt x="159" y="103"/>
                      <a:pt x="159" y="100"/>
                    </a:cubicBezTo>
                    <a:cubicBezTo>
                      <a:pt x="159" y="96"/>
                      <a:pt x="156" y="94"/>
                      <a:pt x="153" y="94"/>
                    </a:cubicBezTo>
                    <a:close/>
                    <a:moveTo>
                      <a:pt x="153" y="107"/>
                    </a:moveTo>
                    <a:cubicBezTo>
                      <a:pt x="150" y="107"/>
                      <a:pt x="147" y="110"/>
                      <a:pt x="147" y="113"/>
                    </a:cubicBezTo>
                    <a:cubicBezTo>
                      <a:pt x="147" y="116"/>
                      <a:pt x="150" y="119"/>
                      <a:pt x="153" y="119"/>
                    </a:cubicBezTo>
                    <a:cubicBezTo>
                      <a:pt x="156" y="119"/>
                      <a:pt x="159" y="116"/>
                      <a:pt x="159" y="113"/>
                    </a:cubicBezTo>
                    <a:cubicBezTo>
                      <a:pt x="159" y="110"/>
                      <a:pt x="156" y="107"/>
                      <a:pt x="153" y="107"/>
                    </a:cubicBezTo>
                    <a:close/>
                    <a:moveTo>
                      <a:pt x="166" y="94"/>
                    </a:moveTo>
                    <a:cubicBezTo>
                      <a:pt x="163" y="94"/>
                      <a:pt x="160" y="96"/>
                      <a:pt x="160" y="100"/>
                    </a:cubicBezTo>
                    <a:cubicBezTo>
                      <a:pt x="160" y="103"/>
                      <a:pt x="163" y="106"/>
                      <a:pt x="166" y="106"/>
                    </a:cubicBezTo>
                    <a:cubicBezTo>
                      <a:pt x="170" y="106"/>
                      <a:pt x="172" y="103"/>
                      <a:pt x="172" y="100"/>
                    </a:cubicBezTo>
                    <a:cubicBezTo>
                      <a:pt x="172" y="96"/>
                      <a:pt x="170" y="94"/>
                      <a:pt x="166" y="94"/>
                    </a:cubicBezTo>
                    <a:close/>
                    <a:moveTo>
                      <a:pt x="166" y="107"/>
                    </a:moveTo>
                    <a:cubicBezTo>
                      <a:pt x="163" y="107"/>
                      <a:pt x="160" y="110"/>
                      <a:pt x="160" y="113"/>
                    </a:cubicBezTo>
                    <a:cubicBezTo>
                      <a:pt x="160" y="116"/>
                      <a:pt x="163" y="119"/>
                      <a:pt x="166" y="119"/>
                    </a:cubicBezTo>
                    <a:cubicBezTo>
                      <a:pt x="170" y="119"/>
                      <a:pt x="172" y="116"/>
                      <a:pt x="172" y="113"/>
                    </a:cubicBezTo>
                    <a:cubicBezTo>
                      <a:pt x="172" y="110"/>
                      <a:pt x="170" y="107"/>
                      <a:pt x="166" y="107"/>
                    </a:cubicBezTo>
                    <a:close/>
                    <a:moveTo>
                      <a:pt x="166" y="120"/>
                    </a:moveTo>
                    <a:cubicBezTo>
                      <a:pt x="163" y="120"/>
                      <a:pt x="160" y="123"/>
                      <a:pt x="160" y="126"/>
                    </a:cubicBezTo>
                    <a:cubicBezTo>
                      <a:pt x="160" y="130"/>
                      <a:pt x="163" y="132"/>
                      <a:pt x="166" y="132"/>
                    </a:cubicBezTo>
                    <a:cubicBezTo>
                      <a:pt x="170" y="132"/>
                      <a:pt x="172" y="130"/>
                      <a:pt x="172" y="126"/>
                    </a:cubicBezTo>
                    <a:cubicBezTo>
                      <a:pt x="172" y="123"/>
                      <a:pt x="170" y="120"/>
                      <a:pt x="166" y="120"/>
                    </a:cubicBezTo>
                    <a:close/>
                    <a:moveTo>
                      <a:pt x="166" y="134"/>
                    </a:moveTo>
                    <a:cubicBezTo>
                      <a:pt x="163" y="134"/>
                      <a:pt x="160" y="136"/>
                      <a:pt x="160" y="140"/>
                    </a:cubicBezTo>
                    <a:cubicBezTo>
                      <a:pt x="160" y="143"/>
                      <a:pt x="163" y="146"/>
                      <a:pt x="166" y="146"/>
                    </a:cubicBezTo>
                    <a:cubicBezTo>
                      <a:pt x="170" y="146"/>
                      <a:pt x="172" y="143"/>
                      <a:pt x="172" y="140"/>
                    </a:cubicBezTo>
                    <a:cubicBezTo>
                      <a:pt x="172" y="136"/>
                      <a:pt x="170" y="134"/>
                      <a:pt x="166" y="134"/>
                    </a:cubicBezTo>
                    <a:close/>
                    <a:moveTo>
                      <a:pt x="180" y="67"/>
                    </a:moveTo>
                    <a:cubicBezTo>
                      <a:pt x="176" y="67"/>
                      <a:pt x="174" y="70"/>
                      <a:pt x="174" y="73"/>
                    </a:cubicBezTo>
                    <a:cubicBezTo>
                      <a:pt x="174" y="76"/>
                      <a:pt x="176" y="79"/>
                      <a:pt x="180" y="79"/>
                    </a:cubicBezTo>
                    <a:cubicBezTo>
                      <a:pt x="183" y="79"/>
                      <a:pt x="186" y="76"/>
                      <a:pt x="186" y="73"/>
                    </a:cubicBezTo>
                    <a:cubicBezTo>
                      <a:pt x="186" y="70"/>
                      <a:pt x="183" y="67"/>
                      <a:pt x="180" y="67"/>
                    </a:cubicBezTo>
                    <a:close/>
                    <a:moveTo>
                      <a:pt x="180" y="80"/>
                    </a:moveTo>
                    <a:cubicBezTo>
                      <a:pt x="176" y="80"/>
                      <a:pt x="174" y="83"/>
                      <a:pt x="174" y="86"/>
                    </a:cubicBezTo>
                    <a:cubicBezTo>
                      <a:pt x="174" y="90"/>
                      <a:pt x="176" y="92"/>
                      <a:pt x="180" y="92"/>
                    </a:cubicBezTo>
                    <a:cubicBezTo>
                      <a:pt x="183" y="92"/>
                      <a:pt x="186" y="90"/>
                      <a:pt x="186" y="86"/>
                    </a:cubicBezTo>
                    <a:cubicBezTo>
                      <a:pt x="186" y="83"/>
                      <a:pt x="183" y="80"/>
                      <a:pt x="180" y="80"/>
                    </a:cubicBezTo>
                    <a:close/>
                    <a:moveTo>
                      <a:pt x="193" y="67"/>
                    </a:moveTo>
                    <a:cubicBezTo>
                      <a:pt x="190" y="67"/>
                      <a:pt x="187" y="70"/>
                      <a:pt x="187" y="73"/>
                    </a:cubicBezTo>
                    <a:cubicBezTo>
                      <a:pt x="187" y="76"/>
                      <a:pt x="190" y="79"/>
                      <a:pt x="193" y="79"/>
                    </a:cubicBezTo>
                    <a:cubicBezTo>
                      <a:pt x="196" y="79"/>
                      <a:pt x="199" y="76"/>
                      <a:pt x="199" y="73"/>
                    </a:cubicBezTo>
                    <a:cubicBezTo>
                      <a:pt x="199" y="70"/>
                      <a:pt x="196" y="67"/>
                      <a:pt x="193" y="67"/>
                    </a:cubicBezTo>
                    <a:close/>
                    <a:moveTo>
                      <a:pt x="193" y="80"/>
                    </a:moveTo>
                    <a:cubicBezTo>
                      <a:pt x="190" y="80"/>
                      <a:pt x="187" y="83"/>
                      <a:pt x="187" y="86"/>
                    </a:cubicBezTo>
                    <a:cubicBezTo>
                      <a:pt x="187" y="90"/>
                      <a:pt x="190" y="92"/>
                      <a:pt x="193" y="92"/>
                    </a:cubicBezTo>
                    <a:cubicBezTo>
                      <a:pt x="196" y="92"/>
                      <a:pt x="199" y="90"/>
                      <a:pt x="199" y="86"/>
                    </a:cubicBezTo>
                    <a:cubicBezTo>
                      <a:pt x="199" y="83"/>
                      <a:pt x="196" y="80"/>
                      <a:pt x="193" y="80"/>
                    </a:cubicBezTo>
                    <a:close/>
                    <a:moveTo>
                      <a:pt x="180" y="94"/>
                    </a:moveTo>
                    <a:cubicBezTo>
                      <a:pt x="176" y="94"/>
                      <a:pt x="174" y="96"/>
                      <a:pt x="174" y="100"/>
                    </a:cubicBezTo>
                    <a:cubicBezTo>
                      <a:pt x="174" y="103"/>
                      <a:pt x="176" y="106"/>
                      <a:pt x="180" y="106"/>
                    </a:cubicBezTo>
                    <a:cubicBezTo>
                      <a:pt x="183" y="106"/>
                      <a:pt x="186" y="103"/>
                      <a:pt x="186" y="100"/>
                    </a:cubicBezTo>
                    <a:cubicBezTo>
                      <a:pt x="186" y="96"/>
                      <a:pt x="183" y="94"/>
                      <a:pt x="180" y="94"/>
                    </a:cubicBezTo>
                    <a:close/>
                    <a:moveTo>
                      <a:pt x="180" y="107"/>
                    </a:moveTo>
                    <a:cubicBezTo>
                      <a:pt x="176" y="107"/>
                      <a:pt x="174" y="110"/>
                      <a:pt x="174" y="113"/>
                    </a:cubicBezTo>
                    <a:cubicBezTo>
                      <a:pt x="174" y="116"/>
                      <a:pt x="176" y="119"/>
                      <a:pt x="180" y="119"/>
                    </a:cubicBezTo>
                    <a:cubicBezTo>
                      <a:pt x="183" y="119"/>
                      <a:pt x="186" y="116"/>
                      <a:pt x="186" y="113"/>
                    </a:cubicBezTo>
                    <a:cubicBezTo>
                      <a:pt x="186" y="110"/>
                      <a:pt x="183" y="107"/>
                      <a:pt x="180" y="107"/>
                    </a:cubicBezTo>
                    <a:close/>
                    <a:moveTo>
                      <a:pt x="180" y="120"/>
                    </a:moveTo>
                    <a:cubicBezTo>
                      <a:pt x="176" y="120"/>
                      <a:pt x="174" y="123"/>
                      <a:pt x="174" y="126"/>
                    </a:cubicBezTo>
                    <a:cubicBezTo>
                      <a:pt x="174" y="130"/>
                      <a:pt x="176" y="132"/>
                      <a:pt x="180" y="132"/>
                    </a:cubicBezTo>
                    <a:cubicBezTo>
                      <a:pt x="183" y="132"/>
                      <a:pt x="186" y="130"/>
                      <a:pt x="186" y="126"/>
                    </a:cubicBezTo>
                    <a:cubicBezTo>
                      <a:pt x="186" y="123"/>
                      <a:pt x="183" y="120"/>
                      <a:pt x="180" y="120"/>
                    </a:cubicBezTo>
                    <a:close/>
                    <a:moveTo>
                      <a:pt x="180" y="134"/>
                    </a:moveTo>
                    <a:cubicBezTo>
                      <a:pt x="176" y="134"/>
                      <a:pt x="174" y="136"/>
                      <a:pt x="174" y="140"/>
                    </a:cubicBezTo>
                    <a:cubicBezTo>
                      <a:pt x="174" y="143"/>
                      <a:pt x="176" y="146"/>
                      <a:pt x="180" y="146"/>
                    </a:cubicBezTo>
                    <a:cubicBezTo>
                      <a:pt x="183" y="146"/>
                      <a:pt x="186" y="143"/>
                      <a:pt x="186" y="140"/>
                    </a:cubicBezTo>
                    <a:cubicBezTo>
                      <a:pt x="186" y="136"/>
                      <a:pt x="183" y="134"/>
                      <a:pt x="180" y="134"/>
                    </a:cubicBezTo>
                    <a:close/>
                    <a:moveTo>
                      <a:pt x="193" y="94"/>
                    </a:moveTo>
                    <a:cubicBezTo>
                      <a:pt x="190" y="94"/>
                      <a:pt x="187" y="96"/>
                      <a:pt x="187" y="100"/>
                    </a:cubicBezTo>
                    <a:cubicBezTo>
                      <a:pt x="187" y="103"/>
                      <a:pt x="190" y="106"/>
                      <a:pt x="193" y="106"/>
                    </a:cubicBezTo>
                    <a:cubicBezTo>
                      <a:pt x="196" y="106"/>
                      <a:pt x="199" y="103"/>
                      <a:pt x="199" y="100"/>
                    </a:cubicBezTo>
                    <a:cubicBezTo>
                      <a:pt x="199" y="96"/>
                      <a:pt x="196" y="94"/>
                      <a:pt x="193" y="94"/>
                    </a:cubicBezTo>
                    <a:close/>
                    <a:moveTo>
                      <a:pt x="193" y="107"/>
                    </a:moveTo>
                    <a:cubicBezTo>
                      <a:pt x="190" y="107"/>
                      <a:pt x="187" y="110"/>
                      <a:pt x="187" y="113"/>
                    </a:cubicBezTo>
                    <a:cubicBezTo>
                      <a:pt x="187" y="116"/>
                      <a:pt x="190" y="119"/>
                      <a:pt x="193" y="119"/>
                    </a:cubicBezTo>
                    <a:cubicBezTo>
                      <a:pt x="196" y="119"/>
                      <a:pt x="199" y="116"/>
                      <a:pt x="199" y="113"/>
                    </a:cubicBezTo>
                    <a:cubicBezTo>
                      <a:pt x="199" y="110"/>
                      <a:pt x="196" y="107"/>
                      <a:pt x="193" y="107"/>
                    </a:cubicBezTo>
                    <a:close/>
                    <a:moveTo>
                      <a:pt x="193" y="120"/>
                    </a:moveTo>
                    <a:cubicBezTo>
                      <a:pt x="190" y="120"/>
                      <a:pt x="187" y="123"/>
                      <a:pt x="187" y="126"/>
                    </a:cubicBezTo>
                    <a:cubicBezTo>
                      <a:pt x="187" y="130"/>
                      <a:pt x="190" y="132"/>
                      <a:pt x="193" y="132"/>
                    </a:cubicBezTo>
                    <a:cubicBezTo>
                      <a:pt x="196" y="132"/>
                      <a:pt x="199" y="130"/>
                      <a:pt x="199" y="126"/>
                    </a:cubicBezTo>
                    <a:cubicBezTo>
                      <a:pt x="199" y="123"/>
                      <a:pt x="196" y="120"/>
                      <a:pt x="193" y="120"/>
                    </a:cubicBezTo>
                    <a:close/>
                    <a:moveTo>
                      <a:pt x="193" y="134"/>
                    </a:moveTo>
                    <a:cubicBezTo>
                      <a:pt x="190" y="134"/>
                      <a:pt x="187" y="136"/>
                      <a:pt x="187" y="140"/>
                    </a:cubicBezTo>
                    <a:cubicBezTo>
                      <a:pt x="187" y="143"/>
                      <a:pt x="190" y="146"/>
                      <a:pt x="193" y="146"/>
                    </a:cubicBezTo>
                    <a:cubicBezTo>
                      <a:pt x="196" y="146"/>
                      <a:pt x="199" y="143"/>
                      <a:pt x="199" y="140"/>
                    </a:cubicBezTo>
                    <a:cubicBezTo>
                      <a:pt x="199" y="136"/>
                      <a:pt x="196" y="134"/>
                      <a:pt x="193" y="134"/>
                    </a:cubicBezTo>
                    <a:close/>
                    <a:moveTo>
                      <a:pt x="180" y="147"/>
                    </a:moveTo>
                    <a:cubicBezTo>
                      <a:pt x="176" y="147"/>
                      <a:pt x="174" y="150"/>
                      <a:pt x="174" y="153"/>
                    </a:cubicBezTo>
                    <a:cubicBezTo>
                      <a:pt x="174" y="156"/>
                      <a:pt x="176" y="159"/>
                      <a:pt x="180" y="159"/>
                    </a:cubicBezTo>
                    <a:cubicBezTo>
                      <a:pt x="183" y="159"/>
                      <a:pt x="186" y="156"/>
                      <a:pt x="186" y="153"/>
                    </a:cubicBezTo>
                    <a:cubicBezTo>
                      <a:pt x="186" y="150"/>
                      <a:pt x="183" y="147"/>
                      <a:pt x="180" y="147"/>
                    </a:cubicBezTo>
                    <a:close/>
                    <a:moveTo>
                      <a:pt x="193" y="147"/>
                    </a:moveTo>
                    <a:cubicBezTo>
                      <a:pt x="190" y="147"/>
                      <a:pt x="187" y="150"/>
                      <a:pt x="187" y="153"/>
                    </a:cubicBezTo>
                    <a:cubicBezTo>
                      <a:pt x="187" y="156"/>
                      <a:pt x="190" y="159"/>
                      <a:pt x="193" y="159"/>
                    </a:cubicBezTo>
                    <a:cubicBezTo>
                      <a:pt x="196" y="159"/>
                      <a:pt x="199" y="156"/>
                      <a:pt x="199" y="153"/>
                    </a:cubicBezTo>
                    <a:cubicBezTo>
                      <a:pt x="199" y="150"/>
                      <a:pt x="196" y="147"/>
                      <a:pt x="193" y="147"/>
                    </a:cubicBezTo>
                    <a:close/>
                    <a:moveTo>
                      <a:pt x="206" y="67"/>
                    </a:moveTo>
                    <a:cubicBezTo>
                      <a:pt x="203" y="67"/>
                      <a:pt x="200" y="70"/>
                      <a:pt x="200" y="73"/>
                    </a:cubicBezTo>
                    <a:cubicBezTo>
                      <a:pt x="200" y="76"/>
                      <a:pt x="203" y="79"/>
                      <a:pt x="206" y="79"/>
                    </a:cubicBezTo>
                    <a:cubicBezTo>
                      <a:pt x="210" y="79"/>
                      <a:pt x="212" y="76"/>
                      <a:pt x="212" y="73"/>
                    </a:cubicBezTo>
                    <a:cubicBezTo>
                      <a:pt x="212" y="70"/>
                      <a:pt x="210" y="67"/>
                      <a:pt x="206" y="67"/>
                    </a:cubicBezTo>
                    <a:close/>
                    <a:moveTo>
                      <a:pt x="206" y="80"/>
                    </a:moveTo>
                    <a:cubicBezTo>
                      <a:pt x="203" y="80"/>
                      <a:pt x="200" y="83"/>
                      <a:pt x="200" y="86"/>
                    </a:cubicBezTo>
                    <a:cubicBezTo>
                      <a:pt x="200" y="90"/>
                      <a:pt x="203" y="92"/>
                      <a:pt x="206" y="92"/>
                    </a:cubicBezTo>
                    <a:cubicBezTo>
                      <a:pt x="210" y="92"/>
                      <a:pt x="212" y="90"/>
                      <a:pt x="212" y="86"/>
                    </a:cubicBezTo>
                    <a:cubicBezTo>
                      <a:pt x="212" y="83"/>
                      <a:pt x="210" y="80"/>
                      <a:pt x="206" y="80"/>
                    </a:cubicBezTo>
                    <a:close/>
                    <a:moveTo>
                      <a:pt x="220" y="40"/>
                    </a:moveTo>
                    <a:cubicBezTo>
                      <a:pt x="216" y="40"/>
                      <a:pt x="214" y="43"/>
                      <a:pt x="214" y="46"/>
                    </a:cubicBezTo>
                    <a:cubicBezTo>
                      <a:pt x="214" y="50"/>
                      <a:pt x="216" y="52"/>
                      <a:pt x="220" y="52"/>
                    </a:cubicBezTo>
                    <a:cubicBezTo>
                      <a:pt x="223" y="52"/>
                      <a:pt x="226" y="50"/>
                      <a:pt x="226" y="46"/>
                    </a:cubicBezTo>
                    <a:cubicBezTo>
                      <a:pt x="226" y="43"/>
                      <a:pt x="223" y="40"/>
                      <a:pt x="220" y="40"/>
                    </a:cubicBezTo>
                    <a:close/>
                    <a:moveTo>
                      <a:pt x="220" y="54"/>
                    </a:moveTo>
                    <a:cubicBezTo>
                      <a:pt x="216" y="54"/>
                      <a:pt x="214" y="56"/>
                      <a:pt x="214" y="60"/>
                    </a:cubicBezTo>
                    <a:cubicBezTo>
                      <a:pt x="214" y="63"/>
                      <a:pt x="216" y="66"/>
                      <a:pt x="220" y="66"/>
                    </a:cubicBezTo>
                    <a:cubicBezTo>
                      <a:pt x="223" y="66"/>
                      <a:pt x="226" y="63"/>
                      <a:pt x="226" y="60"/>
                    </a:cubicBezTo>
                    <a:cubicBezTo>
                      <a:pt x="226" y="56"/>
                      <a:pt x="223" y="54"/>
                      <a:pt x="220" y="54"/>
                    </a:cubicBezTo>
                    <a:close/>
                    <a:moveTo>
                      <a:pt x="220" y="67"/>
                    </a:moveTo>
                    <a:cubicBezTo>
                      <a:pt x="216" y="67"/>
                      <a:pt x="214" y="70"/>
                      <a:pt x="214" y="73"/>
                    </a:cubicBezTo>
                    <a:cubicBezTo>
                      <a:pt x="214" y="76"/>
                      <a:pt x="216" y="79"/>
                      <a:pt x="220" y="79"/>
                    </a:cubicBezTo>
                    <a:cubicBezTo>
                      <a:pt x="223" y="79"/>
                      <a:pt x="226" y="76"/>
                      <a:pt x="226" y="73"/>
                    </a:cubicBezTo>
                    <a:cubicBezTo>
                      <a:pt x="226" y="70"/>
                      <a:pt x="223" y="67"/>
                      <a:pt x="220" y="67"/>
                    </a:cubicBezTo>
                    <a:close/>
                    <a:moveTo>
                      <a:pt x="220" y="80"/>
                    </a:moveTo>
                    <a:cubicBezTo>
                      <a:pt x="216" y="80"/>
                      <a:pt x="214" y="83"/>
                      <a:pt x="214" y="86"/>
                    </a:cubicBezTo>
                    <a:cubicBezTo>
                      <a:pt x="214" y="90"/>
                      <a:pt x="216" y="92"/>
                      <a:pt x="220" y="92"/>
                    </a:cubicBezTo>
                    <a:cubicBezTo>
                      <a:pt x="223" y="92"/>
                      <a:pt x="226" y="90"/>
                      <a:pt x="226" y="86"/>
                    </a:cubicBezTo>
                    <a:cubicBezTo>
                      <a:pt x="226" y="83"/>
                      <a:pt x="223" y="80"/>
                      <a:pt x="220" y="80"/>
                    </a:cubicBezTo>
                    <a:close/>
                    <a:moveTo>
                      <a:pt x="206" y="94"/>
                    </a:moveTo>
                    <a:cubicBezTo>
                      <a:pt x="203" y="94"/>
                      <a:pt x="200" y="96"/>
                      <a:pt x="200" y="100"/>
                    </a:cubicBezTo>
                    <a:cubicBezTo>
                      <a:pt x="200" y="103"/>
                      <a:pt x="203" y="106"/>
                      <a:pt x="206" y="106"/>
                    </a:cubicBezTo>
                    <a:cubicBezTo>
                      <a:pt x="210" y="106"/>
                      <a:pt x="212" y="103"/>
                      <a:pt x="212" y="100"/>
                    </a:cubicBezTo>
                    <a:cubicBezTo>
                      <a:pt x="212" y="96"/>
                      <a:pt x="210" y="94"/>
                      <a:pt x="206" y="94"/>
                    </a:cubicBezTo>
                    <a:close/>
                    <a:moveTo>
                      <a:pt x="206" y="107"/>
                    </a:moveTo>
                    <a:cubicBezTo>
                      <a:pt x="203" y="107"/>
                      <a:pt x="200" y="110"/>
                      <a:pt x="200" y="113"/>
                    </a:cubicBezTo>
                    <a:cubicBezTo>
                      <a:pt x="200" y="116"/>
                      <a:pt x="203" y="119"/>
                      <a:pt x="206" y="119"/>
                    </a:cubicBezTo>
                    <a:cubicBezTo>
                      <a:pt x="210" y="119"/>
                      <a:pt x="212" y="116"/>
                      <a:pt x="212" y="113"/>
                    </a:cubicBezTo>
                    <a:cubicBezTo>
                      <a:pt x="212" y="110"/>
                      <a:pt x="210" y="107"/>
                      <a:pt x="206" y="107"/>
                    </a:cubicBezTo>
                    <a:close/>
                    <a:moveTo>
                      <a:pt x="206" y="120"/>
                    </a:moveTo>
                    <a:cubicBezTo>
                      <a:pt x="203" y="120"/>
                      <a:pt x="200" y="123"/>
                      <a:pt x="200" y="126"/>
                    </a:cubicBezTo>
                    <a:cubicBezTo>
                      <a:pt x="200" y="130"/>
                      <a:pt x="203" y="132"/>
                      <a:pt x="206" y="132"/>
                    </a:cubicBezTo>
                    <a:cubicBezTo>
                      <a:pt x="210" y="132"/>
                      <a:pt x="212" y="130"/>
                      <a:pt x="212" y="126"/>
                    </a:cubicBezTo>
                    <a:cubicBezTo>
                      <a:pt x="212" y="123"/>
                      <a:pt x="210" y="120"/>
                      <a:pt x="206" y="120"/>
                    </a:cubicBezTo>
                    <a:close/>
                    <a:moveTo>
                      <a:pt x="206" y="134"/>
                    </a:moveTo>
                    <a:cubicBezTo>
                      <a:pt x="203" y="134"/>
                      <a:pt x="200" y="136"/>
                      <a:pt x="200" y="140"/>
                    </a:cubicBezTo>
                    <a:cubicBezTo>
                      <a:pt x="200" y="143"/>
                      <a:pt x="203" y="146"/>
                      <a:pt x="206" y="146"/>
                    </a:cubicBezTo>
                    <a:cubicBezTo>
                      <a:pt x="210" y="146"/>
                      <a:pt x="212" y="143"/>
                      <a:pt x="212" y="140"/>
                    </a:cubicBezTo>
                    <a:cubicBezTo>
                      <a:pt x="212" y="136"/>
                      <a:pt x="210" y="134"/>
                      <a:pt x="206" y="134"/>
                    </a:cubicBezTo>
                    <a:close/>
                    <a:moveTo>
                      <a:pt x="220" y="94"/>
                    </a:moveTo>
                    <a:cubicBezTo>
                      <a:pt x="216" y="94"/>
                      <a:pt x="214" y="96"/>
                      <a:pt x="214" y="100"/>
                    </a:cubicBezTo>
                    <a:cubicBezTo>
                      <a:pt x="214" y="103"/>
                      <a:pt x="216" y="106"/>
                      <a:pt x="220" y="106"/>
                    </a:cubicBezTo>
                    <a:cubicBezTo>
                      <a:pt x="223" y="106"/>
                      <a:pt x="226" y="103"/>
                      <a:pt x="226" y="100"/>
                    </a:cubicBezTo>
                    <a:cubicBezTo>
                      <a:pt x="226" y="96"/>
                      <a:pt x="223" y="94"/>
                      <a:pt x="220" y="94"/>
                    </a:cubicBezTo>
                    <a:close/>
                    <a:moveTo>
                      <a:pt x="220" y="107"/>
                    </a:moveTo>
                    <a:cubicBezTo>
                      <a:pt x="216" y="107"/>
                      <a:pt x="214" y="110"/>
                      <a:pt x="214" y="113"/>
                    </a:cubicBezTo>
                    <a:cubicBezTo>
                      <a:pt x="214" y="116"/>
                      <a:pt x="216" y="119"/>
                      <a:pt x="220" y="119"/>
                    </a:cubicBezTo>
                    <a:cubicBezTo>
                      <a:pt x="223" y="119"/>
                      <a:pt x="226" y="116"/>
                      <a:pt x="226" y="113"/>
                    </a:cubicBezTo>
                    <a:cubicBezTo>
                      <a:pt x="226" y="110"/>
                      <a:pt x="223" y="107"/>
                      <a:pt x="220" y="107"/>
                    </a:cubicBezTo>
                    <a:close/>
                    <a:moveTo>
                      <a:pt x="220" y="120"/>
                    </a:moveTo>
                    <a:cubicBezTo>
                      <a:pt x="216" y="120"/>
                      <a:pt x="214" y="123"/>
                      <a:pt x="214" y="126"/>
                    </a:cubicBezTo>
                    <a:cubicBezTo>
                      <a:pt x="214" y="130"/>
                      <a:pt x="216" y="132"/>
                      <a:pt x="220" y="132"/>
                    </a:cubicBezTo>
                    <a:cubicBezTo>
                      <a:pt x="223" y="132"/>
                      <a:pt x="226" y="130"/>
                      <a:pt x="226" y="126"/>
                    </a:cubicBezTo>
                    <a:cubicBezTo>
                      <a:pt x="226" y="123"/>
                      <a:pt x="223" y="120"/>
                      <a:pt x="220" y="120"/>
                    </a:cubicBezTo>
                    <a:close/>
                    <a:moveTo>
                      <a:pt x="220" y="134"/>
                    </a:moveTo>
                    <a:cubicBezTo>
                      <a:pt x="216" y="134"/>
                      <a:pt x="214" y="136"/>
                      <a:pt x="214" y="140"/>
                    </a:cubicBezTo>
                    <a:cubicBezTo>
                      <a:pt x="214" y="143"/>
                      <a:pt x="216" y="146"/>
                      <a:pt x="220" y="146"/>
                    </a:cubicBezTo>
                    <a:cubicBezTo>
                      <a:pt x="223" y="146"/>
                      <a:pt x="226" y="143"/>
                      <a:pt x="226" y="140"/>
                    </a:cubicBezTo>
                    <a:cubicBezTo>
                      <a:pt x="226" y="136"/>
                      <a:pt x="223" y="134"/>
                      <a:pt x="220" y="134"/>
                    </a:cubicBezTo>
                    <a:close/>
                    <a:moveTo>
                      <a:pt x="206" y="147"/>
                    </a:moveTo>
                    <a:cubicBezTo>
                      <a:pt x="203" y="147"/>
                      <a:pt x="200" y="150"/>
                      <a:pt x="200" y="153"/>
                    </a:cubicBezTo>
                    <a:cubicBezTo>
                      <a:pt x="200" y="156"/>
                      <a:pt x="203" y="159"/>
                      <a:pt x="206" y="159"/>
                    </a:cubicBezTo>
                    <a:cubicBezTo>
                      <a:pt x="210" y="159"/>
                      <a:pt x="212" y="156"/>
                      <a:pt x="212" y="153"/>
                    </a:cubicBezTo>
                    <a:cubicBezTo>
                      <a:pt x="212" y="150"/>
                      <a:pt x="210" y="147"/>
                      <a:pt x="206" y="147"/>
                    </a:cubicBezTo>
                    <a:close/>
                    <a:moveTo>
                      <a:pt x="206" y="160"/>
                    </a:moveTo>
                    <a:cubicBezTo>
                      <a:pt x="203" y="160"/>
                      <a:pt x="200" y="163"/>
                      <a:pt x="200" y="166"/>
                    </a:cubicBezTo>
                    <a:cubicBezTo>
                      <a:pt x="200" y="170"/>
                      <a:pt x="203" y="172"/>
                      <a:pt x="206" y="172"/>
                    </a:cubicBezTo>
                    <a:cubicBezTo>
                      <a:pt x="210" y="172"/>
                      <a:pt x="212" y="170"/>
                      <a:pt x="212" y="166"/>
                    </a:cubicBezTo>
                    <a:cubicBezTo>
                      <a:pt x="212" y="163"/>
                      <a:pt x="210" y="160"/>
                      <a:pt x="206" y="160"/>
                    </a:cubicBezTo>
                    <a:close/>
                    <a:moveTo>
                      <a:pt x="220" y="147"/>
                    </a:moveTo>
                    <a:cubicBezTo>
                      <a:pt x="216" y="147"/>
                      <a:pt x="214" y="150"/>
                      <a:pt x="214" y="153"/>
                    </a:cubicBezTo>
                    <a:cubicBezTo>
                      <a:pt x="214" y="156"/>
                      <a:pt x="216" y="159"/>
                      <a:pt x="220" y="159"/>
                    </a:cubicBezTo>
                    <a:cubicBezTo>
                      <a:pt x="223" y="159"/>
                      <a:pt x="226" y="156"/>
                      <a:pt x="226" y="153"/>
                    </a:cubicBezTo>
                    <a:cubicBezTo>
                      <a:pt x="226" y="150"/>
                      <a:pt x="223" y="147"/>
                      <a:pt x="220" y="147"/>
                    </a:cubicBezTo>
                    <a:close/>
                    <a:moveTo>
                      <a:pt x="220" y="160"/>
                    </a:moveTo>
                    <a:cubicBezTo>
                      <a:pt x="216" y="160"/>
                      <a:pt x="214" y="163"/>
                      <a:pt x="214" y="166"/>
                    </a:cubicBezTo>
                    <a:cubicBezTo>
                      <a:pt x="214" y="170"/>
                      <a:pt x="216" y="172"/>
                      <a:pt x="220" y="172"/>
                    </a:cubicBezTo>
                    <a:cubicBezTo>
                      <a:pt x="223" y="172"/>
                      <a:pt x="226" y="170"/>
                      <a:pt x="226" y="166"/>
                    </a:cubicBezTo>
                    <a:cubicBezTo>
                      <a:pt x="226" y="163"/>
                      <a:pt x="223" y="160"/>
                      <a:pt x="220" y="160"/>
                    </a:cubicBezTo>
                    <a:close/>
                    <a:moveTo>
                      <a:pt x="220" y="174"/>
                    </a:moveTo>
                    <a:cubicBezTo>
                      <a:pt x="216" y="174"/>
                      <a:pt x="214" y="176"/>
                      <a:pt x="214" y="180"/>
                    </a:cubicBezTo>
                    <a:cubicBezTo>
                      <a:pt x="214" y="183"/>
                      <a:pt x="216" y="186"/>
                      <a:pt x="220" y="186"/>
                    </a:cubicBezTo>
                    <a:cubicBezTo>
                      <a:pt x="223" y="186"/>
                      <a:pt x="226" y="183"/>
                      <a:pt x="226" y="180"/>
                    </a:cubicBezTo>
                    <a:cubicBezTo>
                      <a:pt x="226" y="176"/>
                      <a:pt x="223" y="174"/>
                      <a:pt x="220" y="174"/>
                    </a:cubicBezTo>
                    <a:close/>
                    <a:moveTo>
                      <a:pt x="220" y="187"/>
                    </a:moveTo>
                    <a:cubicBezTo>
                      <a:pt x="216" y="187"/>
                      <a:pt x="214" y="190"/>
                      <a:pt x="214" y="193"/>
                    </a:cubicBezTo>
                    <a:cubicBezTo>
                      <a:pt x="214" y="196"/>
                      <a:pt x="216" y="199"/>
                      <a:pt x="220" y="199"/>
                    </a:cubicBezTo>
                    <a:cubicBezTo>
                      <a:pt x="223" y="199"/>
                      <a:pt x="226" y="196"/>
                      <a:pt x="226" y="193"/>
                    </a:cubicBezTo>
                    <a:cubicBezTo>
                      <a:pt x="226" y="190"/>
                      <a:pt x="223" y="187"/>
                      <a:pt x="220" y="187"/>
                    </a:cubicBezTo>
                    <a:close/>
                    <a:moveTo>
                      <a:pt x="220" y="200"/>
                    </a:moveTo>
                    <a:cubicBezTo>
                      <a:pt x="216" y="200"/>
                      <a:pt x="214" y="203"/>
                      <a:pt x="214" y="206"/>
                    </a:cubicBezTo>
                    <a:cubicBezTo>
                      <a:pt x="214" y="210"/>
                      <a:pt x="216" y="212"/>
                      <a:pt x="220" y="212"/>
                    </a:cubicBezTo>
                    <a:cubicBezTo>
                      <a:pt x="223" y="212"/>
                      <a:pt x="226" y="210"/>
                      <a:pt x="226" y="206"/>
                    </a:cubicBezTo>
                    <a:cubicBezTo>
                      <a:pt x="226" y="203"/>
                      <a:pt x="223" y="200"/>
                      <a:pt x="220" y="200"/>
                    </a:cubicBezTo>
                    <a:close/>
                    <a:moveTo>
                      <a:pt x="220" y="214"/>
                    </a:moveTo>
                    <a:cubicBezTo>
                      <a:pt x="216" y="214"/>
                      <a:pt x="214" y="217"/>
                      <a:pt x="214" y="220"/>
                    </a:cubicBezTo>
                    <a:cubicBezTo>
                      <a:pt x="214" y="223"/>
                      <a:pt x="216" y="226"/>
                      <a:pt x="220" y="226"/>
                    </a:cubicBezTo>
                    <a:cubicBezTo>
                      <a:pt x="223" y="226"/>
                      <a:pt x="226" y="223"/>
                      <a:pt x="226" y="220"/>
                    </a:cubicBezTo>
                    <a:cubicBezTo>
                      <a:pt x="226" y="217"/>
                      <a:pt x="223" y="214"/>
                      <a:pt x="220" y="214"/>
                    </a:cubicBezTo>
                    <a:close/>
                    <a:moveTo>
                      <a:pt x="246" y="27"/>
                    </a:moveTo>
                    <a:cubicBezTo>
                      <a:pt x="243" y="27"/>
                      <a:pt x="240" y="30"/>
                      <a:pt x="240" y="33"/>
                    </a:cubicBezTo>
                    <a:cubicBezTo>
                      <a:pt x="240" y="36"/>
                      <a:pt x="243" y="39"/>
                      <a:pt x="246" y="39"/>
                    </a:cubicBezTo>
                    <a:cubicBezTo>
                      <a:pt x="250" y="39"/>
                      <a:pt x="252" y="36"/>
                      <a:pt x="252" y="33"/>
                    </a:cubicBezTo>
                    <a:cubicBezTo>
                      <a:pt x="252" y="30"/>
                      <a:pt x="250" y="27"/>
                      <a:pt x="246" y="27"/>
                    </a:cubicBezTo>
                    <a:close/>
                    <a:moveTo>
                      <a:pt x="233" y="40"/>
                    </a:moveTo>
                    <a:cubicBezTo>
                      <a:pt x="230" y="40"/>
                      <a:pt x="227" y="43"/>
                      <a:pt x="227" y="46"/>
                    </a:cubicBezTo>
                    <a:cubicBezTo>
                      <a:pt x="227" y="50"/>
                      <a:pt x="230" y="52"/>
                      <a:pt x="233" y="52"/>
                    </a:cubicBezTo>
                    <a:cubicBezTo>
                      <a:pt x="236" y="52"/>
                      <a:pt x="239" y="50"/>
                      <a:pt x="239" y="46"/>
                    </a:cubicBezTo>
                    <a:cubicBezTo>
                      <a:pt x="239" y="43"/>
                      <a:pt x="236" y="40"/>
                      <a:pt x="233" y="40"/>
                    </a:cubicBezTo>
                    <a:close/>
                    <a:moveTo>
                      <a:pt x="233" y="54"/>
                    </a:moveTo>
                    <a:cubicBezTo>
                      <a:pt x="230" y="54"/>
                      <a:pt x="227" y="56"/>
                      <a:pt x="227" y="60"/>
                    </a:cubicBezTo>
                    <a:cubicBezTo>
                      <a:pt x="227" y="63"/>
                      <a:pt x="230" y="66"/>
                      <a:pt x="233" y="66"/>
                    </a:cubicBezTo>
                    <a:cubicBezTo>
                      <a:pt x="236" y="66"/>
                      <a:pt x="239" y="63"/>
                      <a:pt x="239" y="60"/>
                    </a:cubicBezTo>
                    <a:cubicBezTo>
                      <a:pt x="239" y="56"/>
                      <a:pt x="236" y="54"/>
                      <a:pt x="233" y="54"/>
                    </a:cubicBezTo>
                    <a:close/>
                    <a:moveTo>
                      <a:pt x="233" y="67"/>
                    </a:moveTo>
                    <a:cubicBezTo>
                      <a:pt x="230" y="67"/>
                      <a:pt x="227" y="70"/>
                      <a:pt x="227" y="73"/>
                    </a:cubicBezTo>
                    <a:cubicBezTo>
                      <a:pt x="227" y="76"/>
                      <a:pt x="230" y="79"/>
                      <a:pt x="233" y="79"/>
                    </a:cubicBezTo>
                    <a:cubicBezTo>
                      <a:pt x="236" y="79"/>
                      <a:pt x="239" y="76"/>
                      <a:pt x="239" y="73"/>
                    </a:cubicBezTo>
                    <a:cubicBezTo>
                      <a:pt x="239" y="70"/>
                      <a:pt x="236" y="67"/>
                      <a:pt x="233" y="67"/>
                    </a:cubicBezTo>
                    <a:close/>
                    <a:moveTo>
                      <a:pt x="233" y="80"/>
                    </a:moveTo>
                    <a:cubicBezTo>
                      <a:pt x="230" y="80"/>
                      <a:pt x="227" y="83"/>
                      <a:pt x="227" y="86"/>
                    </a:cubicBezTo>
                    <a:cubicBezTo>
                      <a:pt x="227" y="90"/>
                      <a:pt x="230" y="92"/>
                      <a:pt x="233" y="92"/>
                    </a:cubicBezTo>
                    <a:cubicBezTo>
                      <a:pt x="236" y="92"/>
                      <a:pt x="239" y="90"/>
                      <a:pt x="239" y="86"/>
                    </a:cubicBezTo>
                    <a:cubicBezTo>
                      <a:pt x="239" y="83"/>
                      <a:pt x="236" y="80"/>
                      <a:pt x="233" y="80"/>
                    </a:cubicBezTo>
                    <a:close/>
                    <a:moveTo>
                      <a:pt x="246" y="40"/>
                    </a:moveTo>
                    <a:cubicBezTo>
                      <a:pt x="243" y="40"/>
                      <a:pt x="240" y="43"/>
                      <a:pt x="240" y="46"/>
                    </a:cubicBezTo>
                    <a:cubicBezTo>
                      <a:pt x="240" y="50"/>
                      <a:pt x="243" y="52"/>
                      <a:pt x="246" y="52"/>
                    </a:cubicBezTo>
                    <a:cubicBezTo>
                      <a:pt x="250" y="52"/>
                      <a:pt x="252" y="50"/>
                      <a:pt x="252" y="46"/>
                    </a:cubicBezTo>
                    <a:cubicBezTo>
                      <a:pt x="252" y="43"/>
                      <a:pt x="250" y="40"/>
                      <a:pt x="246" y="40"/>
                    </a:cubicBezTo>
                    <a:close/>
                    <a:moveTo>
                      <a:pt x="246" y="54"/>
                    </a:moveTo>
                    <a:cubicBezTo>
                      <a:pt x="243" y="54"/>
                      <a:pt x="240" y="56"/>
                      <a:pt x="240" y="60"/>
                    </a:cubicBezTo>
                    <a:cubicBezTo>
                      <a:pt x="240" y="63"/>
                      <a:pt x="243" y="66"/>
                      <a:pt x="246" y="66"/>
                    </a:cubicBezTo>
                    <a:cubicBezTo>
                      <a:pt x="250" y="66"/>
                      <a:pt x="252" y="63"/>
                      <a:pt x="252" y="60"/>
                    </a:cubicBezTo>
                    <a:cubicBezTo>
                      <a:pt x="252" y="56"/>
                      <a:pt x="250" y="54"/>
                      <a:pt x="246" y="54"/>
                    </a:cubicBezTo>
                    <a:close/>
                    <a:moveTo>
                      <a:pt x="246" y="67"/>
                    </a:moveTo>
                    <a:cubicBezTo>
                      <a:pt x="243" y="67"/>
                      <a:pt x="240" y="70"/>
                      <a:pt x="240" y="73"/>
                    </a:cubicBezTo>
                    <a:cubicBezTo>
                      <a:pt x="240" y="76"/>
                      <a:pt x="243" y="79"/>
                      <a:pt x="246" y="79"/>
                    </a:cubicBezTo>
                    <a:cubicBezTo>
                      <a:pt x="250" y="79"/>
                      <a:pt x="252" y="76"/>
                      <a:pt x="252" y="73"/>
                    </a:cubicBezTo>
                    <a:cubicBezTo>
                      <a:pt x="252" y="70"/>
                      <a:pt x="250" y="67"/>
                      <a:pt x="246" y="67"/>
                    </a:cubicBezTo>
                    <a:close/>
                    <a:moveTo>
                      <a:pt x="260" y="67"/>
                    </a:moveTo>
                    <a:cubicBezTo>
                      <a:pt x="256" y="67"/>
                      <a:pt x="254" y="70"/>
                      <a:pt x="254" y="73"/>
                    </a:cubicBezTo>
                    <a:cubicBezTo>
                      <a:pt x="254" y="76"/>
                      <a:pt x="256" y="79"/>
                      <a:pt x="260" y="79"/>
                    </a:cubicBezTo>
                    <a:cubicBezTo>
                      <a:pt x="263" y="79"/>
                      <a:pt x="266" y="76"/>
                      <a:pt x="266" y="73"/>
                    </a:cubicBezTo>
                    <a:cubicBezTo>
                      <a:pt x="266" y="70"/>
                      <a:pt x="263" y="67"/>
                      <a:pt x="260" y="67"/>
                    </a:cubicBezTo>
                    <a:close/>
                    <a:moveTo>
                      <a:pt x="246" y="80"/>
                    </a:moveTo>
                    <a:cubicBezTo>
                      <a:pt x="243" y="80"/>
                      <a:pt x="240" y="83"/>
                      <a:pt x="240" y="86"/>
                    </a:cubicBezTo>
                    <a:cubicBezTo>
                      <a:pt x="240" y="90"/>
                      <a:pt x="243" y="92"/>
                      <a:pt x="246" y="92"/>
                    </a:cubicBezTo>
                    <a:cubicBezTo>
                      <a:pt x="250" y="92"/>
                      <a:pt x="252" y="90"/>
                      <a:pt x="252" y="86"/>
                    </a:cubicBezTo>
                    <a:cubicBezTo>
                      <a:pt x="252" y="83"/>
                      <a:pt x="250" y="80"/>
                      <a:pt x="246" y="80"/>
                    </a:cubicBezTo>
                    <a:close/>
                    <a:moveTo>
                      <a:pt x="233" y="94"/>
                    </a:moveTo>
                    <a:cubicBezTo>
                      <a:pt x="230" y="94"/>
                      <a:pt x="227" y="96"/>
                      <a:pt x="227" y="100"/>
                    </a:cubicBezTo>
                    <a:cubicBezTo>
                      <a:pt x="227" y="103"/>
                      <a:pt x="230" y="106"/>
                      <a:pt x="233" y="106"/>
                    </a:cubicBezTo>
                    <a:cubicBezTo>
                      <a:pt x="236" y="106"/>
                      <a:pt x="239" y="103"/>
                      <a:pt x="239" y="100"/>
                    </a:cubicBezTo>
                    <a:cubicBezTo>
                      <a:pt x="239" y="96"/>
                      <a:pt x="236" y="94"/>
                      <a:pt x="233" y="94"/>
                    </a:cubicBezTo>
                    <a:close/>
                    <a:moveTo>
                      <a:pt x="233" y="107"/>
                    </a:moveTo>
                    <a:cubicBezTo>
                      <a:pt x="230" y="107"/>
                      <a:pt x="227" y="110"/>
                      <a:pt x="227" y="113"/>
                    </a:cubicBezTo>
                    <a:cubicBezTo>
                      <a:pt x="227" y="116"/>
                      <a:pt x="230" y="119"/>
                      <a:pt x="233" y="119"/>
                    </a:cubicBezTo>
                    <a:cubicBezTo>
                      <a:pt x="236" y="119"/>
                      <a:pt x="239" y="116"/>
                      <a:pt x="239" y="113"/>
                    </a:cubicBezTo>
                    <a:cubicBezTo>
                      <a:pt x="239" y="110"/>
                      <a:pt x="236" y="107"/>
                      <a:pt x="233" y="107"/>
                    </a:cubicBezTo>
                    <a:close/>
                    <a:moveTo>
                      <a:pt x="233" y="120"/>
                    </a:moveTo>
                    <a:cubicBezTo>
                      <a:pt x="230" y="120"/>
                      <a:pt x="227" y="123"/>
                      <a:pt x="227" y="126"/>
                    </a:cubicBezTo>
                    <a:cubicBezTo>
                      <a:pt x="227" y="130"/>
                      <a:pt x="230" y="132"/>
                      <a:pt x="233" y="132"/>
                    </a:cubicBezTo>
                    <a:cubicBezTo>
                      <a:pt x="236" y="132"/>
                      <a:pt x="239" y="130"/>
                      <a:pt x="239" y="126"/>
                    </a:cubicBezTo>
                    <a:cubicBezTo>
                      <a:pt x="239" y="123"/>
                      <a:pt x="236" y="120"/>
                      <a:pt x="233" y="120"/>
                    </a:cubicBezTo>
                    <a:close/>
                    <a:moveTo>
                      <a:pt x="233" y="134"/>
                    </a:moveTo>
                    <a:cubicBezTo>
                      <a:pt x="230" y="134"/>
                      <a:pt x="227" y="136"/>
                      <a:pt x="227" y="140"/>
                    </a:cubicBezTo>
                    <a:cubicBezTo>
                      <a:pt x="227" y="143"/>
                      <a:pt x="230" y="146"/>
                      <a:pt x="233" y="146"/>
                    </a:cubicBezTo>
                    <a:cubicBezTo>
                      <a:pt x="236" y="146"/>
                      <a:pt x="239" y="143"/>
                      <a:pt x="239" y="140"/>
                    </a:cubicBezTo>
                    <a:cubicBezTo>
                      <a:pt x="239" y="136"/>
                      <a:pt x="236" y="134"/>
                      <a:pt x="233" y="134"/>
                    </a:cubicBezTo>
                    <a:close/>
                    <a:moveTo>
                      <a:pt x="246" y="94"/>
                    </a:moveTo>
                    <a:cubicBezTo>
                      <a:pt x="243" y="94"/>
                      <a:pt x="240" y="96"/>
                      <a:pt x="240" y="100"/>
                    </a:cubicBezTo>
                    <a:cubicBezTo>
                      <a:pt x="240" y="103"/>
                      <a:pt x="243" y="106"/>
                      <a:pt x="246" y="106"/>
                    </a:cubicBezTo>
                    <a:cubicBezTo>
                      <a:pt x="250" y="106"/>
                      <a:pt x="252" y="103"/>
                      <a:pt x="252" y="100"/>
                    </a:cubicBezTo>
                    <a:cubicBezTo>
                      <a:pt x="252" y="96"/>
                      <a:pt x="250" y="94"/>
                      <a:pt x="246" y="94"/>
                    </a:cubicBezTo>
                    <a:close/>
                    <a:moveTo>
                      <a:pt x="246" y="107"/>
                    </a:moveTo>
                    <a:cubicBezTo>
                      <a:pt x="243" y="107"/>
                      <a:pt x="240" y="110"/>
                      <a:pt x="240" y="113"/>
                    </a:cubicBezTo>
                    <a:cubicBezTo>
                      <a:pt x="240" y="116"/>
                      <a:pt x="243" y="119"/>
                      <a:pt x="246" y="119"/>
                    </a:cubicBezTo>
                    <a:cubicBezTo>
                      <a:pt x="250" y="119"/>
                      <a:pt x="252" y="116"/>
                      <a:pt x="252" y="113"/>
                    </a:cubicBezTo>
                    <a:cubicBezTo>
                      <a:pt x="252" y="110"/>
                      <a:pt x="250" y="107"/>
                      <a:pt x="246" y="107"/>
                    </a:cubicBezTo>
                    <a:close/>
                    <a:moveTo>
                      <a:pt x="246" y="120"/>
                    </a:moveTo>
                    <a:cubicBezTo>
                      <a:pt x="243" y="120"/>
                      <a:pt x="240" y="123"/>
                      <a:pt x="240" y="126"/>
                    </a:cubicBezTo>
                    <a:cubicBezTo>
                      <a:pt x="240" y="130"/>
                      <a:pt x="243" y="132"/>
                      <a:pt x="246" y="132"/>
                    </a:cubicBezTo>
                    <a:cubicBezTo>
                      <a:pt x="250" y="132"/>
                      <a:pt x="252" y="130"/>
                      <a:pt x="252" y="126"/>
                    </a:cubicBezTo>
                    <a:cubicBezTo>
                      <a:pt x="252" y="123"/>
                      <a:pt x="250" y="120"/>
                      <a:pt x="246" y="120"/>
                    </a:cubicBezTo>
                    <a:close/>
                    <a:moveTo>
                      <a:pt x="246" y="134"/>
                    </a:moveTo>
                    <a:cubicBezTo>
                      <a:pt x="243" y="134"/>
                      <a:pt x="240" y="136"/>
                      <a:pt x="240" y="140"/>
                    </a:cubicBezTo>
                    <a:cubicBezTo>
                      <a:pt x="240" y="143"/>
                      <a:pt x="243" y="146"/>
                      <a:pt x="246" y="146"/>
                    </a:cubicBezTo>
                    <a:cubicBezTo>
                      <a:pt x="250" y="146"/>
                      <a:pt x="252" y="143"/>
                      <a:pt x="252" y="140"/>
                    </a:cubicBezTo>
                    <a:cubicBezTo>
                      <a:pt x="252" y="136"/>
                      <a:pt x="250" y="134"/>
                      <a:pt x="246" y="134"/>
                    </a:cubicBezTo>
                    <a:close/>
                    <a:moveTo>
                      <a:pt x="233" y="147"/>
                    </a:moveTo>
                    <a:cubicBezTo>
                      <a:pt x="230" y="147"/>
                      <a:pt x="227" y="150"/>
                      <a:pt x="227" y="153"/>
                    </a:cubicBezTo>
                    <a:cubicBezTo>
                      <a:pt x="227" y="156"/>
                      <a:pt x="230" y="159"/>
                      <a:pt x="233" y="159"/>
                    </a:cubicBezTo>
                    <a:cubicBezTo>
                      <a:pt x="236" y="159"/>
                      <a:pt x="239" y="156"/>
                      <a:pt x="239" y="153"/>
                    </a:cubicBezTo>
                    <a:cubicBezTo>
                      <a:pt x="239" y="150"/>
                      <a:pt x="236" y="147"/>
                      <a:pt x="233" y="147"/>
                    </a:cubicBezTo>
                    <a:close/>
                    <a:moveTo>
                      <a:pt x="233" y="160"/>
                    </a:moveTo>
                    <a:cubicBezTo>
                      <a:pt x="230" y="160"/>
                      <a:pt x="227" y="163"/>
                      <a:pt x="227" y="166"/>
                    </a:cubicBezTo>
                    <a:cubicBezTo>
                      <a:pt x="227" y="170"/>
                      <a:pt x="230" y="172"/>
                      <a:pt x="233" y="172"/>
                    </a:cubicBezTo>
                    <a:cubicBezTo>
                      <a:pt x="236" y="172"/>
                      <a:pt x="239" y="170"/>
                      <a:pt x="239" y="166"/>
                    </a:cubicBezTo>
                    <a:cubicBezTo>
                      <a:pt x="239" y="163"/>
                      <a:pt x="236" y="160"/>
                      <a:pt x="233" y="160"/>
                    </a:cubicBezTo>
                    <a:close/>
                    <a:moveTo>
                      <a:pt x="233" y="174"/>
                    </a:moveTo>
                    <a:cubicBezTo>
                      <a:pt x="230" y="174"/>
                      <a:pt x="227" y="176"/>
                      <a:pt x="227" y="180"/>
                    </a:cubicBezTo>
                    <a:cubicBezTo>
                      <a:pt x="227" y="183"/>
                      <a:pt x="230" y="186"/>
                      <a:pt x="233" y="186"/>
                    </a:cubicBezTo>
                    <a:cubicBezTo>
                      <a:pt x="236" y="186"/>
                      <a:pt x="239" y="183"/>
                      <a:pt x="239" y="180"/>
                    </a:cubicBezTo>
                    <a:cubicBezTo>
                      <a:pt x="239" y="176"/>
                      <a:pt x="236" y="174"/>
                      <a:pt x="233" y="174"/>
                    </a:cubicBezTo>
                    <a:close/>
                    <a:moveTo>
                      <a:pt x="233" y="187"/>
                    </a:moveTo>
                    <a:cubicBezTo>
                      <a:pt x="230" y="187"/>
                      <a:pt x="227" y="190"/>
                      <a:pt x="227" y="193"/>
                    </a:cubicBezTo>
                    <a:cubicBezTo>
                      <a:pt x="227" y="196"/>
                      <a:pt x="230" y="199"/>
                      <a:pt x="233" y="199"/>
                    </a:cubicBezTo>
                    <a:cubicBezTo>
                      <a:pt x="236" y="199"/>
                      <a:pt x="239" y="196"/>
                      <a:pt x="239" y="193"/>
                    </a:cubicBezTo>
                    <a:cubicBezTo>
                      <a:pt x="239" y="190"/>
                      <a:pt x="236" y="187"/>
                      <a:pt x="233" y="187"/>
                    </a:cubicBezTo>
                    <a:close/>
                    <a:moveTo>
                      <a:pt x="246" y="147"/>
                    </a:moveTo>
                    <a:cubicBezTo>
                      <a:pt x="243" y="147"/>
                      <a:pt x="240" y="150"/>
                      <a:pt x="240" y="153"/>
                    </a:cubicBezTo>
                    <a:cubicBezTo>
                      <a:pt x="240" y="156"/>
                      <a:pt x="243" y="159"/>
                      <a:pt x="246" y="159"/>
                    </a:cubicBezTo>
                    <a:cubicBezTo>
                      <a:pt x="250" y="159"/>
                      <a:pt x="252" y="156"/>
                      <a:pt x="252" y="153"/>
                    </a:cubicBezTo>
                    <a:cubicBezTo>
                      <a:pt x="252" y="150"/>
                      <a:pt x="250" y="147"/>
                      <a:pt x="246" y="147"/>
                    </a:cubicBezTo>
                    <a:close/>
                    <a:moveTo>
                      <a:pt x="246" y="160"/>
                    </a:moveTo>
                    <a:cubicBezTo>
                      <a:pt x="243" y="160"/>
                      <a:pt x="240" y="163"/>
                      <a:pt x="240" y="166"/>
                    </a:cubicBezTo>
                    <a:cubicBezTo>
                      <a:pt x="240" y="170"/>
                      <a:pt x="243" y="172"/>
                      <a:pt x="246" y="172"/>
                    </a:cubicBezTo>
                    <a:cubicBezTo>
                      <a:pt x="250" y="172"/>
                      <a:pt x="252" y="170"/>
                      <a:pt x="252" y="166"/>
                    </a:cubicBezTo>
                    <a:cubicBezTo>
                      <a:pt x="252" y="163"/>
                      <a:pt x="250" y="160"/>
                      <a:pt x="246" y="160"/>
                    </a:cubicBezTo>
                    <a:close/>
                    <a:moveTo>
                      <a:pt x="246" y="174"/>
                    </a:moveTo>
                    <a:cubicBezTo>
                      <a:pt x="243" y="174"/>
                      <a:pt x="240" y="176"/>
                      <a:pt x="240" y="180"/>
                    </a:cubicBezTo>
                    <a:cubicBezTo>
                      <a:pt x="240" y="183"/>
                      <a:pt x="243" y="186"/>
                      <a:pt x="246" y="186"/>
                    </a:cubicBezTo>
                    <a:cubicBezTo>
                      <a:pt x="250" y="186"/>
                      <a:pt x="252" y="183"/>
                      <a:pt x="252" y="180"/>
                    </a:cubicBezTo>
                    <a:cubicBezTo>
                      <a:pt x="252" y="176"/>
                      <a:pt x="250" y="174"/>
                      <a:pt x="246" y="174"/>
                    </a:cubicBezTo>
                    <a:close/>
                    <a:moveTo>
                      <a:pt x="246" y="187"/>
                    </a:moveTo>
                    <a:cubicBezTo>
                      <a:pt x="243" y="187"/>
                      <a:pt x="240" y="190"/>
                      <a:pt x="240" y="193"/>
                    </a:cubicBezTo>
                    <a:cubicBezTo>
                      <a:pt x="240" y="196"/>
                      <a:pt x="243" y="199"/>
                      <a:pt x="246" y="199"/>
                    </a:cubicBezTo>
                    <a:cubicBezTo>
                      <a:pt x="250" y="199"/>
                      <a:pt x="252" y="196"/>
                      <a:pt x="252" y="193"/>
                    </a:cubicBezTo>
                    <a:cubicBezTo>
                      <a:pt x="252" y="190"/>
                      <a:pt x="250" y="187"/>
                      <a:pt x="246" y="187"/>
                    </a:cubicBezTo>
                    <a:close/>
                    <a:moveTo>
                      <a:pt x="233" y="200"/>
                    </a:moveTo>
                    <a:cubicBezTo>
                      <a:pt x="230" y="200"/>
                      <a:pt x="227" y="203"/>
                      <a:pt x="227" y="206"/>
                    </a:cubicBezTo>
                    <a:cubicBezTo>
                      <a:pt x="227" y="210"/>
                      <a:pt x="230" y="212"/>
                      <a:pt x="233" y="212"/>
                    </a:cubicBezTo>
                    <a:cubicBezTo>
                      <a:pt x="236" y="212"/>
                      <a:pt x="239" y="210"/>
                      <a:pt x="239" y="206"/>
                    </a:cubicBezTo>
                    <a:cubicBezTo>
                      <a:pt x="239" y="203"/>
                      <a:pt x="236" y="200"/>
                      <a:pt x="233" y="200"/>
                    </a:cubicBezTo>
                    <a:close/>
                    <a:moveTo>
                      <a:pt x="233" y="214"/>
                    </a:moveTo>
                    <a:cubicBezTo>
                      <a:pt x="230" y="214"/>
                      <a:pt x="227" y="217"/>
                      <a:pt x="227" y="220"/>
                    </a:cubicBezTo>
                    <a:cubicBezTo>
                      <a:pt x="227" y="223"/>
                      <a:pt x="230" y="226"/>
                      <a:pt x="233" y="226"/>
                    </a:cubicBezTo>
                    <a:cubicBezTo>
                      <a:pt x="236" y="226"/>
                      <a:pt x="239" y="223"/>
                      <a:pt x="239" y="220"/>
                    </a:cubicBezTo>
                    <a:cubicBezTo>
                      <a:pt x="239" y="217"/>
                      <a:pt x="236" y="214"/>
                      <a:pt x="233" y="214"/>
                    </a:cubicBezTo>
                    <a:close/>
                    <a:moveTo>
                      <a:pt x="233" y="227"/>
                    </a:moveTo>
                    <a:cubicBezTo>
                      <a:pt x="230" y="227"/>
                      <a:pt x="227" y="230"/>
                      <a:pt x="227" y="233"/>
                    </a:cubicBezTo>
                    <a:cubicBezTo>
                      <a:pt x="227" y="237"/>
                      <a:pt x="230" y="239"/>
                      <a:pt x="233" y="239"/>
                    </a:cubicBezTo>
                    <a:cubicBezTo>
                      <a:pt x="236" y="239"/>
                      <a:pt x="239" y="237"/>
                      <a:pt x="239" y="233"/>
                    </a:cubicBezTo>
                    <a:cubicBezTo>
                      <a:pt x="239" y="230"/>
                      <a:pt x="236" y="227"/>
                      <a:pt x="233" y="227"/>
                    </a:cubicBezTo>
                    <a:close/>
                    <a:moveTo>
                      <a:pt x="246" y="200"/>
                    </a:moveTo>
                    <a:cubicBezTo>
                      <a:pt x="243" y="200"/>
                      <a:pt x="240" y="203"/>
                      <a:pt x="240" y="206"/>
                    </a:cubicBezTo>
                    <a:cubicBezTo>
                      <a:pt x="240" y="210"/>
                      <a:pt x="243" y="212"/>
                      <a:pt x="246" y="212"/>
                    </a:cubicBezTo>
                    <a:cubicBezTo>
                      <a:pt x="250" y="212"/>
                      <a:pt x="252" y="210"/>
                      <a:pt x="252" y="206"/>
                    </a:cubicBezTo>
                    <a:cubicBezTo>
                      <a:pt x="252" y="203"/>
                      <a:pt x="250" y="200"/>
                      <a:pt x="246" y="200"/>
                    </a:cubicBezTo>
                    <a:close/>
                    <a:moveTo>
                      <a:pt x="246" y="214"/>
                    </a:moveTo>
                    <a:cubicBezTo>
                      <a:pt x="243" y="214"/>
                      <a:pt x="240" y="217"/>
                      <a:pt x="240" y="220"/>
                    </a:cubicBezTo>
                    <a:cubicBezTo>
                      <a:pt x="240" y="223"/>
                      <a:pt x="243" y="226"/>
                      <a:pt x="246" y="226"/>
                    </a:cubicBezTo>
                    <a:cubicBezTo>
                      <a:pt x="250" y="226"/>
                      <a:pt x="252" y="223"/>
                      <a:pt x="252" y="220"/>
                    </a:cubicBezTo>
                    <a:cubicBezTo>
                      <a:pt x="252" y="217"/>
                      <a:pt x="250" y="214"/>
                      <a:pt x="246" y="214"/>
                    </a:cubicBezTo>
                    <a:close/>
                    <a:moveTo>
                      <a:pt x="246" y="227"/>
                    </a:moveTo>
                    <a:cubicBezTo>
                      <a:pt x="243" y="227"/>
                      <a:pt x="240" y="230"/>
                      <a:pt x="240" y="233"/>
                    </a:cubicBezTo>
                    <a:cubicBezTo>
                      <a:pt x="240" y="237"/>
                      <a:pt x="243" y="239"/>
                      <a:pt x="246" y="239"/>
                    </a:cubicBezTo>
                    <a:cubicBezTo>
                      <a:pt x="250" y="239"/>
                      <a:pt x="252" y="237"/>
                      <a:pt x="252" y="233"/>
                    </a:cubicBezTo>
                    <a:cubicBezTo>
                      <a:pt x="252" y="230"/>
                      <a:pt x="250" y="227"/>
                      <a:pt x="246" y="227"/>
                    </a:cubicBezTo>
                    <a:close/>
                    <a:moveTo>
                      <a:pt x="246" y="241"/>
                    </a:moveTo>
                    <a:cubicBezTo>
                      <a:pt x="243" y="241"/>
                      <a:pt x="240" y="243"/>
                      <a:pt x="240" y="247"/>
                    </a:cubicBezTo>
                    <a:cubicBezTo>
                      <a:pt x="240" y="250"/>
                      <a:pt x="243" y="253"/>
                      <a:pt x="246" y="253"/>
                    </a:cubicBezTo>
                    <a:cubicBezTo>
                      <a:pt x="250" y="253"/>
                      <a:pt x="252" y="250"/>
                      <a:pt x="252" y="247"/>
                    </a:cubicBezTo>
                    <a:cubicBezTo>
                      <a:pt x="252" y="243"/>
                      <a:pt x="250" y="241"/>
                      <a:pt x="246" y="241"/>
                    </a:cubicBezTo>
                    <a:close/>
                    <a:moveTo>
                      <a:pt x="260" y="27"/>
                    </a:moveTo>
                    <a:cubicBezTo>
                      <a:pt x="256" y="27"/>
                      <a:pt x="254" y="30"/>
                      <a:pt x="254" y="33"/>
                    </a:cubicBezTo>
                    <a:cubicBezTo>
                      <a:pt x="254" y="36"/>
                      <a:pt x="256" y="39"/>
                      <a:pt x="260" y="39"/>
                    </a:cubicBezTo>
                    <a:cubicBezTo>
                      <a:pt x="263" y="39"/>
                      <a:pt x="266" y="36"/>
                      <a:pt x="266" y="33"/>
                    </a:cubicBezTo>
                    <a:cubicBezTo>
                      <a:pt x="266" y="30"/>
                      <a:pt x="263" y="27"/>
                      <a:pt x="260" y="27"/>
                    </a:cubicBezTo>
                    <a:close/>
                    <a:moveTo>
                      <a:pt x="273" y="27"/>
                    </a:moveTo>
                    <a:cubicBezTo>
                      <a:pt x="270" y="27"/>
                      <a:pt x="267" y="30"/>
                      <a:pt x="267" y="33"/>
                    </a:cubicBezTo>
                    <a:cubicBezTo>
                      <a:pt x="267" y="36"/>
                      <a:pt x="270" y="39"/>
                      <a:pt x="273" y="39"/>
                    </a:cubicBezTo>
                    <a:cubicBezTo>
                      <a:pt x="276" y="39"/>
                      <a:pt x="279" y="36"/>
                      <a:pt x="279" y="33"/>
                    </a:cubicBezTo>
                    <a:cubicBezTo>
                      <a:pt x="279" y="30"/>
                      <a:pt x="276" y="27"/>
                      <a:pt x="273" y="27"/>
                    </a:cubicBezTo>
                    <a:close/>
                    <a:moveTo>
                      <a:pt x="260" y="40"/>
                    </a:moveTo>
                    <a:cubicBezTo>
                      <a:pt x="256" y="40"/>
                      <a:pt x="254" y="43"/>
                      <a:pt x="254" y="46"/>
                    </a:cubicBezTo>
                    <a:cubicBezTo>
                      <a:pt x="254" y="50"/>
                      <a:pt x="256" y="52"/>
                      <a:pt x="260" y="52"/>
                    </a:cubicBezTo>
                    <a:cubicBezTo>
                      <a:pt x="263" y="52"/>
                      <a:pt x="266" y="50"/>
                      <a:pt x="266" y="46"/>
                    </a:cubicBezTo>
                    <a:cubicBezTo>
                      <a:pt x="266" y="43"/>
                      <a:pt x="263" y="40"/>
                      <a:pt x="260" y="40"/>
                    </a:cubicBezTo>
                    <a:close/>
                    <a:moveTo>
                      <a:pt x="273" y="40"/>
                    </a:moveTo>
                    <a:cubicBezTo>
                      <a:pt x="270" y="40"/>
                      <a:pt x="267" y="43"/>
                      <a:pt x="267" y="46"/>
                    </a:cubicBezTo>
                    <a:cubicBezTo>
                      <a:pt x="267" y="50"/>
                      <a:pt x="270" y="52"/>
                      <a:pt x="273" y="52"/>
                    </a:cubicBezTo>
                    <a:cubicBezTo>
                      <a:pt x="276" y="52"/>
                      <a:pt x="279" y="50"/>
                      <a:pt x="279" y="46"/>
                    </a:cubicBezTo>
                    <a:cubicBezTo>
                      <a:pt x="279" y="43"/>
                      <a:pt x="276" y="40"/>
                      <a:pt x="273" y="40"/>
                    </a:cubicBezTo>
                    <a:close/>
                    <a:moveTo>
                      <a:pt x="286" y="40"/>
                    </a:moveTo>
                    <a:cubicBezTo>
                      <a:pt x="283" y="40"/>
                      <a:pt x="280" y="43"/>
                      <a:pt x="280" y="46"/>
                    </a:cubicBezTo>
                    <a:cubicBezTo>
                      <a:pt x="280" y="50"/>
                      <a:pt x="283" y="52"/>
                      <a:pt x="286" y="52"/>
                    </a:cubicBezTo>
                    <a:cubicBezTo>
                      <a:pt x="290" y="52"/>
                      <a:pt x="293" y="50"/>
                      <a:pt x="293" y="46"/>
                    </a:cubicBezTo>
                    <a:cubicBezTo>
                      <a:pt x="293" y="43"/>
                      <a:pt x="290" y="40"/>
                      <a:pt x="286" y="40"/>
                    </a:cubicBezTo>
                    <a:close/>
                    <a:moveTo>
                      <a:pt x="260" y="54"/>
                    </a:moveTo>
                    <a:cubicBezTo>
                      <a:pt x="256" y="54"/>
                      <a:pt x="254" y="56"/>
                      <a:pt x="254" y="60"/>
                    </a:cubicBezTo>
                    <a:cubicBezTo>
                      <a:pt x="254" y="63"/>
                      <a:pt x="256" y="66"/>
                      <a:pt x="260" y="66"/>
                    </a:cubicBezTo>
                    <a:cubicBezTo>
                      <a:pt x="263" y="66"/>
                      <a:pt x="266" y="63"/>
                      <a:pt x="266" y="60"/>
                    </a:cubicBezTo>
                    <a:cubicBezTo>
                      <a:pt x="266" y="56"/>
                      <a:pt x="263" y="54"/>
                      <a:pt x="260" y="54"/>
                    </a:cubicBezTo>
                    <a:close/>
                    <a:moveTo>
                      <a:pt x="260" y="80"/>
                    </a:moveTo>
                    <a:cubicBezTo>
                      <a:pt x="256" y="80"/>
                      <a:pt x="254" y="83"/>
                      <a:pt x="254" y="86"/>
                    </a:cubicBezTo>
                    <a:cubicBezTo>
                      <a:pt x="254" y="90"/>
                      <a:pt x="256" y="92"/>
                      <a:pt x="260" y="92"/>
                    </a:cubicBezTo>
                    <a:cubicBezTo>
                      <a:pt x="263" y="92"/>
                      <a:pt x="266" y="90"/>
                      <a:pt x="266" y="86"/>
                    </a:cubicBezTo>
                    <a:cubicBezTo>
                      <a:pt x="266" y="83"/>
                      <a:pt x="263" y="80"/>
                      <a:pt x="260" y="80"/>
                    </a:cubicBezTo>
                    <a:close/>
                    <a:moveTo>
                      <a:pt x="273" y="54"/>
                    </a:moveTo>
                    <a:cubicBezTo>
                      <a:pt x="270" y="54"/>
                      <a:pt x="267" y="56"/>
                      <a:pt x="267" y="60"/>
                    </a:cubicBezTo>
                    <a:cubicBezTo>
                      <a:pt x="267" y="63"/>
                      <a:pt x="270" y="66"/>
                      <a:pt x="273" y="66"/>
                    </a:cubicBezTo>
                    <a:cubicBezTo>
                      <a:pt x="276" y="66"/>
                      <a:pt x="279" y="63"/>
                      <a:pt x="279" y="60"/>
                    </a:cubicBezTo>
                    <a:cubicBezTo>
                      <a:pt x="279" y="56"/>
                      <a:pt x="276" y="54"/>
                      <a:pt x="273" y="54"/>
                    </a:cubicBezTo>
                    <a:close/>
                    <a:moveTo>
                      <a:pt x="273" y="80"/>
                    </a:moveTo>
                    <a:cubicBezTo>
                      <a:pt x="270" y="80"/>
                      <a:pt x="267" y="83"/>
                      <a:pt x="267" y="86"/>
                    </a:cubicBezTo>
                    <a:cubicBezTo>
                      <a:pt x="267" y="90"/>
                      <a:pt x="270" y="92"/>
                      <a:pt x="273" y="92"/>
                    </a:cubicBezTo>
                    <a:cubicBezTo>
                      <a:pt x="276" y="92"/>
                      <a:pt x="279" y="90"/>
                      <a:pt x="279" y="86"/>
                    </a:cubicBezTo>
                    <a:cubicBezTo>
                      <a:pt x="279" y="83"/>
                      <a:pt x="276" y="80"/>
                      <a:pt x="273" y="80"/>
                    </a:cubicBezTo>
                    <a:close/>
                    <a:moveTo>
                      <a:pt x="260" y="94"/>
                    </a:moveTo>
                    <a:cubicBezTo>
                      <a:pt x="256" y="94"/>
                      <a:pt x="254" y="96"/>
                      <a:pt x="254" y="100"/>
                    </a:cubicBezTo>
                    <a:cubicBezTo>
                      <a:pt x="254" y="103"/>
                      <a:pt x="256" y="106"/>
                      <a:pt x="260" y="106"/>
                    </a:cubicBezTo>
                    <a:cubicBezTo>
                      <a:pt x="263" y="106"/>
                      <a:pt x="266" y="103"/>
                      <a:pt x="266" y="100"/>
                    </a:cubicBezTo>
                    <a:cubicBezTo>
                      <a:pt x="266" y="96"/>
                      <a:pt x="263" y="94"/>
                      <a:pt x="260" y="94"/>
                    </a:cubicBezTo>
                    <a:close/>
                    <a:moveTo>
                      <a:pt x="260" y="107"/>
                    </a:moveTo>
                    <a:cubicBezTo>
                      <a:pt x="256" y="107"/>
                      <a:pt x="254" y="110"/>
                      <a:pt x="254" y="113"/>
                    </a:cubicBezTo>
                    <a:cubicBezTo>
                      <a:pt x="254" y="116"/>
                      <a:pt x="256" y="119"/>
                      <a:pt x="260" y="119"/>
                    </a:cubicBezTo>
                    <a:cubicBezTo>
                      <a:pt x="263" y="119"/>
                      <a:pt x="266" y="116"/>
                      <a:pt x="266" y="113"/>
                    </a:cubicBezTo>
                    <a:cubicBezTo>
                      <a:pt x="266" y="110"/>
                      <a:pt x="263" y="107"/>
                      <a:pt x="260" y="107"/>
                    </a:cubicBezTo>
                    <a:close/>
                    <a:moveTo>
                      <a:pt x="260" y="120"/>
                    </a:moveTo>
                    <a:cubicBezTo>
                      <a:pt x="256" y="120"/>
                      <a:pt x="254" y="123"/>
                      <a:pt x="254" y="126"/>
                    </a:cubicBezTo>
                    <a:cubicBezTo>
                      <a:pt x="254" y="130"/>
                      <a:pt x="256" y="132"/>
                      <a:pt x="260" y="132"/>
                    </a:cubicBezTo>
                    <a:cubicBezTo>
                      <a:pt x="263" y="132"/>
                      <a:pt x="266" y="130"/>
                      <a:pt x="266" y="126"/>
                    </a:cubicBezTo>
                    <a:cubicBezTo>
                      <a:pt x="266" y="123"/>
                      <a:pt x="263" y="120"/>
                      <a:pt x="260" y="120"/>
                    </a:cubicBezTo>
                    <a:close/>
                    <a:moveTo>
                      <a:pt x="260" y="134"/>
                    </a:moveTo>
                    <a:cubicBezTo>
                      <a:pt x="256" y="134"/>
                      <a:pt x="254" y="136"/>
                      <a:pt x="254" y="140"/>
                    </a:cubicBezTo>
                    <a:cubicBezTo>
                      <a:pt x="254" y="143"/>
                      <a:pt x="256" y="146"/>
                      <a:pt x="260" y="146"/>
                    </a:cubicBezTo>
                    <a:cubicBezTo>
                      <a:pt x="263" y="146"/>
                      <a:pt x="266" y="143"/>
                      <a:pt x="266" y="140"/>
                    </a:cubicBezTo>
                    <a:cubicBezTo>
                      <a:pt x="266" y="136"/>
                      <a:pt x="263" y="134"/>
                      <a:pt x="260" y="134"/>
                    </a:cubicBezTo>
                    <a:close/>
                    <a:moveTo>
                      <a:pt x="273" y="94"/>
                    </a:moveTo>
                    <a:cubicBezTo>
                      <a:pt x="270" y="94"/>
                      <a:pt x="267" y="96"/>
                      <a:pt x="267" y="100"/>
                    </a:cubicBezTo>
                    <a:cubicBezTo>
                      <a:pt x="267" y="103"/>
                      <a:pt x="270" y="106"/>
                      <a:pt x="273" y="106"/>
                    </a:cubicBezTo>
                    <a:cubicBezTo>
                      <a:pt x="276" y="106"/>
                      <a:pt x="279" y="103"/>
                      <a:pt x="279" y="100"/>
                    </a:cubicBezTo>
                    <a:cubicBezTo>
                      <a:pt x="279" y="96"/>
                      <a:pt x="276" y="94"/>
                      <a:pt x="273" y="94"/>
                    </a:cubicBezTo>
                    <a:close/>
                    <a:moveTo>
                      <a:pt x="273" y="107"/>
                    </a:moveTo>
                    <a:cubicBezTo>
                      <a:pt x="270" y="107"/>
                      <a:pt x="267" y="110"/>
                      <a:pt x="267" y="113"/>
                    </a:cubicBezTo>
                    <a:cubicBezTo>
                      <a:pt x="267" y="116"/>
                      <a:pt x="270" y="119"/>
                      <a:pt x="273" y="119"/>
                    </a:cubicBezTo>
                    <a:cubicBezTo>
                      <a:pt x="276" y="119"/>
                      <a:pt x="279" y="116"/>
                      <a:pt x="279" y="113"/>
                    </a:cubicBezTo>
                    <a:cubicBezTo>
                      <a:pt x="279" y="110"/>
                      <a:pt x="276" y="107"/>
                      <a:pt x="273" y="107"/>
                    </a:cubicBezTo>
                    <a:close/>
                    <a:moveTo>
                      <a:pt x="273" y="120"/>
                    </a:moveTo>
                    <a:cubicBezTo>
                      <a:pt x="270" y="120"/>
                      <a:pt x="267" y="123"/>
                      <a:pt x="267" y="126"/>
                    </a:cubicBezTo>
                    <a:cubicBezTo>
                      <a:pt x="267" y="130"/>
                      <a:pt x="270" y="132"/>
                      <a:pt x="273" y="132"/>
                    </a:cubicBezTo>
                    <a:cubicBezTo>
                      <a:pt x="276" y="132"/>
                      <a:pt x="279" y="130"/>
                      <a:pt x="279" y="126"/>
                    </a:cubicBezTo>
                    <a:cubicBezTo>
                      <a:pt x="279" y="123"/>
                      <a:pt x="276" y="120"/>
                      <a:pt x="273" y="120"/>
                    </a:cubicBezTo>
                    <a:close/>
                    <a:moveTo>
                      <a:pt x="273" y="134"/>
                    </a:moveTo>
                    <a:cubicBezTo>
                      <a:pt x="270" y="134"/>
                      <a:pt x="267" y="136"/>
                      <a:pt x="267" y="140"/>
                    </a:cubicBezTo>
                    <a:cubicBezTo>
                      <a:pt x="267" y="143"/>
                      <a:pt x="270" y="146"/>
                      <a:pt x="273" y="146"/>
                    </a:cubicBezTo>
                    <a:cubicBezTo>
                      <a:pt x="276" y="146"/>
                      <a:pt x="279" y="143"/>
                      <a:pt x="279" y="140"/>
                    </a:cubicBezTo>
                    <a:cubicBezTo>
                      <a:pt x="279" y="136"/>
                      <a:pt x="276" y="134"/>
                      <a:pt x="273" y="134"/>
                    </a:cubicBezTo>
                    <a:close/>
                    <a:moveTo>
                      <a:pt x="260" y="147"/>
                    </a:moveTo>
                    <a:cubicBezTo>
                      <a:pt x="256" y="147"/>
                      <a:pt x="254" y="150"/>
                      <a:pt x="254" y="153"/>
                    </a:cubicBezTo>
                    <a:cubicBezTo>
                      <a:pt x="254" y="156"/>
                      <a:pt x="256" y="159"/>
                      <a:pt x="260" y="159"/>
                    </a:cubicBezTo>
                    <a:cubicBezTo>
                      <a:pt x="263" y="159"/>
                      <a:pt x="266" y="156"/>
                      <a:pt x="266" y="153"/>
                    </a:cubicBezTo>
                    <a:cubicBezTo>
                      <a:pt x="266" y="150"/>
                      <a:pt x="263" y="147"/>
                      <a:pt x="260" y="147"/>
                    </a:cubicBezTo>
                    <a:close/>
                    <a:moveTo>
                      <a:pt x="260" y="160"/>
                    </a:moveTo>
                    <a:cubicBezTo>
                      <a:pt x="256" y="160"/>
                      <a:pt x="254" y="163"/>
                      <a:pt x="254" y="166"/>
                    </a:cubicBezTo>
                    <a:cubicBezTo>
                      <a:pt x="254" y="170"/>
                      <a:pt x="256" y="172"/>
                      <a:pt x="260" y="172"/>
                    </a:cubicBezTo>
                    <a:cubicBezTo>
                      <a:pt x="263" y="172"/>
                      <a:pt x="266" y="170"/>
                      <a:pt x="266" y="166"/>
                    </a:cubicBezTo>
                    <a:cubicBezTo>
                      <a:pt x="266" y="163"/>
                      <a:pt x="263" y="160"/>
                      <a:pt x="260" y="160"/>
                    </a:cubicBezTo>
                    <a:close/>
                    <a:moveTo>
                      <a:pt x="260" y="174"/>
                    </a:moveTo>
                    <a:cubicBezTo>
                      <a:pt x="256" y="174"/>
                      <a:pt x="254" y="176"/>
                      <a:pt x="254" y="180"/>
                    </a:cubicBezTo>
                    <a:cubicBezTo>
                      <a:pt x="254" y="183"/>
                      <a:pt x="256" y="186"/>
                      <a:pt x="260" y="186"/>
                    </a:cubicBezTo>
                    <a:cubicBezTo>
                      <a:pt x="263" y="186"/>
                      <a:pt x="266" y="183"/>
                      <a:pt x="266" y="180"/>
                    </a:cubicBezTo>
                    <a:cubicBezTo>
                      <a:pt x="266" y="176"/>
                      <a:pt x="263" y="174"/>
                      <a:pt x="260" y="174"/>
                    </a:cubicBezTo>
                    <a:close/>
                    <a:moveTo>
                      <a:pt x="260" y="187"/>
                    </a:moveTo>
                    <a:cubicBezTo>
                      <a:pt x="256" y="187"/>
                      <a:pt x="254" y="190"/>
                      <a:pt x="254" y="193"/>
                    </a:cubicBezTo>
                    <a:cubicBezTo>
                      <a:pt x="254" y="196"/>
                      <a:pt x="256" y="199"/>
                      <a:pt x="260" y="199"/>
                    </a:cubicBezTo>
                    <a:cubicBezTo>
                      <a:pt x="263" y="199"/>
                      <a:pt x="266" y="196"/>
                      <a:pt x="266" y="193"/>
                    </a:cubicBezTo>
                    <a:cubicBezTo>
                      <a:pt x="266" y="190"/>
                      <a:pt x="263" y="187"/>
                      <a:pt x="260" y="187"/>
                    </a:cubicBezTo>
                    <a:close/>
                    <a:moveTo>
                      <a:pt x="273" y="147"/>
                    </a:moveTo>
                    <a:cubicBezTo>
                      <a:pt x="270" y="147"/>
                      <a:pt x="267" y="150"/>
                      <a:pt x="267" y="153"/>
                    </a:cubicBezTo>
                    <a:cubicBezTo>
                      <a:pt x="267" y="156"/>
                      <a:pt x="270" y="159"/>
                      <a:pt x="273" y="159"/>
                    </a:cubicBezTo>
                    <a:cubicBezTo>
                      <a:pt x="276" y="159"/>
                      <a:pt x="279" y="156"/>
                      <a:pt x="279" y="153"/>
                    </a:cubicBezTo>
                    <a:cubicBezTo>
                      <a:pt x="279" y="150"/>
                      <a:pt x="276" y="147"/>
                      <a:pt x="273" y="147"/>
                    </a:cubicBezTo>
                    <a:close/>
                    <a:moveTo>
                      <a:pt x="273" y="160"/>
                    </a:moveTo>
                    <a:cubicBezTo>
                      <a:pt x="270" y="160"/>
                      <a:pt x="267" y="163"/>
                      <a:pt x="267" y="166"/>
                    </a:cubicBezTo>
                    <a:cubicBezTo>
                      <a:pt x="267" y="170"/>
                      <a:pt x="270" y="172"/>
                      <a:pt x="273" y="172"/>
                    </a:cubicBezTo>
                    <a:cubicBezTo>
                      <a:pt x="276" y="172"/>
                      <a:pt x="279" y="170"/>
                      <a:pt x="279" y="166"/>
                    </a:cubicBezTo>
                    <a:cubicBezTo>
                      <a:pt x="279" y="163"/>
                      <a:pt x="276" y="160"/>
                      <a:pt x="273" y="160"/>
                    </a:cubicBezTo>
                    <a:close/>
                    <a:moveTo>
                      <a:pt x="273" y="174"/>
                    </a:moveTo>
                    <a:cubicBezTo>
                      <a:pt x="270" y="174"/>
                      <a:pt x="267" y="176"/>
                      <a:pt x="267" y="180"/>
                    </a:cubicBezTo>
                    <a:cubicBezTo>
                      <a:pt x="267" y="183"/>
                      <a:pt x="270" y="186"/>
                      <a:pt x="273" y="186"/>
                    </a:cubicBezTo>
                    <a:cubicBezTo>
                      <a:pt x="276" y="186"/>
                      <a:pt x="279" y="183"/>
                      <a:pt x="279" y="180"/>
                    </a:cubicBezTo>
                    <a:cubicBezTo>
                      <a:pt x="279" y="176"/>
                      <a:pt x="276" y="174"/>
                      <a:pt x="273" y="174"/>
                    </a:cubicBezTo>
                    <a:close/>
                    <a:moveTo>
                      <a:pt x="273" y="187"/>
                    </a:moveTo>
                    <a:cubicBezTo>
                      <a:pt x="270" y="187"/>
                      <a:pt x="267" y="190"/>
                      <a:pt x="267" y="193"/>
                    </a:cubicBezTo>
                    <a:cubicBezTo>
                      <a:pt x="267" y="196"/>
                      <a:pt x="270" y="199"/>
                      <a:pt x="273" y="199"/>
                    </a:cubicBezTo>
                    <a:cubicBezTo>
                      <a:pt x="276" y="199"/>
                      <a:pt x="279" y="196"/>
                      <a:pt x="279" y="193"/>
                    </a:cubicBezTo>
                    <a:cubicBezTo>
                      <a:pt x="279" y="190"/>
                      <a:pt x="276" y="187"/>
                      <a:pt x="273" y="187"/>
                    </a:cubicBezTo>
                    <a:close/>
                    <a:moveTo>
                      <a:pt x="260" y="200"/>
                    </a:moveTo>
                    <a:cubicBezTo>
                      <a:pt x="256" y="200"/>
                      <a:pt x="254" y="203"/>
                      <a:pt x="254" y="206"/>
                    </a:cubicBezTo>
                    <a:cubicBezTo>
                      <a:pt x="254" y="210"/>
                      <a:pt x="256" y="212"/>
                      <a:pt x="260" y="212"/>
                    </a:cubicBezTo>
                    <a:cubicBezTo>
                      <a:pt x="263" y="212"/>
                      <a:pt x="266" y="210"/>
                      <a:pt x="266" y="206"/>
                    </a:cubicBezTo>
                    <a:cubicBezTo>
                      <a:pt x="266" y="203"/>
                      <a:pt x="263" y="200"/>
                      <a:pt x="260" y="200"/>
                    </a:cubicBezTo>
                    <a:close/>
                    <a:moveTo>
                      <a:pt x="260" y="214"/>
                    </a:moveTo>
                    <a:cubicBezTo>
                      <a:pt x="256" y="214"/>
                      <a:pt x="254" y="217"/>
                      <a:pt x="254" y="220"/>
                    </a:cubicBezTo>
                    <a:cubicBezTo>
                      <a:pt x="254" y="223"/>
                      <a:pt x="256" y="226"/>
                      <a:pt x="260" y="226"/>
                    </a:cubicBezTo>
                    <a:cubicBezTo>
                      <a:pt x="263" y="226"/>
                      <a:pt x="266" y="223"/>
                      <a:pt x="266" y="220"/>
                    </a:cubicBezTo>
                    <a:cubicBezTo>
                      <a:pt x="266" y="217"/>
                      <a:pt x="263" y="214"/>
                      <a:pt x="260" y="214"/>
                    </a:cubicBezTo>
                    <a:close/>
                    <a:moveTo>
                      <a:pt x="260" y="227"/>
                    </a:moveTo>
                    <a:cubicBezTo>
                      <a:pt x="256" y="227"/>
                      <a:pt x="254" y="230"/>
                      <a:pt x="254" y="233"/>
                    </a:cubicBezTo>
                    <a:cubicBezTo>
                      <a:pt x="254" y="237"/>
                      <a:pt x="256" y="239"/>
                      <a:pt x="260" y="239"/>
                    </a:cubicBezTo>
                    <a:cubicBezTo>
                      <a:pt x="263" y="239"/>
                      <a:pt x="266" y="237"/>
                      <a:pt x="266" y="233"/>
                    </a:cubicBezTo>
                    <a:cubicBezTo>
                      <a:pt x="266" y="230"/>
                      <a:pt x="263" y="227"/>
                      <a:pt x="260" y="227"/>
                    </a:cubicBezTo>
                    <a:close/>
                    <a:moveTo>
                      <a:pt x="260" y="241"/>
                    </a:moveTo>
                    <a:cubicBezTo>
                      <a:pt x="256" y="241"/>
                      <a:pt x="254" y="243"/>
                      <a:pt x="254" y="247"/>
                    </a:cubicBezTo>
                    <a:cubicBezTo>
                      <a:pt x="254" y="250"/>
                      <a:pt x="256" y="253"/>
                      <a:pt x="260" y="253"/>
                    </a:cubicBezTo>
                    <a:cubicBezTo>
                      <a:pt x="263" y="253"/>
                      <a:pt x="266" y="250"/>
                      <a:pt x="266" y="247"/>
                    </a:cubicBezTo>
                    <a:cubicBezTo>
                      <a:pt x="266" y="243"/>
                      <a:pt x="263" y="241"/>
                      <a:pt x="260" y="241"/>
                    </a:cubicBezTo>
                    <a:close/>
                    <a:moveTo>
                      <a:pt x="273" y="200"/>
                    </a:moveTo>
                    <a:cubicBezTo>
                      <a:pt x="270" y="200"/>
                      <a:pt x="267" y="203"/>
                      <a:pt x="267" y="206"/>
                    </a:cubicBezTo>
                    <a:cubicBezTo>
                      <a:pt x="267" y="210"/>
                      <a:pt x="270" y="212"/>
                      <a:pt x="273" y="212"/>
                    </a:cubicBezTo>
                    <a:cubicBezTo>
                      <a:pt x="276" y="212"/>
                      <a:pt x="279" y="210"/>
                      <a:pt x="279" y="206"/>
                    </a:cubicBezTo>
                    <a:cubicBezTo>
                      <a:pt x="279" y="203"/>
                      <a:pt x="276" y="200"/>
                      <a:pt x="273" y="200"/>
                    </a:cubicBezTo>
                    <a:close/>
                    <a:moveTo>
                      <a:pt x="273" y="214"/>
                    </a:moveTo>
                    <a:cubicBezTo>
                      <a:pt x="270" y="214"/>
                      <a:pt x="267" y="217"/>
                      <a:pt x="267" y="220"/>
                    </a:cubicBezTo>
                    <a:cubicBezTo>
                      <a:pt x="267" y="223"/>
                      <a:pt x="270" y="226"/>
                      <a:pt x="273" y="226"/>
                    </a:cubicBezTo>
                    <a:cubicBezTo>
                      <a:pt x="276" y="226"/>
                      <a:pt x="279" y="223"/>
                      <a:pt x="279" y="220"/>
                    </a:cubicBezTo>
                    <a:cubicBezTo>
                      <a:pt x="279" y="217"/>
                      <a:pt x="276" y="214"/>
                      <a:pt x="273" y="214"/>
                    </a:cubicBezTo>
                    <a:close/>
                    <a:moveTo>
                      <a:pt x="273" y="227"/>
                    </a:moveTo>
                    <a:cubicBezTo>
                      <a:pt x="270" y="227"/>
                      <a:pt x="267" y="230"/>
                      <a:pt x="267" y="233"/>
                    </a:cubicBezTo>
                    <a:cubicBezTo>
                      <a:pt x="267" y="237"/>
                      <a:pt x="270" y="239"/>
                      <a:pt x="273" y="239"/>
                    </a:cubicBezTo>
                    <a:cubicBezTo>
                      <a:pt x="276" y="239"/>
                      <a:pt x="279" y="237"/>
                      <a:pt x="279" y="233"/>
                    </a:cubicBezTo>
                    <a:cubicBezTo>
                      <a:pt x="279" y="230"/>
                      <a:pt x="276" y="227"/>
                      <a:pt x="273" y="227"/>
                    </a:cubicBezTo>
                    <a:close/>
                    <a:moveTo>
                      <a:pt x="273" y="241"/>
                    </a:moveTo>
                    <a:cubicBezTo>
                      <a:pt x="270" y="241"/>
                      <a:pt x="267" y="243"/>
                      <a:pt x="267" y="247"/>
                    </a:cubicBezTo>
                    <a:cubicBezTo>
                      <a:pt x="267" y="250"/>
                      <a:pt x="270" y="253"/>
                      <a:pt x="273" y="253"/>
                    </a:cubicBezTo>
                    <a:cubicBezTo>
                      <a:pt x="276" y="253"/>
                      <a:pt x="279" y="250"/>
                      <a:pt x="279" y="247"/>
                    </a:cubicBezTo>
                    <a:cubicBezTo>
                      <a:pt x="279" y="243"/>
                      <a:pt x="276" y="241"/>
                      <a:pt x="273" y="241"/>
                    </a:cubicBezTo>
                    <a:close/>
                    <a:moveTo>
                      <a:pt x="260" y="254"/>
                    </a:moveTo>
                    <a:cubicBezTo>
                      <a:pt x="256" y="254"/>
                      <a:pt x="254" y="257"/>
                      <a:pt x="254" y="260"/>
                    </a:cubicBezTo>
                    <a:cubicBezTo>
                      <a:pt x="254" y="263"/>
                      <a:pt x="256" y="266"/>
                      <a:pt x="260" y="266"/>
                    </a:cubicBezTo>
                    <a:cubicBezTo>
                      <a:pt x="263" y="266"/>
                      <a:pt x="266" y="263"/>
                      <a:pt x="266" y="260"/>
                    </a:cubicBezTo>
                    <a:cubicBezTo>
                      <a:pt x="266" y="257"/>
                      <a:pt x="263" y="254"/>
                      <a:pt x="260" y="254"/>
                    </a:cubicBezTo>
                    <a:close/>
                    <a:moveTo>
                      <a:pt x="260" y="267"/>
                    </a:moveTo>
                    <a:cubicBezTo>
                      <a:pt x="256" y="267"/>
                      <a:pt x="254" y="270"/>
                      <a:pt x="254" y="273"/>
                    </a:cubicBezTo>
                    <a:cubicBezTo>
                      <a:pt x="254" y="277"/>
                      <a:pt x="256" y="279"/>
                      <a:pt x="260" y="279"/>
                    </a:cubicBezTo>
                    <a:cubicBezTo>
                      <a:pt x="263" y="279"/>
                      <a:pt x="266" y="277"/>
                      <a:pt x="266" y="273"/>
                    </a:cubicBezTo>
                    <a:cubicBezTo>
                      <a:pt x="266" y="270"/>
                      <a:pt x="263" y="267"/>
                      <a:pt x="260" y="267"/>
                    </a:cubicBezTo>
                    <a:close/>
                    <a:moveTo>
                      <a:pt x="273" y="254"/>
                    </a:moveTo>
                    <a:cubicBezTo>
                      <a:pt x="270" y="254"/>
                      <a:pt x="267" y="257"/>
                      <a:pt x="267" y="260"/>
                    </a:cubicBezTo>
                    <a:cubicBezTo>
                      <a:pt x="267" y="263"/>
                      <a:pt x="270" y="266"/>
                      <a:pt x="273" y="266"/>
                    </a:cubicBezTo>
                    <a:cubicBezTo>
                      <a:pt x="276" y="266"/>
                      <a:pt x="279" y="263"/>
                      <a:pt x="279" y="260"/>
                    </a:cubicBezTo>
                    <a:cubicBezTo>
                      <a:pt x="279" y="257"/>
                      <a:pt x="276" y="254"/>
                      <a:pt x="273" y="254"/>
                    </a:cubicBezTo>
                    <a:close/>
                    <a:moveTo>
                      <a:pt x="273" y="267"/>
                    </a:moveTo>
                    <a:cubicBezTo>
                      <a:pt x="270" y="267"/>
                      <a:pt x="267" y="270"/>
                      <a:pt x="267" y="273"/>
                    </a:cubicBezTo>
                    <a:cubicBezTo>
                      <a:pt x="267" y="277"/>
                      <a:pt x="270" y="279"/>
                      <a:pt x="273" y="279"/>
                    </a:cubicBezTo>
                    <a:cubicBezTo>
                      <a:pt x="276" y="279"/>
                      <a:pt x="279" y="277"/>
                      <a:pt x="279" y="273"/>
                    </a:cubicBezTo>
                    <a:cubicBezTo>
                      <a:pt x="279" y="270"/>
                      <a:pt x="276" y="267"/>
                      <a:pt x="273" y="267"/>
                    </a:cubicBezTo>
                    <a:close/>
                    <a:moveTo>
                      <a:pt x="273" y="281"/>
                    </a:moveTo>
                    <a:cubicBezTo>
                      <a:pt x="270" y="281"/>
                      <a:pt x="267" y="283"/>
                      <a:pt x="267" y="287"/>
                    </a:cubicBezTo>
                    <a:cubicBezTo>
                      <a:pt x="267" y="290"/>
                      <a:pt x="270" y="293"/>
                      <a:pt x="273" y="293"/>
                    </a:cubicBezTo>
                    <a:cubicBezTo>
                      <a:pt x="276" y="293"/>
                      <a:pt x="279" y="290"/>
                      <a:pt x="279" y="287"/>
                    </a:cubicBezTo>
                    <a:cubicBezTo>
                      <a:pt x="279" y="283"/>
                      <a:pt x="276" y="281"/>
                      <a:pt x="273" y="281"/>
                    </a:cubicBezTo>
                    <a:close/>
                    <a:moveTo>
                      <a:pt x="286" y="54"/>
                    </a:moveTo>
                    <a:cubicBezTo>
                      <a:pt x="283" y="54"/>
                      <a:pt x="280" y="56"/>
                      <a:pt x="280" y="60"/>
                    </a:cubicBezTo>
                    <a:cubicBezTo>
                      <a:pt x="280" y="63"/>
                      <a:pt x="283" y="66"/>
                      <a:pt x="286" y="66"/>
                    </a:cubicBezTo>
                    <a:cubicBezTo>
                      <a:pt x="290" y="66"/>
                      <a:pt x="293" y="63"/>
                      <a:pt x="293" y="60"/>
                    </a:cubicBezTo>
                    <a:cubicBezTo>
                      <a:pt x="293" y="56"/>
                      <a:pt x="290" y="54"/>
                      <a:pt x="286" y="54"/>
                    </a:cubicBezTo>
                    <a:close/>
                    <a:moveTo>
                      <a:pt x="273" y="67"/>
                    </a:moveTo>
                    <a:cubicBezTo>
                      <a:pt x="270" y="67"/>
                      <a:pt x="267" y="70"/>
                      <a:pt x="267" y="73"/>
                    </a:cubicBezTo>
                    <a:cubicBezTo>
                      <a:pt x="267" y="76"/>
                      <a:pt x="270" y="79"/>
                      <a:pt x="273" y="79"/>
                    </a:cubicBezTo>
                    <a:cubicBezTo>
                      <a:pt x="276" y="79"/>
                      <a:pt x="279" y="76"/>
                      <a:pt x="279" y="73"/>
                    </a:cubicBezTo>
                    <a:cubicBezTo>
                      <a:pt x="279" y="70"/>
                      <a:pt x="276" y="67"/>
                      <a:pt x="273" y="67"/>
                    </a:cubicBezTo>
                    <a:close/>
                    <a:moveTo>
                      <a:pt x="286" y="67"/>
                    </a:moveTo>
                    <a:cubicBezTo>
                      <a:pt x="283" y="67"/>
                      <a:pt x="280" y="70"/>
                      <a:pt x="280" y="73"/>
                    </a:cubicBezTo>
                    <a:cubicBezTo>
                      <a:pt x="280" y="76"/>
                      <a:pt x="283" y="79"/>
                      <a:pt x="286" y="79"/>
                    </a:cubicBezTo>
                    <a:cubicBezTo>
                      <a:pt x="290" y="79"/>
                      <a:pt x="293" y="76"/>
                      <a:pt x="293" y="73"/>
                    </a:cubicBezTo>
                    <a:cubicBezTo>
                      <a:pt x="293" y="70"/>
                      <a:pt x="290" y="67"/>
                      <a:pt x="286" y="67"/>
                    </a:cubicBezTo>
                    <a:close/>
                    <a:moveTo>
                      <a:pt x="300" y="54"/>
                    </a:moveTo>
                    <a:cubicBezTo>
                      <a:pt x="297" y="54"/>
                      <a:pt x="294" y="56"/>
                      <a:pt x="294" y="60"/>
                    </a:cubicBezTo>
                    <a:cubicBezTo>
                      <a:pt x="294" y="63"/>
                      <a:pt x="297" y="66"/>
                      <a:pt x="300" y="66"/>
                    </a:cubicBezTo>
                    <a:cubicBezTo>
                      <a:pt x="303" y="66"/>
                      <a:pt x="306" y="63"/>
                      <a:pt x="306" y="60"/>
                    </a:cubicBezTo>
                    <a:cubicBezTo>
                      <a:pt x="306" y="56"/>
                      <a:pt x="303" y="54"/>
                      <a:pt x="300" y="54"/>
                    </a:cubicBezTo>
                    <a:close/>
                    <a:moveTo>
                      <a:pt x="300" y="67"/>
                    </a:moveTo>
                    <a:cubicBezTo>
                      <a:pt x="297" y="67"/>
                      <a:pt x="294" y="70"/>
                      <a:pt x="294" y="73"/>
                    </a:cubicBezTo>
                    <a:cubicBezTo>
                      <a:pt x="294" y="76"/>
                      <a:pt x="297" y="79"/>
                      <a:pt x="300" y="79"/>
                    </a:cubicBezTo>
                    <a:cubicBezTo>
                      <a:pt x="303" y="79"/>
                      <a:pt x="306" y="76"/>
                      <a:pt x="306" y="73"/>
                    </a:cubicBezTo>
                    <a:cubicBezTo>
                      <a:pt x="306" y="70"/>
                      <a:pt x="303" y="67"/>
                      <a:pt x="300" y="67"/>
                    </a:cubicBezTo>
                    <a:close/>
                    <a:moveTo>
                      <a:pt x="313" y="67"/>
                    </a:moveTo>
                    <a:cubicBezTo>
                      <a:pt x="310" y="67"/>
                      <a:pt x="307" y="70"/>
                      <a:pt x="307" y="73"/>
                    </a:cubicBezTo>
                    <a:cubicBezTo>
                      <a:pt x="307" y="76"/>
                      <a:pt x="310" y="79"/>
                      <a:pt x="313" y="79"/>
                    </a:cubicBezTo>
                    <a:cubicBezTo>
                      <a:pt x="317" y="79"/>
                      <a:pt x="319" y="76"/>
                      <a:pt x="319" y="73"/>
                    </a:cubicBezTo>
                    <a:cubicBezTo>
                      <a:pt x="319" y="70"/>
                      <a:pt x="317" y="67"/>
                      <a:pt x="313" y="67"/>
                    </a:cubicBezTo>
                    <a:close/>
                    <a:moveTo>
                      <a:pt x="286" y="80"/>
                    </a:moveTo>
                    <a:cubicBezTo>
                      <a:pt x="283" y="80"/>
                      <a:pt x="280" y="83"/>
                      <a:pt x="280" y="86"/>
                    </a:cubicBezTo>
                    <a:cubicBezTo>
                      <a:pt x="280" y="90"/>
                      <a:pt x="283" y="92"/>
                      <a:pt x="286" y="92"/>
                    </a:cubicBezTo>
                    <a:cubicBezTo>
                      <a:pt x="290" y="92"/>
                      <a:pt x="293" y="90"/>
                      <a:pt x="293" y="86"/>
                    </a:cubicBezTo>
                    <a:cubicBezTo>
                      <a:pt x="293" y="83"/>
                      <a:pt x="290" y="80"/>
                      <a:pt x="286" y="80"/>
                    </a:cubicBezTo>
                    <a:close/>
                    <a:moveTo>
                      <a:pt x="300" y="80"/>
                    </a:moveTo>
                    <a:cubicBezTo>
                      <a:pt x="297" y="80"/>
                      <a:pt x="294" y="83"/>
                      <a:pt x="294" y="86"/>
                    </a:cubicBezTo>
                    <a:cubicBezTo>
                      <a:pt x="294" y="90"/>
                      <a:pt x="297" y="92"/>
                      <a:pt x="300" y="92"/>
                    </a:cubicBezTo>
                    <a:cubicBezTo>
                      <a:pt x="303" y="92"/>
                      <a:pt x="306" y="90"/>
                      <a:pt x="306" y="86"/>
                    </a:cubicBezTo>
                    <a:cubicBezTo>
                      <a:pt x="306" y="83"/>
                      <a:pt x="303" y="80"/>
                      <a:pt x="300" y="80"/>
                    </a:cubicBezTo>
                    <a:close/>
                    <a:moveTo>
                      <a:pt x="286" y="94"/>
                    </a:moveTo>
                    <a:cubicBezTo>
                      <a:pt x="283" y="94"/>
                      <a:pt x="280" y="96"/>
                      <a:pt x="280" y="100"/>
                    </a:cubicBezTo>
                    <a:cubicBezTo>
                      <a:pt x="280" y="103"/>
                      <a:pt x="283" y="106"/>
                      <a:pt x="286" y="106"/>
                    </a:cubicBezTo>
                    <a:cubicBezTo>
                      <a:pt x="290" y="106"/>
                      <a:pt x="293" y="103"/>
                      <a:pt x="293" y="100"/>
                    </a:cubicBezTo>
                    <a:cubicBezTo>
                      <a:pt x="293" y="96"/>
                      <a:pt x="290" y="94"/>
                      <a:pt x="286" y="94"/>
                    </a:cubicBezTo>
                    <a:close/>
                    <a:moveTo>
                      <a:pt x="286" y="107"/>
                    </a:moveTo>
                    <a:cubicBezTo>
                      <a:pt x="283" y="107"/>
                      <a:pt x="280" y="110"/>
                      <a:pt x="280" y="113"/>
                    </a:cubicBezTo>
                    <a:cubicBezTo>
                      <a:pt x="280" y="116"/>
                      <a:pt x="283" y="119"/>
                      <a:pt x="286" y="119"/>
                    </a:cubicBezTo>
                    <a:cubicBezTo>
                      <a:pt x="290" y="119"/>
                      <a:pt x="293" y="116"/>
                      <a:pt x="293" y="113"/>
                    </a:cubicBezTo>
                    <a:cubicBezTo>
                      <a:pt x="293" y="110"/>
                      <a:pt x="290" y="107"/>
                      <a:pt x="286" y="107"/>
                    </a:cubicBezTo>
                    <a:close/>
                    <a:moveTo>
                      <a:pt x="286" y="120"/>
                    </a:moveTo>
                    <a:cubicBezTo>
                      <a:pt x="283" y="120"/>
                      <a:pt x="280" y="123"/>
                      <a:pt x="280" y="126"/>
                    </a:cubicBezTo>
                    <a:cubicBezTo>
                      <a:pt x="280" y="130"/>
                      <a:pt x="283" y="132"/>
                      <a:pt x="286" y="132"/>
                    </a:cubicBezTo>
                    <a:cubicBezTo>
                      <a:pt x="290" y="132"/>
                      <a:pt x="293" y="130"/>
                      <a:pt x="293" y="126"/>
                    </a:cubicBezTo>
                    <a:cubicBezTo>
                      <a:pt x="293" y="123"/>
                      <a:pt x="290" y="120"/>
                      <a:pt x="286" y="120"/>
                    </a:cubicBezTo>
                    <a:close/>
                    <a:moveTo>
                      <a:pt x="286" y="134"/>
                    </a:moveTo>
                    <a:cubicBezTo>
                      <a:pt x="283" y="134"/>
                      <a:pt x="280" y="136"/>
                      <a:pt x="280" y="140"/>
                    </a:cubicBezTo>
                    <a:cubicBezTo>
                      <a:pt x="280" y="143"/>
                      <a:pt x="283" y="146"/>
                      <a:pt x="286" y="146"/>
                    </a:cubicBezTo>
                    <a:cubicBezTo>
                      <a:pt x="290" y="146"/>
                      <a:pt x="293" y="143"/>
                      <a:pt x="293" y="140"/>
                    </a:cubicBezTo>
                    <a:cubicBezTo>
                      <a:pt x="293" y="136"/>
                      <a:pt x="290" y="134"/>
                      <a:pt x="286" y="134"/>
                    </a:cubicBezTo>
                    <a:close/>
                    <a:moveTo>
                      <a:pt x="300" y="94"/>
                    </a:moveTo>
                    <a:cubicBezTo>
                      <a:pt x="297" y="94"/>
                      <a:pt x="294" y="96"/>
                      <a:pt x="294" y="100"/>
                    </a:cubicBezTo>
                    <a:cubicBezTo>
                      <a:pt x="294" y="103"/>
                      <a:pt x="297" y="106"/>
                      <a:pt x="300" y="106"/>
                    </a:cubicBezTo>
                    <a:cubicBezTo>
                      <a:pt x="303" y="106"/>
                      <a:pt x="306" y="103"/>
                      <a:pt x="306" y="100"/>
                    </a:cubicBezTo>
                    <a:cubicBezTo>
                      <a:pt x="306" y="96"/>
                      <a:pt x="303" y="94"/>
                      <a:pt x="300" y="94"/>
                    </a:cubicBezTo>
                    <a:close/>
                    <a:moveTo>
                      <a:pt x="300" y="107"/>
                    </a:moveTo>
                    <a:cubicBezTo>
                      <a:pt x="297" y="107"/>
                      <a:pt x="294" y="110"/>
                      <a:pt x="294" y="113"/>
                    </a:cubicBezTo>
                    <a:cubicBezTo>
                      <a:pt x="294" y="116"/>
                      <a:pt x="297" y="119"/>
                      <a:pt x="300" y="119"/>
                    </a:cubicBezTo>
                    <a:cubicBezTo>
                      <a:pt x="303" y="119"/>
                      <a:pt x="306" y="116"/>
                      <a:pt x="306" y="113"/>
                    </a:cubicBezTo>
                    <a:cubicBezTo>
                      <a:pt x="306" y="110"/>
                      <a:pt x="303" y="107"/>
                      <a:pt x="300" y="107"/>
                    </a:cubicBezTo>
                    <a:close/>
                    <a:moveTo>
                      <a:pt x="300" y="120"/>
                    </a:moveTo>
                    <a:cubicBezTo>
                      <a:pt x="297" y="120"/>
                      <a:pt x="294" y="123"/>
                      <a:pt x="294" y="126"/>
                    </a:cubicBezTo>
                    <a:cubicBezTo>
                      <a:pt x="294" y="130"/>
                      <a:pt x="297" y="132"/>
                      <a:pt x="300" y="132"/>
                    </a:cubicBezTo>
                    <a:cubicBezTo>
                      <a:pt x="303" y="132"/>
                      <a:pt x="306" y="130"/>
                      <a:pt x="306" y="126"/>
                    </a:cubicBezTo>
                    <a:cubicBezTo>
                      <a:pt x="306" y="123"/>
                      <a:pt x="303" y="120"/>
                      <a:pt x="300" y="120"/>
                    </a:cubicBezTo>
                    <a:close/>
                    <a:moveTo>
                      <a:pt x="300" y="134"/>
                    </a:moveTo>
                    <a:cubicBezTo>
                      <a:pt x="297" y="134"/>
                      <a:pt x="294" y="136"/>
                      <a:pt x="294" y="140"/>
                    </a:cubicBezTo>
                    <a:cubicBezTo>
                      <a:pt x="294" y="143"/>
                      <a:pt x="297" y="146"/>
                      <a:pt x="300" y="146"/>
                    </a:cubicBezTo>
                    <a:cubicBezTo>
                      <a:pt x="303" y="146"/>
                      <a:pt x="306" y="143"/>
                      <a:pt x="306" y="140"/>
                    </a:cubicBezTo>
                    <a:cubicBezTo>
                      <a:pt x="306" y="136"/>
                      <a:pt x="303" y="134"/>
                      <a:pt x="300" y="134"/>
                    </a:cubicBezTo>
                    <a:close/>
                    <a:moveTo>
                      <a:pt x="286" y="147"/>
                    </a:moveTo>
                    <a:cubicBezTo>
                      <a:pt x="283" y="147"/>
                      <a:pt x="280" y="150"/>
                      <a:pt x="280" y="153"/>
                    </a:cubicBezTo>
                    <a:cubicBezTo>
                      <a:pt x="280" y="156"/>
                      <a:pt x="283" y="159"/>
                      <a:pt x="286" y="159"/>
                    </a:cubicBezTo>
                    <a:cubicBezTo>
                      <a:pt x="290" y="159"/>
                      <a:pt x="293" y="156"/>
                      <a:pt x="293" y="153"/>
                    </a:cubicBezTo>
                    <a:cubicBezTo>
                      <a:pt x="293" y="150"/>
                      <a:pt x="290" y="147"/>
                      <a:pt x="286" y="147"/>
                    </a:cubicBezTo>
                    <a:close/>
                    <a:moveTo>
                      <a:pt x="286" y="160"/>
                    </a:moveTo>
                    <a:cubicBezTo>
                      <a:pt x="283" y="160"/>
                      <a:pt x="280" y="163"/>
                      <a:pt x="280" y="166"/>
                    </a:cubicBezTo>
                    <a:cubicBezTo>
                      <a:pt x="280" y="170"/>
                      <a:pt x="283" y="172"/>
                      <a:pt x="286" y="172"/>
                    </a:cubicBezTo>
                    <a:cubicBezTo>
                      <a:pt x="290" y="172"/>
                      <a:pt x="293" y="170"/>
                      <a:pt x="293" y="166"/>
                    </a:cubicBezTo>
                    <a:cubicBezTo>
                      <a:pt x="293" y="163"/>
                      <a:pt x="290" y="160"/>
                      <a:pt x="286" y="160"/>
                    </a:cubicBezTo>
                    <a:close/>
                    <a:moveTo>
                      <a:pt x="286" y="174"/>
                    </a:moveTo>
                    <a:cubicBezTo>
                      <a:pt x="283" y="174"/>
                      <a:pt x="280" y="176"/>
                      <a:pt x="280" y="180"/>
                    </a:cubicBezTo>
                    <a:cubicBezTo>
                      <a:pt x="280" y="183"/>
                      <a:pt x="283" y="186"/>
                      <a:pt x="286" y="186"/>
                    </a:cubicBezTo>
                    <a:cubicBezTo>
                      <a:pt x="290" y="186"/>
                      <a:pt x="293" y="183"/>
                      <a:pt x="293" y="180"/>
                    </a:cubicBezTo>
                    <a:cubicBezTo>
                      <a:pt x="293" y="176"/>
                      <a:pt x="290" y="174"/>
                      <a:pt x="286" y="174"/>
                    </a:cubicBezTo>
                    <a:close/>
                    <a:moveTo>
                      <a:pt x="286" y="187"/>
                    </a:moveTo>
                    <a:cubicBezTo>
                      <a:pt x="283" y="187"/>
                      <a:pt x="280" y="190"/>
                      <a:pt x="280" y="193"/>
                    </a:cubicBezTo>
                    <a:cubicBezTo>
                      <a:pt x="280" y="196"/>
                      <a:pt x="283" y="199"/>
                      <a:pt x="286" y="199"/>
                    </a:cubicBezTo>
                    <a:cubicBezTo>
                      <a:pt x="290" y="199"/>
                      <a:pt x="293" y="196"/>
                      <a:pt x="293" y="193"/>
                    </a:cubicBezTo>
                    <a:cubicBezTo>
                      <a:pt x="293" y="190"/>
                      <a:pt x="290" y="187"/>
                      <a:pt x="286" y="187"/>
                    </a:cubicBezTo>
                    <a:close/>
                    <a:moveTo>
                      <a:pt x="300" y="147"/>
                    </a:moveTo>
                    <a:cubicBezTo>
                      <a:pt x="297" y="147"/>
                      <a:pt x="294" y="150"/>
                      <a:pt x="294" y="153"/>
                    </a:cubicBezTo>
                    <a:cubicBezTo>
                      <a:pt x="294" y="156"/>
                      <a:pt x="297" y="159"/>
                      <a:pt x="300" y="159"/>
                    </a:cubicBezTo>
                    <a:cubicBezTo>
                      <a:pt x="303" y="159"/>
                      <a:pt x="306" y="156"/>
                      <a:pt x="306" y="153"/>
                    </a:cubicBezTo>
                    <a:cubicBezTo>
                      <a:pt x="306" y="150"/>
                      <a:pt x="303" y="147"/>
                      <a:pt x="300" y="147"/>
                    </a:cubicBezTo>
                    <a:close/>
                    <a:moveTo>
                      <a:pt x="300" y="160"/>
                    </a:moveTo>
                    <a:cubicBezTo>
                      <a:pt x="297" y="160"/>
                      <a:pt x="294" y="163"/>
                      <a:pt x="294" y="166"/>
                    </a:cubicBezTo>
                    <a:cubicBezTo>
                      <a:pt x="294" y="170"/>
                      <a:pt x="297" y="172"/>
                      <a:pt x="300" y="172"/>
                    </a:cubicBezTo>
                    <a:cubicBezTo>
                      <a:pt x="303" y="172"/>
                      <a:pt x="306" y="170"/>
                      <a:pt x="306" y="166"/>
                    </a:cubicBezTo>
                    <a:cubicBezTo>
                      <a:pt x="306" y="163"/>
                      <a:pt x="303" y="160"/>
                      <a:pt x="300" y="160"/>
                    </a:cubicBezTo>
                    <a:close/>
                    <a:moveTo>
                      <a:pt x="300" y="174"/>
                    </a:moveTo>
                    <a:cubicBezTo>
                      <a:pt x="297" y="174"/>
                      <a:pt x="294" y="176"/>
                      <a:pt x="294" y="180"/>
                    </a:cubicBezTo>
                    <a:cubicBezTo>
                      <a:pt x="294" y="183"/>
                      <a:pt x="297" y="186"/>
                      <a:pt x="300" y="186"/>
                    </a:cubicBezTo>
                    <a:cubicBezTo>
                      <a:pt x="303" y="186"/>
                      <a:pt x="306" y="183"/>
                      <a:pt x="306" y="180"/>
                    </a:cubicBezTo>
                    <a:cubicBezTo>
                      <a:pt x="306" y="176"/>
                      <a:pt x="303" y="174"/>
                      <a:pt x="300" y="174"/>
                    </a:cubicBezTo>
                    <a:close/>
                    <a:moveTo>
                      <a:pt x="300" y="187"/>
                    </a:moveTo>
                    <a:cubicBezTo>
                      <a:pt x="297" y="187"/>
                      <a:pt x="294" y="190"/>
                      <a:pt x="294" y="193"/>
                    </a:cubicBezTo>
                    <a:cubicBezTo>
                      <a:pt x="294" y="196"/>
                      <a:pt x="297" y="199"/>
                      <a:pt x="300" y="199"/>
                    </a:cubicBezTo>
                    <a:cubicBezTo>
                      <a:pt x="303" y="199"/>
                      <a:pt x="306" y="196"/>
                      <a:pt x="306" y="193"/>
                    </a:cubicBezTo>
                    <a:cubicBezTo>
                      <a:pt x="306" y="190"/>
                      <a:pt x="303" y="187"/>
                      <a:pt x="300" y="187"/>
                    </a:cubicBezTo>
                    <a:close/>
                    <a:moveTo>
                      <a:pt x="286" y="200"/>
                    </a:moveTo>
                    <a:cubicBezTo>
                      <a:pt x="283" y="200"/>
                      <a:pt x="280" y="203"/>
                      <a:pt x="280" y="206"/>
                    </a:cubicBezTo>
                    <a:cubicBezTo>
                      <a:pt x="280" y="210"/>
                      <a:pt x="283" y="212"/>
                      <a:pt x="286" y="212"/>
                    </a:cubicBezTo>
                    <a:cubicBezTo>
                      <a:pt x="290" y="212"/>
                      <a:pt x="293" y="210"/>
                      <a:pt x="293" y="206"/>
                    </a:cubicBezTo>
                    <a:cubicBezTo>
                      <a:pt x="293" y="203"/>
                      <a:pt x="290" y="200"/>
                      <a:pt x="286" y="200"/>
                    </a:cubicBezTo>
                    <a:close/>
                    <a:moveTo>
                      <a:pt x="286" y="214"/>
                    </a:moveTo>
                    <a:cubicBezTo>
                      <a:pt x="283" y="214"/>
                      <a:pt x="280" y="217"/>
                      <a:pt x="280" y="220"/>
                    </a:cubicBezTo>
                    <a:cubicBezTo>
                      <a:pt x="280" y="223"/>
                      <a:pt x="283" y="226"/>
                      <a:pt x="286" y="226"/>
                    </a:cubicBezTo>
                    <a:cubicBezTo>
                      <a:pt x="290" y="226"/>
                      <a:pt x="293" y="223"/>
                      <a:pt x="293" y="220"/>
                    </a:cubicBezTo>
                    <a:cubicBezTo>
                      <a:pt x="293" y="217"/>
                      <a:pt x="290" y="214"/>
                      <a:pt x="286" y="214"/>
                    </a:cubicBezTo>
                    <a:close/>
                    <a:moveTo>
                      <a:pt x="286" y="227"/>
                    </a:moveTo>
                    <a:cubicBezTo>
                      <a:pt x="283" y="227"/>
                      <a:pt x="280" y="230"/>
                      <a:pt x="280" y="233"/>
                    </a:cubicBezTo>
                    <a:cubicBezTo>
                      <a:pt x="280" y="237"/>
                      <a:pt x="283" y="239"/>
                      <a:pt x="286" y="239"/>
                    </a:cubicBezTo>
                    <a:cubicBezTo>
                      <a:pt x="290" y="239"/>
                      <a:pt x="293" y="237"/>
                      <a:pt x="293" y="233"/>
                    </a:cubicBezTo>
                    <a:cubicBezTo>
                      <a:pt x="293" y="230"/>
                      <a:pt x="290" y="227"/>
                      <a:pt x="286" y="227"/>
                    </a:cubicBezTo>
                    <a:close/>
                    <a:moveTo>
                      <a:pt x="286" y="241"/>
                    </a:moveTo>
                    <a:cubicBezTo>
                      <a:pt x="283" y="241"/>
                      <a:pt x="280" y="243"/>
                      <a:pt x="280" y="247"/>
                    </a:cubicBezTo>
                    <a:cubicBezTo>
                      <a:pt x="280" y="250"/>
                      <a:pt x="283" y="253"/>
                      <a:pt x="286" y="253"/>
                    </a:cubicBezTo>
                    <a:cubicBezTo>
                      <a:pt x="290" y="253"/>
                      <a:pt x="293" y="250"/>
                      <a:pt x="293" y="247"/>
                    </a:cubicBezTo>
                    <a:cubicBezTo>
                      <a:pt x="293" y="243"/>
                      <a:pt x="290" y="241"/>
                      <a:pt x="286" y="241"/>
                    </a:cubicBezTo>
                    <a:close/>
                    <a:moveTo>
                      <a:pt x="300" y="200"/>
                    </a:moveTo>
                    <a:cubicBezTo>
                      <a:pt x="297" y="200"/>
                      <a:pt x="294" y="203"/>
                      <a:pt x="294" y="206"/>
                    </a:cubicBezTo>
                    <a:cubicBezTo>
                      <a:pt x="294" y="210"/>
                      <a:pt x="297" y="212"/>
                      <a:pt x="300" y="212"/>
                    </a:cubicBezTo>
                    <a:cubicBezTo>
                      <a:pt x="303" y="212"/>
                      <a:pt x="306" y="210"/>
                      <a:pt x="306" y="206"/>
                    </a:cubicBezTo>
                    <a:cubicBezTo>
                      <a:pt x="306" y="203"/>
                      <a:pt x="303" y="200"/>
                      <a:pt x="300" y="200"/>
                    </a:cubicBezTo>
                    <a:close/>
                    <a:moveTo>
                      <a:pt x="300" y="214"/>
                    </a:moveTo>
                    <a:cubicBezTo>
                      <a:pt x="297" y="214"/>
                      <a:pt x="294" y="217"/>
                      <a:pt x="294" y="220"/>
                    </a:cubicBezTo>
                    <a:cubicBezTo>
                      <a:pt x="294" y="223"/>
                      <a:pt x="297" y="226"/>
                      <a:pt x="300" y="226"/>
                    </a:cubicBezTo>
                    <a:cubicBezTo>
                      <a:pt x="303" y="226"/>
                      <a:pt x="306" y="223"/>
                      <a:pt x="306" y="220"/>
                    </a:cubicBezTo>
                    <a:cubicBezTo>
                      <a:pt x="306" y="217"/>
                      <a:pt x="303" y="214"/>
                      <a:pt x="300" y="214"/>
                    </a:cubicBezTo>
                    <a:close/>
                    <a:moveTo>
                      <a:pt x="300" y="227"/>
                    </a:moveTo>
                    <a:cubicBezTo>
                      <a:pt x="297" y="227"/>
                      <a:pt x="294" y="230"/>
                      <a:pt x="294" y="233"/>
                    </a:cubicBezTo>
                    <a:cubicBezTo>
                      <a:pt x="294" y="237"/>
                      <a:pt x="297" y="239"/>
                      <a:pt x="300" y="239"/>
                    </a:cubicBezTo>
                    <a:cubicBezTo>
                      <a:pt x="303" y="239"/>
                      <a:pt x="306" y="237"/>
                      <a:pt x="306" y="233"/>
                    </a:cubicBezTo>
                    <a:cubicBezTo>
                      <a:pt x="306" y="230"/>
                      <a:pt x="303" y="227"/>
                      <a:pt x="300" y="227"/>
                    </a:cubicBezTo>
                    <a:close/>
                    <a:moveTo>
                      <a:pt x="300" y="241"/>
                    </a:moveTo>
                    <a:cubicBezTo>
                      <a:pt x="297" y="241"/>
                      <a:pt x="294" y="243"/>
                      <a:pt x="294" y="247"/>
                    </a:cubicBezTo>
                    <a:cubicBezTo>
                      <a:pt x="294" y="250"/>
                      <a:pt x="297" y="253"/>
                      <a:pt x="300" y="253"/>
                    </a:cubicBezTo>
                    <a:cubicBezTo>
                      <a:pt x="303" y="253"/>
                      <a:pt x="306" y="250"/>
                      <a:pt x="306" y="247"/>
                    </a:cubicBezTo>
                    <a:cubicBezTo>
                      <a:pt x="306" y="243"/>
                      <a:pt x="303" y="241"/>
                      <a:pt x="300" y="241"/>
                    </a:cubicBezTo>
                    <a:close/>
                    <a:moveTo>
                      <a:pt x="286" y="254"/>
                    </a:moveTo>
                    <a:cubicBezTo>
                      <a:pt x="283" y="254"/>
                      <a:pt x="280" y="257"/>
                      <a:pt x="280" y="260"/>
                    </a:cubicBezTo>
                    <a:cubicBezTo>
                      <a:pt x="280" y="263"/>
                      <a:pt x="283" y="266"/>
                      <a:pt x="286" y="266"/>
                    </a:cubicBezTo>
                    <a:cubicBezTo>
                      <a:pt x="290" y="266"/>
                      <a:pt x="293" y="263"/>
                      <a:pt x="293" y="260"/>
                    </a:cubicBezTo>
                    <a:cubicBezTo>
                      <a:pt x="293" y="257"/>
                      <a:pt x="290" y="254"/>
                      <a:pt x="286" y="254"/>
                    </a:cubicBezTo>
                    <a:close/>
                    <a:moveTo>
                      <a:pt x="286" y="267"/>
                    </a:moveTo>
                    <a:cubicBezTo>
                      <a:pt x="283" y="267"/>
                      <a:pt x="280" y="270"/>
                      <a:pt x="280" y="273"/>
                    </a:cubicBezTo>
                    <a:cubicBezTo>
                      <a:pt x="280" y="277"/>
                      <a:pt x="283" y="279"/>
                      <a:pt x="286" y="279"/>
                    </a:cubicBezTo>
                    <a:cubicBezTo>
                      <a:pt x="290" y="279"/>
                      <a:pt x="293" y="277"/>
                      <a:pt x="293" y="273"/>
                    </a:cubicBezTo>
                    <a:cubicBezTo>
                      <a:pt x="293" y="270"/>
                      <a:pt x="290" y="267"/>
                      <a:pt x="286" y="267"/>
                    </a:cubicBezTo>
                    <a:close/>
                    <a:moveTo>
                      <a:pt x="286" y="281"/>
                    </a:moveTo>
                    <a:cubicBezTo>
                      <a:pt x="283" y="281"/>
                      <a:pt x="280" y="283"/>
                      <a:pt x="280" y="287"/>
                    </a:cubicBezTo>
                    <a:cubicBezTo>
                      <a:pt x="280" y="290"/>
                      <a:pt x="283" y="293"/>
                      <a:pt x="286" y="293"/>
                    </a:cubicBezTo>
                    <a:cubicBezTo>
                      <a:pt x="290" y="293"/>
                      <a:pt x="293" y="290"/>
                      <a:pt x="293" y="287"/>
                    </a:cubicBezTo>
                    <a:cubicBezTo>
                      <a:pt x="293" y="283"/>
                      <a:pt x="290" y="281"/>
                      <a:pt x="286" y="281"/>
                    </a:cubicBezTo>
                    <a:close/>
                    <a:moveTo>
                      <a:pt x="300" y="254"/>
                    </a:moveTo>
                    <a:cubicBezTo>
                      <a:pt x="297" y="254"/>
                      <a:pt x="294" y="257"/>
                      <a:pt x="294" y="260"/>
                    </a:cubicBezTo>
                    <a:cubicBezTo>
                      <a:pt x="294" y="263"/>
                      <a:pt x="297" y="266"/>
                      <a:pt x="300" y="266"/>
                    </a:cubicBezTo>
                    <a:cubicBezTo>
                      <a:pt x="303" y="266"/>
                      <a:pt x="306" y="263"/>
                      <a:pt x="306" y="260"/>
                    </a:cubicBezTo>
                    <a:cubicBezTo>
                      <a:pt x="306" y="257"/>
                      <a:pt x="303" y="254"/>
                      <a:pt x="300" y="254"/>
                    </a:cubicBezTo>
                    <a:close/>
                    <a:moveTo>
                      <a:pt x="300" y="267"/>
                    </a:moveTo>
                    <a:cubicBezTo>
                      <a:pt x="297" y="267"/>
                      <a:pt x="294" y="270"/>
                      <a:pt x="294" y="273"/>
                    </a:cubicBezTo>
                    <a:cubicBezTo>
                      <a:pt x="294" y="277"/>
                      <a:pt x="297" y="279"/>
                      <a:pt x="300" y="279"/>
                    </a:cubicBezTo>
                    <a:cubicBezTo>
                      <a:pt x="303" y="279"/>
                      <a:pt x="306" y="277"/>
                      <a:pt x="306" y="273"/>
                    </a:cubicBezTo>
                    <a:cubicBezTo>
                      <a:pt x="306" y="270"/>
                      <a:pt x="303" y="267"/>
                      <a:pt x="300" y="267"/>
                    </a:cubicBezTo>
                    <a:close/>
                    <a:moveTo>
                      <a:pt x="300" y="281"/>
                    </a:moveTo>
                    <a:cubicBezTo>
                      <a:pt x="297" y="281"/>
                      <a:pt x="294" y="283"/>
                      <a:pt x="294" y="287"/>
                    </a:cubicBezTo>
                    <a:cubicBezTo>
                      <a:pt x="294" y="290"/>
                      <a:pt x="297" y="293"/>
                      <a:pt x="300" y="293"/>
                    </a:cubicBezTo>
                    <a:cubicBezTo>
                      <a:pt x="303" y="293"/>
                      <a:pt x="306" y="290"/>
                      <a:pt x="306" y="287"/>
                    </a:cubicBezTo>
                    <a:cubicBezTo>
                      <a:pt x="306" y="283"/>
                      <a:pt x="303" y="281"/>
                      <a:pt x="300" y="281"/>
                    </a:cubicBezTo>
                    <a:close/>
                    <a:moveTo>
                      <a:pt x="300" y="294"/>
                    </a:moveTo>
                    <a:cubicBezTo>
                      <a:pt x="297" y="294"/>
                      <a:pt x="294" y="297"/>
                      <a:pt x="294" y="300"/>
                    </a:cubicBezTo>
                    <a:cubicBezTo>
                      <a:pt x="294" y="303"/>
                      <a:pt x="297" y="306"/>
                      <a:pt x="300" y="306"/>
                    </a:cubicBezTo>
                    <a:cubicBezTo>
                      <a:pt x="303" y="306"/>
                      <a:pt x="306" y="303"/>
                      <a:pt x="306" y="300"/>
                    </a:cubicBezTo>
                    <a:cubicBezTo>
                      <a:pt x="306" y="297"/>
                      <a:pt x="303" y="294"/>
                      <a:pt x="300" y="294"/>
                    </a:cubicBezTo>
                    <a:close/>
                    <a:moveTo>
                      <a:pt x="313" y="27"/>
                    </a:moveTo>
                    <a:cubicBezTo>
                      <a:pt x="310" y="27"/>
                      <a:pt x="307" y="30"/>
                      <a:pt x="307" y="33"/>
                    </a:cubicBezTo>
                    <a:cubicBezTo>
                      <a:pt x="307" y="36"/>
                      <a:pt x="310" y="39"/>
                      <a:pt x="313" y="39"/>
                    </a:cubicBezTo>
                    <a:cubicBezTo>
                      <a:pt x="317" y="39"/>
                      <a:pt x="319" y="36"/>
                      <a:pt x="319" y="33"/>
                    </a:cubicBezTo>
                    <a:cubicBezTo>
                      <a:pt x="319" y="30"/>
                      <a:pt x="317" y="27"/>
                      <a:pt x="313" y="27"/>
                    </a:cubicBezTo>
                    <a:close/>
                    <a:moveTo>
                      <a:pt x="327" y="27"/>
                    </a:moveTo>
                    <a:cubicBezTo>
                      <a:pt x="323" y="27"/>
                      <a:pt x="321" y="30"/>
                      <a:pt x="321" y="33"/>
                    </a:cubicBezTo>
                    <a:cubicBezTo>
                      <a:pt x="321" y="36"/>
                      <a:pt x="323" y="39"/>
                      <a:pt x="327" y="39"/>
                    </a:cubicBezTo>
                    <a:cubicBezTo>
                      <a:pt x="330" y="39"/>
                      <a:pt x="333" y="36"/>
                      <a:pt x="333" y="33"/>
                    </a:cubicBezTo>
                    <a:cubicBezTo>
                      <a:pt x="333" y="30"/>
                      <a:pt x="330" y="27"/>
                      <a:pt x="327" y="27"/>
                    </a:cubicBezTo>
                    <a:close/>
                    <a:moveTo>
                      <a:pt x="313" y="80"/>
                    </a:moveTo>
                    <a:cubicBezTo>
                      <a:pt x="310" y="80"/>
                      <a:pt x="307" y="83"/>
                      <a:pt x="307" y="86"/>
                    </a:cubicBezTo>
                    <a:cubicBezTo>
                      <a:pt x="307" y="90"/>
                      <a:pt x="310" y="92"/>
                      <a:pt x="313" y="92"/>
                    </a:cubicBezTo>
                    <a:cubicBezTo>
                      <a:pt x="317" y="92"/>
                      <a:pt x="319" y="90"/>
                      <a:pt x="319" y="86"/>
                    </a:cubicBezTo>
                    <a:cubicBezTo>
                      <a:pt x="319" y="83"/>
                      <a:pt x="317" y="80"/>
                      <a:pt x="313" y="80"/>
                    </a:cubicBezTo>
                    <a:close/>
                    <a:moveTo>
                      <a:pt x="327" y="40"/>
                    </a:moveTo>
                    <a:cubicBezTo>
                      <a:pt x="323" y="40"/>
                      <a:pt x="321" y="43"/>
                      <a:pt x="321" y="46"/>
                    </a:cubicBezTo>
                    <a:cubicBezTo>
                      <a:pt x="321" y="50"/>
                      <a:pt x="323" y="52"/>
                      <a:pt x="327" y="52"/>
                    </a:cubicBezTo>
                    <a:cubicBezTo>
                      <a:pt x="330" y="52"/>
                      <a:pt x="333" y="50"/>
                      <a:pt x="333" y="46"/>
                    </a:cubicBezTo>
                    <a:cubicBezTo>
                      <a:pt x="333" y="43"/>
                      <a:pt x="330" y="40"/>
                      <a:pt x="327" y="40"/>
                    </a:cubicBezTo>
                    <a:close/>
                    <a:moveTo>
                      <a:pt x="327" y="54"/>
                    </a:moveTo>
                    <a:cubicBezTo>
                      <a:pt x="323" y="54"/>
                      <a:pt x="321" y="56"/>
                      <a:pt x="321" y="60"/>
                    </a:cubicBezTo>
                    <a:cubicBezTo>
                      <a:pt x="321" y="63"/>
                      <a:pt x="323" y="66"/>
                      <a:pt x="327" y="66"/>
                    </a:cubicBezTo>
                    <a:cubicBezTo>
                      <a:pt x="330" y="66"/>
                      <a:pt x="333" y="63"/>
                      <a:pt x="333" y="60"/>
                    </a:cubicBezTo>
                    <a:cubicBezTo>
                      <a:pt x="333" y="56"/>
                      <a:pt x="330" y="54"/>
                      <a:pt x="327" y="54"/>
                    </a:cubicBezTo>
                    <a:close/>
                    <a:moveTo>
                      <a:pt x="327" y="67"/>
                    </a:moveTo>
                    <a:cubicBezTo>
                      <a:pt x="323" y="67"/>
                      <a:pt x="321" y="70"/>
                      <a:pt x="321" y="73"/>
                    </a:cubicBezTo>
                    <a:cubicBezTo>
                      <a:pt x="321" y="76"/>
                      <a:pt x="323" y="79"/>
                      <a:pt x="327" y="79"/>
                    </a:cubicBezTo>
                    <a:cubicBezTo>
                      <a:pt x="330" y="79"/>
                      <a:pt x="333" y="76"/>
                      <a:pt x="333" y="73"/>
                    </a:cubicBezTo>
                    <a:cubicBezTo>
                      <a:pt x="333" y="70"/>
                      <a:pt x="330" y="67"/>
                      <a:pt x="327" y="67"/>
                    </a:cubicBezTo>
                    <a:close/>
                    <a:moveTo>
                      <a:pt x="327" y="80"/>
                    </a:moveTo>
                    <a:cubicBezTo>
                      <a:pt x="323" y="80"/>
                      <a:pt x="321" y="83"/>
                      <a:pt x="321" y="86"/>
                    </a:cubicBezTo>
                    <a:cubicBezTo>
                      <a:pt x="321" y="90"/>
                      <a:pt x="323" y="92"/>
                      <a:pt x="327" y="92"/>
                    </a:cubicBezTo>
                    <a:cubicBezTo>
                      <a:pt x="330" y="92"/>
                      <a:pt x="333" y="90"/>
                      <a:pt x="333" y="86"/>
                    </a:cubicBezTo>
                    <a:cubicBezTo>
                      <a:pt x="333" y="83"/>
                      <a:pt x="330" y="80"/>
                      <a:pt x="327" y="80"/>
                    </a:cubicBezTo>
                    <a:close/>
                    <a:moveTo>
                      <a:pt x="313" y="94"/>
                    </a:moveTo>
                    <a:cubicBezTo>
                      <a:pt x="310" y="94"/>
                      <a:pt x="307" y="96"/>
                      <a:pt x="307" y="100"/>
                    </a:cubicBezTo>
                    <a:cubicBezTo>
                      <a:pt x="307" y="103"/>
                      <a:pt x="310" y="106"/>
                      <a:pt x="313" y="106"/>
                    </a:cubicBezTo>
                    <a:cubicBezTo>
                      <a:pt x="317" y="106"/>
                      <a:pt x="319" y="103"/>
                      <a:pt x="319" y="100"/>
                    </a:cubicBezTo>
                    <a:cubicBezTo>
                      <a:pt x="319" y="96"/>
                      <a:pt x="317" y="94"/>
                      <a:pt x="313" y="94"/>
                    </a:cubicBezTo>
                    <a:close/>
                    <a:moveTo>
                      <a:pt x="313" y="107"/>
                    </a:moveTo>
                    <a:cubicBezTo>
                      <a:pt x="310" y="107"/>
                      <a:pt x="307" y="110"/>
                      <a:pt x="307" y="113"/>
                    </a:cubicBezTo>
                    <a:cubicBezTo>
                      <a:pt x="307" y="116"/>
                      <a:pt x="310" y="119"/>
                      <a:pt x="313" y="119"/>
                    </a:cubicBezTo>
                    <a:cubicBezTo>
                      <a:pt x="317" y="119"/>
                      <a:pt x="319" y="116"/>
                      <a:pt x="319" y="113"/>
                    </a:cubicBezTo>
                    <a:cubicBezTo>
                      <a:pt x="319" y="110"/>
                      <a:pt x="317" y="107"/>
                      <a:pt x="313" y="107"/>
                    </a:cubicBezTo>
                    <a:close/>
                    <a:moveTo>
                      <a:pt x="313" y="120"/>
                    </a:moveTo>
                    <a:cubicBezTo>
                      <a:pt x="310" y="120"/>
                      <a:pt x="307" y="123"/>
                      <a:pt x="307" y="126"/>
                    </a:cubicBezTo>
                    <a:cubicBezTo>
                      <a:pt x="307" y="130"/>
                      <a:pt x="310" y="132"/>
                      <a:pt x="313" y="132"/>
                    </a:cubicBezTo>
                    <a:cubicBezTo>
                      <a:pt x="317" y="132"/>
                      <a:pt x="319" y="130"/>
                      <a:pt x="319" y="126"/>
                    </a:cubicBezTo>
                    <a:cubicBezTo>
                      <a:pt x="319" y="123"/>
                      <a:pt x="317" y="120"/>
                      <a:pt x="313" y="120"/>
                    </a:cubicBezTo>
                    <a:close/>
                    <a:moveTo>
                      <a:pt x="313" y="134"/>
                    </a:moveTo>
                    <a:cubicBezTo>
                      <a:pt x="310" y="134"/>
                      <a:pt x="307" y="136"/>
                      <a:pt x="307" y="140"/>
                    </a:cubicBezTo>
                    <a:cubicBezTo>
                      <a:pt x="307" y="143"/>
                      <a:pt x="310" y="146"/>
                      <a:pt x="313" y="146"/>
                    </a:cubicBezTo>
                    <a:cubicBezTo>
                      <a:pt x="317" y="146"/>
                      <a:pt x="319" y="143"/>
                      <a:pt x="319" y="140"/>
                    </a:cubicBezTo>
                    <a:cubicBezTo>
                      <a:pt x="319" y="136"/>
                      <a:pt x="317" y="134"/>
                      <a:pt x="313" y="134"/>
                    </a:cubicBezTo>
                    <a:close/>
                    <a:moveTo>
                      <a:pt x="327" y="94"/>
                    </a:moveTo>
                    <a:cubicBezTo>
                      <a:pt x="323" y="94"/>
                      <a:pt x="321" y="96"/>
                      <a:pt x="321" y="100"/>
                    </a:cubicBezTo>
                    <a:cubicBezTo>
                      <a:pt x="321" y="103"/>
                      <a:pt x="323" y="106"/>
                      <a:pt x="327" y="106"/>
                    </a:cubicBezTo>
                    <a:cubicBezTo>
                      <a:pt x="330" y="106"/>
                      <a:pt x="333" y="103"/>
                      <a:pt x="333" y="100"/>
                    </a:cubicBezTo>
                    <a:cubicBezTo>
                      <a:pt x="333" y="96"/>
                      <a:pt x="330" y="94"/>
                      <a:pt x="327" y="94"/>
                    </a:cubicBezTo>
                    <a:close/>
                    <a:moveTo>
                      <a:pt x="327" y="107"/>
                    </a:moveTo>
                    <a:cubicBezTo>
                      <a:pt x="323" y="107"/>
                      <a:pt x="321" y="110"/>
                      <a:pt x="321" y="113"/>
                    </a:cubicBezTo>
                    <a:cubicBezTo>
                      <a:pt x="321" y="116"/>
                      <a:pt x="323" y="119"/>
                      <a:pt x="327" y="119"/>
                    </a:cubicBezTo>
                    <a:cubicBezTo>
                      <a:pt x="330" y="119"/>
                      <a:pt x="333" y="116"/>
                      <a:pt x="333" y="113"/>
                    </a:cubicBezTo>
                    <a:cubicBezTo>
                      <a:pt x="333" y="110"/>
                      <a:pt x="330" y="107"/>
                      <a:pt x="327" y="107"/>
                    </a:cubicBezTo>
                    <a:close/>
                    <a:moveTo>
                      <a:pt x="327" y="120"/>
                    </a:moveTo>
                    <a:cubicBezTo>
                      <a:pt x="323" y="120"/>
                      <a:pt x="321" y="123"/>
                      <a:pt x="321" y="126"/>
                    </a:cubicBezTo>
                    <a:cubicBezTo>
                      <a:pt x="321" y="130"/>
                      <a:pt x="323" y="132"/>
                      <a:pt x="327" y="132"/>
                    </a:cubicBezTo>
                    <a:cubicBezTo>
                      <a:pt x="330" y="132"/>
                      <a:pt x="333" y="130"/>
                      <a:pt x="333" y="126"/>
                    </a:cubicBezTo>
                    <a:cubicBezTo>
                      <a:pt x="333" y="123"/>
                      <a:pt x="330" y="120"/>
                      <a:pt x="327" y="120"/>
                    </a:cubicBezTo>
                    <a:close/>
                    <a:moveTo>
                      <a:pt x="327" y="134"/>
                    </a:moveTo>
                    <a:cubicBezTo>
                      <a:pt x="323" y="134"/>
                      <a:pt x="321" y="136"/>
                      <a:pt x="321" y="140"/>
                    </a:cubicBezTo>
                    <a:cubicBezTo>
                      <a:pt x="321" y="143"/>
                      <a:pt x="323" y="146"/>
                      <a:pt x="327" y="146"/>
                    </a:cubicBezTo>
                    <a:cubicBezTo>
                      <a:pt x="330" y="146"/>
                      <a:pt x="333" y="143"/>
                      <a:pt x="333" y="140"/>
                    </a:cubicBezTo>
                    <a:cubicBezTo>
                      <a:pt x="333" y="136"/>
                      <a:pt x="330" y="134"/>
                      <a:pt x="327" y="134"/>
                    </a:cubicBezTo>
                    <a:close/>
                    <a:moveTo>
                      <a:pt x="313" y="147"/>
                    </a:moveTo>
                    <a:cubicBezTo>
                      <a:pt x="310" y="147"/>
                      <a:pt x="307" y="150"/>
                      <a:pt x="307" y="153"/>
                    </a:cubicBezTo>
                    <a:cubicBezTo>
                      <a:pt x="307" y="156"/>
                      <a:pt x="310" y="159"/>
                      <a:pt x="313" y="159"/>
                    </a:cubicBezTo>
                    <a:cubicBezTo>
                      <a:pt x="317" y="159"/>
                      <a:pt x="319" y="156"/>
                      <a:pt x="319" y="153"/>
                    </a:cubicBezTo>
                    <a:cubicBezTo>
                      <a:pt x="319" y="150"/>
                      <a:pt x="317" y="147"/>
                      <a:pt x="313" y="147"/>
                    </a:cubicBezTo>
                    <a:close/>
                    <a:moveTo>
                      <a:pt x="313" y="160"/>
                    </a:moveTo>
                    <a:cubicBezTo>
                      <a:pt x="310" y="160"/>
                      <a:pt x="307" y="163"/>
                      <a:pt x="307" y="166"/>
                    </a:cubicBezTo>
                    <a:cubicBezTo>
                      <a:pt x="307" y="170"/>
                      <a:pt x="310" y="172"/>
                      <a:pt x="313" y="172"/>
                    </a:cubicBezTo>
                    <a:cubicBezTo>
                      <a:pt x="317" y="172"/>
                      <a:pt x="319" y="170"/>
                      <a:pt x="319" y="166"/>
                    </a:cubicBezTo>
                    <a:cubicBezTo>
                      <a:pt x="319" y="163"/>
                      <a:pt x="317" y="160"/>
                      <a:pt x="313" y="160"/>
                    </a:cubicBezTo>
                    <a:close/>
                    <a:moveTo>
                      <a:pt x="313" y="174"/>
                    </a:moveTo>
                    <a:cubicBezTo>
                      <a:pt x="310" y="174"/>
                      <a:pt x="307" y="176"/>
                      <a:pt x="307" y="180"/>
                    </a:cubicBezTo>
                    <a:cubicBezTo>
                      <a:pt x="307" y="183"/>
                      <a:pt x="310" y="186"/>
                      <a:pt x="313" y="186"/>
                    </a:cubicBezTo>
                    <a:cubicBezTo>
                      <a:pt x="317" y="186"/>
                      <a:pt x="319" y="183"/>
                      <a:pt x="319" y="180"/>
                    </a:cubicBezTo>
                    <a:cubicBezTo>
                      <a:pt x="319" y="176"/>
                      <a:pt x="317" y="174"/>
                      <a:pt x="313" y="174"/>
                    </a:cubicBezTo>
                    <a:close/>
                    <a:moveTo>
                      <a:pt x="313" y="187"/>
                    </a:moveTo>
                    <a:cubicBezTo>
                      <a:pt x="310" y="187"/>
                      <a:pt x="307" y="190"/>
                      <a:pt x="307" y="193"/>
                    </a:cubicBezTo>
                    <a:cubicBezTo>
                      <a:pt x="307" y="196"/>
                      <a:pt x="310" y="199"/>
                      <a:pt x="313" y="199"/>
                    </a:cubicBezTo>
                    <a:cubicBezTo>
                      <a:pt x="317" y="199"/>
                      <a:pt x="319" y="196"/>
                      <a:pt x="319" y="193"/>
                    </a:cubicBezTo>
                    <a:cubicBezTo>
                      <a:pt x="319" y="190"/>
                      <a:pt x="317" y="187"/>
                      <a:pt x="313" y="187"/>
                    </a:cubicBezTo>
                    <a:close/>
                    <a:moveTo>
                      <a:pt x="327" y="147"/>
                    </a:moveTo>
                    <a:cubicBezTo>
                      <a:pt x="323" y="147"/>
                      <a:pt x="321" y="150"/>
                      <a:pt x="321" y="153"/>
                    </a:cubicBezTo>
                    <a:cubicBezTo>
                      <a:pt x="321" y="156"/>
                      <a:pt x="323" y="159"/>
                      <a:pt x="327" y="159"/>
                    </a:cubicBezTo>
                    <a:cubicBezTo>
                      <a:pt x="330" y="159"/>
                      <a:pt x="333" y="156"/>
                      <a:pt x="333" y="153"/>
                    </a:cubicBezTo>
                    <a:cubicBezTo>
                      <a:pt x="333" y="150"/>
                      <a:pt x="330" y="147"/>
                      <a:pt x="327" y="147"/>
                    </a:cubicBezTo>
                    <a:close/>
                    <a:moveTo>
                      <a:pt x="327" y="160"/>
                    </a:moveTo>
                    <a:cubicBezTo>
                      <a:pt x="323" y="160"/>
                      <a:pt x="321" y="163"/>
                      <a:pt x="321" y="166"/>
                    </a:cubicBezTo>
                    <a:cubicBezTo>
                      <a:pt x="321" y="170"/>
                      <a:pt x="323" y="172"/>
                      <a:pt x="327" y="172"/>
                    </a:cubicBezTo>
                    <a:cubicBezTo>
                      <a:pt x="330" y="172"/>
                      <a:pt x="333" y="170"/>
                      <a:pt x="333" y="166"/>
                    </a:cubicBezTo>
                    <a:cubicBezTo>
                      <a:pt x="333" y="163"/>
                      <a:pt x="330" y="160"/>
                      <a:pt x="327" y="160"/>
                    </a:cubicBezTo>
                    <a:close/>
                    <a:moveTo>
                      <a:pt x="327" y="174"/>
                    </a:moveTo>
                    <a:cubicBezTo>
                      <a:pt x="323" y="174"/>
                      <a:pt x="321" y="176"/>
                      <a:pt x="321" y="180"/>
                    </a:cubicBezTo>
                    <a:cubicBezTo>
                      <a:pt x="321" y="183"/>
                      <a:pt x="323" y="186"/>
                      <a:pt x="327" y="186"/>
                    </a:cubicBezTo>
                    <a:cubicBezTo>
                      <a:pt x="330" y="186"/>
                      <a:pt x="333" y="183"/>
                      <a:pt x="333" y="180"/>
                    </a:cubicBezTo>
                    <a:cubicBezTo>
                      <a:pt x="333" y="176"/>
                      <a:pt x="330" y="174"/>
                      <a:pt x="327" y="174"/>
                    </a:cubicBezTo>
                    <a:close/>
                    <a:moveTo>
                      <a:pt x="327" y="187"/>
                    </a:moveTo>
                    <a:cubicBezTo>
                      <a:pt x="323" y="187"/>
                      <a:pt x="321" y="190"/>
                      <a:pt x="321" y="193"/>
                    </a:cubicBezTo>
                    <a:cubicBezTo>
                      <a:pt x="321" y="196"/>
                      <a:pt x="323" y="199"/>
                      <a:pt x="327" y="199"/>
                    </a:cubicBezTo>
                    <a:cubicBezTo>
                      <a:pt x="330" y="199"/>
                      <a:pt x="333" y="196"/>
                      <a:pt x="333" y="193"/>
                    </a:cubicBezTo>
                    <a:cubicBezTo>
                      <a:pt x="333" y="190"/>
                      <a:pt x="330" y="187"/>
                      <a:pt x="327" y="187"/>
                    </a:cubicBezTo>
                    <a:close/>
                    <a:moveTo>
                      <a:pt x="313" y="200"/>
                    </a:moveTo>
                    <a:cubicBezTo>
                      <a:pt x="310" y="200"/>
                      <a:pt x="307" y="203"/>
                      <a:pt x="307" y="206"/>
                    </a:cubicBezTo>
                    <a:cubicBezTo>
                      <a:pt x="307" y="210"/>
                      <a:pt x="310" y="212"/>
                      <a:pt x="313" y="212"/>
                    </a:cubicBezTo>
                    <a:cubicBezTo>
                      <a:pt x="317" y="212"/>
                      <a:pt x="319" y="210"/>
                      <a:pt x="319" y="206"/>
                    </a:cubicBezTo>
                    <a:cubicBezTo>
                      <a:pt x="319" y="203"/>
                      <a:pt x="317" y="200"/>
                      <a:pt x="313" y="200"/>
                    </a:cubicBezTo>
                    <a:close/>
                    <a:moveTo>
                      <a:pt x="313" y="214"/>
                    </a:moveTo>
                    <a:cubicBezTo>
                      <a:pt x="310" y="214"/>
                      <a:pt x="307" y="217"/>
                      <a:pt x="307" y="220"/>
                    </a:cubicBezTo>
                    <a:cubicBezTo>
                      <a:pt x="307" y="223"/>
                      <a:pt x="310" y="226"/>
                      <a:pt x="313" y="226"/>
                    </a:cubicBezTo>
                    <a:cubicBezTo>
                      <a:pt x="317" y="226"/>
                      <a:pt x="319" y="223"/>
                      <a:pt x="319" y="220"/>
                    </a:cubicBezTo>
                    <a:cubicBezTo>
                      <a:pt x="319" y="217"/>
                      <a:pt x="317" y="214"/>
                      <a:pt x="313" y="214"/>
                    </a:cubicBezTo>
                    <a:close/>
                    <a:moveTo>
                      <a:pt x="313" y="227"/>
                    </a:moveTo>
                    <a:cubicBezTo>
                      <a:pt x="310" y="227"/>
                      <a:pt x="307" y="230"/>
                      <a:pt x="307" y="233"/>
                    </a:cubicBezTo>
                    <a:cubicBezTo>
                      <a:pt x="307" y="237"/>
                      <a:pt x="310" y="239"/>
                      <a:pt x="313" y="239"/>
                    </a:cubicBezTo>
                    <a:cubicBezTo>
                      <a:pt x="317" y="239"/>
                      <a:pt x="319" y="237"/>
                      <a:pt x="319" y="233"/>
                    </a:cubicBezTo>
                    <a:cubicBezTo>
                      <a:pt x="319" y="230"/>
                      <a:pt x="317" y="227"/>
                      <a:pt x="313" y="227"/>
                    </a:cubicBezTo>
                    <a:close/>
                    <a:moveTo>
                      <a:pt x="313" y="241"/>
                    </a:moveTo>
                    <a:cubicBezTo>
                      <a:pt x="310" y="241"/>
                      <a:pt x="307" y="243"/>
                      <a:pt x="307" y="247"/>
                    </a:cubicBezTo>
                    <a:cubicBezTo>
                      <a:pt x="307" y="250"/>
                      <a:pt x="310" y="253"/>
                      <a:pt x="313" y="253"/>
                    </a:cubicBezTo>
                    <a:cubicBezTo>
                      <a:pt x="317" y="253"/>
                      <a:pt x="319" y="250"/>
                      <a:pt x="319" y="247"/>
                    </a:cubicBezTo>
                    <a:cubicBezTo>
                      <a:pt x="319" y="243"/>
                      <a:pt x="317" y="241"/>
                      <a:pt x="313" y="241"/>
                    </a:cubicBezTo>
                    <a:close/>
                    <a:moveTo>
                      <a:pt x="327" y="200"/>
                    </a:moveTo>
                    <a:cubicBezTo>
                      <a:pt x="323" y="200"/>
                      <a:pt x="321" y="203"/>
                      <a:pt x="321" y="206"/>
                    </a:cubicBezTo>
                    <a:cubicBezTo>
                      <a:pt x="321" y="210"/>
                      <a:pt x="323" y="212"/>
                      <a:pt x="327" y="212"/>
                    </a:cubicBezTo>
                    <a:cubicBezTo>
                      <a:pt x="330" y="212"/>
                      <a:pt x="333" y="210"/>
                      <a:pt x="333" y="206"/>
                    </a:cubicBezTo>
                    <a:cubicBezTo>
                      <a:pt x="333" y="203"/>
                      <a:pt x="330" y="200"/>
                      <a:pt x="327" y="200"/>
                    </a:cubicBezTo>
                    <a:close/>
                    <a:moveTo>
                      <a:pt x="327" y="214"/>
                    </a:moveTo>
                    <a:cubicBezTo>
                      <a:pt x="323" y="214"/>
                      <a:pt x="321" y="217"/>
                      <a:pt x="321" y="220"/>
                    </a:cubicBezTo>
                    <a:cubicBezTo>
                      <a:pt x="321" y="223"/>
                      <a:pt x="323" y="226"/>
                      <a:pt x="327" y="226"/>
                    </a:cubicBezTo>
                    <a:cubicBezTo>
                      <a:pt x="330" y="226"/>
                      <a:pt x="333" y="223"/>
                      <a:pt x="333" y="220"/>
                    </a:cubicBezTo>
                    <a:cubicBezTo>
                      <a:pt x="333" y="217"/>
                      <a:pt x="330" y="214"/>
                      <a:pt x="327" y="214"/>
                    </a:cubicBezTo>
                    <a:close/>
                    <a:moveTo>
                      <a:pt x="327" y="227"/>
                    </a:moveTo>
                    <a:cubicBezTo>
                      <a:pt x="323" y="227"/>
                      <a:pt x="321" y="230"/>
                      <a:pt x="321" y="233"/>
                    </a:cubicBezTo>
                    <a:cubicBezTo>
                      <a:pt x="321" y="237"/>
                      <a:pt x="323" y="239"/>
                      <a:pt x="327" y="239"/>
                    </a:cubicBezTo>
                    <a:cubicBezTo>
                      <a:pt x="330" y="239"/>
                      <a:pt x="333" y="237"/>
                      <a:pt x="333" y="233"/>
                    </a:cubicBezTo>
                    <a:cubicBezTo>
                      <a:pt x="333" y="230"/>
                      <a:pt x="330" y="227"/>
                      <a:pt x="327" y="227"/>
                    </a:cubicBezTo>
                    <a:close/>
                    <a:moveTo>
                      <a:pt x="327" y="241"/>
                    </a:moveTo>
                    <a:cubicBezTo>
                      <a:pt x="323" y="241"/>
                      <a:pt x="321" y="243"/>
                      <a:pt x="321" y="247"/>
                    </a:cubicBezTo>
                    <a:cubicBezTo>
                      <a:pt x="321" y="250"/>
                      <a:pt x="323" y="253"/>
                      <a:pt x="327" y="253"/>
                    </a:cubicBezTo>
                    <a:cubicBezTo>
                      <a:pt x="330" y="253"/>
                      <a:pt x="333" y="250"/>
                      <a:pt x="333" y="247"/>
                    </a:cubicBezTo>
                    <a:cubicBezTo>
                      <a:pt x="333" y="243"/>
                      <a:pt x="330" y="241"/>
                      <a:pt x="327" y="241"/>
                    </a:cubicBezTo>
                    <a:close/>
                    <a:moveTo>
                      <a:pt x="313" y="254"/>
                    </a:moveTo>
                    <a:cubicBezTo>
                      <a:pt x="310" y="254"/>
                      <a:pt x="307" y="257"/>
                      <a:pt x="307" y="260"/>
                    </a:cubicBezTo>
                    <a:cubicBezTo>
                      <a:pt x="307" y="263"/>
                      <a:pt x="310" y="266"/>
                      <a:pt x="313" y="266"/>
                    </a:cubicBezTo>
                    <a:cubicBezTo>
                      <a:pt x="317" y="266"/>
                      <a:pt x="319" y="263"/>
                      <a:pt x="319" y="260"/>
                    </a:cubicBezTo>
                    <a:cubicBezTo>
                      <a:pt x="319" y="257"/>
                      <a:pt x="317" y="254"/>
                      <a:pt x="313" y="254"/>
                    </a:cubicBezTo>
                    <a:close/>
                    <a:moveTo>
                      <a:pt x="313" y="267"/>
                    </a:moveTo>
                    <a:cubicBezTo>
                      <a:pt x="310" y="267"/>
                      <a:pt x="307" y="270"/>
                      <a:pt x="307" y="273"/>
                    </a:cubicBezTo>
                    <a:cubicBezTo>
                      <a:pt x="307" y="277"/>
                      <a:pt x="310" y="279"/>
                      <a:pt x="313" y="279"/>
                    </a:cubicBezTo>
                    <a:cubicBezTo>
                      <a:pt x="317" y="279"/>
                      <a:pt x="319" y="277"/>
                      <a:pt x="319" y="273"/>
                    </a:cubicBezTo>
                    <a:cubicBezTo>
                      <a:pt x="319" y="270"/>
                      <a:pt x="317" y="267"/>
                      <a:pt x="313" y="267"/>
                    </a:cubicBezTo>
                    <a:close/>
                    <a:moveTo>
                      <a:pt x="313" y="281"/>
                    </a:moveTo>
                    <a:cubicBezTo>
                      <a:pt x="310" y="281"/>
                      <a:pt x="307" y="283"/>
                      <a:pt x="307" y="287"/>
                    </a:cubicBezTo>
                    <a:cubicBezTo>
                      <a:pt x="307" y="290"/>
                      <a:pt x="310" y="293"/>
                      <a:pt x="313" y="293"/>
                    </a:cubicBezTo>
                    <a:cubicBezTo>
                      <a:pt x="317" y="293"/>
                      <a:pt x="319" y="290"/>
                      <a:pt x="319" y="287"/>
                    </a:cubicBezTo>
                    <a:cubicBezTo>
                      <a:pt x="319" y="283"/>
                      <a:pt x="317" y="281"/>
                      <a:pt x="313" y="281"/>
                    </a:cubicBezTo>
                    <a:close/>
                    <a:moveTo>
                      <a:pt x="313" y="294"/>
                    </a:moveTo>
                    <a:cubicBezTo>
                      <a:pt x="310" y="294"/>
                      <a:pt x="307" y="297"/>
                      <a:pt x="307" y="300"/>
                    </a:cubicBezTo>
                    <a:cubicBezTo>
                      <a:pt x="307" y="303"/>
                      <a:pt x="310" y="306"/>
                      <a:pt x="313" y="306"/>
                    </a:cubicBezTo>
                    <a:cubicBezTo>
                      <a:pt x="317" y="306"/>
                      <a:pt x="319" y="303"/>
                      <a:pt x="319" y="300"/>
                    </a:cubicBezTo>
                    <a:cubicBezTo>
                      <a:pt x="319" y="297"/>
                      <a:pt x="317" y="294"/>
                      <a:pt x="313" y="294"/>
                    </a:cubicBezTo>
                    <a:close/>
                    <a:moveTo>
                      <a:pt x="327" y="254"/>
                    </a:moveTo>
                    <a:cubicBezTo>
                      <a:pt x="323" y="254"/>
                      <a:pt x="321" y="257"/>
                      <a:pt x="321" y="260"/>
                    </a:cubicBezTo>
                    <a:cubicBezTo>
                      <a:pt x="321" y="263"/>
                      <a:pt x="323" y="266"/>
                      <a:pt x="327" y="266"/>
                    </a:cubicBezTo>
                    <a:cubicBezTo>
                      <a:pt x="330" y="266"/>
                      <a:pt x="333" y="263"/>
                      <a:pt x="333" y="260"/>
                    </a:cubicBezTo>
                    <a:cubicBezTo>
                      <a:pt x="333" y="257"/>
                      <a:pt x="330" y="254"/>
                      <a:pt x="327" y="254"/>
                    </a:cubicBezTo>
                    <a:close/>
                    <a:moveTo>
                      <a:pt x="327" y="267"/>
                    </a:moveTo>
                    <a:cubicBezTo>
                      <a:pt x="323" y="267"/>
                      <a:pt x="321" y="270"/>
                      <a:pt x="321" y="273"/>
                    </a:cubicBezTo>
                    <a:cubicBezTo>
                      <a:pt x="321" y="277"/>
                      <a:pt x="323" y="279"/>
                      <a:pt x="327" y="279"/>
                    </a:cubicBezTo>
                    <a:cubicBezTo>
                      <a:pt x="330" y="279"/>
                      <a:pt x="333" y="277"/>
                      <a:pt x="333" y="273"/>
                    </a:cubicBezTo>
                    <a:cubicBezTo>
                      <a:pt x="333" y="270"/>
                      <a:pt x="330" y="267"/>
                      <a:pt x="327" y="267"/>
                    </a:cubicBezTo>
                    <a:close/>
                    <a:moveTo>
                      <a:pt x="327" y="281"/>
                    </a:moveTo>
                    <a:cubicBezTo>
                      <a:pt x="323" y="281"/>
                      <a:pt x="321" y="283"/>
                      <a:pt x="321" y="287"/>
                    </a:cubicBezTo>
                    <a:cubicBezTo>
                      <a:pt x="321" y="290"/>
                      <a:pt x="323" y="293"/>
                      <a:pt x="327" y="293"/>
                    </a:cubicBezTo>
                    <a:cubicBezTo>
                      <a:pt x="330" y="293"/>
                      <a:pt x="333" y="290"/>
                      <a:pt x="333" y="287"/>
                    </a:cubicBezTo>
                    <a:cubicBezTo>
                      <a:pt x="333" y="283"/>
                      <a:pt x="330" y="281"/>
                      <a:pt x="327" y="281"/>
                    </a:cubicBezTo>
                    <a:close/>
                    <a:moveTo>
                      <a:pt x="327" y="294"/>
                    </a:moveTo>
                    <a:cubicBezTo>
                      <a:pt x="323" y="294"/>
                      <a:pt x="321" y="297"/>
                      <a:pt x="321" y="300"/>
                    </a:cubicBezTo>
                    <a:cubicBezTo>
                      <a:pt x="321" y="303"/>
                      <a:pt x="323" y="306"/>
                      <a:pt x="327" y="306"/>
                    </a:cubicBezTo>
                    <a:cubicBezTo>
                      <a:pt x="330" y="306"/>
                      <a:pt x="333" y="303"/>
                      <a:pt x="333" y="300"/>
                    </a:cubicBezTo>
                    <a:cubicBezTo>
                      <a:pt x="333" y="297"/>
                      <a:pt x="330" y="294"/>
                      <a:pt x="327" y="294"/>
                    </a:cubicBezTo>
                    <a:close/>
                    <a:moveTo>
                      <a:pt x="313" y="307"/>
                    </a:moveTo>
                    <a:cubicBezTo>
                      <a:pt x="310" y="307"/>
                      <a:pt x="307" y="310"/>
                      <a:pt x="307" y="313"/>
                    </a:cubicBezTo>
                    <a:cubicBezTo>
                      <a:pt x="307" y="317"/>
                      <a:pt x="310" y="319"/>
                      <a:pt x="313" y="319"/>
                    </a:cubicBezTo>
                    <a:cubicBezTo>
                      <a:pt x="317" y="319"/>
                      <a:pt x="319" y="317"/>
                      <a:pt x="319" y="313"/>
                    </a:cubicBezTo>
                    <a:cubicBezTo>
                      <a:pt x="319" y="310"/>
                      <a:pt x="317" y="307"/>
                      <a:pt x="313" y="307"/>
                    </a:cubicBezTo>
                    <a:close/>
                    <a:moveTo>
                      <a:pt x="327" y="307"/>
                    </a:moveTo>
                    <a:cubicBezTo>
                      <a:pt x="323" y="307"/>
                      <a:pt x="321" y="310"/>
                      <a:pt x="321" y="313"/>
                    </a:cubicBezTo>
                    <a:cubicBezTo>
                      <a:pt x="321" y="317"/>
                      <a:pt x="323" y="319"/>
                      <a:pt x="327" y="319"/>
                    </a:cubicBezTo>
                    <a:cubicBezTo>
                      <a:pt x="330" y="319"/>
                      <a:pt x="333" y="317"/>
                      <a:pt x="333" y="313"/>
                    </a:cubicBezTo>
                    <a:cubicBezTo>
                      <a:pt x="333" y="310"/>
                      <a:pt x="330" y="307"/>
                      <a:pt x="327" y="307"/>
                    </a:cubicBezTo>
                    <a:close/>
                    <a:moveTo>
                      <a:pt x="327" y="321"/>
                    </a:moveTo>
                    <a:cubicBezTo>
                      <a:pt x="323" y="321"/>
                      <a:pt x="321" y="323"/>
                      <a:pt x="321" y="327"/>
                    </a:cubicBezTo>
                    <a:cubicBezTo>
                      <a:pt x="321" y="330"/>
                      <a:pt x="323" y="333"/>
                      <a:pt x="327" y="333"/>
                    </a:cubicBezTo>
                    <a:cubicBezTo>
                      <a:pt x="330" y="333"/>
                      <a:pt x="333" y="330"/>
                      <a:pt x="333" y="327"/>
                    </a:cubicBezTo>
                    <a:cubicBezTo>
                      <a:pt x="333" y="323"/>
                      <a:pt x="330" y="321"/>
                      <a:pt x="327" y="321"/>
                    </a:cubicBezTo>
                    <a:close/>
                    <a:moveTo>
                      <a:pt x="340" y="27"/>
                    </a:moveTo>
                    <a:cubicBezTo>
                      <a:pt x="337" y="27"/>
                      <a:pt x="334" y="30"/>
                      <a:pt x="334" y="33"/>
                    </a:cubicBezTo>
                    <a:cubicBezTo>
                      <a:pt x="334" y="36"/>
                      <a:pt x="337" y="39"/>
                      <a:pt x="340" y="39"/>
                    </a:cubicBezTo>
                    <a:cubicBezTo>
                      <a:pt x="343" y="39"/>
                      <a:pt x="346" y="36"/>
                      <a:pt x="346" y="33"/>
                    </a:cubicBezTo>
                    <a:cubicBezTo>
                      <a:pt x="346" y="30"/>
                      <a:pt x="343" y="27"/>
                      <a:pt x="340" y="27"/>
                    </a:cubicBezTo>
                    <a:close/>
                    <a:moveTo>
                      <a:pt x="353" y="27"/>
                    </a:moveTo>
                    <a:cubicBezTo>
                      <a:pt x="350" y="27"/>
                      <a:pt x="347" y="30"/>
                      <a:pt x="347" y="33"/>
                    </a:cubicBezTo>
                    <a:cubicBezTo>
                      <a:pt x="347" y="36"/>
                      <a:pt x="350" y="39"/>
                      <a:pt x="353" y="39"/>
                    </a:cubicBezTo>
                    <a:cubicBezTo>
                      <a:pt x="357" y="39"/>
                      <a:pt x="359" y="36"/>
                      <a:pt x="359" y="33"/>
                    </a:cubicBezTo>
                    <a:cubicBezTo>
                      <a:pt x="359" y="30"/>
                      <a:pt x="357" y="27"/>
                      <a:pt x="353" y="27"/>
                    </a:cubicBezTo>
                    <a:close/>
                    <a:moveTo>
                      <a:pt x="340" y="40"/>
                    </a:moveTo>
                    <a:cubicBezTo>
                      <a:pt x="337" y="40"/>
                      <a:pt x="334" y="43"/>
                      <a:pt x="334" y="46"/>
                    </a:cubicBezTo>
                    <a:cubicBezTo>
                      <a:pt x="334" y="50"/>
                      <a:pt x="337" y="52"/>
                      <a:pt x="340" y="52"/>
                    </a:cubicBezTo>
                    <a:cubicBezTo>
                      <a:pt x="343" y="52"/>
                      <a:pt x="346" y="50"/>
                      <a:pt x="346" y="46"/>
                    </a:cubicBezTo>
                    <a:cubicBezTo>
                      <a:pt x="346" y="43"/>
                      <a:pt x="343" y="40"/>
                      <a:pt x="340" y="40"/>
                    </a:cubicBezTo>
                    <a:close/>
                    <a:moveTo>
                      <a:pt x="340" y="54"/>
                    </a:moveTo>
                    <a:cubicBezTo>
                      <a:pt x="337" y="54"/>
                      <a:pt x="334" y="56"/>
                      <a:pt x="334" y="60"/>
                    </a:cubicBezTo>
                    <a:cubicBezTo>
                      <a:pt x="334" y="63"/>
                      <a:pt x="337" y="66"/>
                      <a:pt x="340" y="66"/>
                    </a:cubicBezTo>
                    <a:cubicBezTo>
                      <a:pt x="343" y="66"/>
                      <a:pt x="346" y="63"/>
                      <a:pt x="346" y="60"/>
                    </a:cubicBezTo>
                    <a:cubicBezTo>
                      <a:pt x="346" y="56"/>
                      <a:pt x="343" y="54"/>
                      <a:pt x="340" y="54"/>
                    </a:cubicBezTo>
                    <a:close/>
                    <a:moveTo>
                      <a:pt x="340" y="67"/>
                    </a:moveTo>
                    <a:cubicBezTo>
                      <a:pt x="337" y="67"/>
                      <a:pt x="334" y="70"/>
                      <a:pt x="334" y="73"/>
                    </a:cubicBezTo>
                    <a:cubicBezTo>
                      <a:pt x="334" y="76"/>
                      <a:pt x="337" y="79"/>
                      <a:pt x="340" y="79"/>
                    </a:cubicBezTo>
                    <a:cubicBezTo>
                      <a:pt x="343" y="79"/>
                      <a:pt x="346" y="76"/>
                      <a:pt x="346" y="73"/>
                    </a:cubicBezTo>
                    <a:cubicBezTo>
                      <a:pt x="346" y="70"/>
                      <a:pt x="343" y="67"/>
                      <a:pt x="340" y="67"/>
                    </a:cubicBezTo>
                    <a:close/>
                    <a:moveTo>
                      <a:pt x="340" y="80"/>
                    </a:moveTo>
                    <a:cubicBezTo>
                      <a:pt x="337" y="80"/>
                      <a:pt x="334" y="83"/>
                      <a:pt x="334" y="86"/>
                    </a:cubicBezTo>
                    <a:cubicBezTo>
                      <a:pt x="334" y="90"/>
                      <a:pt x="337" y="92"/>
                      <a:pt x="340" y="92"/>
                    </a:cubicBezTo>
                    <a:cubicBezTo>
                      <a:pt x="343" y="92"/>
                      <a:pt x="346" y="90"/>
                      <a:pt x="346" y="86"/>
                    </a:cubicBezTo>
                    <a:cubicBezTo>
                      <a:pt x="346" y="83"/>
                      <a:pt x="343" y="80"/>
                      <a:pt x="340" y="80"/>
                    </a:cubicBezTo>
                    <a:close/>
                    <a:moveTo>
                      <a:pt x="353" y="40"/>
                    </a:moveTo>
                    <a:cubicBezTo>
                      <a:pt x="350" y="40"/>
                      <a:pt x="347" y="43"/>
                      <a:pt x="347" y="46"/>
                    </a:cubicBezTo>
                    <a:cubicBezTo>
                      <a:pt x="347" y="50"/>
                      <a:pt x="350" y="52"/>
                      <a:pt x="353" y="52"/>
                    </a:cubicBezTo>
                    <a:cubicBezTo>
                      <a:pt x="357" y="52"/>
                      <a:pt x="359" y="50"/>
                      <a:pt x="359" y="46"/>
                    </a:cubicBezTo>
                    <a:cubicBezTo>
                      <a:pt x="359" y="43"/>
                      <a:pt x="357" y="40"/>
                      <a:pt x="353" y="40"/>
                    </a:cubicBezTo>
                    <a:close/>
                    <a:moveTo>
                      <a:pt x="353" y="54"/>
                    </a:moveTo>
                    <a:cubicBezTo>
                      <a:pt x="350" y="54"/>
                      <a:pt x="347" y="56"/>
                      <a:pt x="347" y="60"/>
                    </a:cubicBezTo>
                    <a:cubicBezTo>
                      <a:pt x="347" y="63"/>
                      <a:pt x="350" y="66"/>
                      <a:pt x="353" y="66"/>
                    </a:cubicBezTo>
                    <a:cubicBezTo>
                      <a:pt x="357" y="66"/>
                      <a:pt x="359" y="63"/>
                      <a:pt x="359" y="60"/>
                    </a:cubicBezTo>
                    <a:cubicBezTo>
                      <a:pt x="359" y="56"/>
                      <a:pt x="357" y="54"/>
                      <a:pt x="353" y="54"/>
                    </a:cubicBezTo>
                    <a:close/>
                    <a:moveTo>
                      <a:pt x="353" y="67"/>
                    </a:moveTo>
                    <a:cubicBezTo>
                      <a:pt x="350" y="67"/>
                      <a:pt x="347" y="70"/>
                      <a:pt x="347" y="73"/>
                    </a:cubicBezTo>
                    <a:cubicBezTo>
                      <a:pt x="347" y="76"/>
                      <a:pt x="350" y="79"/>
                      <a:pt x="353" y="79"/>
                    </a:cubicBezTo>
                    <a:cubicBezTo>
                      <a:pt x="357" y="79"/>
                      <a:pt x="359" y="76"/>
                      <a:pt x="359" y="73"/>
                    </a:cubicBezTo>
                    <a:cubicBezTo>
                      <a:pt x="359" y="70"/>
                      <a:pt x="357" y="67"/>
                      <a:pt x="353" y="67"/>
                    </a:cubicBezTo>
                    <a:close/>
                    <a:moveTo>
                      <a:pt x="353" y="80"/>
                    </a:moveTo>
                    <a:cubicBezTo>
                      <a:pt x="350" y="80"/>
                      <a:pt x="347" y="83"/>
                      <a:pt x="347" y="86"/>
                    </a:cubicBezTo>
                    <a:cubicBezTo>
                      <a:pt x="347" y="90"/>
                      <a:pt x="350" y="92"/>
                      <a:pt x="353" y="92"/>
                    </a:cubicBezTo>
                    <a:cubicBezTo>
                      <a:pt x="357" y="92"/>
                      <a:pt x="359" y="90"/>
                      <a:pt x="359" y="86"/>
                    </a:cubicBezTo>
                    <a:cubicBezTo>
                      <a:pt x="359" y="83"/>
                      <a:pt x="357" y="80"/>
                      <a:pt x="353" y="80"/>
                    </a:cubicBezTo>
                    <a:close/>
                    <a:moveTo>
                      <a:pt x="340" y="94"/>
                    </a:moveTo>
                    <a:cubicBezTo>
                      <a:pt x="337" y="94"/>
                      <a:pt x="334" y="96"/>
                      <a:pt x="334" y="100"/>
                    </a:cubicBezTo>
                    <a:cubicBezTo>
                      <a:pt x="334" y="103"/>
                      <a:pt x="337" y="106"/>
                      <a:pt x="340" y="106"/>
                    </a:cubicBezTo>
                    <a:cubicBezTo>
                      <a:pt x="343" y="106"/>
                      <a:pt x="346" y="103"/>
                      <a:pt x="346" y="100"/>
                    </a:cubicBezTo>
                    <a:cubicBezTo>
                      <a:pt x="346" y="96"/>
                      <a:pt x="343" y="94"/>
                      <a:pt x="340" y="94"/>
                    </a:cubicBezTo>
                    <a:close/>
                    <a:moveTo>
                      <a:pt x="340" y="107"/>
                    </a:moveTo>
                    <a:cubicBezTo>
                      <a:pt x="337" y="107"/>
                      <a:pt x="334" y="110"/>
                      <a:pt x="334" y="113"/>
                    </a:cubicBezTo>
                    <a:cubicBezTo>
                      <a:pt x="334" y="116"/>
                      <a:pt x="337" y="119"/>
                      <a:pt x="340" y="119"/>
                    </a:cubicBezTo>
                    <a:cubicBezTo>
                      <a:pt x="343" y="119"/>
                      <a:pt x="346" y="116"/>
                      <a:pt x="346" y="113"/>
                    </a:cubicBezTo>
                    <a:cubicBezTo>
                      <a:pt x="346" y="110"/>
                      <a:pt x="343" y="107"/>
                      <a:pt x="340" y="107"/>
                    </a:cubicBezTo>
                    <a:close/>
                    <a:moveTo>
                      <a:pt x="340" y="120"/>
                    </a:moveTo>
                    <a:cubicBezTo>
                      <a:pt x="337" y="120"/>
                      <a:pt x="334" y="123"/>
                      <a:pt x="334" y="126"/>
                    </a:cubicBezTo>
                    <a:cubicBezTo>
                      <a:pt x="334" y="130"/>
                      <a:pt x="337" y="132"/>
                      <a:pt x="340" y="132"/>
                    </a:cubicBezTo>
                    <a:cubicBezTo>
                      <a:pt x="343" y="132"/>
                      <a:pt x="346" y="130"/>
                      <a:pt x="346" y="126"/>
                    </a:cubicBezTo>
                    <a:cubicBezTo>
                      <a:pt x="346" y="123"/>
                      <a:pt x="343" y="120"/>
                      <a:pt x="340" y="120"/>
                    </a:cubicBezTo>
                    <a:close/>
                    <a:moveTo>
                      <a:pt x="340" y="134"/>
                    </a:moveTo>
                    <a:cubicBezTo>
                      <a:pt x="337" y="134"/>
                      <a:pt x="334" y="136"/>
                      <a:pt x="334" y="140"/>
                    </a:cubicBezTo>
                    <a:cubicBezTo>
                      <a:pt x="334" y="143"/>
                      <a:pt x="337" y="146"/>
                      <a:pt x="340" y="146"/>
                    </a:cubicBezTo>
                    <a:cubicBezTo>
                      <a:pt x="343" y="146"/>
                      <a:pt x="346" y="143"/>
                      <a:pt x="346" y="140"/>
                    </a:cubicBezTo>
                    <a:cubicBezTo>
                      <a:pt x="346" y="136"/>
                      <a:pt x="343" y="134"/>
                      <a:pt x="340" y="134"/>
                    </a:cubicBezTo>
                    <a:close/>
                    <a:moveTo>
                      <a:pt x="353" y="94"/>
                    </a:moveTo>
                    <a:cubicBezTo>
                      <a:pt x="350" y="94"/>
                      <a:pt x="347" y="96"/>
                      <a:pt x="347" y="100"/>
                    </a:cubicBezTo>
                    <a:cubicBezTo>
                      <a:pt x="347" y="103"/>
                      <a:pt x="350" y="106"/>
                      <a:pt x="353" y="106"/>
                    </a:cubicBezTo>
                    <a:cubicBezTo>
                      <a:pt x="357" y="106"/>
                      <a:pt x="359" y="103"/>
                      <a:pt x="359" y="100"/>
                    </a:cubicBezTo>
                    <a:cubicBezTo>
                      <a:pt x="359" y="96"/>
                      <a:pt x="357" y="94"/>
                      <a:pt x="353" y="94"/>
                    </a:cubicBezTo>
                    <a:close/>
                    <a:moveTo>
                      <a:pt x="353" y="107"/>
                    </a:moveTo>
                    <a:cubicBezTo>
                      <a:pt x="350" y="107"/>
                      <a:pt x="347" y="110"/>
                      <a:pt x="347" y="113"/>
                    </a:cubicBezTo>
                    <a:cubicBezTo>
                      <a:pt x="347" y="116"/>
                      <a:pt x="350" y="119"/>
                      <a:pt x="353" y="119"/>
                    </a:cubicBezTo>
                    <a:cubicBezTo>
                      <a:pt x="357" y="119"/>
                      <a:pt x="359" y="116"/>
                      <a:pt x="359" y="113"/>
                    </a:cubicBezTo>
                    <a:cubicBezTo>
                      <a:pt x="359" y="110"/>
                      <a:pt x="357" y="107"/>
                      <a:pt x="353" y="107"/>
                    </a:cubicBezTo>
                    <a:close/>
                    <a:moveTo>
                      <a:pt x="353" y="120"/>
                    </a:moveTo>
                    <a:cubicBezTo>
                      <a:pt x="350" y="120"/>
                      <a:pt x="347" y="123"/>
                      <a:pt x="347" y="126"/>
                    </a:cubicBezTo>
                    <a:cubicBezTo>
                      <a:pt x="347" y="130"/>
                      <a:pt x="350" y="132"/>
                      <a:pt x="353" y="132"/>
                    </a:cubicBezTo>
                    <a:cubicBezTo>
                      <a:pt x="357" y="132"/>
                      <a:pt x="359" y="130"/>
                      <a:pt x="359" y="126"/>
                    </a:cubicBezTo>
                    <a:cubicBezTo>
                      <a:pt x="359" y="123"/>
                      <a:pt x="357" y="120"/>
                      <a:pt x="353" y="120"/>
                    </a:cubicBezTo>
                    <a:close/>
                    <a:moveTo>
                      <a:pt x="353" y="134"/>
                    </a:moveTo>
                    <a:cubicBezTo>
                      <a:pt x="350" y="134"/>
                      <a:pt x="347" y="136"/>
                      <a:pt x="347" y="140"/>
                    </a:cubicBezTo>
                    <a:cubicBezTo>
                      <a:pt x="347" y="143"/>
                      <a:pt x="350" y="146"/>
                      <a:pt x="353" y="146"/>
                    </a:cubicBezTo>
                    <a:cubicBezTo>
                      <a:pt x="357" y="146"/>
                      <a:pt x="359" y="143"/>
                      <a:pt x="359" y="140"/>
                    </a:cubicBezTo>
                    <a:cubicBezTo>
                      <a:pt x="359" y="136"/>
                      <a:pt x="357" y="134"/>
                      <a:pt x="353" y="134"/>
                    </a:cubicBezTo>
                    <a:close/>
                    <a:moveTo>
                      <a:pt x="340" y="147"/>
                    </a:moveTo>
                    <a:cubicBezTo>
                      <a:pt x="337" y="147"/>
                      <a:pt x="334" y="150"/>
                      <a:pt x="334" y="153"/>
                    </a:cubicBezTo>
                    <a:cubicBezTo>
                      <a:pt x="334" y="156"/>
                      <a:pt x="337" y="159"/>
                      <a:pt x="340" y="159"/>
                    </a:cubicBezTo>
                    <a:cubicBezTo>
                      <a:pt x="343" y="159"/>
                      <a:pt x="346" y="156"/>
                      <a:pt x="346" y="153"/>
                    </a:cubicBezTo>
                    <a:cubicBezTo>
                      <a:pt x="346" y="150"/>
                      <a:pt x="343" y="147"/>
                      <a:pt x="340" y="147"/>
                    </a:cubicBezTo>
                    <a:close/>
                    <a:moveTo>
                      <a:pt x="340" y="160"/>
                    </a:moveTo>
                    <a:cubicBezTo>
                      <a:pt x="337" y="160"/>
                      <a:pt x="334" y="163"/>
                      <a:pt x="334" y="166"/>
                    </a:cubicBezTo>
                    <a:cubicBezTo>
                      <a:pt x="334" y="170"/>
                      <a:pt x="337" y="172"/>
                      <a:pt x="340" y="172"/>
                    </a:cubicBezTo>
                    <a:cubicBezTo>
                      <a:pt x="343" y="172"/>
                      <a:pt x="346" y="170"/>
                      <a:pt x="346" y="166"/>
                    </a:cubicBezTo>
                    <a:cubicBezTo>
                      <a:pt x="346" y="163"/>
                      <a:pt x="343" y="160"/>
                      <a:pt x="340" y="160"/>
                    </a:cubicBezTo>
                    <a:close/>
                    <a:moveTo>
                      <a:pt x="340" y="174"/>
                    </a:moveTo>
                    <a:cubicBezTo>
                      <a:pt x="337" y="174"/>
                      <a:pt x="334" y="176"/>
                      <a:pt x="334" y="180"/>
                    </a:cubicBezTo>
                    <a:cubicBezTo>
                      <a:pt x="334" y="183"/>
                      <a:pt x="337" y="186"/>
                      <a:pt x="340" y="186"/>
                    </a:cubicBezTo>
                    <a:cubicBezTo>
                      <a:pt x="343" y="186"/>
                      <a:pt x="346" y="183"/>
                      <a:pt x="346" y="180"/>
                    </a:cubicBezTo>
                    <a:cubicBezTo>
                      <a:pt x="346" y="176"/>
                      <a:pt x="343" y="174"/>
                      <a:pt x="340" y="174"/>
                    </a:cubicBezTo>
                    <a:close/>
                    <a:moveTo>
                      <a:pt x="340" y="187"/>
                    </a:moveTo>
                    <a:cubicBezTo>
                      <a:pt x="337" y="187"/>
                      <a:pt x="334" y="190"/>
                      <a:pt x="334" y="193"/>
                    </a:cubicBezTo>
                    <a:cubicBezTo>
                      <a:pt x="334" y="196"/>
                      <a:pt x="337" y="199"/>
                      <a:pt x="340" y="199"/>
                    </a:cubicBezTo>
                    <a:cubicBezTo>
                      <a:pt x="343" y="199"/>
                      <a:pt x="346" y="196"/>
                      <a:pt x="346" y="193"/>
                    </a:cubicBezTo>
                    <a:cubicBezTo>
                      <a:pt x="346" y="190"/>
                      <a:pt x="343" y="187"/>
                      <a:pt x="340" y="187"/>
                    </a:cubicBezTo>
                    <a:close/>
                    <a:moveTo>
                      <a:pt x="353" y="147"/>
                    </a:moveTo>
                    <a:cubicBezTo>
                      <a:pt x="350" y="147"/>
                      <a:pt x="347" y="150"/>
                      <a:pt x="347" y="153"/>
                    </a:cubicBezTo>
                    <a:cubicBezTo>
                      <a:pt x="347" y="156"/>
                      <a:pt x="350" y="159"/>
                      <a:pt x="353" y="159"/>
                    </a:cubicBezTo>
                    <a:cubicBezTo>
                      <a:pt x="357" y="159"/>
                      <a:pt x="359" y="156"/>
                      <a:pt x="359" y="153"/>
                    </a:cubicBezTo>
                    <a:cubicBezTo>
                      <a:pt x="359" y="150"/>
                      <a:pt x="357" y="147"/>
                      <a:pt x="353" y="147"/>
                    </a:cubicBezTo>
                    <a:close/>
                    <a:moveTo>
                      <a:pt x="353" y="160"/>
                    </a:moveTo>
                    <a:cubicBezTo>
                      <a:pt x="350" y="160"/>
                      <a:pt x="347" y="163"/>
                      <a:pt x="347" y="166"/>
                    </a:cubicBezTo>
                    <a:cubicBezTo>
                      <a:pt x="347" y="170"/>
                      <a:pt x="350" y="172"/>
                      <a:pt x="353" y="172"/>
                    </a:cubicBezTo>
                    <a:cubicBezTo>
                      <a:pt x="357" y="172"/>
                      <a:pt x="359" y="170"/>
                      <a:pt x="359" y="166"/>
                    </a:cubicBezTo>
                    <a:cubicBezTo>
                      <a:pt x="359" y="163"/>
                      <a:pt x="357" y="160"/>
                      <a:pt x="353" y="160"/>
                    </a:cubicBezTo>
                    <a:close/>
                    <a:moveTo>
                      <a:pt x="353" y="174"/>
                    </a:moveTo>
                    <a:cubicBezTo>
                      <a:pt x="350" y="174"/>
                      <a:pt x="347" y="176"/>
                      <a:pt x="347" y="180"/>
                    </a:cubicBezTo>
                    <a:cubicBezTo>
                      <a:pt x="347" y="183"/>
                      <a:pt x="350" y="186"/>
                      <a:pt x="353" y="186"/>
                    </a:cubicBezTo>
                    <a:cubicBezTo>
                      <a:pt x="357" y="186"/>
                      <a:pt x="359" y="183"/>
                      <a:pt x="359" y="180"/>
                    </a:cubicBezTo>
                    <a:cubicBezTo>
                      <a:pt x="359" y="176"/>
                      <a:pt x="357" y="174"/>
                      <a:pt x="353" y="174"/>
                    </a:cubicBezTo>
                    <a:close/>
                    <a:moveTo>
                      <a:pt x="353" y="187"/>
                    </a:moveTo>
                    <a:cubicBezTo>
                      <a:pt x="350" y="187"/>
                      <a:pt x="347" y="190"/>
                      <a:pt x="347" y="193"/>
                    </a:cubicBezTo>
                    <a:cubicBezTo>
                      <a:pt x="347" y="196"/>
                      <a:pt x="350" y="199"/>
                      <a:pt x="353" y="199"/>
                    </a:cubicBezTo>
                    <a:cubicBezTo>
                      <a:pt x="357" y="199"/>
                      <a:pt x="359" y="196"/>
                      <a:pt x="359" y="193"/>
                    </a:cubicBezTo>
                    <a:cubicBezTo>
                      <a:pt x="359" y="190"/>
                      <a:pt x="357" y="187"/>
                      <a:pt x="353" y="187"/>
                    </a:cubicBezTo>
                    <a:close/>
                    <a:moveTo>
                      <a:pt x="340" y="200"/>
                    </a:moveTo>
                    <a:cubicBezTo>
                      <a:pt x="337" y="200"/>
                      <a:pt x="334" y="203"/>
                      <a:pt x="334" y="206"/>
                    </a:cubicBezTo>
                    <a:cubicBezTo>
                      <a:pt x="334" y="210"/>
                      <a:pt x="337" y="212"/>
                      <a:pt x="340" y="212"/>
                    </a:cubicBezTo>
                    <a:cubicBezTo>
                      <a:pt x="343" y="212"/>
                      <a:pt x="346" y="210"/>
                      <a:pt x="346" y="206"/>
                    </a:cubicBezTo>
                    <a:cubicBezTo>
                      <a:pt x="346" y="203"/>
                      <a:pt x="343" y="200"/>
                      <a:pt x="340" y="200"/>
                    </a:cubicBezTo>
                    <a:close/>
                    <a:moveTo>
                      <a:pt x="340" y="214"/>
                    </a:moveTo>
                    <a:cubicBezTo>
                      <a:pt x="337" y="214"/>
                      <a:pt x="334" y="217"/>
                      <a:pt x="334" y="220"/>
                    </a:cubicBezTo>
                    <a:cubicBezTo>
                      <a:pt x="334" y="223"/>
                      <a:pt x="337" y="226"/>
                      <a:pt x="340" y="226"/>
                    </a:cubicBezTo>
                    <a:cubicBezTo>
                      <a:pt x="343" y="226"/>
                      <a:pt x="346" y="223"/>
                      <a:pt x="346" y="220"/>
                    </a:cubicBezTo>
                    <a:cubicBezTo>
                      <a:pt x="346" y="217"/>
                      <a:pt x="343" y="214"/>
                      <a:pt x="340" y="214"/>
                    </a:cubicBezTo>
                    <a:close/>
                    <a:moveTo>
                      <a:pt x="340" y="227"/>
                    </a:moveTo>
                    <a:cubicBezTo>
                      <a:pt x="337" y="227"/>
                      <a:pt x="334" y="230"/>
                      <a:pt x="334" y="233"/>
                    </a:cubicBezTo>
                    <a:cubicBezTo>
                      <a:pt x="334" y="237"/>
                      <a:pt x="337" y="239"/>
                      <a:pt x="340" y="239"/>
                    </a:cubicBezTo>
                    <a:cubicBezTo>
                      <a:pt x="343" y="239"/>
                      <a:pt x="346" y="237"/>
                      <a:pt x="346" y="233"/>
                    </a:cubicBezTo>
                    <a:cubicBezTo>
                      <a:pt x="346" y="230"/>
                      <a:pt x="343" y="227"/>
                      <a:pt x="340" y="227"/>
                    </a:cubicBezTo>
                    <a:close/>
                    <a:moveTo>
                      <a:pt x="340" y="241"/>
                    </a:moveTo>
                    <a:cubicBezTo>
                      <a:pt x="337" y="241"/>
                      <a:pt x="334" y="243"/>
                      <a:pt x="334" y="247"/>
                    </a:cubicBezTo>
                    <a:cubicBezTo>
                      <a:pt x="334" y="250"/>
                      <a:pt x="337" y="253"/>
                      <a:pt x="340" y="253"/>
                    </a:cubicBezTo>
                    <a:cubicBezTo>
                      <a:pt x="343" y="253"/>
                      <a:pt x="346" y="250"/>
                      <a:pt x="346" y="247"/>
                    </a:cubicBezTo>
                    <a:cubicBezTo>
                      <a:pt x="346" y="243"/>
                      <a:pt x="343" y="241"/>
                      <a:pt x="340" y="241"/>
                    </a:cubicBezTo>
                    <a:close/>
                    <a:moveTo>
                      <a:pt x="353" y="200"/>
                    </a:moveTo>
                    <a:cubicBezTo>
                      <a:pt x="350" y="200"/>
                      <a:pt x="347" y="203"/>
                      <a:pt x="347" y="206"/>
                    </a:cubicBezTo>
                    <a:cubicBezTo>
                      <a:pt x="347" y="210"/>
                      <a:pt x="350" y="212"/>
                      <a:pt x="353" y="212"/>
                    </a:cubicBezTo>
                    <a:cubicBezTo>
                      <a:pt x="357" y="212"/>
                      <a:pt x="359" y="210"/>
                      <a:pt x="359" y="206"/>
                    </a:cubicBezTo>
                    <a:cubicBezTo>
                      <a:pt x="359" y="203"/>
                      <a:pt x="357" y="200"/>
                      <a:pt x="353" y="200"/>
                    </a:cubicBezTo>
                    <a:close/>
                    <a:moveTo>
                      <a:pt x="353" y="214"/>
                    </a:moveTo>
                    <a:cubicBezTo>
                      <a:pt x="350" y="214"/>
                      <a:pt x="347" y="217"/>
                      <a:pt x="347" y="220"/>
                    </a:cubicBezTo>
                    <a:cubicBezTo>
                      <a:pt x="347" y="223"/>
                      <a:pt x="350" y="226"/>
                      <a:pt x="353" y="226"/>
                    </a:cubicBezTo>
                    <a:cubicBezTo>
                      <a:pt x="357" y="226"/>
                      <a:pt x="359" y="223"/>
                      <a:pt x="359" y="220"/>
                    </a:cubicBezTo>
                    <a:cubicBezTo>
                      <a:pt x="359" y="217"/>
                      <a:pt x="357" y="214"/>
                      <a:pt x="353" y="214"/>
                    </a:cubicBezTo>
                    <a:close/>
                    <a:moveTo>
                      <a:pt x="353" y="227"/>
                    </a:moveTo>
                    <a:cubicBezTo>
                      <a:pt x="350" y="227"/>
                      <a:pt x="347" y="230"/>
                      <a:pt x="347" y="233"/>
                    </a:cubicBezTo>
                    <a:cubicBezTo>
                      <a:pt x="347" y="237"/>
                      <a:pt x="350" y="239"/>
                      <a:pt x="353" y="239"/>
                    </a:cubicBezTo>
                    <a:cubicBezTo>
                      <a:pt x="357" y="239"/>
                      <a:pt x="359" y="237"/>
                      <a:pt x="359" y="233"/>
                    </a:cubicBezTo>
                    <a:cubicBezTo>
                      <a:pt x="359" y="230"/>
                      <a:pt x="357" y="227"/>
                      <a:pt x="353" y="227"/>
                    </a:cubicBezTo>
                    <a:close/>
                    <a:moveTo>
                      <a:pt x="353" y="241"/>
                    </a:moveTo>
                    <a:cubicBezTo>
                      <a:pt x="350" y="241"/>
                      <a:pt x="347" y="243"/>
                      <a:pt x="347" y="247"/>
                    </a:cubicBezTo>
                    <a:cubicBezTo>
                      <a:pt x="347" y="250"/>
                      <a:pt x="350" y="253"/>
                      <a:pt x="353" y="253"/>
                    </a:cubicBezTo>
                    <a:cubicBezTo>
                      <a:pt x="357" y="253"/>
                      <a:pt x="359" y="250"/>
                      <a:pt x="359" y="247"/>
                    </a:cubicBezTo>
                    <a:cubicBezTo>
                      <a:pt x="359" y="243"/>
                      <a:pt x="357" y="241"/>
                      <a:pt x="353" y="241"/>
                    </a:cubicBezTo>
                    <a:close/>
                    <a:moveTo>
                      <a:pt x="340" y="254"/>
                    </a:moveTo>
                    <a:cubicBezTo>
                      <a:pt x="337" y="254"/>
                      <a:pt x="334" y="257"/>
                      <a:pt x="334" y="260"/>
                    </a:cubicBezTo>
                    <a:cubicBezTo>
                      <a:pt x="334" y="263"/>
                      <a:pt x="337" y="266"/>
                      <a:pt x="340" y="266"/>
                    </a:cubicBezTo>
                    <a:cubicBezTo>
                      <a:pt x="343" y="266"/>
                      <a:pt x="346" y="263"/>
                      <a:pt x="346" y="260"/>
                    </a:cubicBezTo>
                    <a:cubicBezTo>
                      <a:pt x="346" y="257"/>
                      <a:pt x="343" y="254"/>
                      <a:pt x="340" y="254"/>
                    </a:cubicBezTo>
                    <a:close/>
                    <a:moveTo>
                      <a:pt x="340" y="267"/>
                    </a:moveTo>
                    <a:cubicBezTo>
                      <a:pt x="337" y="267"/>
                      <a:pt x="334" y="270"/>
                      <a:pt x="334" y="273"/>
                    </a:cubicBezTo>
                    <a:cubicBezTo>
                      <a:pt x="334" y="277"/>
                      <a:pt x="337" y="279"/>
                      <a:pt x="340" y="279"/>
                    </a:cubicBezTo>
                    <a:cubicBezTo>
                      <a:pt x="343" y="279"/>
                      <a:pt x="346" y="277"/>
                      <a:pt x="346" y="273"/>
                    </a:cubicBezTo>
                    <a:cubicBezTo>
                      <a:pt x="346" y="270"/>
                      <a:pt x="343" y="267"/>
                      <a:pt x="340" y="267"/>
                    </a:cubicBezTo>
                    <a:close/>
                    <a:moveTo>
                      <a:pt x="340" y="281"/>
                    </a:moveTo>
                    <a:cubicBezTo>
                      <a:pt x="337" y="281"/>
                      <a:pt x="334" y="283"/>
                      <a:pt x="334" y="287"/>
                    </a:cubicBezTo>
                    <a:cubicBezTo>
                      <a:pt x="334" y="290"/>
                      <a:pt x="337" y="293"/>
                      <a:pt x="340" y="293"/>
                    </a:cubicBezTo>
                    <a:cubicBezTo>
                      <a:pt x="343" y="293"/>
                      <a:pt x="346" y="290"/>
                      <a:pt x="346" y="287"/>
                    </a:cubicBezTo>
                    <a:cubicBezTo>
                      <a:pt x="346" y="283"/>
                      <a:pt x="343" y="281"/>
                      <a:pt x="340" y="281"/>
                    </a:cubicBezTo>
                    <a:close/>
                    <a:moveTo>
                      <a:pt x="340" y="294"/>
                    </a:moveTo>
                    <a:cubicBezTo>
                      <a:pt x="337" y="294"/>
                      <a:pt x="334" y="297"/>
                      <a:pt x="334" y="300"/>
                    </a:cubicBezTo>
                    <a:cubicBezTo>
                      <a:pt x="334" y="303"/>
                      <a:pt x="337" y="306"/>
                      <a:pt x="340" y="306"/>
                    </a:cubicBezTo>
                    <a:cubicBezTo>
                      <a:pt x="343" y="306"/>
                      <a:pt x="346" y="303"/>
                      <a:pt x="346" y="300"/>
                    </a:cubicBezTo>
                    <a:cubicBezTo>
                      <a:pt x="346" y="297"/>
                      <a:pt x="343" y="294"/>
                      <a:pt x="340" y="294"/>
                    </a:cubicBezTo>
                    <a:close/>
                    <a:moveTo>
                      <a:pt x="353" y="254"/>
                    </a:moveTo>
                    <a:cubicBezTo>
                      <a:pt x="350" y="254"/>
                      <a:pt x="347" y="257"/>
                      <a:pt x="347" y="260"/>
                    </a:cubicBezTo>
                    <a:cubicBezTo>
                      <a:pt x="347" y="263"/>
                      <a:pt x="350" y="266"/>
                      <a:pt x="353" y="266"/>
                    </a:cubicBezTo>
                    <a:cubicBezTo>
                      <a:pt x="357" y="266"/>
                      <a:pt x="359" y="263"/>
                      <a:pt x="359" y="260"/>
                    </a:cubicBezTo>
                    <a:cubicBezTo>
                      <a:pt x="359" y="257"/>
                      <a:pt x="357" y="254"/>
                      <a:pt x="353" y="254"/>
                    </a:cubicBezTo>
                    <a:close/>
                    <a:moveTo>
                      <a:pt x="340" y="307"/>
                    </a:moveTo>
                    <a:cubicBezTo>
                      <a:pt x="337" y="307"/>
                      <a:pt x="334" y="310"/>
                      <a:pt x="334" y="313"/>
                    </a:cubicBezTo>
                    <a:cubicBezTo>
                      <a:pt x="334" y="317"/>
                      <a:pt x="337" y="319"/>
                      <a:pt x="340" y="319"/>
                    </a:cubicBezTo>
                    <a:cubicBezTo>
                      <a:pt x="343" y="319"/>
                      <a:pt x="346" y="317"/>
                      <a:pt x="346" y="313"/>
                    </a:cubicBezTo>
                    <a:cubicBezTo>
                      <a:pt x="346" y="310"/>
                      <a:pt x="343" y="307"/>
                      <a:pt x="340" y="307"/>
                    </a:cubicBezTo>
                    <a:close/>
                    <a:moveTo>
                      <a:pt x="340" y="321"/>
                    </a:moveTo>
                    <a:cubicBezTo>
                      <a:pt x="337" y="321"/>
                      <a:pt x="334" y="323"/>
                      <a:pt x="334" y="327"/>
                    </a:cubicBezTo>
                    <a:cubicBezTo>
                      <a:pt x="334" y="330"/>
                      <a:pt x="337" y="333"/>
                      <a:pt x="340" y="333"/>
                    </a:cubicBezTo>
                    <a:cubicBezTo>
                      <a:pt x="343" y="333"/>
                      <a:pt x="346" y="330"/>
                      <a:pt x="346" y="327"/>
                    </a:cubicBezTo>
                    <a:cubicBezTo>
                      <a:pt x="346" y="323"/>
                      <a:pt x="343" y="321"/>
                      <a:pt x="340" y="321"/>
                    </a:cubicBezTo>
                    <a:close/>
                    <a:moveTo>
                      <a:pt x="353" y="307"/>
                    </a:moveTo>
                    <a:cubicBezTo>
                      <a:pt x="350" y="307"/>
                      <a:pt x="347" y="310"/>
                      <a:pt x="347" y="313"/>
                    </a:cubicBezTo>
                    <a:cubicBezTo>
                      <a:pt x="347" y="317"/>
                      <a:pt x="350" y="319"/>
                      <a:pt x="353" y="319"/>
                    </a:cubicBezTo>
                    <a:cubicBezTo>
                      <a:pt x="357" y="319"/>
                      <a:pt x="359" y="317"/>
                      <a:pt x="359" y="313"/>
                    </a:cubicBezTo>
                    <a:cubicBezTo>
                      <a:pt x="359" y="310"/>
                      <a:pt x="357" y="307"/>
                      <a:pt x="353" y="307"/>
                    </a:cubicBezTo>
                    <a:close/>
                    <a:moveTo>
                      <a:pt x="353" y="321"/>
                    </a:moveTo>
                    <a:cubicBezTo>
                      <a:pt x="350" y="321"/>
                      <a:pt x="347" y="323"/>
                      <a:pt x="347" y="327"/>
                    </a:cubicBezTo>
                    <a:cubicBezTo>
                      <a:pt x="347" y="330"/>
                      <a:pt x="350" y="333"/>
                      <a:pt x="353" y="333"/>
                    </a:cubicBezTo>
                    <a:cubicBezTo>
                      <a:pt x="357" y="333"/>
                      <a:pt x="359" y="330"/>
                      <a:pt x="359" y="327"/>
                    </a:cubicBezTo>
                    <a:cubicBezTo>
                      <a:pt x="359" y="323"/>
                      <a:pt x="357" y="321"/>
                      <a:pt x="353" y="321"/>
                    </a:cubicBezTo>
                    <a:close/>
                    <a:moveTo>
                      <a:pt x="367" y="13"/>
                    </a:moveTo>
                    <a:cubicBezTo>
                      <a:pt x="363" y="13"/>
                      <a:pt x="361" y="16"/>
                      <a:pt x="361" y="19"/>
                    </a:cubicBezTo>
                    <a:cubicBezTo>
                      <a:pt x="361" y="23"/>
                      <a:pt x="363" y="25"/>
                      <a:pt x="367" y="25"/>
                    </a:cubicBezTo>
                    <a:cubicBezTo>
                      <a:pt x="370" y="25"/>
                      <a:pt x="373" y="23"/>
                      <a:pt x="373" y="19"/>
                    </a:cubicBezTo>
                    <a:cubicBezTo>
                      <a:pt x="373" y="16"/>
                      <a:pt x="370" y="13"/>
                      <a:pt x="367" y="13"/>
                    </a:cubicBezTo>
                    <a:close/>
                    <a:moveTo>
                      <a:pt x="367" y="27"/>
                    </a:moveTo>
                    <a:cubicBezTo>
                      <a:pt x="363" y="27"/>
                      <a:pt x="361" y="30"/>
                      <a:pt x="361" y="33"/>
                    </a:cubicBezTo>
                    <a:cubicBezTo>
                      <a:pt x="361" y="36"/>
                      <a:pt x="363" y="39"/>
                      <a:pt x="367" y="39"/>
                    </a:cubicBezTo>
                    <a:cubicBezTo>
                      <a:pt x="370" y="39"/>
                      <a:pt x="373" y="36"/>
                      <a:pt x="373" y="33"/>
                    </a:cubicBezTo>
                    <a:cubicBezTo>
                      <a:pt x="373" y="30"/>
                      <a:pt x="370" y="27"/>
                      <a:pt x="367" y="27"/>
                    </a:cubicBezTo>
                    <a:close/>
                    <a:moveTo>
                      <a:pt x="380" y="13"/>
                    </a:moveTo>
                    <a:cubicBezTo>
                      <a:pt x="377" y="13"/>
                      <a:pt x="374" y="16"/>
                      <a:pt x="374" y="19"/>
                    </a:cubicBezTo>
                    <a:cubicBezTo>
                      <a:pt x="374" y="23"/>
                      <a:pt x="377" y="25"/>
                      <a:pt x="380" y="25"/>
                    </a:cubicBezTo>
                    <a:cubicBezTo>
                      <a:pt x="383" y="25"/>
                      <a:pt x="386" y="23"/>
                      <a:pt x="386" y="19"/>
                    </a:cubicBezTo>
                    <a:cubicBezTo>
                      <a:pt x="386" y="16"/>
                      <a:pt x="383" y="13"/>
                      <a:pt x="380" y="13"/>
                    </a:cubicBezTo>
                    <a:close/>
                    <a:moveTo>
                      <a:pt x="380" y="27"/>
                    </a:moveTo>
                    <a:cubicBezTo>
                      <a:pt x="377" y="27"/>
                      <a:pt x="374" y="30"/>
                      <a:pt x="374" y="33"/>
                    </a:cubicBezTo>
                    <a:cubicBezTo>
                      <a:pt x="374" y="36"/>
                      <a:pt x="377" y="39"/>
                      <a:pt x="380" y="39"/>
                    </a:cubicBezTo>
                    <a:cubicBezTo>
                      <a:pt x="383" y="39"/>
                      <a:pt x="386" y="36"/>
                      <a:pt x="386" y="33"/>
                    </a:cubicBezTo>
                    <a:cubicBezTo>
                      <a:pt x="386" y="30"/>
                      <a:pt x="383" y="27"/>
                      <a:pt x="380" y="27"/>
                    </a:cubicBezTo>
                    <a:close/>
                    <a:moveTo>
                      <a:pt x="367" y="40"/>
                    </a:moveTo>
                    <a:cubicBezTo>
                      <a:pt x="363" y="40"/>
                      <a:pt x="361" y="43"/>
                      <a:pt x="361" y="46"/>
                    </a:cubicBezTo>
                    <a:cubicBezTo>
                      <a:pt x="361" y="50"/>
                      <a:pt x="363" y="52"/>
                      <a:pt x="367" y="52"/>
                    </a:cubicBezTo>
                    <a:cubicBezTo>
                      <a:pt x="370" y="52"/>
                      <a:pt x="373" y="50"/>
                      <a:pt x="373" y="46"/>
                    </a:cubicBezTo>
                    <a:cubicBezTo>
                      <a:pt x="373" y="43"/>
                      <a:pt x="370" y="40"/>
                      <a:pt x="367" y="40"/>
                    </a:cubicBezTo>
                    <a:close/>
                    <a:moveTo>
                      <a:pt x="367" y="54"/>
                    </a:moveTo>
                    <a:cubicBezTo>
                      <a:pt x="363" y="54"/>
                      <a:pt x="361" y="56"/>
                      <a:pt x="361" y="60"/>
                    </a:cubicBezTo>
                    <a:cubicBezTo>
                      <a:pt x="361" y="63"/>
                      <a:pt x="363" y="66"/>
                      <a:pt x="367" y="66"/>
                    </a:cubicBezTo>
                    <a:cubicBezTo>
                      <a:pt x="370" y="66"/>
                      <a:pt x="373" y="63"/>
                      <a:pt x="373" y="60"/>
                    </a:cubicBezTo>
                    <a:cubicBezTo>
                      <a:pt x="373" y="56"/>
                      <a:pt x="370" y="54"/>
                      <a:pt x="367" y="54"/>
                    </a:cubicBezTo>
                    <a:close/>
                    <a:moveTo>
                      <a:pt x="367" y="67"/>
                    </a:moveTo>
                    <a:cubicBezTo>
                      <a:pt x="363" y="67"/>
                      <a:pt x="361" y="70"/>
                      <a:pt x="361" y="73"/>
                    </a:cubicBezTo>
                    <a:cubicBezTo>
                      <a:pt x="361" y="76"/>
                      <a:pt x="363" y="79"/>
                      <a:pt x="367" y="79"/>
                    </a:cubicBezTo>
                    <a:cubicBezTo>
                      <a:pt x="370" y="79"/>
                      <a:pt x="373" y="76"/>
                      <a:pt x="373" y="73"/>
                    </a:cubicBezTo>
                    <a:cubicBezTo>
                      <a:pt x="373" y="70"/>
                      <a:pt x="370" y="67"/>
                      <a:pt x="367" y="67"/>
                    </a:cubicBezTo>
                    <a:close/>
                    <a:moveTo>
                      <a:pt x="367" y="80"/>
                    </a:moveTo>
                    <a:cubicBezTo>
                      <a:pt x="363" y="80"/>
                      <a:pt x="361" y="83"/>
                      <a:pt x="361" y="86"/>
                    </a:cubicBezTo>
                    <a:cubicBezTo>
                      <a:pt x="361" y="90"/>
                      <a:pt x="363" y="92"/>
                      <a:pt x="367" y="92"/>
                    </a:cubicBezTo>
                    <a:cubicBezTo>
                      <a:pt x="370" y="92"/>
                      <a:pt x="373" y="90"/>
                      <a:pt x="373" y="86"/>
                    </a:cubicBezTo>
                    <a:cubicBezTo>
                      <a:pt x="373" y="83"/>
                      <a:pt x="370" y="80"/>
                      <a:pt x="367" y="80"/>
                    </a:cubicBezTo>
                    <a:close/>
                    <a:moveTo>
                      <a:pt x="380" y="40"/>
                    </a:moveTo>
                    <a:cubicBezTo>
                      <a:pt x="377" y="40"/>
                      <a:pt x="374" y="43"/>
                      <a:pt x="374" y="46"/>
                    </a:cubicBezTo>
                    <a:cubicBezTo>
                      <a:pt x="374" y="50"/>
                      <a:pt x="377" y="52"/>
                      <a:pt x="380" y="52"/>
                    </a:cubicBezTo>
                    <a:cubicBezTo>
                      <a:pt x="383" y="52"/>
                      <a:pt x="386" y="50"/>
                      <a:pt x="386" y="46"/>
                    </a:cubicBezTo>
                    <a:cubicBezTo>
                      <a:pt x="386" y="43"/>
                      <a:pt x="383" y="40"/>
                      <a:pt x="380" y="40"/>
                    </a:cubicBezTo>
                    <a:close/>
                    <a:moveTo>
                      <a:pt x="380" y="54"/>
                    </a:moveTo>
                    <a:cubicBezTo>
                      <a:pt x="377" y="54"/>
                      <a:pt x="374" y="56"/>
                      <a:pt x="374" y="60"/>
                    </a:cubicBezTo>
                    <a:cubicBezTo>
                      <a:pt x="374" y="63"/>
                      <a:pt x="377" y="66"/>
                      <a:pt x="380" y="66"/>
                    </a:cubicBezTo>
                    <a:cubicBezTo>
                      <a:pt x="383" y="66"/>
                      <a:pt x="386" y="63"/>
                      <a:pt x="386" y="60"/>
                    </a:cubicBezTo>
                    <a:cubicBezTo>
                      <a:pt x="386" y="56"/>
                      <a:pt x="383" y="54"/>
                      <a:pt x="380" y="54"/>
                    </a:cubicBezTo>
                    <a:close/>
                    <a:moveTo>
                      <a:pt x="380" y="67"/>
                    </a:moveTo>
                    <a:cubicBezTo>
                      <a:pt x="377" y="67"/>
                      <a:pt x="374" y="70"/>
                      <a:pt x="374" y="73"/>
                    </a:cubicBezTo>
                    <a:cubicBezTo>
                      <a:pt x="374" y="76"/>
                      <a:pt x="377" y="79"/>
                      <a:pt x="380" y="79"/>
                    </a:cubicBezTo>
                    <a:cubicBezTo>
                      <a:pt x="383" y="79"/>
                      <a:pt x="386" y="76"/>
                      <a:pt x="386" y="73"/>
                    </a:cubicBezTo>
                    <a:cubicBezTo>
                      <a:pt x="386" y="70"/>
                      <a:pt x="383" y="67"/>
                      <a:pt x="380" y="67"/>
                    </a:cubicBezTo>
                    <a:close/>
                    <a:moveTo>
                      <a:pt x="380" y="80"/>
                    </a:moveTo>
                    <a:cubicBezTo>
                      <a:pt x="377" y="80"/>
                      <a:pt x="374" y="83"/>
                      <a:pt x="374" y="86"/>
                    </a:cubicBezTo>
                    <a:cubicBezTo>
                      <a:pt x="374" y="90"/>
                      <a:pt x="377" y="92"/>
                      <a:pt x="380" y="92"/>
                    </a:cubicBezTo>
                    <a:cubicBezTo>
                      <a:pt x="383" y="92"/>
                      <a:pt x="386" y="90"/>
                      <a:pt x="386" y="86"/>
                    </a:cubicBezTo>
                    <a:cubicBezTo>
                      <a:pt x="386" y="83"/>
                      <a:pt x="383" y="80"/>
                      <a:pt x="380" y="80"/>
                    </a:cubicBezTo>
                    <a:close/>
                    <a:moveTo>
                      <a:pt x="367" y="94"/>
                    </a:moveTo>
                    <a:cubicBezTo>
                      <a:pt x="363" y="94"/>
                      <a:pt x="361" y="96"/>
                      <a:pt x="361" y="100"/>
                    </a:cubicBezTo>
                    <a:cubicBezTo>
                      <a:pt x="361" y="103"/>
                      <a:pt x="363" y="106"/>
                      <a:pt x="367" y="106"/>
                    </a:cubicBezTo>
                    <a:cubicBezTo>
                      <a:pt x="370" y="106"/>
                      <a:pt x="373" y="103"/>
                      <a:pt x="373" y="100"/>
                    </a:cubicBezTo>
                    <a:cubicBezTo>
                      <a:pt x="373" y="96"/>
                      <a:pt x="370" y="94"/>
                      <a:pt x="367" y="94"/>
                    </a:cubicBezTo>
                    <a:close/>
                    <a:moveTo>
                      <a:pt x="367" y="120"/>
                    </a:moveTo>
                    <a:cubicBezTo>
                      <a:pt x="363" y="120"/>
                      <a:pt x="361" y="123"/>
                      <a:pt x="361" y="126"/>
                    </a:cubicBezTo>
                    <a:cubicBezTo>
                      <a:pt x="361" y="130"/>
                      <a:pt x="363" y="132"/>
                      <a:pt x="367" y="132"/>
                    </a:cubicBezTo>
                    <a:cubicBezTo>
                      <a:pt x="370" y="132"/>
                      <a:pt x="373" y="130"/>
                      <a:pt x="373" y="126"/>
                    </a:cubicBezTo>
                    <a:cubicBezTo>
                      <a:pt x="373" y="123"/>
                      <a:pt x="370" y="120"/>
                      <a:pt x="367" y="120"/>
                    </a:cubicBezTo>
                    <a:close/>
                    <a:moveTo>
                      <a:pt x="367" y="134"/>
                    </a:moveTo>
                    <a:cubicBezTo>
                      <a:pt x="363" y="134"/>
                      <a:pt x="361" y="136"/>
                      <a:pt x="361" y="140"/>
                    </a:cubicBezTo>
                    <a:cubicBezTo>
                      <a:pt x="361" y="143"/>
                      <a:pt x="363" y="146"/>
                      <a:pt x="367" y="146"/>
                    </a:cubicBezTo>
                    <a:cubicBezTo>
                      <a:pt x="370" y="146"/>
                      <a:pt x="373" y="143"/>
                      <a:pt x="373" y="140"/>
                    </a:cubicBezTo>
                    <a:cubicBezTo>
                      <a:pt x="373" y="136"/>
                      <a:pt x="370" y="134"/>
                      <a:pt x="367" y="134"/>
                    </a:cubicBezTo>
                    <a:close/>
                    <a:moveTo>
                      <a:pt x="380" y="94"/>
                    </a:moveTo>
                    <a:cubicBezTo>
                      <a:pt x="377" y="94"/>
                      <a:pt x="374" y="96"/>
                      <a:pt x="374" y="100"/>
                    </a:cubicBezTo>
                    <a:cubicBezTo>
                      <a:pt x="374" y="103"/>
                      <a:pt x="377" y="106"/>
                      <a:pt x="380" y="106"/>
                    </a:cubicBezTo>
                    <a:cubicBezTo>
                      <a:pt x="383" y="106"/>
                      <a:pt x="386" y="103"/>
                      <a:pt x="386" y="100"/>
                    </a:cubicBezTo>
                    <a:cubicBezTo>
                      <a:pt x="386" y="96"/>
                      <a:pt x="383" y="94"/>
                      <a:pt x="380" y="94"/>
                    </a:cubicBezTo>
                    <a:close/>
                    <a:moveTo>
                      <a:pt x="380" y="134"/>
                    </a:moveTo>
                    <a:cubicBezTo>
                      <a:pt x="377" y="134"/>
                      <a:pt x="374" y="136"/>
                      <a:pt x="374" y="140"/>
                    </a:cubicBezTo>
                    <a:cubicBezTo>
                      <a:pt x="374" y="143"/>
                      <a:pt x="377" y="146"/>
                      <a:pt x="380" y="146"/>
                    </a:cubicBezTo>
                    <a:cubicBezTo>
                      <a:pt x="383" y="146"/>
                      <a:pt x="386" y="143"/>
                      <a:pt x="386" y="140"/>
                    </a:cubicBezTo>
                    <a:cubicBezTo>
                      <a:pt x="386" y="136"/>
                      <a:pt x="383" y="134"/>
                      <a:pt x="380" y="134"/>
                    </a:cubicBezTo>
                    <a:close/>
                    <a:moveTo>
                      <a:pt x="367" y="147"/>
                    </a:moveTo>
                    <a:cubicBezTo>
                      <a:pt x="363" y="147"/>
                      <a:pt x="361" y="150"/>
                      <a:pt x="361" y="153"/>
                    </a:cubicBezTo>
                    <a:cubicBezTo>
                      <a:pt x="361" y="156"/>
                      <a:pt x="363" y="159"/>
                      <a:pt x="367" y="159"/>
                    </a:cubicBezTo>
                    <a:cubicBezTo>
                      <a:pt x="370" y="159"/>
                      <a:pt x="373" y="156"/>
                      <a:pt x="373" y="153"/>
                    </a:cubicBezTo>
                    <a:cubicBezTo>
                      <a:pt x="373" y="150"/>
                      <a:pt x="370" y="147"/>
                      <a:pt x="367" y="147"/>
                    </a:cubicBezTo>
                    <a:close/>
                    <a:moveTo>
                      <a:pt x="367" y="160"/>
                    </a:moveTo>
                    <a:cubicBezTo>
                      <a:pt x="363" y="160"/>
                      <a:pt x="361" y="163"/>
                      <a:pt x="361" y="166"/>
                    </a:cubicBezTo>
                    <a:cubicBezTo>
                      <a:pt x="361" y="170"/>
                      <a:pt x="363" y="172"/>
                      <a:pt x="367" y="172"/>
                    </a:cubicBezTo>
                    <a:cubicBezTo>
                      <a:pt x="370" y="172"/>
                      <a:pt x="373" y="170"/>
                      <a:pt x="373" y="166"/>
                    </a:cubicBezTo>
                    <a:cubicBezTo>
                      <a:pt x="373" y="163"/>
                      <a:pt x="370" y="160"/>
                      <a:pt x="367" y="160"/>
                    </a:cubicBezTo>
                    <a:close/>
                    <a:moveTo>
                      <a:pt x="367" y="174"/>
                    </a:moveTo>
                    <a:cubicBezTo>
                      <a:pt x="363" y="174"/>
                      <a:pt x="361" y="176"/>
                      <a:pt x="361" y="180"/>
                    </a:cubicBezTo>
                    <a:cubicBezTo>
                      <a:pt x="361" y="183"/>
                      <a:pt x="363" y="186"/>
                      <a:pt x="367" y="186"/>
                    </a:cubicBezTo>
                    <a:cubicBezTo>
                      <a:pt x="370" y="186"/>
                      <a:pt x="373" y="183"/>
                      <a:pt x="373" y="180"/>
                    </a:cubicBezTo>
                    <a:cubicBezTo>
                      <a:pt x="373" y="176"/>
                      <a:pt x="370" y="174"/>
                      <a:pt x="367" y="174"/>
                    </a:cubicBezTo>
                    <a:close/>
                    <a:moveTo>
                      <a:pt x="367" y="187"/>
                    </a:moveTo>
                    <a:cubicBezTo>
                      <a:pt x="363" y="187"/>
                      <a:pt x="361" y="190"/>
                      <a:pt x="361" y="193"/>
                    </a:cubicBezTo>
                    <a:cubicBezTo>
                      <a:pt x="361" y="196"/>
                      <a:pt x="363" y="199"/>
                      <a:pt x="367" y="199"/>
                    </a:cubicBezTo>
                    <a:cubicBezTo>
                      <a:pt x="370" y="199"/>
                      <a:pt x="373" y="196"/>
                      <a:pt x="373" y="193"/>
                    </a:cubicBezTo>
                    <a:cubicBezTo>
                      <a:pt x="373" y="190"/>
                      <a:pt x="370" y="187"/>
                      <a:pt x="367" y="187"/>
                    </a:cubicBezTo>
                    <a:close/>
                    <a:moveTo>
                      <a:pt x="380" y="147"/>
                    </a:moveTo>
                    <a:cubicBezTo>
                      <a:pt x="377" y="147"/>
                      <a:pt x="374" y="150"/>
                      <a:pt x="374" y="153"/>
                    </a:cubicBezTo>
                    <a:cubicBezTo>
                      <a:pt x="374" y="156"/>
                      <a:pt x="377" y="159"/>
                      <a:pt x="380" y="159"/>
                    </a:cubicBezTo>
                    <a:cubicBezTo>
                      <a:pt x="383" y="159"/>
                      <a:pt x="386" y="156"/>
                      <a:pt x="386" y="153"/>
                    </a:cubicBezTo>
                    <a:cubicBezTo>
                      <a:pt x="386" y="150"/>
                      <a:pt x="383" y="147"/>
                      <a:pt x="380" y="147"/>
                    </a:cubicBezTo>
                    <a:close/>
                    <a:moveTo>
                      <a:pt x="380" y="160"/>
                    </a:moveTo>
                    <a:cubicBezTo>
                      <a:pt x="377" y="160"/>
                      <a:pt x="374" y="163"/>
                      <a:pt x="374" y="166"/>
                    </a:cubicBezTo>
                    <a:cubicBezTo>
                      <a:pt x="374" y="170"/>
                      <a:pt x="377" y="172"/>
                      <a:pt x="380" y="172"/>
                    </a:cubicBezTo>
                    <a:cubicBezTo>
                      <a:pt x="383" y="172"/>
                      <a:pt x="386" y="170"/>
                      <a:pt x="386" y="166"/>
                    </a:cubicBezTo>
                    <a:cubicBezTo>
                      <a:pt x="386" y="163"/>
                      <a:pt x="383" y="160"/>
                      <a:pt x="380" y="160"/>
                    </a:cubicBezTo>
                    <a:close/>
                    <a:moveTo>
                      <a:pt x="380" y="174"/>
                    </a:moveTo>
                    <a:cubicBezTo>
                      <a:pt x="377" y="174"/>
                      <a:pt x="374" y="176"/>
                      <a:pt x="374" y="180"/>
                    </a:cubicBezTo>
                    <a:cubicBezTo>
                      <a:pt x="374" y="183"/>
                      <a:pt x="377" y="186"/>
                      <a:pt x="380" y="186"/>
                    </a:cubicBezTo>
                    <a:cubicBezTo>
                      <a:pt x="383" y="186"/>
                      <a:pt x="386" y="183"/>
                      <a:pt x="386" y="180"/>
                    </a:cubicBezTo>
                    <a:cubicBezTo>
                      <a:pt x="386" y="176"/>
                      <a:pt x="383" y="174"/>
                      <a:pt x="380" y="174"/>
                    </a:cubicBezTo>
                    <a:close/>
                    <a:moveTo>
                      <a:pt x="380" y="187"/>
                    </a:moveTo>
                    <a:cubicBezTo>
                      <a:pt x="377" y="187"/>
                      <a:pt x="374" y="190"/>
                      <a:pt x="374" y="193"/>
                    </a:cubicBezTo>
                    <a:cubicBezTo>
                      <a:pt x="374" y="196"/>
                      <a:pt x="377" y="199"/>
                      <a:pt x="380" y="199"/>
                    </a:cubicBezTo>
                    <a:cubicBezTo>
                      <a:pt x="383" y="199"/>
                      <a:pt x="386" y="196"/>
                      <a:pt x="386" y="193"/>
                    </a:cubicBezTo>
                    <a:cubicBezTo>
                      <a:pt x="386" y="190"/>
                      <a:pt x="383" y="187"/>
                      <a:pt x="380" y="187"/>
                    </a:cubicBezTo>
                    <a:close/>
                    <a:moveTo>
                      <a:pt x="367" y="200"/>
                    </a:moveTo>
                    <a:cubicBezTo>
                      <a:pt x="363" y="200"/>
                      <a:pt x="361" y="203"/>
                      <a:pt x="361" y="206"/>
                    </a:cubicBezTo>
                    <a:cubicBezTo>
                      <a:pt x="361" y="210"/>
                      <a:pt x="363" y="212"/>
                      <a:pt x="367" y="212"/>
                    </a:cubicBezTo>
                    <a:cubicBezTo>
                      <a:pt x="370" y="212"/>
                      <a:pt x="373" y="210"/>
                      <a:pt x="373" y="206"/>
                    </a:cubicBezTo>
                    <a:cubicBezTo>
                      <a:pt x="373" y="203"/>
                      <a:pt x="370" y="200"/>
                      <a:pt x="367" y="200"/>
                    </a:cubicBezTo>
                    <a:close/>
                    <a:moveTo>
                      <a:pt x="367" y="214"/>
                    </a:moveTo>
                    <a:cubicBezTo>
                      <a:pt x="363" y="214"/>
                      <a:pt x="361" y="217"/>
                      <a:pt x="361" y="220"/>
                    </a:cubicBezTo>
                    <a:cubicBezTo>
                      <a:pt x="361" y="223"/>
                      <a:pt x="363" y="226"/>
                      <a:pt x="367" y="226"/>
                    </a:cubicBezTo>
                    <a:cubicBezTo>
                      <a:pt x="370" y="226"/>
                      <a:pt x="373" y="223"/>
                      <a:pt x="373" y="220"/>
                    </a:cubicBezTo>
                    <a:cubicBezTo>
                      <a:pt x="373" y="217"/>
                      <a:pt x="370" y="214"/>
                      <a:pt x="367" y="214"/>
                    </a:cubicBezTo>
                    <a:close/>
                    <a:moveTo>
                      <a:pt x="367" y="227"/>
                    </a:moveTo>
                    <a:cubicBezTo>
                      <a:pt x="363" y="227"/>
                      <a:pt x="361" y="230"/>
                      <a:pt x="361" y="233"/>
                    </a:cubicBezTo>
                    <a:cubicBezTo>
                      <a:pt x="361" y="237"/>
                      <a:pt x="363" y="239"/>
                      <a:pt x="367" y="239"/>
                    </a:cubicBezTo>
                    <a:cubicBezTo>
                      <a:pt x="370" y="239"/>
                      <a:pt x="373" y="237"/>
                      <a:pt x="373" y="233"/>
                    </a:cubicBezTo>
                    <a:cubicBezTo>
                      <a:pt x="373" y="230"/>
                      <a:pt x="370" y="227"/>
                      <a:pt x="367" y="227"/>
                    </a:cubicBezTo>
                    <a:close/>
                    <a:moveTo>
                      <a:pt x="367" y="241"/>
                    </a:moveTo>
                    <a:cubicBezTo>
                      <a:pt x="363" y="241"/>
                      <a:pt x="361" y="243"/>
                      <a:pt x="361" y="247"/>
                    </a:cubicBezTo>
                    <a:cubicBezTo>
                      <a:pt x="361" y="250"/>
                      <a:pt x="363" y="253"/>
                      <a:pt x="367" y="253"/>
                    </a:cubicBezTo>
                    <a:cubicBezTo>
                      <a:pt x="370" y="253"/>
                      <a:pt x="373" y="250"/>
                      <a:pt x="373" y="247"/>
                    </a:cubicBezTo>
                    <a:cubicBezTo>
                      <a:pt x="373" y="243"/>
                      <a:pt x="370" y="241"/>
                      <a:pt x="367" y="241"/>
                    </a:cubicBezTo>
                    <a:close/>
                    <a:moveTo>
                      <a:pt x="380" y="200"/>
                    </a:moveTo>
                    <a:cubicBezTo>
                      <a:pt x="377" y="200"/>
                      <a:pt x="374" y="203"/>
                      <a:pt x="374" y="206"/>
                    </a:cubicBezTo>
                    <a:cubicBezTo>
                      <a:pt x="374" y="210"/>
                      <a:pt x="377" y="212"/>
                      <a:pt x="380" y="212"/>
                    </a:cubicBezTo>
                    <a:cubicBezTo>
                      <a:pt x="383" y="212"/>
                      <a:pt x="386" y="210"/>
                      <a:pt x="386" y="206"/>
                    </a:cubicBezTo>
                    <a:cubicBezTo>
                      <a:pt x="386" y="203"/>
                      <a:pt x="383" y="200"/>
                      <a:pt x="380" y="200"/>
                    </a:cubicBezTo>
                    <a:close/>
                    <a:moveTo>
                      <a:pt x="380" y="214"/>
                    </a:moveTo>
                    <a:cubicBezTo>
                      <a:pt x="377" y="214"/>
                      <a:pt x="374" y="217"/>
                      <a:pt x="374" y="220"/>
                    </a:cubicBezTo>
                    <a:cubicBezTo>
                      <a:pt x="374" y="223"/>
                      <a:pt x="377" y="226"/>
                      <a:pt x="380" y="226"/>
                    </a:cubicBezTo>
                    <a:cubicBezTo>
                      <a:pt x="383" y="226"/>
                      <a:pt x="386" y="223"/>
                      <a:pt x="386" y="220"/>
                    </a:cubicBezTo>
                    <a:cubicBezTo>
                      <a:pt x="386" y="217"/>
                      <a:pt x="383" y="214"/>
                      <a:pt x="380" y="214"/>
                    </a:cubicBezTo>
                    <a:close/>
                    <a:moveTo>
                      <a:pt x="380" y="227"/>
                    </a:moveTo>
                    <a:cubicBezTo>
                      <a:pt x="377" y="227"/>
                      <a:pt x="374" y="230"/>
                      <a:pt x="374" y="233"/>
                    </a:cubicBezTo>
                    <a:cubicBezTo>
                      <a:pt x="374" y="237"/>
                      <a:pt x="377" y="239"/>
                      <a:pt x="380" y="239"/>
                    </a:cubicBezTo>
                    <a:cubicBezTo>
                      <a:pt x="383" y="239"/>
                      <a:pt x="386" y="237"/>
                      <a:pt x="386" y="233"/>
                    </a:cubicBezTo>
                    <a:cubicBezTo>
                      <a:pt x="386" y="230"/>
                      <a:pt x="383" y="227"/>
                      <a:pt x="380" y="227"/>
                    </a:cubicBezTo>
                    <a:close/>
                    <a:moveTo>
                      <a:pt x="380" y="241"/>
                    </a:moveTo>
                    <a:cubicBezTo>
                      <a:pt x="377" y="241"/>
                      <a:pt x="374" y="243"/>
                      <a:pt x="374" y="247"/>
                    </a:cubicBezTo>
                    <a:cubicBezTo>
                      <a:pt x="374" y="250"/>
                      <a:pt x="377" y="253"/>
                      <a:pt x="380" y="253"/>
                    </a:cubicBezTo>
                    <a:cubicBezTo>
                      <a:pt x="383" y="253"/>
                      <a:pt x="386" y="250"/>
                      <a:pt x="386" y="247"/>
                    </a:cubicBezTo>
                    <a:cubicBezTo>
                      <a:pt x="386" y="243"/>
                      <a:pt x="383" y="241"/>
                      <a:pt x="380" y="241"/>
                    </a:cubicBezTo>
                    <a:close/>
                    <a:moveTo>
                      <a:pt x="367" y="254"/>
                    </a:moveTo>
                    <a:cubicBezTo>
                      <a:pt x="363" y="254"/>
                      <a:pt x="361" y="257"/>
                      <a:pt x="361" y="260"/>
                    </a:cubicBezTo>
                    <a:cubicBezTo>
                      <a:pt x="361" y="263"/>
                      <a:pt x="363" y="266"/>
                      <a:pt x="367" y="266"/>
                    </a:cubicBezTo>
                    <a:cubicBezTo>
                      <a:pt x="370" y="266"/>
                      <a:pt x="373" y="263"/>
                      <a:pt x="373" y="260"/>
                    </a:cubicBezTo>
                    <a:cubicBezTo>
                      <a:pt x="373" y="257"/>
                      <a:pt x="370" y="254"/>
                      <a:pt x="367" y="254"/>
                    </a:cubicBezTo>
                    <a:close/>
                    <a:moveTo>
                      <a:pt x="380" y="254"/>
                    </a:moveTo>
                    <a:cubicBezTo>
                      <a:pt x="377" y="254"/>
                      <a:pt x="374" y="257"/>
                      <a:pt x="374" y="260"/>
                    </a:cubicBezTo>
                    <a:cubicBezTo>
                      <a:pt x="374" y="263"/>
                      <a:pt x="377" y="266"/>
                      <a:pt x="380" y="266"/>
                    </a:cubicBezTo>
                    <a:cubicBezTo>
                      <a:pt x="383" y="266"/>
                      <a:pt x="386" y="263"/>
                      <a:pt x="386" y="260"/>
                    </a:cubicBezTo>
                    <a:cubicBezTo>
                      <a:pt x="386" y="257"/>
                      <a:pt x="383" y="254"/>
                      <a:pt x="380" y="254"/>
                    </a:cubicBezTo>
                    <a:close/>
                    <a:moveTo>
                      <a:pt x="380" y="294"/>
                    </a:moveTo>
                    <a:cubicBezTo>
                      <a:pt x="377" y="294"/>
                      <a:pt x="374" y="297"/>
                      <a:pt x="374" y="300"/>
                    </a:cubicBezTo>
                    <a:cubicBezTo>
                      <a:pt x="374" y="303"/>
                      <a:pt x="377" y="306"/>
                      <a:pt x="380" y="306"/>
                    </a:cubicBezTo>
                    <a:cubicBezTo>
                      <a:pt x="383" y="306"/>
                      <a:pt x="386" y="303"/>
                      <a:pt x="386" y="300"/>
                    </a:cubicBezTo>
                    <a:cubicBezTo>
                      <a:pt x="386" y="297"/>
                      <a:pt x="383" y="294"/>
                      <a:pt x="380" y="294"/>
                    </a:cubicBezTo>
                    <a:close/>
                    <a:moveTo>
                      <a:pt x="367" y="307"/>
                    </a:moveTo>
                    <a:cubicBezTo>
                      <a:pt x="363" y="307"/>
                      <a:pt x="361" y="310"/>
                      <a:pt x="361" y="313"/>
                    </a:cubicBezTo>
                    <a:cubicBezTo>
                      <a:pt x="361" y="317"/>
                      <a:pt x="363" y="319"/>
                      <a:pt x="367" y="319"/>
                    </a:cubicBezTo>
                    <a:cubicBezTo>
                      <a:pt x="370" y="319"/>
                      <a:pt x="373" y="317"/>
                      <a:pt x="373" y="313"/>
                    </a:cubicBezTo>
                    <a:cubicBezTo>
                      <a:pt x="373" y="310"/>
                      <a:pt x="370" y="307"/>
                      <a:pt x="367" y="307"/>
                    </a:cubicBezTo>
                    <a:close/>
                    <a:moveTo>
                      <a:pt x="367" y="321"/>
                    </a:moveTo>
                    <a:cubicBezTo>
                      <a:pt x="363" y="321"/>
                      <a:pt x="361" y="323"/>
                      <a:pt x="361" y="327"/>
                    </a:cubicBezTo>
                    <a:cubicBezTo>
                      <a:pt x="361" y="330"/>
                      <a:pt x="363" y="333"/>
                      <a:pt x="367" y="333"/>
                    </a:cubicBezTo>
                    <a:cubicBezTo>
                      <a:pt x="370" y="333"/>
                      <a:pt x="373" y="330"/>
                      <a:pt x="373" y="327"/>
                    </a:cubicBezTo>
                    <a:cubicBezTo>
                      <a:pt x="373" y="323"/>
                      <a:pt x="370" y="321"/>
                      <a:pt x="367" y="321"/>
                    </a:cubicBezTo>
                    <a:close/>
                    <a:moveTo>
                      <a:pt x="380" y="307"/>
                    </a:moveTo>
                    <a:cubicBezTo>
                      <a:pt x="377" y="307"/>
                      <a:pt x="374" y="310"/>
                      <a:pt x="374" y="313"/>
                    </a:cubicBezTo>
                    <a:cubicBezTo>
                      <a:pt x="374" y="317"/>
                      <a:pt x="377" y="319"/>
                      <a:pt x="380" y="319"/>
                    </a:cubicBezTo>
                    <a:cubicBezTo>
                      <a:pt x="383" y="319"/>
                      <a:pt x="386" y="317"/>
                      <a:pt x="386" y="313"/>
                    </a:cubicBezTo>
                    <a:cubicBezTo>
                      <a:pt x="386" y="310"/>
                      <a:pt x="383" y="307"/>
                      <a:pt x="380" y="307"/>
                    </a:cubicBezTo>
                    <a:close/>
                    <a:moveTo>
                      <a:pt x="380" y="321"/>
                    </a:moveTo>
                    <a:cubicBezTo>
                      <a:pt x="377" y="321"/>
                      <a:pt x="374" y="323"/>
                      <a:pt x="374" y="327"/>
                    </a:cubicBezTo>
                    <a:cubicBezTo>
                      <a:pt x="374" y="330"/>
                      <a:pt x="377" y="333"/>
                      <a:pt x="380" y="333"/>
                    </a:cubicBezTo>
                    <a:cubicBezTo>
                      <a:pt x="383" y="333"/>
                      <a:pt x="386" y="330"/>
                      <a:pt x="386" y="327"/>
                    </a:cubicBezTo>
                    <a:cubicBezTo>
                      <a:pt x="386" y="323"/>
                      <a:pt x="383" y="321"/>
                      <a:pt x="380" y="321"/>
                    </a:cubicBezTo>
                    <a:close/>
                    <a:moveTo>
                      <a:pt x="380" y="334"/>
                    </a:moveTo>
                    <a:cubicBezTo>
                      <a:pt x="377" y="334"/>
                      <a:pt x="374" y="337"/>
                      <a:pt x="374" y="340"/>
                    </a:cubicBezTo>
                    <a:cubicBezTo>
                      <a:pt x="374" y="343"/>
                      <a:pt x="377" y="346"/>
                      <a:pt x="380" y="346"/>
                    </a:cubicBezTo>
                    <a:cubicBezTo>
                      <a:pt x="383" y="346"/>
                      <a:pt x="386" y="343"/>
                      <a:pt x="386" y="340"/>
                    </a:cubicBezTo>
                    <a:cubicBezTo>
                      <a:pt x="386" y="337"/>
                      <a:pt x="383" y="334"/>
                      <a:pt x="380" y="334"/>
                    </a:cubicBezTo>
                    <a:close/>
                    <a:moveTo>
                      <a:pt x="393" y="13"/>
                    </a:moveTo>
                    <a:cubicBezTo>
                      <a:pt x="390" y="13"/>
                      <a:pt x="387" y="16"/>
                      <a:pt x="387" y="19"/>
                    </a:cubicBezTo>
                    <a:cubicBezTo>
                      <a:pt x="387" y="23"/>
                      <a:pt x="390" y="25"/>
                      <a:pt x="393" y="25"/>
                    </a:cubicBezTo>
                    <a:cubicBezTo>
                      <a:pt x="397" y="25"/>
                      <a:pt x="399" y="23"/>
                      <a:pt x="399" y="19"/>
                    </a:cubicBezTo>
                    <a:cubicBezTo>
                      <a:pt x="399" y="16"/>
                      <a:pt x="397" y="13"/>
                      <a:pt x="393" y="13"/>
                    </a:cubicBezTo>
                    <a:close/>
                    <a:moveTo>
                      <a:pt x="393" y="27"/>
                    </a:moveTo>
                    <a:cubicBezTo>
                      <a:pt x="390" y="27"/>
                      <a:pt x="387" y="30"/>
                      <a:pt x="387" y="33"/>
                    </a:cubicBezTo>
                    <a:cubicBezTo>
                      <a:pt x="387" y="36"/>
                      <a:pt x="390" y="39"/>
                      <a:pt x="393" y="39"/>
                    </a:cubicBezTo>
                    <a:cubicBezTo>
                      <a:pt x="397" y="39"/>
                      <a:pt x="399" y="36"/>
                      <a:pt x="399" y="33"/>
                    </a:cubicBezTo>
                    <a:cubicBezTo>
                      <a:pt x="399" y="30"/>
                      <a:pt x="397" y="27"/>
                      <a:pt x="393" y="27"/>
                    </a:cubicBezTo>
                    <a:close/>
                    <a:moveTo>
                      <a:pt x="407" y="13"/>
                    </a:moveTo>
                    <a:cubicBezTo>
                      <a:pt x="403" y="13"/>
                      <a:pt x="401" y="16"/>
                      <a:pt x="401" y="19"/>
                    </a:cubicBezTo>
                    <a:cubicBezTo>
                      <a:pt x="401" y="23"/>
                      <a:pt x="403" y="25"/>
                      <a:pt x="407" y="25"/>
                    </a:cubicBezTo>
                    <a:cubicBezTo>
                      <a:pt x="410" y="25"/>
                      <a:pt x="413" y="23"/>
                      <a:pt x="413" y="19"/>
                    </a:cubicBezTo>
                    <a:cubicBezTo>
                      <a:pt x="413" y="16"/>
                      <a:pt x="410" y="13"/>
                      <a:pt x="407" y="13"/>
                    </a:cubicBezTo>
                    <a:close/>
                    <a:moveTo>
                      <a:pt x="407" y="27"/>
                    </a:moveTo>
                    <a:cubicBezTo>
                      <a:pt x="403" y="27"/>
                      <a:pt x="401" y="30"/>
                      <a:pt x="401" y="33"/>
                    </a:cubicBezTo>
                    <a:cubicBezTo>
                      <a:pt x="401" y="36"/>
                      <a:pt x="403" y="39"/>
                      <a:pt x="407" y="39"/>
                    </a:cubicBezTo>
                    <a:cubicBezTo>
                      <a:pt x="410" y="39"/>
                      <a:pt x="413" y="36"/>
                      <a:pt x="413" y="33"/>
                    </a:cubicBezTo>
                    <a:cubicBezTo>
                      <a:pt x="413" y="30"/>
                      <a:pt x="410" y="27"/>
                      <a:pt x="407" y="27"/>
                    </a:cubicBezTo>
                    <a:close/>
                    <a:moveTo>
                      <a:pt x="393" y="40"/>
                    </a:moveTo>
                    <a:cubicBezTo>
                      <a:pt x="390" y="40"/>
                      <a:pt x="387" y="43"/>
                      <a:pt x="387" y="46"/>
                    </a:cubicBezTo>
                    <a:cubicBezTo>
                      <a:pt x="387" y="50"/>
                      <a:pt x="390" y="52"/>
                      <a:pt x="393" y="52"/>
                    </a:cubicBezTo>
                    <a:cubicBezTo>
                      <a:pt x="397" y="52"/>
                      <a:pt x="399" y="50"/>
                      <a:pt x="399" y="46"/>
                    </a:cubicBezTo>
                    <a:cubicBezTo>
                      <a:pt x="399" y="43"/>
                      <a:pt x="397" y="40"/>
                      <a:pt x="393" y="40"/>
                    </a:cubicBezTo>
                    <a:close/>
                    <a:moveTo>
                      <a:pt x="393" y="54"/>
                    </a:moveTo>
                    <a:cubicBezTo>
                      <a:pt x="390" y="54"/>
                      <a:pt x="387" y="56"/>
                      <a:pt x="387" y="60"/>
                    </a:cubicBezTo>
                    <a:cubicBezTo>
                      <a:pt x="387" y="63"/>
                      <a:pt x="390" y="66"/>
                      <a:pt x="393" y="66"/>
                    </a:cubicBezTo>
                    <a:cubicBezTo>
                      <a:pt x="397" y="66"/>
                      <a:pt x="399" y="63"/>
                      <a:pt x="399" y="60"/>
                    </a:cubicBezTo>
                    <a:cubicBezTo>
                      <a:pt x="399" y="56"/>
                      <a:pt x="397" y="54"/>
                      <a:pt x="393" y="54"/>
                    </a:cubicBezTo>
                    <a:close/>
                    <a:moveTo>
                      <a:pt x="393" y="67"/>
                    </a:moveTo>
                    <a:cubicBezTo>
                      <a:pt x="390" y="67"/>
                      <a:pt x="387" y="70"/>
                      <a:pt x="387" y="73"/>
                    </a:cubicBezTo>
                    <a:cubicBezTo>
                      <a:pt x="387" y="76"/>
                      <a:pt x="390" y="79"/>
                      <a:pt x="393" y="79"/>
                    </a:cubicBezTo>
                    <a:cubicBezTo>
                      <a:pt x="397" y="79"/>
                      <a:pt x="399" y="76"/>
                      <a:pt x="399" y="73"/>
                    </a:cubicBezTo>
                    <a:cubicBezTo>
                      <a:pt x="399" y="70"/>
                      <a:pt x="397" y="67"/>
                      <a:pt x="393" y="67"/>
                    </a:cubicBezTo>
                    <a:close/>
                    <a:moveTo>
                      <a:pt x="393" y="80"/>
                    </a:moveTo>
                    <a:cubicBezTo>
                      <a:pt x="390" y="80"/>
                      <a:pt x="387" y="83"/>
                      <a:pt x="387" y="86"/>
                    </a:cubicBezTo>
                    <a:cubicBezTo>
                      <a:pt x="387" y="90"/>
                      <a:pt x="390" y="92"/>
                      <a:pt x="393" y="92"/>
                    </a:cubicBezTo>
                    <a:cubicBezTo>
                      <a:pt x="397" y="92"/>
                      <a:pt x="399" y="90"/>
                      <a:pt x="399" y="86"/>
                    </a:cubicBezTo>
                    <a:cubicBezTo>
                      <a:pt x="399" y="83"/>
                      <a:pt x="397" y="80"/>
                      <a:pt x="393" y="80"/>
                    </a:cubicBezTo>
                    <a:close/>
                    <a:moveTo>
                      <a:pt x="407" y="40"/>
                    </a:moveTo>
                    <a:cubicBezTo>
                      <a:pt x="403" y="40"/>
                      <a:pt x="401" y="43"/>
                      <a:pt x="401" y="46"/>
                    </a:cubicBezTo>
                    <a:cubicBezTo>
                      <a:pt x="401" y="50"/>
                      <a:pt x="403" y="52"/>
                      <a:pt x="407" y="52"/>
                    </a:cubicBezTo>
                    <a:cubicBezTo>
                      <a:pt x="410" y="52"/>
                      <a:pt x="413" y="50"/>
                      <a:pt x="413" y="46"/>
                    </a:cubicBezTo>
                    <a:cubicBezTo>
                      <a:pt x="413" y="43"/>
                      <a:pt x="410" y="40"/>
                      <a:pt x="407" y="40"/>
                    </a:cubicBezTo>
                    <a:close/>
                    <a:moveTo>
                      <a:pt x="407" y="54"/>
                    </a:moveTo>
                    <a:cubicBezTo>
                      <a:pt x="403" y="54"/>
                      <a:pt x="401" y="56"/>
                      <a:pt x="401" y="60"/>
                    </a:cubicBezTo>
                    <a:cubicBezTo>
                      <a:pt x="401" y="63"/>
                      <a:pt x="403" y="66"/>
                      <a:pt x="407" y="66"/>
                    </a:cubicBezTo>
                    <a:cubicBezTo>
                      <a:pt x="410" y="66"/>
                      <a:pt x="413" y="63"/>
                      <a:pt x="413" y="60"/>
                    </a:cubicBezTo>
                    <a:cubicBezTo>
                      <a:pt x="413" y="56"/>
                      <a:pt x="410" y="54"/>
                      <a:pt x="407" y="54"/>
                    </a:cubicBezTo>
                    <a:close/>
                    <a:moveTo>
                      <a:pt x="407" y="67"/>
                    </a:moveTo>
                    <a:cubicBezTo>
                      <a:pt x="403" y="67"/>
                      <a:pt x="401" y="70"/>
                      <a:pt x="401" y="73"/>
                    </a:cubicBezTo>
                    <a:cubicBezTo>
                      <a:pt x="401" y="76"/>
                      <a:pt x="403" y="79"/>
                      <a:pt x="407" y="79"/>
                    </a:cubicBezTo>
                    <a:cubicBezTo>
                      <a:pt x="410" y="79"/>
                      <a:pt x="413" y="76"/>
                      <a:pt x="413" y="73"/>
                    </a:cubicBezTo>
                    <a:cubicBezTo>
                      <a:pt x="413" y="70"/>
                      <a:pt x="410" y="67"/>
                      <a:pt x="407" y="67"/>
                    </a:cubicBezTo>
                    <a:close/>
                    <a:moveTo>
                      <a:pt x="407" y="80"/>
                    </a:moveTo>
                    <a:cubicBezTo>
                      <a:pt x="403" y="80"/>
                      <a:pt x="401" y="83"/>
                      <a:pt x="401" y="86"/>
                    </a:cubicBezTo>
                    <a:cubicBezTo>
                      <a:pt x="401" y="90"/>
                      <a:pt x="403" y="92"/>
                      <a:pt x="407" y="92"/>
                    </a:cubicBezTo>
                    <a:cubicBezTo>
                      <a:pt x="410" y="92"/>
                      <a:pt x="413" y="90"/>
                      <a:pt x="413" y="86"/>
                    </a:cubicBezTo>
                    <a:cubicBezTo>
                      <a:pt x="413" y="83"/>
                      <a:pt x="410" y="80"/>
                      <a:pt x="407" y="80"/>
                    </a:cubicBezTo>
                    <a:close/>
                    <a:moveTo>
                      <a:pt x="393" y="94"/>
                    </a:moveTo>
                    <a:cubicBezTo>
                      <a:pt x="390" y="94"/>
                      <a:pt x="387" y="96"/>
                      <a:pt x="387" y="100"/>
                    </a:cubicBezTo>
                    <a:cubicBezTo>
                      <a:pt x="387" y="103"/>
                      <a:pt x="390" y="106"/>
                      <a:pt x="393" y="106"/>
                    </a:cubicBezTo>
                    <a:cubicBezTo>
                      <a:pt x="397" y="106"/>
                      <a:pt x="399" y="103"/>
                      <a:pt x="399" y="100"/>
                    </a:cubicBezTo>
                    <a:cubicBezTo>
                      <a:pt x="399" y="96"/>
                      <a:pt x="397" y="94"/>
                      <a:pt x="393" y="94"/>
                    </a:cubicBezTo>
                    <a:close/>
                    <a:moveTo>
                      <a:pt x="393" y="134"/>
                    </a:moveTo>
                    <a:cubicBezTo>
                      <a:pt x="390" y="134"/>
                      <a:pt x="387" y="136"/>
                      <a:pt x="387" y="140"/>
                    </a:cubicBezTo>
                    <a:cubicBezTo>
                      <a:pt x="387" y="143"/>
                      <a:pt x="390" y="146"/>
                      <a:pt x="393" y="146"/>
                    </a:cubicBezTo>
                    <a:cubicBezTo>
                      <a:pt x="397" y="146"/>
                      <a:pt x="399" y="143"/>
                      <a:pt x="399" y="140"/>
                    </a:cubicBezTo>
                    <a:cubicBezTo>
                      <a:pt x="399" y="136"/>
                      <a:pt x="397" y="134"/>
                      <a:pt x="393" y="134"/>
                    </a:cubicBezTo>
                    <a:close/>
                    <a:moveTo>
                      <a:pt x="407" y="94"/>
                    </a:moveTo>
                    <a:cubicBezTo>
                      <a:pt x="403" y="94"/>
                      <a:pt x="401" y="96"/>
                      <a:pt x="401" y="100"/>
                    </a:cubicBezTo>
                    <a:cubicBezTo>
                      <a:pt x="401" y="103"/>
                      <a:pt x="403" y="106"/>
                      <a:pt x="407" y="106"/>
                    </a:cubicBezTo>
                    <a:cubicBezTo>
                      <a:pt x="410" y="106"/>
                      <a:pt x="413" y="103"/>
                      <a:pt x="413" y="100"/>
                    </a:cubicBezTo>
                    <a:cubicBezTo>
                      <a:pt x="413" y="96"/>
                      <a:pt x="410" y="94"/>
                      <a:pt x="407" y="94"/>
                    </a:cubicBezTo>
                    <a:close/>
                    <a:moveTo>
                      <a:pt x="407" y="134"/>
                    </a:moveTo>
                    <a:cubicBezTo>
                      <a:pt x="403" y="134"/>
                      <a:pt x="401" y="136"/>
                      <a:pt x="401" y="140"/>
                    </a:cubicBezTo>
                    <a:cubicBezTo>
                      <a:pt x="401" y="143"/>
                      <a:pt x="403" y="146"/>
                      <a:pt x="407" y="146"/>
                    </a:cubicBezTo>
                    <a:cubicBezTo>
                      <a:pt x="410" y="146"/>
                      <a:pt x="413" y="143"/>
                      <a:pt x="413" y="140"/>
                    </a:cubicBezTo>
                    <a:cubicBezTo>
                      <a:pt x="413" y="136"/>
                      <a:pt x="410" y="134"/>
                      <a:pt x="407" y="134"/>
                    </a:cubicBezTo>
                    <a:close/>
                    <a:moveTo>
                      <a:pt x="393" y="147"/>
                    </a:moveTo>
                    <a:cubicBezTo>
                      <a:pt x="390" y="147"/>
                      <a:pt x="387" y="150"/>
                      <a:pt x="387" y="153"/>
                    </a:cubicBezTo>
                    <a:cubicBezTo>
                      <a:pt x="387" y="156"/>
                      <a:pt x="390" y="159"/>
                      <a:pt x="393" y="159"/>
                    </a:cubicBezTo>
                    <a:cubicBezTo>
                      <a:pt x="397" y="159"/>
                      <a:pt x="399" y="156"/>
                      <a:pt x="399" y="153"/>
                    </a:cubicBezTo>
                    <a:cubicBezTo>
                      <a:pt x="399" y="150"/>
                      <a:pt x="397" y="147"/>
                      <a:pt x="393" y="147"/>
                    </a:cubicBezTo>
                    <a:close/>
                    <a:moveTo>
                      <a:pt x="393" y="160"/>
                    </a:moveTo>
                    <a:cubicBezTo>
                      <a:pt x="390" y="160"/>
                      <a:pt x="387" y="163"/>
                      <a:pt x="387" y="166"/>
                    </a:cubicBezTo>
                    <a:cubicBezTo>
                      <a:pt x="387" y="170"/>
                      <a:pt x="390" y="172"/>
                      <a:pt x="393" y="172"/>
                    </a:cubicBezTo>
                    <a:cubicBezTo>
                      <a:pt x="397" y="172"/>
                      <a:pt x="399" y="170"/>
                      <a:pt x="399" y="166"/>
                    </a:cubicBezTo>
                    <a:cubicBezTo>
                      <a:pt x="399" y="163"/>
                      <a:pt x="397" y="160"/>
                      <a:pt x="393" y="160"/>
                    </a:cubicBezTo>
                    <a:close/>
                    <a:moveTo>
                      <a:pt x="393" y="174"/>
                    </a:moveTo>
                    <a:cubicBezTo>
                      <a:pt x="390" y="174"/>
                      <a:pt x="387" y="176"/>
                      <a:pt x="387" y="180"/>
                    </a:cubicBezTo>
                    <a:cubicBezTo>
                      <a:pt x="387" y="183"/>
                      <a:pt x="390" y="186"/>
                      <a:pt x="393" y="186"/>
                    </a:cubicBezTo>
                    <a:cubicBezTo>
                      <a:pt x="397" y="186"/>
                      <a:pt x="399" y="183"/>
                      <a:pt x="399" y="180"/>
                    </a:cubicBezTo>
                    <a:cubicBezTo>
                      <a:pt x="399" y="176"/>
                      <a:pt x="397" y="174"/>
                      <a:pt x="393" y="174"/>
                    </a:cubicBezTo>
                    <a:close/>
                    <a:moveTo>
                      <a:pt x="393" y="187"/>
                    </a:moveTo>
                    <a:cubicBezTo>
                      <a:pt x="390" y="187"/>
                      <a:pt x="387" y="190"/>
                      <a:pt x="387" y="193"/>
                    </a:cubicBezTo>
                    <a:cubicBezTo>
                      <a:pt x="387" y="196"/>
                      <a:pt x="390" y="199"/>
                      <a:pt x="393" y="199"/>
                    </a:cubicBezTo>
                    <a:cubicBezTo>
                      <a:pt x="397" y="199"/>
                      <a:pt x="399" y="196"/>
                      <a:pt x="399" y="193"/>
                    </a:cubicBezTo>
                    <a:cubicBezTo>
                      <a:pt x="399" y="190"/>
                      <a:pt x="397" y="187"/>
                      <a:pt x="393" y="187"/>
                    </a:cubicBezTo>
                    <a:close/>
                    <a:moveTo>
                      <a:pt x="407" y="147"/>
                    </a:moveTo>
                    <a:cubicBezTo>
                      <a:pt x="403" y="147"/>
                      <a:pt x="401" y="150"/>
                      <a:pt x="401" y="153"/>
                    </a:cubicBezTo>
                    <a:cubicBezTo>
                      <a:pt x="401" y="156"/>
                      <a:pt x="403" y="159"/>
                      <a:pt x="407" y="159"/>
                    </a:cubicBezTo>
                    <a:cubicBezTo>
                      <a:pt x="410" y="159"/>
                      <a:pt x="413" y="156"/>
                      <a:pt x="413" y="153"/>
                    </a:cubicBezTo>
                    <a:cubicBezTo>
                      <a:pt x="413" y="150"/>
                      <a:pt x="410" y="147"/>
                      <a:pt x="407" y="147"/>
                    </a:cubicBezTo>
                    <a:close/>
                    <a:moveTo>
                      <a:pt x="407" y="160"/>
                    </a:moveTo>
                    <a:cubicBezTo>
                      <a:pt x="403" y="160"/>
                      <a:pt x="401" y="163"/>
                      <a:pt x="401" y="166"/>
                    </a:cubicBezTo>
                    <a:cubicBezTo>
                      <a:pt x="401" y="170"/>
                      <a:pt x="403" y="172"/>
                      <a:pt x="407" y="172"/>
                    </a:cubicBezTo>
                    <a:cubicBezTo>
                      <a:pt x="410" y="172"/>
                      <a:pt x="413" y="170"/>
                      <a:pt x="413" y="166"/>
                    </a:cubicBezTo>
                    <a:cubicBezTo>
                      <a:pt x="413" y="163"/>
                      <a:pt x="410" y="160"/>
                      <a:pt x="407" y="160"/>
                    </a:cubicBezTo>
                    <a:close/>
                    <a:moveTo>
                      <a:pt x="407" y="174"/>
                    </a:moveTo>
                    <a:cubicBezTo>
                      <a:pt x="403" y="174"/>
                      <a:pt x="401" y="176"/>
                      <a:pt x="401" y="180"/>
                    </a:cubicBezTo>
                    <a:cubicBezTo>
                      <a:pt x="401" y="183"/>
                      <a:pt x="403" y="186"/>
                      <a:pt x="407" y="186"/>
                    </a:cubicBezTo>
                    <a:cubicBezTo>
                      <a:pt x="410" y="186"/>
                      <a:pt x="413" y="183"/>
                      <a:pt x="413" y="180"/>
                    </a:cubicBezTo>
                    <a:cubicBezTo>
                      <a:pt x="413" y="176"/>
                      <a:pt x="410" y="174"/>
                      <a:pt x="407" y="174"/>
                    </a:cubicBezTo>
                    <a:close/>
                    <a:moveTo>
                      <a:pt x="407" y="187"/>
                    </a:moveTo>
                    <a:cubicBezTo>
                      <a:pt x="403" y="187"/>
                      <a:pt x="401" y="190"/>
                      <a:pt x="401" y="193"/>
                    </a:cubicBezTo>
                    <a:cubicBezTo>
                      <a:pt x="401" y="196"/>
                      <a:pt x="403" y="199"/>
                      <a:pt x="407" y="199"/>
                    </a:cubicBezTo>
                    <a:cubicBezTo>
                      <a:pt x="410" y="199"/>
                      <a:pt x="413" y="196"/>
                      <a:pt x="413" y="193"/>
                    </a:cubicBezTo>
                    <a:cubicBezTo>
                      <a:pt x="413" y="190"/>
                      <a:pt x="410" y="187"/>
                      <a:pt x="407" y="187"/>
                    </a:cubicBezTo>
                    <a:close/>
                    <a:moveTo>
                      <a:pt x="393" y="200"/>
                    </a:moveTo>
                    <a:cubicBezTo>
                      <a:pt x="390" y="200"/>
                      <a:pt x="387" y="203"/>
                      <a:pt x="387" y="206"/>
                    </a:cubicBezTo>
                    <a:cubicBezTo>
                      <a:pt x="387" y="210"/>
                      <a:pt x="390" y="212"/>
                      <a:pt x="393" y="212"/>
                    </a:cubicBezTo>
                    <a:cubicBezTo>
                      <a:pt x="397" y="212"/>
                      <a:pt x="399" y="210"/>
                      <a:pt x="399" y="206"/>
                    </a:cubicBezTo>
                    <a:cubicBezTo>
                      <a:pt x="399" y="203"/>
                      <a:pt x="397" y="200"/>
                      <a:pt x="393" y="200"/>
                    </a:cubicBezTo>
                    <a:close/>
                    <a:moveTo>
                      <a:pt x="393" y="214"/>
                    </a:moveTo>
                    <a:cubicBezTo>
                      <a:pt x="390" y="214"/>
                      <a:pt x="387" y="217"/>
                      <a:pt x="387" y="220"/>
                    </a:cubicBezTo>
                    <a:cubicBezTo>
                      <a:pt x="387" y="223"/>
                      <a:pt x="390" y="226"/>
                      <a:pt x="393" y="226"/>
                    </a:cubicBezTo>
                    <a:cubicBezTo>
                      <a:pt x="397" y="226"/>
                      <a:pt x="399" y="223"/>
                      <a:pt x="399" y="220"/>
                    </a:cubicBezTo>
                    <a:cubicBezTo>
                      <a:pt x="399" y="217"/>
                      <a:pt x="397" y="214"/>
                      <a:pt x="393" y="214"/>
                    </a:cubicBezTo>
                    <a:close/>
                    <a:moveTo>
                      <a:pt x="393" y="227"/>
                    </a:moveTo>
                    <a:cubicBezTo>
                      <a:pt x="390" y="227"/>
                      <a:pt x="387" y="230"/>
                      <a:pt x="387" y="233"/>
                    </a:cubicBezTo>
                    <a:cubicBezTo>
                      <a:pt x="387" y="237"/>
                      <a:pt x="390" y="239"/>
                      <a:pt x="393" y="239"/>
                    </a:cubicBezTo>
                    <a:cubicBezTo>
                      <a:pt x="397" y="239"/>
                      <a:pt x="399" y="237"/>
                      <a:pt x="399" y="233"/>
                    </a:cubicBezTo>
                    <a:cubicBezTo>
                      <a:pt x="399" y="230"/>
                      <a:pt x="397" y="227"/>
                      <a:pt x="393" y="227"/>
                    </a:cubicBezTo>
                    <a:close/>
                    <a:moveTo>
                      <a:pt x="393" y="241"/>
                    </a:moveTo>
                    <a:cubicBezTo>
                      <a:pt x="390" y="241"/>
                      <a:pt x="387" y="243"/>
                      <a:pt x="387" y="247"/>
                    </a:cubicBezTo>
                    <a:cubicBezTo>
                      <a:pt x="387" y="250"/>
                      <a:pt x="390" y="253"/>
                      <a:pt x="393" y="253"/>
                    </a:cubicBezTo>
                    <a:cubicBezTo>
                      <a:pt x="397" y="253"/>
                      <a:pt x="399" y="250"/>
                      <a:pt x="399" y="247"/>
                    </a:cubicBezTo>
                    <a:cubicBezTo>
                      <a:pt x="399" y="243"/>
                      <a:pt x="397" y="241"/>
                      <a:pt x="393" y="241"/>
                    </a:cubicBezTo>
                    <a:close/>
                    <a:moveTo>
                      <a:pt x="407" y="200"/>
                    </a:moveTo>
                    <a:cubicBezTo>
                      <a:pt x="403" y="200"/>
                      <a:pt x="401" y="203"/>
                      <a:pt x="401" y="206"/>
                    </a:cubicBezTo>
                    <a:cubicBezTo>
                      <a:pt x="401" y="210"/>
                      <a:pt x="403" y="212"/>
                      <a:pt x="407" y="212"/>
                    </a:cubicBezTo>
                    <a:cubicBezTo>
                      <a:pt x="410" y="212"/>
                      <a:pt x="413" y="210"/>
                      <a:pt x="413" y="206"/>
                    </a:cubicBezTo>
                    <a:cubicBezTo>
                      <a:pt x="413" y="203"/>
                      <a:pt x="410" y="200"/>
                      <a:pt x="407" y="200"/>
                    </a:cubicBezTo>
                    <a:close/>
                    <a:moveTo>
                      <a:pt x="407" y="214"/>
                    </a:moveTo>
                    <a:cubicBezTo>
                      <a:pt x="403" y="214"/>
                      <a:pt x="401" y="217"/>
                      <a:pt x="401" y="220"/>
                    </a:cubicBezTo>
                    <a:cubicBezTo>
                      <a:pt x="401" y="223"/>
                      <a:pt x="403" y="226"/>
                      <a:pt x="407" y="226"/>
                    </a:cubicBezTo>
                    <a:cubicBezTo>
                      <a:pt x="410" y="226"/>
                      <a:pt x="413" y="223"/>
                      <a:pt x="413" y="220"/>
                    </a:cubicBezTo>
                    <a:cubicBezTo>
                      <a:pt x="413" y="217"/>
                      <a:pt x="410" y="214"/>
                      <a:pt x="407" y="214"/>
                    </a:cubicBezTo>
                    <a:close/>
                    <a:moveTo>
                      <a:pt x="407" y="227"/>
                    </a:moveTo>
                    <a:cubicBezTo>
                      <a:pt x="403" y="227"/>
                      <a:pt x="401" y="230"/>
                      <a:pt x="401" y="233"/>
                    </a:cubicBezTo>
                    <a:cubicBezTo>
                      <a:pt x="401" y="237"/>
                      <a:pt x="403" y="239"/>
                      <a:pt x="407" y="239"/>
                    </a:cubicBezTo>
                    <a:cubicBezTo>
                      <a:pt x="410" y="239"/>
                      <a:pt x="413" y="237"/>
                      <a:pt x="413" y="233"/>
                    </a:cubicBezTo>
                    <a:cubicBezTo>
                      <a:pt x="413" y="230"/>
                      <a:pt x="410" y="227"/>
                      <a:pt x="407" y="227"/>
                    </a:cubicBezTo>
                    <a:close/>
                    <a:moveTo>
                      <a:pt x="407" y="241"/>
                    </a:moveTo>
                    <a:cubicBezTo>
                      <a:pt x="403" y="241"/>
                      <a:pt x="401" y="243"/>
                      <a:pt x="401" y="247"/>
                    </a:cubicBezTo>
                    <a:cubicBezTo>
                      <a:pt x="401" y="250"/>
                      <a:pt x="403" y="253"/>
                      <a:pt x="407" y="253"/>
                    </a:cubicBezTo>
                    <a:cubicBezTo>
                      <a:pt x="410" y="253"/>
                      <a:pt x="413" y="250"/>
                      <a:pt x="413" y="247"/>
                    </a:cubicBezTo>
                    <a:cubicBezTo>
                      <a:pt x="413" y="243"/>
                      <a:pt x="410" y="241"/>
                      <a:pt x="407" y="241"/>
                    </a:cubicBezTo>
                    <a:close/>
                    <a:moveTo>
                      <a:pt x="393" y="254"/>
                    </a:moveTo>
                    <a:cubicBezTo>
                      <a:pt x="390" y="254"/>
                      <a:pt x="387" y="257"/>
                      <a:pt x="387" y="260"/>
                    </a:cubicBezTo>
                    <a:cubicBezTo>
                      <a:pt x="387" y="263"/>
                      <a:pt x="390" y="266"/>
                      <a:pt x="393" y="266"/>
                    </a:cubicBezTo>
                    <a:cubicBezTo>
                      <a:pt x="397" y="266"/>
                      <a:pt x="399" y="263"/>
                      <a:pt x="399" y="260"/>
                    </a:cubicBezTo>
                    <a:cubicBezTo>
                      <a:pt x="399" y="257"/>
                      <a:pt x="397" y="254"/>
                      <a:pt x="393" y="254"/>
                    </a:cubicBezTo>
                    <a:close/>
                    <a:moveTo>
                      <a:pt x="393" y="294"/>
                    </a:moveTo>
                    <a:cubicBezTo>
                      <a:pt x="390" y="294"/>
                      <a:pt x="387" y="297"/>
                      <a:pt x="387" y="300"/>
                    </a:cubicBezTo>
                    <a:cubicBezTo>
                      <a:pt x="387" y="303"/>
                      <a:pt x="390" y="306"/>
                      <a:pt x="393" y="306"/>
                    </a:cubicBezTo>
                    <a:cubicBezTo>
                      <a:pt x="397" y="306"/>
                      <a:pt x="399" y="303"/>
                      <a:pt x="399" y="300"/>
                    </a:cubicBezTo>
                    <a:cubicBezTo>
                      <a:pt x="399" y="297"/>
                      <a:pt x="397" y="294"/>
                      <a:pt x="393" y="294"/>
                    </a:cubicBezTo>
                    <a:close/>
                    <a:moveTo>
                      <a:pt x="407" y="254"/>
                    </a:moveTo>
                    <a:cubicBezTo>
                      <a:pt x="403" y="254"/>
                      <a:pt x="401" y="257"/>
                      <a:pt x="401" y="260"/>
                    </a:cubicBezTo>
                    <a:cubicBezTo>
                      <a:pt x="401" y="263"/>
                      <a:pt x="403" y="266"/>
                      <a:pt x="407" y="266"/>
                    </a:cubicBezTo>
                    <a:cubicBezTo>
                      <a:pt x="410" y="266"/>
                      <a:pt x="413" y="263"/>
                      <a:pt x="413" y="260"/>
                    </a:cubicBezTo>
                    <a:cubicBezTo>
                      <a:pt x="413" y="257"/>
                      <a:pt x="410" y="254"/>
                      <a:pt x="407" y="254"/>
                    </a:cubicBezTo>
                    <a:close/>
                    <a:moveTo>
                      <a:pt x="407" y="294"/>
                    </a:moveTo>
                    <a:cubicBezTo>
                      <a:pt x="403" y="294"/>
                      <a:pt x="401" y="297"/>
                      <a:pt x="401" y="300"/>
                    </a:cubicBezTo>
                    <a:cubicBezTo>
                      <a:pt x="401" y="303"/>
                      <a:pt x="403" y="306"/>
                      <a:pt x="407" y="306"/>
                    </a:cubicBezTo>
                    <a:cubicBezTo>
                      <a:pt x="410" y="306"/>
                      <a:pt x="413" y="303"/>
                      <a:pt x="413" y="300"/>
                    </a:cubicBezTo>
                    <a:cubicBezTo>
                      <a:pt x="413" y="297"/>
                      <a:pt x="410" y="294"/>
                      <a:pt x="407" y="294"/>
                    </a:cubicBezTo>
                    <a:close/>
                    <a:moveTo>
                      <a:pt x="393" y="307"/>
                    </a:moveTo>
                    <a:cubicBezTo>
                      <a:pt x="390" y="307"/>
                      <a:pt x="387" y="310"/>
                      <a:pt x="387" y="313"/>
                    </a:cubicBezTo>
                    <a:cubicBezTo>
                      <a:pt x="387" y="317"/>
                      <a:pt x="390" y="319"/>
                      <a:pt x="393" y="319"/>
                    </a:cubicBezTo>
                    <a:cubicBezTo>
                      <a:pt x="397" y="319"/>
                      <a:pt x="399" y="317"/>
                      <a:pt x="399" y="313"/>
                    </a:cubicBezTo>
                    <a:cubicBezTo>
                      <a:pt x="399" y="310"/>
                      <a:pt x="397" y="307"/>
                      <a:pt x="393" y="307"/>
                    </a:cubicBezTo>
                    <a:close/>
                    <a:moveTo>
                      <a:pt x="393" y="321"/>
                    </a:moveTo>
                    <a:cubicBezTo>
                      <a:pt x="390" y="321"/>
                      <a:pt x="387" y="323"/>
                      <a:pt x="387" y="327"/>
                    </a:cubicBezTo>
                    <a:cubicBezTo>
                      <a:pt x="387" y="330"/>
                      <a:pt x="390" y="333"/>
                      <a:pt x="393" y="333"/>
                    </a:cubicBezTo>
                    <a:cubicBezTo>
                      <a:pt x="397" y="333"/>
                      <a:pt x="399" y="330"/>
                      <a:pt x="399" y="327"/>
                    </a:cubicBezTo>
                    <a:cubicBezTo>
                      <a:pt x="399" y="323"/>
                      <a:pt x="397" y="321"/>
                      <a:pt x="393" y="321"/>
                    </a:cubicBezTo>
                    <a:close/>
                    <a:moveTo>
                      <a:pt x="393" y="334"/>
                    </a:moveTo>
                    <a:cubicBezTo>
                      <a:pt x="390" y="334"/>
                      <a:pt x="387" y="337"/>
                      <a:pt x="387" y="340"/>
                    </a:cubicBezTo>
                    <a:cubicBezTo>
                      <a:pt x="387" y="343"/>
                      <a:pt x="390" y="346"/>
                      <a:pt x="393" y="346"/>
                    </a:cubicBezTo>
                    <a:cubicBezTo>
                      <a:pt x="397" y="346"/>
                      <a:pt x="399" y="343"/>
                      <a:pt x="399" y="340"/>
                    </a:cubicBezTo>
                    <a:cubicBezTo>
                      <a:pt x="399" y="337"/>
                      <a:pt x="397" y="334"/>
                      <a:pt x="393" y="334"/>
                    </a:cubicBezTo>
                    <a:close/>
                    <a:moveTo>
                      <a:pt x="407" y="334"/>
                    </a:moveTo>
                    <a:cubicBezTo>
                      <a:pt x="403" y="334"/>
                      <a:pt x="401" y="337"/>
                      <a:pt x="401" y="340"/>
                    </a:cubicBezTo>
                    <a:cubicBezTo>
                      <a:pt x="401" y="343"/>
                      <a:pt x="403" y="346"/>
                      <a:pt x="407" y="346"/>
                    </a:cubicBezTo>
                    <a:cubicBezTo>
                      <a:pt x="410" y="346"/>
                      <a:pt x="413" y="343"/>
                      <a:pt x="413" y="340"/>
                    </a:cubicBezTo>
                    <a:cubicBezTo>
                      <a:pt x="413" y="337"/>
                      <a:pt x="410" y="334"/>
                      <a:pt x="407" y="334"/>
                    </a:cubicBezTo>
                    <a:close/>
                    <a:moveTo>
                      <a:pt x="407" y="347"/>
                    </a:moveTo>
                    <a:cubicBezTo>
                      <a:pt x="403" y="347"/>
                      <a:pt x="401" y="350"/>
                      <a:pt x="401" y="353"/>
                    </a:cubicBezTo>
                    <a:cubicBezTo>
                      <a:pt x="401" y="357"/>
                      <a:pt x="403" y="359"/>
                      <a:pt x="407" y="359"/>
                    </a:cubicBezTo>
                    <a:cubicBezTo>
                      <a:pt x="410" y="359"/>
                      <a:pt x="413" y="357"/>
                      <a:pt x="413" y="353"/>
                    </a:cubicBezTo>
                    <a:cubicBezTo>
                      <a:pt x="413" y="350"/>
                      <a:pt x="410" y="347"/>
                      <a:pt x="407" y="347"/>
                    </a:cubicBezTo>
                    <a:close/>
                    <a:moveTo>
                      <a:pt x="420" y="13"/>
                    </a:moveTo>
                    <a:cubicBezTo>
                      <a:pt x="417" y="13"/>
                      <a:pt x="414" y="16"/>
                      <a:pt x="414" y="19"/>
                    </a:cubicBezTo>
                    <a:cubicBezTo>
                      <a:pt x="414" y="23"/>
                      <a:pt x="417" y="25"/>
                      <a:pt x="420" y="25"/>
                    </a:cubicBezTo>
                    <a:cubicBezTo>
                      <a:pt x="423" y="25"/>
                      <a:pt x="426" y="23"/>
                      <a:pt x="426" y="19"/>
                    </a:cubicBezTo>
                    <a:cubicBezTo>
                      <a:pt x="426" y="16"/>
                      <a:pt x="423" y="13"/>
                      <a:pt x="420" y="13"/>
                    </a:cubicBezTo>
                    <a:close/>
                    <a:moveTo>
                      <a:pt x="433" y="13"/>
                    </a:moveTo>
                    <a:cubicBezTo>
                      <a:pt x="430" y="13"/>
                      <a:pt x="427" y="16"/>
                      <a:pt x="427" y="19"/>
                    </a:cubicBezTo>
                    <a:cubicBezTo>
                      <a:pt x="427" y="23"/>
                      <a:pt x="430" y="25"/>
                      <a:pt x="433" y="25"/>
                    </a:cubicBezTo>
                    <a:cubicBezTo>
                      <a:pt x="437" y="25"/>
                      <a:pt x="439" y="23"/>
                      <a:pt x="439" y="19"/>
                    </a:cubicBezTo>
                    <a:cubicBezTo>
                      <a:pt x="439" y="16"/>
                      <a:pt x="437" y="13"/>
                      <a:pt x="433" y="13"/>
                    </a:cubicBezTo>
                    <a:close/>
                    <a:moveTo>
                      <a:pt x="433" y="27"/>
                    </a:moveTo>
                    <a:cubicBezTo>
                      <a:pt x="430" y="27"/>
                      <a:pt x="427" y="30"/>
                      <a:pt x="427" y="33"/>
                    </a:cubicBezTo>
                    <a:cubicBezTo>
                      <a:pt x="427" y="36"/>
                      <a:pt x="430" y="39"/>
                      <a:pt x="433" y="39"/>
                    </a:cubicBezTo>
                    <a:cubicBezTo>
                      <a:pt x="437" y="39"/>
                      <a:pt x="439" y="36"/>
                      <a:pt x="439" y="33"/>
                    </a:cubicBezTo>
                    <a:cubicBezTo>
                      <a:pt x="439" y="30"/>
                      <a:pt x="437" y="27"/>
                      <a:pt x="433" y="27"/>
                    </a:cubicBezTo>
                    <a:close/>
                    <a:moveTo>
                      <a:pt x="420" y="40"/>
                    </a:moveTo>
                    <a:cubicBezTo>
                      <a:pt x="417" y="40"/>
                      <a:pt x="414" y="43"/>
                      <a:pt x="414" y="46"/>
                    </a:cubicBezTo>
                    <a:cubicBezTo>
                      <a:pt x="414" y="50"/>
                      <a:pt x="417" y="52"/>
                      <a:pt x="420" y="52"/>
                    </a:cubicBezTo>
                    <a:cubicBezTo>
                      <a:pt x="423" y="52"/>
                      <a:pt x="426" y="50"/>
                      <a:pt x="426" y="46"/>
                    </a:cubicBezTo>
                    <a:cubicBezTo>
                      <a:pt x="426" y="43"/>
                      <a:pt x="423" y="40"/>
                      <a:pt x="420" y="40"/>
                    </a:cubicBezTo>
                    <a:close/>
                    <a:moveTo>
                      <a:pt x="420" y="54"/>
                    </a:moveTo>
                    <a:cubicBezTo>
                      <a:pt x="417" y="54"/>
                      <a:pt x="414" y="56"/>
                      <a:pt x="414" y="60"/>
                    </a:cubicBezTo>
                    <a:cubicBezTo>
                      <a:pt x="414" y="63"/>
                      <a:pt x="417" y="66"/>
                      <a:pt x="420" y="66"/>
                    </a:cubicBezTo>
                    <a:cubicBezTo>
                      <a:pt x="423" y="66"/>
                      <a:pt x="426" y="63"/>
                      <a:pt x="426" y="60"/>
                    </a:cubicBezTo>
                    <a:cubicBezTo>
                      <a:pt x="426" y="56"/>
                      <a:pt x="423" y="54"/>
                      <a:pt x="420" y="54"/>
                    </a:cubicBezTo>
                    <a:close/>
                    <a:moveTo>
                      <a:pt x="420" y="67"/>
                    </a:moveTo>
                    <a:cubicBezTo>
                      <a:pt x="417" y="67"/>
                      <a:pt x="414" y="70"/>
                      <a:pt x="414" y="73"/>
                    </a:cubicBezTo>
                    <a:cubicBezTo>
                      <a:pt x="414" y="76"/>
                      <a:pt x="417" y="79"/>
                      <a:pt x="420" y="79"/>
                    </a:cubicBezTo>
                    <a:cubicBezTo>
                      <a:pt x="423" y="79"/>
                      <a:pt x="426" y="76"/>
                      <a:pt x="426" y="73"/>
                    </a:cubicBezTo>
                    <a:cubicBezTo>
                      <a:pt x="426" y="70"/>
                      <a:pt x="423" y="67"/>
                      <a:pt x="420" y="67"/>
                    </a:cubicBezTo>
                    <a:close/>
                    <a:moveTo>
                      <a:pt x="433" y="40"/>
                    </a:moveTo>
                    <a:cubicBezTo>
                      <a:pt x="430" y="40"/>
                      <a:pt x="427" y="43"/>
                      <a:pt x="427" y="46"/>
                    </a:cubicBezTo>
                    <a:cubicBezTo>
                      <a:pt x="427" y="50"/>
                      <a:pt x="430" y="52"/>
                      <a:pt x="433" y="52"/>
                    </a:cubicBezTo>
                    <a:cubicBezTo>
                      <a:pt x="437" y="52"/>
                      <a:pt x="439" y="50"/>
                      <a:pt x="439" y="46"/>
                    </a:cubicBezTo>
                    <a:cubicBezTo>
                      <a:pt x="439" y="43"/>
                      <a:pt x="437" y="40"/>
                      <a:pt x="433" y="40"/>
                    </a:cubicBezTo>
                    <a:close/>
                    <a:moveTo>
                      <a:pt x="433" y="54"/>
                    </a:moveTo>
                    <a:cubicBezTo>
                      <a:pt x="430" y="54"/>
                      <a:pt x="427" y="56"/>
                      <a:pt x="427" y="60"/>
                    </a:cubicBezTo>
                    <a:cubicBezTo>
                      <a:pt x="427" y="63"/>
                      <a:pt x="430" y="66"/>
                      <a:pt x="433" y="66"/>
                    </a:cubicBezTo>
                    <a:cubicBezTo>
                      <a:pt x="437" y="66"/>
                      <a:pt x="439" y="63"/>
                      <a:pt x="439" y="60"/>
                    </a:cubicBezTo>
                    <a:cubicBezTo>
                      <a:pt x="439" y="56"/>
                      <a:pt x="437" y="54"/>
                      <a:pt x="433" y="54"/>
                    </a:cubicBezTo>
                    <a:close/>
                    <a:moveTo>
                      <a:pt x="433" y="67"/>
                    </a:moveTo>
                    <a:cubicBezTo>
                      <a:pt x="430" y="67"/>
                      <a:pt x="427" y="70"/>
                      <a:pt x="427" y="73"/>
                    </a:cubicBezTo>
                    <a:cubicBezTo>
                      <a:pt x="427" y="76"/>
                      <a:pt x="430" y="79"/>
                      <a:pt x="433" y="79"/>
                    </a:cubicBezTo>
                    <a:cubicBezTo>
                      <a:pt x="437" y="79"/>
                      <a:pt x="439" y="76"/>
                      <a:pt x="439" y="73"/>
                    </a:cubicBezTo>
                    <a:cubicBezTo>
                      <a:pt x="439" y="70"/>
                      <a:pt x="437" y="67"/>
                      <a:pt x="433" y="67"/>
                    </a:cubicBezTo>
                    <a:close/>
                    <a:moveTo>
                      <a:pt x="420" y="94"/>
                    </a:moveTo>
                    <a:cubicBezTo>
                      <a:pt x="417" y="94"/>
                      <a:pt x="414" y="96"/>
                      <a:pt x="414" y="100"/>
                    </a:cubicBezTo>
                    <a:cubicBezTo>
                      <a:pt x="414" y="103"/>
                      <a:pt x="417" y="106"/>
                      <a:pt x="420" y="106"/>
                    </a:cubicBezTo>
                    <a:cubicBezTo>
                      <a:pt x="423" y="106"/>
                      <a:pt x="426" y="103"/>
                      <a:pt x="426" y="100"/>
                    </a:cubicBezTo>
                    <a:cubicBezTo>
                      <a:pt x="426" y="96"/>
                      <a:pt x="423" y="94"/>
                      <a:pt x="420" y="94"/>
                    </a:cubicBezTo>
                    <a:close/>
                    <a:moveTo>
                      <a:pt x="420" y="134"/>
                    </a:moveTo>
                    <a:cubicBezTo>
                      <a:pt x="417" y="134"/>
                      <a:pt x="414" y="136"/>
                      <a:pt x="414" y="140"/>
                    </a:cubicBezTo>
                    <a:cubicBezTo>
                      <a:pt x="414" y="143"/>
                      <a:pt x="417" y="146"/>
                      <a:pt x="420" y="146"/>
                    </a:cubicBezTo>
                    <a:cubicBezTo>
                      <a:pt x="423" y="146"/>
                      <a:pt x="426" y="143"/>
                      <a:pt x="426" y="140"/>
                    </a:cubicBezTo>
                    <a:cubicBezTo>
                      <a:pt x="426" y="136"/>
                      <a:pt x="423" y="134"/>
                      <a:pt x="420" y="134"/>
                    </a:cubicBezTo>
                    <a:close/>
                    <a:moveTo>
                      <a:pt x="433" y="94"/>
                    </a:moveTo>
                    <a:cubicBezTo>
                      <a:pt x="430" y="94"/>
                      <a:pt x="427" y="96"/>
                      <a:pt x="427" y="100"/>
                    </a:cubicBezTo>
                    <a:cubicBezTo>
                      <a:pt x="427" y="103"/>
                      <a:pt x="430" y="106"/>
                      <a:pt x="433" y="106"/>
                    </a:cubicBezTo>
                    <a:cubicBezTo>
                      <a:pt x="437" y="106"/>
                      <a:pt x="439" y="103"/>
                      <a:pt x="439" y="100"/>
                    </a:cubicBezTo>
                    <a:cubicBezTo>
                      <a:pt x="439" y="96"/>
                      <a:pt x="437" y="94"/>
                      <a:pt x="433" y="94"/>
                    </a:cubicBezTo>
                    <a:close/>
                    <a:moveTo>
                      <a:pt x="433" y="107"/>
                    </a:moveTo>
                    <a:cubicBezTo>
                      <a:pt x="430" y="107"/>
                      <a:pt x="427" y="110"/>
                      <a:pt x="427" y="113"/>
                    </a:cubicBezTo>
                    <a:cubicBezTo>
                      <a:pt x="427" y="116"/>
                      <a:pt x="430" y="119"/>
                      <a:pt x="433" y="119"/>
                    </a:cubicBezTo>
                    <a:cubicBezTo>
                      <a:pt x="437" y="119"/>
                      <a:pt x="439" y="116"/>
                      <a:pt x="439" y="113"/>
                    </a:cubicBezTo>
                    <a:cubicBezTo>
                      <a:pt x="439" y="110"/>
                      <a:pt x="437" y="107"/>
                      <a:pt x="433" y="107"/>
                    </a:cubicBezTo>
                    <a:close/>
                    <a:moveTo>
                      <a:pt x="433" y="120"/>
                    </a:moveTo>
                    <a:cubicBezTo>
                      <a:pt x="430" y="120"/>
                      <a:pt x="427" y="123"/>
                      <a:pt x="427" y="126"/>
                    </a:cubicBezTo>
                    <a:cubicBezTo>
                      <a:pt x="427" y="130"/>
                      <a:pt x="430" y="132"/>
                      <a:pt x="433" y="132"/>
                    </a:cubicBezTo>
                    <a:cubicBezTo>
                      <a:pt x="437" y="132"/>
                      <a:pt x="439" y="130"/>
                      <a:pt x="439" y="126"/>
                    </a:cubicBezTo>
                    <a:cubicBezTo>
                      <a:pt x="439" y="123"/>
                      <a:pt x="437" y="120"/>
                      <a:pt x="433" y="120"/>
                    </a:cubicBezTo>
                    <a:close/>
                    <a:moveTo>
                      <a:pt x="433" y="134"/>
                    </a:moveTo>
                    <a:cubicBezTo>
                      <a:pt x="430" y="134"/>
                      <a:pt x="427" y="136"/>
                      <a:pt x="427" y="140"/>
                    </a:cubicBezTo>
                    <a:cubicBezTo>
                      <a:pt x="427" y="143"/>
                      <a:pt x="430" y="146"/>
                      <a:pt x="433" y="146"/>
                    </a:cubicBezTo>
                    <a:cubicBezTo>
                      <a:pt x="437" y="146"/>
                      <a:pt x="439" y="143"/>
                      <a:pt x="439" y="140"/>
                    </a:cubicBezTo>
                    <a:cubicBezTo>
                      <a:pt x="439" y="136"/>
                      <a:pt x="437" y="134"/>
                      <a:pt x="433" y="134"/>
                    </a:cubicBezTo>
                    <a:close/>
                    <a:moveTo>
                      <a:pt x="420" y="147"/>
                    </a:moveTo>
                    <a:cubicBezTo>
                      <a:pt x="417" y="147"/>
                      <a:pt x="414" y="150"/>
                      <a:pt x="414" y="153"/>
                    </a:cubicBezTo>
                    <a:cubicBezTo>
                      <a:pt x="414" y="156"/>
                      <a:pt x="417" y="159"/>
                      <a:pt x="420" y="159"/>
                    </a:cubicBezTo>
                    <a:cubicBezTo>
                      <a:pt x="423" y="159"/>
                      <a:pt x="426" y="156"/>
                      <a:pt x="426" y="153"/>
                    </a:cubicBezTo>
                    <a:cubicBezTo>
                      <a:pt x="426" y="150"/>
                      <a:pt x="423" y="147"/>
                      <a:pt x="420" y="147"/>
                    </a:cubicBezTo>
                    <a:close/>
                    <a:moveTo>
                      <a:pt x="420" y="160"/>
                    </a:moveTo>
                    <a:cubicBezTo>
                      <a:pt x="417" y="160"/>
                      <a:pt x="414" y="163"/>
                      <a:pt x="414" y="166"/>
                    </a:cubicBezTo>
                    <a:cubicBezTo>
                      <a:pt x="414" y="170"/>
                      <a:pt x="417" y="172"/>
                      <a:pt x="420" y="172"/>
                    </a:cubicBezTo>
                    <a:cubicBezTo>
                      <a:pt x="423" y="172"/>
                      <a:pt x="426" y="170"/>
                      <a:pt x="426" y="166"/>
                    </a:cubicBezTo>
                    <a:cubicBezTo>
                      <a:pt x="426" y="163"/>
                      <a:pt x="423" y="160"/>
                      <a:pt x="420" y="160"/>
                    </a:cubicBezTo>
                    <a:close/>
                    <a:moveTo>
                      <a:pt x="420" y="174"/>
                    </a:moveTo>
                    <a:cubicBezTo>
                      <a:pt x="417" y="174"/>
                      <a:pt x="414" y="176"/>
                      <a:pt x="414" y="180"/>
                    </a:cubicBezTo>
                    <a:cubicBezTo>
                      <a:pt x="414" y="183"/>
                      <a:pt x="417" y="186"/>
                      <a:pt x="420" y="186"/>
                    </a:cubicBezTo>
                    <a:cubicBezTo>
                      <a:pt x="423" y="186"/>
                      <a:pt x="426" y="183"/>
                      <a:pt x="426" y="180"/>
                    </a:cubicBezTo>
                    <a:cubicBezTo>
                      <a:pt x="426" y="176"/>
                      <a:pt x="423" y="174"/>
                      <a:pt x="420" y="174"/>
                    </a:cubicBezTo>
                    <a:close/>
                    <a:moveTo>
                      <a:pt x="420" y="187"/>
                    </a:moveTo>
                    <a:cubicBezTo>
                      <a:pt x="417" y="187"/>
                      <a:pt x="414" y="190"/>
                      <a:pt x="414" y="193"/>
                    </a:cubicBezTo>
                    <a:cubicBezTo>
                      <a:pt x="414" y="196"/>
                      <a:pt x="417" y="199"/>
                      <a:pt x="420" y="199"/>
                    </a:cubicBezTo>
                    <a:cubicBezTo>
                      <a:pt x="423" y="199"/>
                      <a:pt x="426" y="196"/>
                      <a:pt x="426" y="193"/>
                    </a:cubicBezTo>
                    <a:cubicBezTo>
                      <a:pt x="426" y="190"/>
                      <a:pt x="423" y="187"/>
                      <a:pt x="420" y="187"/>
                    </a:cubicBezTo>
                    <a:close/>
                    <a:moveTo>
                      <a:pt x="433" y="147"/>
                    </a:moveTo>
                    <a:cubicBezTo>
                      <a:pt x="430" y="147"/>
                      <a:pt x="427" y="150"/>
                      <a:pt x="427" y="153"/>
                    </a:cubicBezTo>
                    <a:cubicBezTo>
                      <a:pt x="427" y="156"/>
                      <a:pt x="430" y="159"/>
                      <a:pt x="433" y="159"/>
                    </a:cubicBezTo>
                    <a:cubicBezTo>
                      <a:pt x="437" y="159"/>
                      <a:pt x="439" y="156"/>
                      <a:pt x="439" y="153"/>
                    </a:cubicBezTo>
                    <a:cubicBezTo>
                      <a:pt x="439" y="150"/>
                      <a:pt x="437" y="147"/>
                      <a:pt x="433" y="147"/>
                    </a:cubicBezTo>
                    <a:close/>
                    <a:moveTo>
                      <a:pt x="433" y="160"/>
                    </a:moveTo>
                    <a:cubicBezTo>
                      <a:pt x="430" y="160"/>
                      <a:pt x="427" y="163"/>
                      <a:pt x="427" y="166"/>
                    </a:cubicBezTo>
                    <a:cubicBezTo>
                      <a:pt x="427" y="170"/>
                      <a:pt x="430" y="172"/>
                      <a:pt x="433" y="172"/>
                    </a:cubicBezTo>
                    <a:cubicBezTo>
                      <a:pt x="437" y="172"/>
                      <a:pt x="439" y="170"/>
                      <a:pt x="439" y="166"/>
                    </a:cubicBezTo>
                    <a:cubicBezTo>
                      <a:pt x="439" y="163"/>
                      <a:pt x="437" y="160"/>
                      <a:pt x="433" y="160"/>
                    </a:cubicBezTo>
                    <a:close/>
                    <a:moveTo>
                      <a:pt x="433" y="174"/>
                    </a:moveTo>
                    <a:cubicBezTo>
                      <a:pt x="430" y="174"/>
                      <a:pt x="427" y="176"/>
                      <a:pt x="427" y="180"/>
                    </a:cubicBezTo>
                    <a:cubicBezTo>
                      <a:pt x="427" y="183"/>
                      <a:pt x="430" y="186"/>
                      <a:pt x="433" y="186"/>
                    </a:cubicBezTo>
                    <a:cubicBezTo>
                      <a:pt x="437" y="186"/>
                      <a:pt x="439" y="183"/>
                      <a:pt x="439" y="180"/>
                    </a:cubicBezTo>
                    <a:cubicBezTo>
                      <a:pt x="439" y="176"/>
                      <a:pt x="437" y="174"/>
                      <a:pt x="433" y="174"/>
                    </a:cubicBezTo>
                    <a:close/>
                    <a:moveTo>
                      <a:pt x="433" y="187"/>
                    </a:moveTo>
                    <a:cubicBezTo>
                      <a:pt x="430" y="187"/>
                      <a:pt x="427" y="190"/>
                      <a:pt x="427" y="193"/>
                    </a:cubicBezTo>
                    <a:cubicBezTo>
                      <a:pt x="427" y="196"/>
                      <a:pt x="430" y="199"/>
                      <a:pt x="433" y="199"/>
                    </a:cubicBezTo>
                    <a:cubicBezTo>
                      <a:pt x="437" y="199"/>
                      <a:pt x="439" y="196"/>
                      <a:pt x="439" y="193"/>
                    </a:cubicBezTo>
                    <a:cubicBezTo>
                      <a:pt x="439" y="190"/>
                      <a:pt x="437" y="187"/>
                      <a:pt x="433" y="187"/>
                    </a:cubicBezTo>
                    <a:close/>
                    <a:moveTo>
                      <a:pt x="420" y="200"/>
                    </a:moveTo>
                    <a:cubicBezTo>
                      <a:pt x="417" y="200"/>
                      <a:pt x="414" y="203"/>
                      <a:pt x="414" y="206"/>
                    </a:cubicBezTo>
                    <a:cubicBezTo>
                      <a:pt x="414" y="210"/>
                      <a:pt x="417" y="212"/>
                      <a:pt x="420" y="212"/>
                    </a:cubicBezTo>
                    <a:cubicBezTo>
                      <a:pt x="423" y="212"/>
                      <a:pt x="426" y="210"/>
                      <a:pt x="426" y="206"/>
                    </a:cubicBezTo>
                    <a:cubicBezTo>
                      <a:pt x="426" y="203"/>
                      <a:pt x="423" y="200"/>
                      <a:pt x="420" y="200"/>
                    </a:cubicBezTo>
                    <a:close/>
                    <a:moveTo>
                      <a:pt x="420" y="214"/>
                    </a:moveTo>
                    <a:cubicBezTo>
                      <a:pt x="417" y="214"/>
                      <a:pt x="414" y="217"/>
                      <a:pt x="414" y="220"/>
                    </a:cubicBezTo>
                    <a:cubicBezTo>
                      <a:pt x="414" y="223"/>
                      <a:pt x="417" y="226"/>
                      <a:pt x="420" y="226"/>
                    </a:cubicBezTo>
                    <a:cubicBezTo>
                      <a:pt x="423" y="226"/>
                      <a:pt x="426" y="223"/>
                      <a:pt x="426" y="220"/>
                    </a:cubicBezTo>
                    <a:cubicBezTo>
                      <a:pt x="426" y="217"/>
                      <a:pt x="423" y="214"/>
                      <a:pt x="420" y="214"/>
                    </a:cubicBezTo>
                    <a:close/>
                    <a:moveTo>
                      <a:pt x="420" y="227"/>
                    </a:moveTo>
                    <a:cubicBezTo>
                      <a:pt x="417" y="227"/>
                      <a:pt x="414" y="230"/>
                      <a:pt x="414" y="233"/>
                    </a:cubicBezTo>
                    <a:cubicBezTo>
                      <a:pt x="414" y="237"/>
                      <a:pt x="417" y="239"/>
                      <a:pt x="420" y="239"/>
                    </a:cubicBezTo>
                    <a:cubicBezTo>
                      <a:pt x="423" y="239"/>
                      <a:pt x="426" y="237"/>
                      <a:pt x="426" y="233"/>
                    </a:cubicBezTo>
                    <a:cubicBezTo>
                      <a:pt x="426" y="230"/>
                      <a:pt x="423" y="227"/>
                      <a:pt x="420" y="227"/>
                    </a:cubicBezTo>
                    <a:close/>
                    <a:moveTo>
                      <a:pt x="420" y="241"/>
                    </a:moveTo>
                    <a:cubicBezTo>
                      <a:pt x="417" y="241"/>
                      <a:pt x="414" y="243"/>
                      <a:pt x="414" y="247"/>
                    </a:cubicBezTo>
                    <a:cubicBezTo>
                      <a:pt x="414" y="250"/>
                      <a:pt x="417" y="253"/>
                      <a:pt x="420" y="253"/>
                    </a:cubicBezTo>
                    <a:cubicBezTo>
                      <a:pt x="423" y="253"/>
                      <a:pt x="426" y="250"/>
                      <a:pt x="426" y="247"/>
                    </a:cubicBezTo>
                    <a:cubicBezTo>
                      <a:pt x="426" y="243"/>
                      <a:pt x="423" y="241"/>
                      <a:pt x="420" y="241"/>
                    </a:cubicBezTo>
                    <a:close/>
                    <a:moveTo>
                      <a:pt x="433" y="200"/>
                    </a:moveTo>
                    <a:cubicBezTo>
                      <a:pt x="430" y="200"/>
                      <a:pt x="427" y="203"/>
                      <a:pt x="427" y="206"/>
                    </a:cubicBezTo>
                    <a:cubicBezTo>
                      <a:pt x="427" y="210"/>
                      <a:pt x="430" y="212"/>
                      <a:pt x="433" y="212"/>
                    </a:cubicBezTo>
                    <a:cubicBezTo>
                      <a:pt x="437" y="212"/>
                      <a:pt x="439" y="210"/>
                      <a:pt x="439" y="206"/>
                    </a:cubicBezTo>
                    <a:cubicBezTo>
                      <a:pt x="439" y="203"/>
                      <a:pt x="437" y="200"/>
                      <a:pt x="433" y="200"/>
                    </a:cubicBezTo>
                    <a:close/>
                    <a:moveTo>
                      <a:pt x="433" y="214"/>
                    </a:moveTo>
                    <a:cubicBezTo>
                      <a:pt x="430" y="214"/>
                      <a:pt x="427" y="217"/>
                      <a:pt x="427" y="220"/>
                    </a:cubicBezTo>
                    <a:cubicBezTo>
                      <a:pt x="427" y="223"/>
                      <a:pt x="430" y="226"/>
                      <a:pt x="433" y="226"/>
                    </a:cubicBezTo>
                    <a:cubicBezTo>
                      <a:pt x="437" y="226"/>
                      <a:pt x="439" y="223"/>
                      <a:pt x="439" y="220"/>
                    </a:cubicBezTo>
                    <a:cubicBezTo>
                      <a:pt x="439" y="217"/>
                      <a:pt x="437" y="214"/>
                      <a:pt x="433" y="214"/>
                    </a:cubicBezTo>
                    <a:close/>
                    <a:moveTo>
                      <a:pt x="433" y="227"/>
                    </a:moveTo>
                    <a:cubicBezTo>
                      <a:pt x="430" y="227"/>
                      <a:pt x="427" y="230"/>
                      <a:pt x="427" y="233"/>
                    </a:cubicBezTo>
                    <a:cubicBezTo>
                      <a:pt x="427" y="237"/>
                      <a:pt x="430" y="239"/>
                      <a:pt x="433" y="239"/>
                    </a:cubicBezTo>
                    <a:cubicBezTo>
                      <a:pt x="437" y="239"/>
                      <a:pt x="439" y="237"/>
                      <a:pt x="439" y="233"/>
                    </a:cubicBezTo>
                    <a:cubicBezTo>
                      <a:pt x="439" y="230"/>
                      <a:pt x="437" y="227"/>
                      <a:pt x="433" y="227"/>
                    </a:cubicBezTo>
                    <a:close/>
                    <a:moveTo>
                      <a:pt x="433" y="241"/>
                    </a:moveTo>
                    <a:cubicBezTo>
                      <a:pt x="430" y="241"/>
                      <a:pt x="427" y="243"/>
                      <a:pt x="427" y="247"/>
                    </a:cubicBezTo>
                    <a:cubicBezTo>
                      <a:pt x="427" y="250"/>
                      <a:pt x="430" y="253"/>
                      <a:pt x="433" y="253"/>
                    </a:cubicBezTo>
                    <a:cubicBezTo>
                      <a:pt x="437" y="253"/>
                      <a:pt x="439" y="250"/>
                      <a:pt x="439" y="247"/>
                    </a:cubicBezTo>
                    <a:cubicBezTo>
                      <a:pt x="439" y="243"/>
                      <a:pt x="437" y="241"/>
                      <a:pt x="433" y="241"/>
                    </a:cubicBezTo>
                    <a:close/>
                    <a:moveTo>
                      <a:pt x="420" y="254"/>
                    </a:moveTo>
                    <a:cubicBezTo>
                      <a:pt x="417" y="254"/>
                      <a:pt x="414" y="257"/>
                      <a:pt x="414" y="260"/>
                    </a:cubicBezTo>
                    <a:cubicBezTo>
                      <a:pt x="414" y="263"/>
                      <a:pt x="417" y="266"/>
                      <a:pt x="420" y="266"/>
                    </a:cubicBezTo>
                    <a:cubicBezTo>
                      <a:pt x="423" y="266"/>
                      <a:pt x="426" y="263"/>
                      <a:pt x="426" y="260"/>
                    </a:cubicBezTo>
                    <a:cubicBezTo>
                      <a:pt x="426" y="257"/>
                      <a:pt x="423" y="254"/>
                      <a:pt x="420" y="254"/>
                    </a:cubicBezTo>
                    <a:close/>
                    <a:moveTo>
                      <a:pt x="420" y="267"/>
                    </a:moveTo>
                    <a:cubicBezTo>
                      <a:pt x="417" y="267"/>
                      <a:pt x="414" y="270"/>
                      <a:pt x="414" y="273"/>
                    </a:cubicBezTo>
                    <a:cubicBezTo>
                      <a:pt x="414" y="277"/>
                      <a:pt x="417" y="279"/>
                      <a:pt x="420" y="279"/>
                    </a:cubicBezTo>
                    <a:cubicBezTo>
                      <a:pt x="423" y="279"/>
                      <a:pt x="426" y="277"/>
                      <a:pt x="426" y="273"/>
                    </a:cubicBezTo>
                    <a:cubicBezTo>
                      <a:pt x="426" y="270"/>
                      <a:pt x="423" y="267"/>
                      <a:pt x="420" y="267"/>
                    </a:cubicBezTo>
                    <a:close/>
                    <a:moveTo>
                      <a:pt x="420" y="281"/>
                    </a:moveTo>
                    <a:cubicBezTo>
                      <a:pt x="417" y="281"/>
                      <a:pt x="414" y="283"/>
                      <a:pt x="414" y="287"/>
                    </a:cubicBezTo>
                    <a:cubicBezTo>
                      <a:pt x="414" y="290"/>
                      <a:pt x="417" y="293"/>
                      <a:pt x="420" y="293"/>
                    </a:cubicBezTo>
                    <a:cubicBezTo>
                      <a:pt x="423" y="293"/>
                      <a:pt x="426" y="290"/>
                      <a:pt x="426" y="287"/>
                    </a:cubicBezTo>
                    <a:cubicBezTo>
                      <a:pt x="426" y="283"/>
                      <a:pt x="423" y="281"/>
                      <a:pt x="420" y="281"/>
                    </a:cubicBezTo>
                    <a:close/>
                    <a:moveTo>
                      <a:pt x="420" y="294"/>
                    </a:moveTo>
                    <a:cubicBezTo>
                      <a:pt x="417" y="294"/>
                      <a:pt x="414" y="297"/>
                      <a:pt x="414" y="300"/>
                    </a:cubicBezTo>
                    <a:cubicBezTo>
                      <a:pt x="414" y="303"/>
                      <a:pt x="417" y="306"/>
                      <a:pt x="420" y="306"/>
                    </a:cubicBezTo>
                    <a:cubicBezTo>
                      <a:pt x="423" y="306"/>
                      <a:pt x="426" y="303"/>
                      <a:pt x="426" y="300"/>
                    </a:cubicBezTo>
                    <a:cubicBezTo>
                      <a:pt x="426" y="297"/>
                      <a:pt x="423" y="294"/>
                      <a:pt x="420" y="294"/>
                    </a:cubicBezTo>
                    <a:close/>
                    <a:moveTo>
                      <a:pt x="433" y="281"/>
                    </a:moveTo>
                    <a:cubicBezTo>
                      <a:pt x="430" y="281"/>
                      <a:pt x="427" y="283"/>
                      <a:pt x="427" y="287"/>
                    </a:cubicBezTo>
                    <a:cubicBezTo>
                      <a:pt x="427" y="290"/>
                      <a:pt x="430" y="293"/>
                      <a:pt x="433" y="293"/>
                    </a:cubicBezTo>
                    <a:cubicBezTo>
                      <a:pt x="437" y="293"/>
                      <a:pt x="439" y="290"/>
                      <a:pt x="439" y="287"/>
                    </a:cubicBezTo>
                    <a:cubicBezTo>
                      <a:pt x="439" y="283"/>
                      <a:pt x="437" y="281"/>
                      <a:pt x="433" y="281"/>
                    </a:cubicBezTo>
                    <a:close/>
                    <a:moveTo>
                      <a:pt x="433" y="294"/>
                    </a:moveTo>
                    <a:cubicBezTo>
                      <a:pt x="430" y="294"/>
                      <a:pt x="427" y="297"/>
                      <a:pt x="427" y="300"/>
                    </a:cubicBezTo>
                    <a:cubicBezTo>
                      <a:pt x="427" y="303"/>
                      <a:pt x="430" y="306"/>
                      <a:pt x="433" y="306"/>
                    </a:cubicBezTo>
                    <a:cubicBezTo>
                      <a:pt x="437" y="306"/>
                      <a:pt x="439" y="303"/>
                      <a:pt x="439" y="300"/>
                    </a:cubicBezTo>
                    <a:cubicBezTo>
                      <a:pt x="439" y="297"/>
                      <a:pt x="437" y="294"/>
                      <a:pt x="433" y="294"/>
                    </a:cubicBezTo>
                    <a:close/>
                    <a:moveTo>
                      <a:pt x="433" y="307"/>
                    </a:moveTo>
                    <a:cubicBezTo>
                      <a:pt x="430" y="307"/>
                      <a:pt x="427" y="310"/>
                      <a:pt x="427" y="313"/>
                    </a:cubicBezTo>
                    <a:cubicBezTo>
                      <a:pt x="427" y="317"/>
                      <a:pt x="430" y="319"/>
                      <a:pt x="433" y="319"/>
                    </a:cubicBezTo>
                    <a:cubicBezTo>
                      <a:pt x="437" y="319"/>
                      <a:pt x="439" y="317"/>
                      <a:pt x="439" y="313"/>
                    </a:cubicBezTo>
                    <a:cubicBezTo>
                      <a:pt x="439" y="310"/>
                      <a:pt x="437" y="307"/>
                      <a:pt x="433" y="307"/>
                    </a:cubicBezTo>
                    <a:close/>
                    <a:moveTo>
                      <a:pt x="420" y="361"/>
                    </a:moveTo>
                    <a:cubicBezTo>
                      <a:pt x="417" y="361"/>
                      <a:pt x="414" y="363"/>
                      <a:pt x="414" y="367"/>
                    </a:cubicBezTo>
                    <a:cubicBezTo>
                      <a:pt x="414" y="370"/>
                      <a:pt x="417" y="373"/>
                      <a:pt x="420" y="373"/>
                    </a:cubicBezTo>
                    <a:cubicBezTo>
                      <a:pt x="423" y="373"/>
                      <a:pt x="426" y="370"/>
                      <a:pt x="426" y="367"/>
                    </a:cubicBezTo>
                    <a:cubicBezTo>
                      <a:pt x="426" y="363"/>
                      <a:pt x="423" y="361"/>
                      <a:pt x="420" y="361"/>
                    </a:cubicBezTo>
                    <a:close/>
                    <a:moveTo>
                      <a:pt x="433" y="361"/>
                    </a:moveTo>
                    <a:cubicBezTo>
                      <a:pt x="430" y="361"/>
                      <a:pt x="427" y="363"/>
                      <a:pt x="427" y="367"/>
                    </a:cubicBezTo>
                    <a:cubicBezTo>
                      <a:pt x="427" y="370"/>
                      <a:pt x="430" y="373"/>
                      <a:pt x="433" y="373"/>
                    </a:cubicBezTo>
                    <a:cubicBezTo>
                      <a:pt x="437" y="373"/>
                      <a:pt x="439" y="370"/>
                      <a:pt x="439" y="367"/>
                    </a:cubicBezTo>
                    <a:cubicBezTo>
                      <a:pt x="439" y="363"/>
                      <a:pt x="437" y="361"/>
                      <a:pt x="433" y="361"/>
                    </a:cubicBezTo>
                    <a:close/>
                    <a:moveTo>
                      <a:pt x="433" y="401"/>
                    </a:moveTo>
                    <a:cubicBezTo>
                      <a:pt x="430" y="401"/>
                      <a:pt x="427" y="404"/>
                      <a:pt x="427" y="407"/>
                    </a:cubicBezTo>
                    <a:cubicBezTo>
                      <a:pt x="427" y="410"/>
                      <a:pt x="430" y="413"/>
                      <a:pt x="433" y="413"/>
                    </a:cubicBezTo>
                    <a:cubicBezTo>
                      <a:pt x="437" y="413"/>
                      <a:pt x="439" y="410"/>
                      <a:pt x="439" y="407"/>
                    </a:cubicBezTo>
                    <a:cubicBezTo>
                      <a:pt x="439" y="404"/>
                      <a:pt x="437" y="401"/>
                      <a:pt x="433" y="401"/>
                    </a:cubicBezTo>
                    <a:close/>
                    <a:moveTo>
                      <a:pt x="433" y="414"/>
                    </a:moveTo>
                    <a:cubicBezTo>
                      <a:pt x="430" y="414"/>
                      <a:pt x="427" y="417"/>
                      <a:pt x="427" y="420"/>
                    </a:cubicBezTo>
                    <a:cubicBezTo>
                      <a:pt x="427" y="423"/>
                      <a:pt x="430" y="426"/>
                      <a:pt x="433" y="426"/>
                    </a:cubicBezTo>
                    <a:cubicBezTo>
                      <a:pt x="437" y="426"/>
                      <a:pt x="439" y="423"/>
                      <a:pt x="439" y="420"/>
                    </a:cubicBezTo>
                    <a:cubicBezTo>
                      <a:pt x="439" y="417"/>
                      <a:pt x="437" y="414"/>
                      <a:pt x="433" y="414"/>
                    </a:cubicBezTo>
                    <a:close/>
                    <a:moveTo>
                      <a:pt x="433" y="428"/>
                    </a:moveTo>
                    <a:cubicBezTo>
                      <a:pt x="430" y="428"/>
                      <a:pt x="427" y="430"/>
                      <a:pt x="427" y="434"/>
                    </a:cubicBezTo>
                    <a:cubicBezTo>
                      <a:pt x="427" y="437"/>
                      <a:pt x="430" y="440"/>
                      <a:pt x="433" y="440"/>
                    </a:cubicBezTo>
                    <a:cubicBezTo>
                      <a:pt x="437" y="440"/>
                      <a:pt x="439" y="437"/>
                      <a:pt x="439" y="434"/>
                    </a:cubicBezTo>
                    <a:cubicBezTo>
                      <a:pt x="439" y="430"/>
                      <a:pt x="437" y="428"/>
                      <a:pt x="433" y="428"/>
                    </a:cubicBezTo>
                    <a:close/>
                    <a:moveTo>
                      <a:pt x="433" y="441"/>
                    </a:moveTo>
                    <a:cubicBezTo>
                      <a:pt x="430" y="441"/>
                      <a:pt x="427" y="444"/>
                      <a:pt x="427" y="447"/>
                    </a:cubicBezTo>
                    <a:cubicBezTo>
                      <a:pt x="427" y="450"/>
                      <a:pt x="430" y="453"/>
                      <a:pt x="433" y="453"/>
                    </a:cubicBezTo>
                    <a:cubicBezTo>
                      <a:pt x="437" y="453"/>
                      <a:pt x="439" y="450"/>
                      <a:pt x="439" y="447"/>
                    </a:cubicBezTo>
                    <a:cubicBezTo>
                      <a:pt x="439" y="444"/>
                      <a:pt x="437" y="441"/>
                      <a:pt x="433" y="441"/>
                    </a:cubicBezTo>
                    <a:close/>
                    <a:moveTo>
                      <a:pt x="447" y="13"/>
                    </a:moveTo>
                    <a:cubicBezTo>
                      <a:pt x="443" y="13"/>
                      <a:pt x="441" y="16"/>
                      <a:pt x="441" y="19"/>
                    </a:cubicBezTo>
                    <a:cubicBezTo>
                      <a:pt x="441" y="23"/>
                      <a:pt x="443" y="25"/>
                      <a:pt x="447" y="25"/>
                    </a:cubicBezTo>
                    <a:cubicBezTo>
                      <a:pt x="450" y="25"/>
                      <a:pt x="453" y="23"/>
                      <a:pt x="453" y="19"/>
                    </a:cubicBezTo>
                    <a:cubicBezTo>
                      <a:pt x="453" y="16"/>
                      <a:pt x="450" y="13"/>
                      <a:pt x="447" y="13"/>
                    </a:cubicBezTo>
                    <a:close/>
                    <a:moveTo>
                      <a:pt x="460" y="13"/>
                    </a:moveTo>
                    <a:cubicBezTo>
                      <a:pt x="457" y="13"/>
                      <a:pt x="454" y="16"/>
                      <a:pt x="454" y="19"/>
                    </a:cubicBezTo>
                    <a:cubicBezTo>
                      <a:pt x="454" y="23"/>
                      <a:pt x="457" y="25"/>
                      <a:pt x="460" y="25"/>
                    </a:cubicBezTo>
                    <a:cubicBezTo>
                      <a:pt x="463" y="25"/>
                      <a:pt x="466" y="23"/>
                      <a:pt x="466" y="19"/>
                    </a:cubicBezTo>
                    <a:cubicBezTo>
                      <a:pt x="466" y="16"/>
                      <a:pt x="463" y="13"/>
                      <a:pt x="460" y="13"/>
                    </a:cubicBezTo>
                    <a:close/>
                    <a:moveTo>
                      <a:pt x="447" y="54"/>
                    </a:moveTo>
                    <a:cubicBezTo>
                      <a:pt x="443" y="54"/>
                      <a:pt x="441" y="56"/>
                      <a:pt x="441" y="60"/>
                    </a:cubicBezTo>
                    <a:cubicBezTo>
                      <a:pt x="441" y="63"/>
                      <a:pt x="443" y="66"/>
                      <a:pt x="447" y="66"/>
                    </a:cubicBezTo>
                    <a:cubicBezTo>
                      <a:pt x="450" y="66"/>
                      <a:pt x="453" y="63"/>
                      <a:pt x="453" y="60"/>
                    </a:cubicBezTo>
                    <a:cubicBezTo>
                      <a:pt x="453" y="56"/>
                      <a:pt x="450" y="54"/>
                      <a:pt x="447" y="54"/>
                    </a:cubicBezTo>
                    <a:close/>
                    <a:moveTo>
                      <a:pt x="447" y="67"/>
                    </a:moveTo>
                    <a:cubicBezTo>
                      <a:pt x="443" y="67"/>
                      <a:pt x="441" y="70"/>
                      <a:pt x="441" y="73"/>
                    </a:cubicBezTo>
                    <a:cubicBezTo>
                      <a:pt x="441" y="76"/>
                      <a:pt x="443" y="79"/>
                      <a:pt x="447" y="79"/>
                    </a:cubicBezTo>
                    <a:cubicBezTo>
                      <a:pt x="450" y="79"/>
                      <a:pt x="453" y="76"/>
                      <a:pt x="453" y="73"/>
                    </a:cubicBezTo>
                    <a:cubicBezTo>
                      <a:pt x="453" y="70"/>
                      <a:pt x="450" y="67"/>
                      <a:pt x="447" y="67"/>
                    </a:cubicBezTo>
                    <a:close/>
                    <a:moveTo>
                      <a:pt x="447" y="80"/>
                    </a:moveTo>
                    <a:cubicBezTo>
                      <a:pt x="443" y="80"/>
                      <a:pt x="441" y="83"/>
                      <a:pt x="441" y="86"/>
                    </a:cubicBezTo>
                    <a:cubicBezTo>
                      <a:pt x="441" y="90"/>
                      <a:pt x="443" y="92"/>
                      <a:pt x="447" y="92"/>
                    </a:cubicBezTo>
                    <a:cubicBezTo>
                      <a:pt x="450" y="92"/>
                      <a:pt x="453" y="90"/>
                      <a:pt x="453" y="86"/>
                    </a:cubicBezTo>
                    <a:cubicBezTo>
                      <a:pt x="453" y="83"/>
                      <a:pt x="450" y="80"/>
                      <a:pt x="447" y="80"/>
                    </a:cubicBezTo>
                    <a:close/>
                    <a:moveTo>
                      <a:pt x="460" y="54"/>
                    </a:moveTo>
                    <a:cubicBezTo>
                      <a:pt x="457" y="54"/>
                      <a:pt x="454" y="56"/>
                      <a:pt x="454" y="60"/>
                    </a:cubicBezTo>
                    <a:cubicBezTo>
                      <a:pt x="454" y="63"/>
                      <a:pt x="457" y="66"/>
                      <a:pt x="460" y="66"/>
                    </a:cubicBezTo>
                    <a:cubicBezTo>
                      <a:pt x="463" y="66"/>
                      <a:pt x="466" y="63"/>
                      <a:pt x="466" y="60"/>
                    </a:cubicBezTo>
                    <a:cubicBezTo>
                      <a:pt x="466" y="56"/>
                      <a:pt x="463" y="54"/>
                      <a:pt x="460" y="54"/>
                    </a:cubicBezTo>
                    <a:close/>
                    <a:moveTo>
                      <a:pt x="460" y="67"/>
                    </a:moveTo>
                    <a:cubicBezTo>
                      <a:pt x="457" y="67"/>
                      <a:pt x="454" y="70"/>
                      <a:pt x="454" y="73"/>
                    </a:cubicBezTo>
                    <a:cubicBezTo>
                      <a:pt x="454" y="76"/>
                      <a:pt x="457" y="79"/>
                      <a:pt x="460" y="79"/>
                    </a:cubicBezTo>
                    <a:cubicBezTo>
                      <a:pt x="463" y="79"/>
                      <a:pt x="466" y="76"/>
                      <a:pt x="466" y="73"/>
                    </a:cubicBezTo>
                    <a:cubicBezTo>
                      <a:pt x="466" y="70"/>
                      <a:pt x="463" y="67"/>
                      <a:pt x="460" y="67"/>
                    </a:cubicBezTo>
                    <a:close/>
                    <a:moveTo>
                      <a:pt x="460" y="80"/>
                    </a:moveTo>
                    <a:cubicBezTo>
                      <a:pt x="457" y="80"/>
                      <a:pt x="454" y="83"/>
                      <a:pt x="454" y="86"/>
                    </a:cubicBezTo>
                    <a:cubicBezTo>
                      <a:pt x="454" y="90"/>
                      <a:pt x="457" y="92"/>
                      <a:pt x="460" y="92"/>
                    </a:cubicBezTo>
                    <a:cubicBezTo>
                      <a:pt x="463" y="92"/>
                      <a:pt x="466" y="90"/>
                      <a:pt x="466" y="86"/>
                    </a:cubicBezTo>
                    <a:cubicBezTo>
                      <a:pt x="466" y="83"/>
                      <a:pt x="463" y="80"/>
                      <a:pt x="460" y="80"/>
                    </a:cubicBezTo>
                    <a:close/>
                    <a:moveTo>
                      <a:pt x="447" y="94"/>
                    </a:moveTo>
                    <a:cubicBezTo>
                      <a:pt x="443" y="94"/>
                      <a:pt x="441" y="96"/>
                      <a:pt x="441" y="100"/>
                    </a:cubicBezTo>
                    <a:cubicBezTo>
                      <a:pt x="441" y="103"/>
                      <a:pt x="443" y="106"/>
                      <a:pt x="447" y="106"/>
                    </a:cubicBezTo>
                    <a:cubicBezTo>
                      <a:pt x="450" y="106"/>
                      <a:pt x="453" y="103"/>
                      <a:pt x="453" y="100"/>
                    </a:cubicBezTo>
                    <a:cubicBezTo>
                      <a:pt x="453" y="96"/>
                      <a:pt x="450" y="94"/>
                      <a:pt x="447" y="94"/>
                    </a:cubicBezTo>
                    <a:close/>
                    <a:moveTo>
                      <a:pt x="447" y="107"/>
                    </a:moveTo>
                    <a:cubicBezTo>
                      <a:pt x="443" y="107"/>
                      <a:pt x="441" y="110"/>
                      <a:pt x="441" y="113"/>
                    </a:cubicBezTo>
                    <a:cubicBezTo>
                      <a:pt x="441" y="116"/>
                      <a:pt x="443" y="119"/>
                      <a:pt x="447" y="119"/>
                    </a:cubicBezTo>
                    <a:cubicBezTo>
                      <a:pt x="450" y="119"/>
                      <a:pt x="453" y="116"/>
                      <a:pt x="453" y="113"/>
                    </a:cubicBezTo>
                    <a:cubicBezTo>
                      <a:pt x="453" y="110"/>
                      <a:pt x="450" y="107"/>
                      <a:pt x="447" y="107"/>
                    </a:cubicBezTo>
                    <a:close/>
                    <a:moveTo>
                      <a:pt x="447" y="120"/>
                    </a:moveTo>
                    <a:cubicBezTo>
                      <a:pt x="443" y="120"/>
                      <a:pt x="441" y="123"/>
                      <a:pt x="441" y="126"/>
                    </a:cubicBezTo>
                    <a:cubicBezTo>
                      <a:pt x="441" y="130"/>
                      <a:pt x="443" y="132"/>
                      <a:pt x="447" y="132"/>
                    </a:cubicBezTo>
                    <a:cubicBezTo>
                      <a:pt x="450" y="132"/>
                      <a:pt x="453" y="130"/>
                      <a:pt x="453" y="126"/>
                    </a:cubicBezTo>
                    <a:cubicBezTo>
                      <a:pt x="453" y="123"/>
                      <a:pt x="450" y="120"/>
                      <a:pt x="447" y="120"/>
                    </a:cubicBezTo>
                    <a:close/>
                    <a:moveTo>
                      <a:pt x="447" y="134"/>
                    </a:moveTo>
                    <a:cubicBezTo>
                      <a:pt x="443" y="134"/>
                      <a:pt x="441" y="136"/>
                      <a:pt x="441" y="140"/>
                    </a:cubicBezTo>
                    <a:cubicBezTo>
                      <a:pt x="441" y="143"/>
                      <a:pt x="443" y="146"/>
                      <a:pt x="447" y="146"/>
                    </a:cubicBezTo>
                    <a:cubicBezTo>
                      <a:pt x="450" y="146"/>
                      <a:pt x="453" y="143"/>
                      <a:pt x="453" y="140"/>
                    </a:cubicBezTo>
                    <a:cubicBezTo>
                      <a:pt x="453" y="136"/>
                      <a:pt x="450" y="134"/>
                      <a:pt x="447" y="134"/>
                    </a:cubicBezTo>
                    <a:close/>
                    <a:moveTo>
                      <a:pt x="460" y="94"/>
                    </a:moveTo>
                    <a:cubicBezTo>
                      <a:pt x="457" y="94"/>
                      <a:pt x="454" y="96"/>
                      <a:pt x="454" y="100"/>
                    </a:cubicBezTo>
                    <a:cubicBezTo>
                      <a:pt x="454" y="103"/>
                      <a:pt x="457" y="106"/>
                      <a:pt x="460" y="106"/>
                    </a:cubicBezTo>
                    <a:cubicBezTo>
                      <a:pt x="463" y="106"/>
                      <a:pt x="466" y="103"/>
                      <a:pt x="466" y="100"/>
                    </a:cubicBezTo>
                    <a:cubicBezTo>
                      <a:pt x="466" y="96"/>
                      <a:pt x="463" y="94"/>
                      <a:pt x="460" y="94"/>
                    </a:cubicBezTo>
                    <a:close/>
                    <a:moveTo>
                      <a:pt x="460" y="107"/>
                    </a:moveTo>
                    <a:cubicBezTo>
                      <a:pt x="457" y="107"/>
                      <a:pt x="454" y="110"/>
                      <a:pt x="454" y="113"/>
                    </a:cubicBezTo>
                    <a:cubicBezTo>
                      <a:pt x="454" y="116"/>
                      <a:pt x="457" y="119"/>
                      <a:pt x="460" y="119"/>
                    </a:cubicBezTo>
                    <a:cubicBezTo>
                      <a:pt x="463" y="119"/>
                      <a:pt x="466" y="116"/>
                      <a:pt x="466" y="113"/>
                    </a:cubicBezTo>
                    <a:cubicBezTo>
                      <a:pt x="466" y="110"/>
                      <a:pt x="463" y="107"/>
                      <a:pt x="460" y="107"/>
                    </a:cubicBezTo>
                    <a:close/>
                    <a:moveTo>
                      <a:pt x="460" y="120"/>
                    </a:moveTo>
                    <a:cubicBezTo>
                      <a:pt x="457" y="120"/>
                      <a:pt x="454" y="123"/>
                      <a:pt x="454" y="126"/>
                    </a:cubicBezTo>
                    <a:cubicBezTo>
                      <a:pt x="454" y="130"/>
                      <a:pt x="457" y="132"/>
                      <a:pt x="460" y="132"/>
                    </a:cubicBezTo>
                    <a:cubicBezTo>
                      <a:pt x="463" y="132"/>
                      <a:pt x="466" y="130"/>
                      <a:pt x="466" y="126"/>
                    </a:cubicBezTo>
                    <a:cubicBezTo>
                      <a:pt x="466" y="123"/>
                      <a:pt x="463" y="120"/>
                      <a:pt x="460" y="120"/>
                    </a:cubicBezTo>
                    <a:close/>
                    <a:moveTo>
                      <a:pt x="460" y="134"/>
                    </a:moveTo>
                    <a:cubicBezTo>
                      <a:pt x="457" y="134"/>
                      <a:pt x="454" y="136"/>
                      <a:pt x="454" y="140"/>
                    </a:cubicBezTo>
                    <a:cubicBezTo>
                      <a:pt x="454" y="143"/>
                      <a:pt x="457" y="146"/>
                      <a:pt x="460" y="146"/>
                    </a:cubicBezTo>
                    <a:cubicBezTo>
                      <a:pt x="463" y="146"/>
                      <a:pt x="466" y="143"/>
                      <a:pt x="466" y="140"/>
                    </a:cubicBezTo>
                    <a:cubicBezTo>
                      <a:pt x="466" y="136"/>
                      <a:pt x="463" y="134"/>
                      <a:pt x="460" y="134"/>
                    </a:cubicBezTo>
                    <a:close/>
                    <a:moveTo>
                      <a:pt x="447" y="147"/>
                    </a:moveTo>
                    <a:cubicBezTo>
                      <a:pt x="443" y="147"/>
                      <a:pt x="441" y="150"/>
                      <a:pt x="441" y="153"/>
                    </a:cubicBezTo>
                    <a:cubicBezTo>
                      <a:pt x="441" y="156"/>
                      <a:pt x="443" y="159"/>
                      <a:pt x="447" y="159"/>
                    </a:cubicBezTo>
                    <a:cubicBezTo>
                      <a:pt x="450" y="159"/>
                      <a:pt x="453" y="156"/>
                      <a:pt x="453" y="153"/>
                    </a:cubicBezTo>
                    <a:cubicBezTo>
                      <a:pt x="453" y="150"/>
                      <a:pt x="450" y="147"/>
                      <a:pt x="447" y="147"/>
                    </a:cubicBezTo>
                    <a:close/>
                    <a:moveTo>
                      <a:pt x="447" y="160"/>
                    </a:moveTo>
                    <a:cubicBezTo>
                      <a:pt x="443" y="160"/>
                      <a:pt x="441" y="163"/>
                      <a:pt x="441" y="166"/>
                    </a:cubicBezTo>
                    <a:cubicBezTo>
                      <a:pt x="441" y="170"/>
                      <a:pt x="443" y="172"/>
                      <a:pt x="447" y="172"/>
                    </a:cubicBezTo>
                    <a:cubicBezTo>
                      <a:pt x="450" y="172"/>
                      <a:pt x="453" y="170"/>
                      <a:pt x="453" y="166"/>
                    </a:cubicBezTo>
                    <a:cubicBezTo>
                      <a:pt x="453" y="163"/>
                      <a:pt x="450" y="160"/>
                      <a:pt x="447" y="160"/>
                    </a:cubicBezTo>
                    <a:close/>
                    <a:moveTo>
                      <a:pt x="447" y="174"/>
                    </a:moveTo>
                    <a:cubicBezTo>
                      <a:pt x="443" y="174"/>
                      <a:pt x="441" y="176"/>
                      <a:pt x="441" y="180"/>
                    </a:cubicBezTo>
                    <a:cubicBezTo>
                      <a:pt x="441" y="183"/>
                      <a:pt x="443" y="186"/>
                      <a:pt x="447" y="186"/>
                    </a:cubicBezTo>
                    <a:cubicBezTo>
                      <a:pt x="450" y="186"/>
                      <a:pt x="453" y="183"/>
                      <a:pt x="453" y="180"/>
                    </a:cubicBezTo>
                    <a:cubicBezTo>
                      <a:pt x="453" y="176"/>
                      <a:pt x="450" y="174"/>
                      <a:pt x="447" y="174"/>
                    </a:cubicBezTo>
                    <a:close/>
                    <a:moveTo>
                      <a:pt x="447" y="187"/>
                    </a:moveTo>
                    <a:cubicBezTo>
                      <a:pt x="443" y="187"/>
                      <a:pt x="441" y="190"/>
                      <a:pt x="441" y="193"/>
                    </a:cubicBezTo>
                    <a:cubicBezTo>
                      <a:pt x="441" y="196"/>
                      <a:pt x="443" y="199"/>
                      <a:pt x="447" y="199"/>
                    </a:cubicBezTo>
                    <a:cubicBezTo>
                      <a:pt x="450" y="199"/>
                      <a:pt x="453" y="196"/>
                      <a:pt x="453" y="193"/>
                    </a:cubicBezTo>
                    <a:cubicBezTo>
                      <a:pt x="453" y="190"/>
                      <a:pt x="450" y="187"/>
                      <a:pt x="447" y="187"/>
                    </a:cubicBezTo>
                    <a:close/>
                    <a:moveTo>
                      <a:pt x="460" y="147"/>
                    </a:moveTo>
                    <a:cubicBezTo>
                      <a:pt x="457" y="147"/>
                      <a:pt x="454" y="150"/>
                      <a:pt x="454" y="153"/>
                    </a:cubicBezTo>
                    <a:cubicBezTo>
                      <a:pt x="454" y="156"/>
                      <a:pt x="457" y="159"/>
                      <a:pt x="460" y="159"/>
                    </a:cubicBezTo>
                    <a:cubicBezTo>
                      <a:pt x="463" y="159"/>
                      <a:pt x="466" y="156"/>
                      <a:pt x="466" y="153"/>
                    </a:cubicBezTo>
                    <a:cubicBezTo>
                      <a:pt x="466" y="150"/>
                      <a:pt x="463" y="147"/>
                      <a:pt x="460" y="147"/>
                    </a:cubicBezTo>
                    <a:close/>
                    <a:moveTo>
                      <a:pt x="460" y="160"/>
                    </a:moveTo>
                    <a:cubicBezTo>
                      <a:pt x="457" y="160"/>
                      <a:pt x="454" y="163"/>
                      <a:pt x="454" y="166"/>
                    </a:cubicBezTo>
                    <a:cubicBezTo>
                      <a:pt x="454" y="170"/>
                      <a:pt x="457" y="172"/>
                      <a:pt x="460" y="172"/>
                    </a:cubicBezTo>
                    <a:cubicBezTo>
                      <a:pt x="463" y="172"/>
                      <a:pt x="466" y="170"/>
                      <a:pt x="466" y="166"/>
                    </a:cubicBezTo>
                    <a:cubicBezTo>
                      <a:pt x="466" y="163"/>
                      <a:pt x="463" y="160"/>
                      <a:pt x="460" y="160"/>
                    </a:cubicBezTo>
                    <a:close/>
                    <a:moveTo>
                      <a:pt x="460" y="174"/>
                    </a:moveTo>
                    <a:cubicBezTo>
                      <a:pt x="457" y="174"/>
                      <a:pt x="454" y="176"/>
                      <a:pt x="454" y="180"/>
                    </a:cubicBezTo>
                    <a:cubicBezTo>
                      <a:pt x="454" y="183"/>
                      <a:pt x="457" y="186"/>
                      <a:pt x="460" y="186"/>
                    </a:cubicBezTo>
                    <a:cubicBezTo>
                      <a:pt x="463" y="186"/>
                      <a:pt x="466" y="183"/>
                      <a:pt x="466" y="180"/>
                    </a:cubicBezTo>
                    <a:cubicBezTo>
                      <a:pt x="466" y="176"/>
                      <a:pt x="463" y="174"/>
                      <a:pt x="460" y="174"/>
                    </a:cubicBezTo>
                    <a:close/>
                    <a:moveTo>
                      <a:pt x="460" y="187"/>
                    </a:moveTo>
                    <a:cubicBezTo>
                      <a:pt x="457" y="187"/>
                      <a:pt x="454" y="190"/>
                      <a:pt x="454" y="193"/>
                    </a:cubicBezTo>
                    <a:cubicBezTo>
                      <a:pt x="454" y="196"/>
                      <a:pt x="457" y="199"/>
                      <a:pt x="460" y="199"/>
                    </a:cubicBezTo>
                    <a:cubicBezTo>
                      <a:pt x="463" y="199"/>
                      <a:pt x="466" y="196"/>
                      <a:pt x="466" y="193"/>
                    </a:cubicBezTo>
                    <a:cubicBezTo>
                      <a:pt x="466" y="190"/>
                      <a:pt x="463" y="187"/>
                      <a:pt x="460" y="187"/>
                    </a:cubicBezTo>
                    <a:close/>
                    <a:moveTo>
                      <a:pt x="447" y="200"/>
                    </a:moveTo>
                    <a:cubicBezTo>
                      <a:pt x="443" y="200"/>
                      <a:pt x="441" y="203"/>
                      <a:pt x="441" y="206"/>
                    </a:cubicBezTo>
                    <a:cubicBezTo>
                      <a:pt x="441" y="210"/>
                      <a:pt x="443" y="212"/>
                      <a:pt x="447" y="212"/>
                    </a:cubicBezTo>
                    <a:cubicBezTo>
                      <a:pt x="450" y="212"/>
                      <a:pt x="453" y="210"/>
                      <a:pt x="453" y="206"/>
                    </a:cubicBezTo>
                    <a:cubicBezTo>
                      <a:pt x="453" y="203"/>
                      <a:pt x="450" y="200"/>
                      <a:pt x="447" y="200"/>
                    </a:cubicBezTo>
                    <a:close/>
                    <a:moveTo>
                      <a:pt x="447" y="214"/>
                    </a:moveTo>
                    <a:cubicBezTo>
                      <a:pt x="443" y="214"/>
                      <a:pt x="441" y="217"/>
                      <a:pt x="441" y="220"/>
                    </a:cubicBezTo>
                    <a:cubicBezTo>
                      <a:pt x="441" y="223"/>
                      <a:pt x="443" y="226"/>
                      <a:pt x="447" y="226"/>
                    </a:cubicBezTo>
                    <a:cubicBezTo>
                      <a:pt x="450" y="226"/>
                      <a:pt x="453" y="223"/>
                      <a:pt x="453" y="220"/>
                    </a:cubicBezTo>
                    <a:cubicBezTo>
                      <a:pt x="453" y="217"/>
                      <a:pt x="450" y="214"/>
                      <a:pt x="447" y="214"/>
                    </a:cubicBezTo>
                    <a:close/>
                    <a:moveTo>
                      <a:pt x="447" y="227"/>
                    </a:moveTo>
                    <a:cubicBezTo>
                      <a:pt x="443" y="227"/>
                      <a:pt x="441" y="230"/>
                      <a:pt x="441" y="233"/>
                    </a:cubicBezTo>
                    <a:cubicBezTo>
                      <a:pt x="441" y="237"/>
                      <a:pt x="443" y="239"/>
                      <a:pt x="447" y="239"/>
                    </a:cubicBezTo>
                    <a:cubicBezTo>
                      <a:pt x="450" y="239"/>
                      <a:pt x="453" y="237"/>
                      <a:pt x="453" y="233"/>
                    </a:cubicBezTo>
                    <a:cubicBezTo>
                      <a:pt x="453" y="230"/>
                      <a:pt x="450" y="227"/>
                      <a:pt x="447" y="227"/>
                    </a:cubicBezTo>
                    <a:close/>
                    <a:moveTo>
                      <a:pt x="460" y="200"/>
                    </a:moveTo>
                    <a:cubicBezTo>
                      <a:pt x="457" y="200"/>
                      <a:pt x="454" y="203"/>
                      <a:pt x="454" y="206"/>
                    </a:cubicBezTo>
                    <a:cubicBezTo>
                      <a:pt x="454" y="210"/>
                      <a:pt x="457" y="212"/>
                      <a:pt x="460" y="212"/>
                    </a:cubicBezTo>
                    <a:cubicBezTo>
                      <a:pt x="463" y="212"/>
                      <a:pt x="466" y="210"/>
                      <a:pt x="466" y="206"/>
                    </a:cubicBezTo>
                    <a:cubicBezTo>
                      <a:pt x="466" y="203"/>
                      <a:pt x="463" y="200"/>
                      <a:pt x="460" y="200"/>
                    </a:cubicBezTo>
                    <a:close/>
                    <a:moveTo>
                      <a:pt x="447" y="281"/>
                    </a:moveTo>
                    <a:cubicBezTo>
                      <a:pt x="443" y="281"/>
                      <a:pt x="441" y="283"/>
                      <a:pt x="441" y="287"/>
                    </a:cubicBezTo>
                    <a:cubicBezTo>
                      <a:pt x="441" y="290"/>
                      <a:pt x="443" y="293"/>
                      <a:pt x="447" y="293"/>
                    </a:cubicBezTo>
                    <a:cubicBezTo>
                      <a:pt x="450" y="293"/>
                      <a:pt x="453" y="290"/>
                      <a:pt x="453" y="287"/>
                    </a:cubicBezTo>
                    <a:cubicBezTo>
                      <a:pt x="453" y="283"/>
                      <a:pt x="450" y="281"/>
                      <a:pt x="447" y="281"/>
                    </a:cubicBezTo>
                    <a:close/>
                    <a:moveTo>
                      <a:pt x="447" y="294"/>
                    </a:moveTo>
                    <a:cubicBezTo>
                      <a:pt x="443" y="294"/>
                      <a:pt x="441" y="297"/>
                      <a:pt x="441" y="300"/>
                    </a:cubicBezTo>
                    <a:cubicBezTo>
                      <a:pt x="441" y="303"/>
                      <a:pt x="443" y="306"/>
                      <a:pt x="447" y="306"/>
                    </a:cubicBezTo>
                    <a:cubicBezTo>
                      <a:pt x="450" y="306"/>
                      <a:pt x="453" y="303"/>
                      <a:pt x="453" y="300"/>
                    </a:cubicBezTo>
                    <a:cubicBezTo>
                      <a:pt x="453" y="297"/>
                      <a:pt x="450" y="294"/>
                      <a:pt x="447" y="294"/>
                    </a:cubicBezTo>
                    <a:close/>
                    <a:moveTo>
                      <a:pt x="460" y="294"/>
                    </a:moveTo>
                    <a:cubicBezTo>
                      <a:pt x="457" y="294"/>
                      <a:pt x="454" y="297"/>
                      <a:pt x="454" y="300"/>
                    </a:cubicBezTo>
                    <a:cubicBezTo>
                      <a:pt x="454" y="303"/>
                      <a:pt x="457" y="306"/>
                      <a:pt x="460" y="306"/>
                    </a:cubicBezTo>
                    <a:cubicBezTo>
                      <a:pt x="463" y="306"/>
                      <a:pt x="466" y="303"/>
                      <a:pt x="466" y="300"/>
                    </a:cubicBezTo>
                    <a:cubicBezTo>
                      <a:pt x="466" y="297"/>
                      <a:pt x="463" y="294"/>
                      <a:pt x="460" y="294"/>
                    </a:cubicBezTo>
                    <a:close/>
                    <a:moveTo>
                      <a:pt x="447" y="307"/>
                    </a:moveTo>
                    <a:cubicBezTo>
                      <a:pt x="443" y="307"/>
                      <a:pt x="441" y="310"/>
                      <a:pt x="441" y="313"/>
                    </a:cubicBezTo>
                    <a:cubicBezTo>
                      <a:pt x="441" y="317"/>
                      <a:pt x="443" y="319"/>
                      <a:pt x="447" y="319"/>
                    </a:cubicBezTo>
                    <a:cubicBezTo>
                      <a:pt x="450" y="319"/>
                      <a:pt x="453" y="317"/>
                      <a:pt x="453" y="313"/>
                    </a:cubicBezTo>
                    <a:cubicBezTo>
                      <a:pt x="453" y="310"/>
                      <a:pt x="450" y="307"/>
                      <a:pt x="447" y="307"/>
                    </a:cubicBezTo>
                    <a:close/>
                    <a:moveTo>
                      <a:pt x="447" y="347"/>
                    </a:moveTo>
                    <a:cubicBezTo>
                      <a:pt x="443" y="347"/>
                      <a:pt x="441" y="350"/>
                      <a:pt x="441" y="353"/>
                    </a:cubicBezTo>
                    <a:cubicBezTo>
                      <a:pt x="441" y="357"/>
                      <a:pt x="443" y="359"/>
                      <a:pt x="447" y="359"/>
                    </a:cubicBezTo>
                    <a:cubicBezTo>
                      <a:pt x="450" y="359"/>
                      <a:pt x="453" y="357"/>
                      <a:pt x="453" y="353"/>
                    </a:cubicBezTo>
                    <a:cubicBezTo>
                      <a:pt x="453" y="350"/>
                      <a:pt x="450" y="347"/>
                      <a:pt x="447" y="347"/>
                    </a:cubicBezTo>
                    <a:close/>
                    <a:moveTo>
                      <a:pt x="460" y="307"/>
                    </a:moveTo>
                    <a:cubicBezTo>
                      <a:pt x="457" y="307"/>
                      <a:pt x="454" y="310"/>
                      <a:pt x="454" y="313"/>
                    </a:cubicBezTo>
                    <a:cubicBezTo>
                      <a:pt x="454" y="317"/>
                      <a:pt x="457" y="319"/>
                      <a:pt x="460" y="319"/>
                    </a:cubicBezTo>
                    <a:cubicBezTo>
                      <a:pt x="463" y="319"/>
                      <a:pt x="466" y="317"/>
                      <a:pt x="466" y="313"/>
                    </a:cubicBezTo>
                    <a:cubicBezTo>
                      <a:pt x="466" y="310"/>
                      <a:pt x="463" y="307"/>
                      <a:pt x="460" y="307"/>
                    </a:cubicBezTo>
                    <a:close/>
                    <a:moveTo>
                      <a:pt x="460" y="347"/>
                    </a:moveTo>
                    <a:cubicBezTo>
                      <a:pt x="457" y="347"/>
                      <a:pt x="454" y="350"/>
                      <a:pt x="454" y="353"/>
                    </a:cubicBezTo>
                    <a:cubicBezTo>
                      <a:pt x="454" y="357"/>
                      <a:pt x="457" y="359"/>
                      <a:pt x="460" y="359"/>
                    </a:cubicBezTo>
                    <a:cubicBezTo>
                      <a:pt x="463" y="359"/>
                      <a:pt x="466" y="357"/>
                      <a:pt x="466" y="353"/>
                    </a:cubicBezTo>
                    <a:cubicBezTo>
                      <a:pt x="466" y="350"/>
                      <a:pt x="463" y="347"/>
                      <a:pt x="460" y="347"/>
                    </a:cubicBezTo>
                    <a:close/>
                    <a:moveTo>
                      <a:pt x="447" y="361"/>
                    </a:moveTo>
                    <a:cubicBezTo>
                      <a:pt x="443" y="361"/>
                      <a:pt x="441" y="363"/>
                      <a:pt x="441" y="367"/>
                    </a:cubicBezTo>
                    <a:cubicBezTo>
                      <a:pt x="441" y="370"/>
                      <a:pt x="443" y="373"/>
                      <a:pt x="447" y="373"/>
                    </a:cubicBezTo>
                    <a:cubicBezTo>
                      <a:pt x="450" y="373"/>
                      <a:pt x="453" y="370"/>
                      <a:pt x="453" y="367"/>
                    </a:cubicBezTo>
                    <a:cubicBezTo>
                      <a:pt x="453" y="363"/>
                      <a:pt x="450" y="361"/>
                      <a:pt x="447" y="361"/>
                    </a:cubicBezTo>
                    <a:close/>
                    <a:moveTo>
                      <a:pt x="447" y="374"/>
                    </a:moveTo>
                    <a:cubicBezTo>
                      <a:pt x="443" y="374"/>
                      <a:pt x="441" y="377"/>
                      <a:pt x="441" y="380"/>
                    </a:cubicBezTo>
                    <a:cubicBezTo>
                      <a:pt x="441" y="383"/>
                      <a:pt x="443" y="386"/>
                      <a:pt x="447" y="386"/>
                    </a:cubicBezTo>
                    <a:cubicBezTo>
                      <a:pt x="450" y="386"/>
                      <a:pt x="453" y="383"/>
                      <a:pt x="453" y="380"/>
                    </a:cubicBezTo>
                    <a:cubicBezTo>
                      <a:pt x="453" y="377"/>
                      <a:pt x="450" y="374"/>
                      <a:pt x="447" y="374"/>
                    </a:cubicBezTo>
                    <a:close/>
                    <a:moveTo>
                      <a:pt x="447" y="387"/>
                    </a:moveTo>
                    <a:cubicBezTo>
                      <a:pt x="443" y="387"/>
                      <a:pt x="441" y="390"/>
                      <a:pt x="441" y="393"/>
                    </a:cubicBezTo>
                    <a:cubicBezTo>
                      <a:pt x="441" y="397"/>
                      <a:pt x="443" y="399"/>
                      <a:pt x="447" y="399"/>
                    </a:cubicBezTo>
                    <a:cubicBezTo>
                      <a:pt x="450" y="399"/>
                      <a:pt x="453" y="397"/>
                      <a:pt x="453" y="393"/>
                    </a:cubicBezTo>
                    <a:cubicBezTo>
                      <a:pt x="453" y="390"/>
                      <a:pt x="450" y="387"/>
                      <a:pt x="447" y="387"/>
                    </a:cubicBezTo>
                    <a:close/>
                    <a:moveTo>
                      <a:pt x="447" y="401"/>
                    </a:moveTo>
                    <a:cubicBezTo>
                      <a:pt x="443" y="401"/>
                      <a:pt x="441" y="404"/>
                      <a:pt x="441" y="407"/>
                    </a:cubicBezTo>
                    <a:cubicBezTo>
                      <a:pt x="441" y="410"/>
                      <a:pt x="443" y="413"/>
                      <a:pt x="447" y="413"/>
                    </a:cubicBezTo>
                    <a:cubicBezTo>
                      <a:pt x="450" y="413"/>
                      <a:pt x="453" y="410"/>
                      <a:pt x="453" y="407"/>
                    </a:cubicBezTo>
                    <a:cubicBezTo>
                      <a:pt x="453" y="404"/>
                      <a:pt x="450" y="401"/>
                      <a:pt x="447" y="401"/>
                    </a:cubicBezTo>
                    <a:close/>
                    <a:moveTo>
                      <a:pt x="460" y="361"/>
                    </a:moveTo>
                    <a:cubicBezTo>
                      <a:pt x="457" y="361"/>
                      <a:pt x="454" y="363"/>
                      <a:pt x="454" y="367"/>
                    </a:cubicBezTo>
                    <a:cubicBezTo>
                      <a:pt x="454" y="370"/>
                      <a:pt x="457" y="373"/>
                      <a:pt x="460" y="373"/>
                    </a:cubicBezTo>
                    <a:cubicBezTo>
                      <a:pt x="463" y="373"/>
                      <a:pt x="466" y="370"/>
                      <a:pt x="466" y="367"/>
                    </a:cubicBezTo>
                    <a:cubicBezTo>
                      <a:pt x="466" y="363"/>
                      <a:pt x="463" y="361"/>
                      <a:pt x="460" y="361"/>
                    </a:cubicBezTo>
                    <a:close/>
                    <a:moveTo>
                      <a:pt x="460" y="374"/>
                    </a:moveTo>
                    <a:cubicBezTo>
                      <a:pt x="457" y="374"/>
                      <a:pt x="454" y="377"/>
                      <a:pt x="454" y="380"/>
                    </a:cubicBezTo>
                    <a:cubicBezTo>
                      <a:pt x="454" y="383"/>
                      <a:pt x="457" y="386"/>
                      <a:pt x="460" y="386"/>
                    </a:cubicBezTo>
                    <a:cubicBezTo>
                      <a:pt x="463" y="386"/>
                      <a:pt x="466" y="383"/>
                      <a:pt x="466" y="380"/>
                    </a:cubicBezTo>
                    <a:cubicBezTo>
                      <a:pt x="466" y="377"/>
                      <a:pt x="463" y="374"/>
                      <a:pt x="460" y="374"/>
                    </a:cubicBezTo>
                    <a:close/>
                    <a:moveTo>
                      <a:pt x="460" y="387"/>
                    </a:moveTo>
                    <a:cubicBezTo>
                      <a:pt x="457" y="387"/>
                      <a:pt x="454" y="390"/>
                      <a:pt x="454" y="393"/>
                    </a:cubicBezTo>
                    <a:cubicBezTo>
                      <a:pt x="454" y="397"/>
                      <a:pt x="457" y="399"/>
                      <a:pt x="460" y="399"/>
                    </a:cubicBezTo>
                    <a:cubicBezTo>
                      <a:pt x="463" y="399"/>
                      <a:pt x="466" y="397"/>
                      <a:pt x="466" y="393"/>
                    </a:cubicBezTo>
                    <a:cubicBezTo>
                      <a:pt x="466" y="390"/>
                      <a:pt x="463" y="387"/>
                      <a:pt x="460" y="387"/>
                    </a:cubicBezTo>
                    <a:close/>
                    <a:moveTo>
                      <a:pt x="460" y="401"/>
                    </a:moveTo>
                    <a:cubicBezTo>
                      <a:pt x="457" y="401"/>
                      <a:pt x="454" y="404"/>
                      <a:pt x="454" y="407"/>
                    </a:cubicBezTo>
                    <a:cubicBezTo>
                      <a:pt x="454" y="410"/>
                      <a:pt x="457" y="413"/>
                      <a:pt x="460" y="413"/>
                    </a:cubicBezTo>
                    <a:cubicBezTo>
                      <a:pt x="463" y="413"/>
                      <a:pt x="466" y="410"/>
                      <a:pt x="466" y="407"/>
                    </a:cubicBezTo>
                    <a:cubicBezTo>
                      <a:pt x="466" y="404"/>
                      <a:pt x="463" y="401"/>
                      <a:pt x="460" y="401"/>
                    </a:cubicBezTo>
                    <a:close/>
                    <a:moveTo>
                      <a:pt x="447" y="414"/>
                    </a:moveTo>
                    <a:cubicBezTo>
                      <a:pt x="443" y="414"/>
                      <a:pt x="441" y="417"/>
                      <a:pt x="441" y="420"/>
                    </a:cubicBezTo>
                    <a:cubicBezTo>
                      <a:pt x="441" y="423"/>
                      <a:pt x="443" y="426"/>
                      <a:pt x="447" y="426"/>
                    </a:cubicBezTo>
                    <a:cubicBezTo>
                      <a:pt x="450" y="426"/>
                      <a:pt x="453" y="423"/>
                      <a:pt x="453" y="420"/>
                    </a:cubicBezTo>
                    <a:cubicBezTo>
                      <a:pt x="453" y="417"/>
                      <a:pt x="450" y="414"/>
                      <a:pt x="447" y="414"/>
                    </a:cubicBezTo>
                    <a:close/>
                    <a:moveTo>
                      <a:pt x="447" y="428"/>
                    </a:moveTo>
                    <a:cubicBezTo>
                      <a:pt x="443" y="428"/>
                      <a:pt x="441" y="430"/>
                      <a:pt x="441" y="434"/>
                    </a:cubicBezTo>
                    <a:cubicBezTo>
                      <a:pt x="441" y="437"/>
                      <a:pt x="443" y="440"/>
                      <a:pt x="447" y="440"/>
                    </a:cubicBezTo>
                    <a:cubicBezTo>
                      <a:pt x="450" y="440"/>
                      <a:pt x="453" y="437"/>
                      <a:pt x="453" y="434"/>
                    </a:cubicBezTo>
                    <a:cubicBezTo>
                      <a:pt x="453" y="430"/>
                      <a:pt x="450" y="428"/>
                      <a:pt x="447" y="428"/>
                    </a:cubicBezTo>
                    <a:close/>
                    <a:moveTo>
                      <a:pt x="447" y="441"/>
                    </a:moveTo>
                    <a:cubicBezTo>
                      <a:pt x="443" y="441"/>
                      <a:pt x="441" y="444"/>
                      <a:pt x="441" y="447"/>
                    </a:cubicBezTo>
                    <a:cubicBezTo>
                      <a:pt x="441" y="450"/>
                      <a:pt x="443" y="453"/>
                      <a:pt x="447" y="453"/>
                    </a:cubicBezTo>
                    <a:cubicBezTo>
                      <a:pt x="450" y="453"/>
                      <a:pt x="453" y="450"/>
                      <a:pt x="453" y="447"/>
                    </a:cubicBezTo>
                    <a:cubicBezTo>
                      <a:pt x="453" y="444"/>
                      <a:pt x="450" y="441"/>
                      <a:pt x="447" y="441"/>
                    </a:cubicBezTo>
                    <a:close/>
                    <a:moveTo>
                      <a:pt x="447" y="454"/>
                    </a:moveTo>
                    <a:cubicBezTo>
                      <a:pt x="443" y="454"/>
                      <a:pt x="441" y="457"/>
                      <a:pt x="441" y="460"/>
                    </a:cubicBezTo>
                    <a:cubicBezTo>
                      <a:pt x="441" y="464"/>
                      <a:pt x="443" y="466"/>
                      <a:pt x="447" y="466"/>
                    </a:cubicBezTo>
                    <a:cubicBezTo>
                      <a:pt x="450" y="466"/>
                      <a:pt x="453" y="464"/>
                      <a:pt x="453" y="460"/>
                    </a:cubicBezTo>
                    <a:cubicBezTo>
                      <a:pt x="453" y="457"/>
                      <a:pt x="450" y="454"/>
                      <a:pt x="447" y="454"/>
                    </a:cubicBezTo>
                    <a:close/>
                    <a:moveTo>
                      <a:pt x="460" y="414"/>
                    </a:moveTo>
                    <a:cubicBezTo>
                      <a:pt x="457" y="414"/>
                      <a:pt x="454" y="417"/>
                      <a:pt x="454" y="420"/>
                    </a:cubicBezTo>
                    <a:cubicBezTo>
                      <a:pt x="454" y="423"/>
                      <a:pt x="457" y="426"/>
                      <a:pt x="460" y="426"/>
                    </a:cubicBezTo>
                    <a:cubicBezTo>
                      <a:pt x="463" y="426"/>
                      <a:pt x="466" y="423"/>
                      <a:pt x="466" y="420"/>
                    </a:cubicBezTo>
                    <a:cubicBezTo>
                      <a:pt x="466" y="417"/>
                      <a:pt x="463" y="414"/>
                      <a:pt x="460" y="414"/>
                    </a:cubicBezTo>
                    <a:close/>
                    <a:moveTo>
                      <a:pt x="460" y="428"/>
                    </a:moveTo>
                    <a:cubicBezTo>
                      <a:pt x="457" y="428"/>
                      <a:pt x="454" y="430"/>
                      <a:pt x="454" y="434"/>
                    </a:cubicBezTo>
                    <a:cubicBezTo>
                      <a:pt x="454" y="437"/>
                      <a:pt x="457" y="440"/>
                      <a:pt x="460" y="440"/>
                    </a:cubicBezTo>
                    <a:cubicBezTo>
                      <a:pt x="463" y="440"/>
                      <a:pt x="466" y="437"/>
                      <a:pt x="466" y="434"/>
                    </a:cubicBezTo>
                    <a:cubicBezTo>
                      <a:pt x="466" y="430"/>
                      <a:pt x="463" y="428"/>
                      <a:pt x="460" y="428"/>
                    </a:cubicBezTo>
                    <a:close/>
                    <a:moveTo>
                      <a:pt x="460" y="441"/>
                    </a:moveTo>
                    <a:cubicBezTo>
                      <a:pt x="457" y="441"/>
                      <a:pt x="454" y="444"/>
                      <a:pt x="454" y="447"/>
                    </a:cubicBezTo>
                    <a:cubicBezTo>
                      <a:pt x="454" y="450"/>
                      <a:pt x="457" y="453"/>
                      <a:pt x="460" y="453"/>
                    </a:cubicBezTo>
                    <a:cubicBezTo>
                      <a:pt x="463" y="453"/>
                      <a:pt x="466" y="450"/>
                      <a:pt x="466" y="447"/>
                    </a:cubicBezTo>
                    <a:cubicBezTo>
                      <a:pt x="466" y="444"/>
                      <a:pt x="463" y="441"/>
                      <a:pt x="460" y="441"/>
                    </a:cubicBezTo>
                    <a:close/>
                    <a:moveTo>
                      <a:pt x="460" y="454"/>
                    </a:moveTo>
                    <a:cubicBezTo>
                      <a:pt x="457" y="454"/>
                      <a:pt x="454" y="457"/>
                      <a:pt x="454" y="460"/>
                    </a:cubicBezTo>
                    <a:cubicBezTo>
                      <a:pt x="454" y="464"/>
                      <a:pt x="457" y="466"/>
                      <a:pt x="460" y="466"/>
                    </a:cubicBezTo>
                    <a:cubicBezTo>
                      <a:pt x="463" y="466"/>
                      <a:pt x="466" y="464"/>
                      <a:pt x="466" y="460"/>
                    </a:cubicBezTo>
                    <a:cubicBezTo>
                      <a:pt x="466" y="457"/>
                      <a:pt x="463" y="454"/>
                      <a:pt x="460" y="454"/>
                    </a:cubicBezTo>
                    <a:close/>
                    <a:moveTo>
                      <a:pt x="447" y="468"/>
                    </a:moveTo>
                    <a:cubicBezTo>
                      <a:pt x="443" y="468"/>
                      <a:pt x="441" y="470"/>
                      <a:pt x="441" y="474"/>
                    </a:cubicBezTo>
                    <a:cubicBezTo>
                      <a:pt x="441" y="477"/>
                      <a:pt x="443" y="480"/>
                      <a:pt x="447" y="480"/>
                    </a:cubicBezTo>
                    <a:cubicBezTo>
                      <a:pt x="450" y="480"/>
                      <a:pt x="453" y="477"/>
                      <a:pt x="453" y="474"/>
                    </a:cubicBezTo>
                    <a:cubicBezTo>
                      <a:pt x="453" y="470"/>
                      <a:pt x="450" y="468"/>
                      <a:pt x="447" y="468"/>
                    </a:cubicBezTo>
                    <a:close/>
                    <a:moveTo>
                      <a:pt x="460" y="468"/>
                    </a:moveTo>
                    <a:cubicBezTo>
                      <a:pt x="457" y="468"/>
                      <a:pt x="454" y="470"/>
                      <a:pt x="454" y="474"/>
                    </a:cubicBezTo>
                    <a:cubicBezTo>
                      <a:pt x="454" y="477"/>
                      <a:pt x="457" y="480"/>
                      <a:pt x="460" y="480"/>
                    </a:cubicBezTo>
                    <a:cubicBezTo>
                      <a:pt x="463" y="480"/>
                      <a:pt x="466" y="477"/>
                      <a:pt x="466" y="474"/>
                    </a:cubicBezTo>
                    <a:cubicBezTo>
                      <a:pt x="466" y="470"/>
                      <a:pt x="463" y="468"/>
                      <a:pt x="460" y="468"/>
                    </a:cubicBezTo>
                    <a:close/>
                    <a:moveTo>
                      <a:pt x="460" y="588"/>
                    </a:moveTo>
                    <a:cubicBezTo>
                      <a:pt x="457" y="588"/>
                      <a:pt x="454" y="590"/>
                      <a:pt x="454" y="594"/>
                    </a:cubicBezTo>
                    <a:cubicBezTo>
                      <a:pt x="454" y="597"/>
                      <a:pt x="457" y="600"/>
                      <a:pt x="460" y="600"/>
                    </a:cubicBezTo>
                    <a:cubicBezTo>
                      <a:pt x="463" y="600"/>
                      <a:pt x="466" y="597"/>
                      <a:pt x="466" y="594"/>
                    </a:cubicBezTo>
                    <a:cubicBezTo>
                      <a:pt x="466" y="590"/>
                      <a:pt x="463" y="588"/>
                      <a:pt x="460" y="588"/>
                    </a:cubicBezTo>
                    <a:close/>
                    <a:moveTo>
                      <a:pt x="460" y="601"/>
                    </a:moveTo>
                    <a:cubicBezTo>
                      <a:pt x="457" y="601"/>
                      <a:pt x="454" y="604"/>
                      <a:pt x="454" y="607"/>
                    </a:cubicBezTo>
                    <a:cubicBezTo>
                      <a:pt x="454" y="610"/>
                      <a:pt x="457" y="613"/>
                      <a:pt x="460" y="613"/>
                    </a:cubicBezTo>
                    <a:cubicBezTo>
                      <a:pt x="463" y="613"/>
                      <a:pt x="466" y="610"/>
                      <a:pt x="466" y="607"/>
                    </a:cubicBezTo>
                    <a:cubicBezTo>
                      <a:pt x="466" y="604"/>
                      <a:pt x="463" y="601"/>
                      <a:pt x="460" y="601"/>
                    </a:cubicBezTo>
                    <a:close/>
                    <a:moveTo>
                      <a:pt x="460" y="615"/>
                    </a:moveTo>
                    <a:cubicBezTo>
                      <a:pt x="457" y="615"/>
                      <a:pt x="454" y="617"/>
                      <a:pt x="454" y="621"/>
                    </a:cubicBezTo>
                    <a:cubicBezTo>
                      <a:pt x="454" y="624"/>
                      <a:pt x="457" y="627"/>
                      <a:pt x="460" y="627"/>
                    </a:cubicBezTo>
                    <a:cubicBezTo>
                      <a:pt x="463" y="627"/>
                      <a:pt x="466" y="624"/>
                      <a:pt x="466" y="621"/>
                    </a:cubicBezTo>
                    <a:cubicBezTo>
                      <a:pt x="466" y="617"/>
                      <a:pt x="463" y="615"/>
                      <a:pt x="460" y="615"/>
                    </a:cubicBezTo>
                    <a:close/>
                    <a:moveTo>
                      <a:pt x="460" y="628"/>
                    </a:moveTo>
                    <a:cubicBezTo>
                      <a:pt x="457" y="628"/>
                      <a:pt x="454" y="631"/>
                      <a:pt x="454" y="634"/>
                    </a:cubicBezTo>
                    <a:cubicBezTo>
                      <a:pt x="454" y="637"/>
                      <a:pt x="457" y="640"/>
                      <a:pt x="460" y="640"/>
                    </a:cubicBezTo>
                    <a:cubicBezTo>
                      <a:pt x="463" y="640"/>
                      <a:pt x="466" y="637"/>
                      <a:pt x="466" y="634"/>
                    </a:cubicBezTo>
                    <a:cubicBezTo>
                      <a:pt x="466" y="631"/>
                      <a:pt x="463" y="628"/>
                      <a:pt x="460" y="628"/>
                    </a:cubicBezTo>
                    <a:close/>
                    <a:moveTo>
                      <a:pt x="460" y="641"/>
                    </a:moveTo>
                    <a:cubicBezTo>
                      <a:pt x="457" y="641"/>
                      <a:pt x="454" y="644"/>
                      <a:pt x="454" y="647"/>
                    </a:cubicBezTo>
                    <a:cubicBezTo>
                      <a:pt x="454" y="651"/>
                      <a:pt x="457" y="653"/>
                      <a:pt x="460" y="653"/>
                    </a:cubicBezTo>
                    <a:cubicBezTo>
                      <a:pt x="463" y="653"/>
                      <a:pt x="466" y="651"/>
                      <a:pt x="466" y="647"/>
                    </a:cubicBezTo>
                    <a:cubicBezTo>
                      <a:pt x="466" y="644"/>
                      <a:pt x="463" y="641"/>
                      <a:pt x="460" y="641"/>
                    </a:cubicBezTo>
                    <a:close/>
                    <a:moveTo>
                      <a:pt x="460" y="655"/>
                    </a:moveTo>
                    <a:cubicBezTo>
                      <a:pt x="457" y="655"/>
                      <a:pt x="454" y="657"/>
                      <a:pt x="454" y="661"/>
                    </a:cubicBezTo>
                    <a:cubicBezTo>
                      <a:pt x="454" y="664"/>
                      <a:pt x="457" y="667"/>
                      <a:pt x="460" y="667"/>
                    </a:cubicBezTo>
                    <a:cubicBezTo>
                      <a:pt x="463" y="667"/>
                      <a:pt x="466" y="664"/>
                      <a:pt x="466" y="661"/>
                    </a:cubicBezTo>
                    <a:cubicBezTo>
                      <a:pt x="466" y="657"/>
                      <a:pt x="463" y="655"/>
                      <a:pt x="460" y="655"/>
                    </a:cubicBezTo>
                    <a:close/>
                    <a:moveTo>
                      <a:pt x="473" y="13"/>
                    </a:moveTo>
                    <a:cubicBezTo>
                      <a:pt x="470" y="13"/>
                      <a:pt x="467" y="16"/>
                      <a:pt x="467" y="19"/>
                    </a:cubicBezTo>
                    <a:cubicBezTo>
                      <a:pt x="467" y="23"/>
                      <a:pt x="470" y="25"/>
                      <a:pt x="473" y="25"/>
                    </a:cubicBezTo>
                    <a:cubicBezTo>
                      <a:pt x="477" y="25"/>
                      <a:pt x="479" y="23"/>
                      <a:pt x="479" y="19"/>
                    </a:cubicBezTo>
                    <a:cubicBezTo>
                      <a:pt x="479" y="16"/>
                      <a:pt x="477" y="13"/>
                      <a:pt x="473" y="13"/>
                    </a:cubicBezTo>
                    <a:close/>
                    <a:moveTo>
                      <a:pt x="433" y="0"/>
                    </a:moveTo>
                    <a:cubicBezTo>
                      <a:pt x="430" y="0"/>
                      <a:pt x="427" y="3"/>
                      <a:pt x="427" y="6"/>
                    </a:cubicBezTo>
                    <a:cubicBezTo>
                      <a:pt x="427" y="9"/>
                      <a:pt x="430" y="12"/>
                      <a:pt x="433" y="12"/>
                    </a:cubicBezTo>
                    <a:cubicBezTo>
                      <a:pt x="437" y="12"/>
                      <a:pt x="439" y="9"/>
                      <a:pt x="439" y="6"/>
                    </a:cubicBezTo>
                    <a:cubicBezTo>
                      <a:pt x="439" y="3"/>
                      <a:pt x="437" y="0"/>
                      <a:pt x="433" y="0"/>
                    </a:cubicBezTo>
                    <a:close/>
                    <a:moveTo>
                      <a:pt x="447" y="0"/>
                    </a:moveTo>
                    <a:cubicBezTo>
                      <a:pt x="443" y="0"/>
                      <a:pt x="441" y="3"/>
                      <a:pt x="441" y="6"/>
                    </a:cubicBezTo>
                    <a:cubicBezTo>
                      <a:pt x="441" y="9"/>
                      <a:pt x="443" y="12"/>
                      <a:pt x="447" y="12"/>
                    </a:cubicBezTo>
                    <a:cubicBezTo>
                      <a:pt x="450" y="12"/>
                      <a:pt x="453" y="9"/>
                      <a:pt x="453" y="6"/>
                    </a:cubicBezTo>
                    <a:cubicBezTo>
                      <a:pt x="453" y="3"/>
                      <a:pt x="450" y="0"/>
                      <a:pt x="447" y="0"/>
                    </a:cubicBezTo>
                    <a:close/>
                    <a:moveTo>
                      <a:pt x="460" y="0"/>
                    </a:moveTo>
                    <a:cubicBezTo>
                      <a:pt x="457" y="0"/>
                      <a:pt x="454" y="3"/>
                      <a:pt x="454" y="6"/>
                    </a:cubicBezTo>
                    <a:cubicBezTo>
                      <a:pt x="454" y="9"/>
                      <a:pt x="457" y="12"/>
                      <a:pt x="460" y="12"/>
                    </a:cubicBezTo>
                    <a:cubicBezTo>
                      <a:pt x="463" y="12"/>
                      <a:pt x="466" y="9"/>
                      <a:pt x="466" y="6"/>
                    </a:cubicBezTo>
                    <a:cubicBezTo>
                      <a:pt x="466" y="3"/>
                      <a:pt x="463" y="0"/>
                      <a:pt x="460" y="0"/>
                    </a:cubicBezTo>
                    <a:close/>
                    <a:moveTo>
                      <a:pt x="473" y="0"/>
                    </a:moveTo>
                    <a:cubicBezTo>
                      <a:pt x="470" y="0"/>
                      <a:pt x="467" y="3"/>
                      <a:pt x="467" y="6"/>
                    </a:cubicBezTo>
                    <a:cubicBezTo>
                      <a:pt x="467" y="9"/>
                      <a:pt x="470" y="12"/>
                      <a:pt x="473" y="12"/>
                    </a:cubicBezTo>
                    <a:cubicBezTo>
                      <a:pt x="477" y="12"/>
                      <a:pt x="479" y="9"/>
                      <a:pt x="479" y="6"/>
                    </a:cubicBezTo>
                    <a:cubicBezTo>
                      <a:pt x="479" y="3"/>
                      <a:pt x="477" y="0"/>
                      <a:pt x="473" y="0"/>
                    </a:cubicBezTo>
                    <a:close/>
                    <a:moveTo>
                      <a:pt x="473" y="27"/>
                    </a:moveTo>
                    <a:cubicBezTo>
                      <a:pt x="470" y="27"/>
                      <a:pt x="467" y="30"/>
                      <a:pt x="467" y="33"/>
                    </a:cubicBezTo>
                    <a:cubicBezTo>
                      <a:pt x="467" y="36"/>
                      <a:pt x="470" y="39"/>
                      <a:pt x="473" y="39"/>
                    </a:cubicBezTo>
                    <a:cubicBezTo>
                      <a:pt x="477" y="39"/>
                      <a:pt x="479" y="36"/>
                      <a:pt x="479" y="33"/>
                    </a:cubicBezTo>
                    <a:cubicBezTo>
                      <a:pt x="479" y="30"/>
                      <a:pt x="477" y="27"/>
                      <a:pt x="473" y="27"/>
                    </a:cubicBezTo>
                    <a:close/>
                    <a:moveTo>
                      <a:pt x="487" y="13"/>
                    </a:moveTo>
                    <a:cubicBezTo>
                      <a:pt x="484" y="13"/>
                      <a:pt x="481" y="16"/>
                      <a:pt x="481" y="19"/>
                    </a:cubicBezTo>
                    <a:cubicBezTo>
                      <a:pt x="481" y="23"/>
                      <a:pt x="484" y="25"/>
                      <a:pt x="487" y="25"/>
                    </a:cubicBezTo>
                    <a:cubicBezTo>
                      <a:pt x="490" y="25"/>
                      <a:pt x="493" y="23"/>
                      <a:pt x="493" y="19"/>
                    </a:cubicBezTo>
                    <a:cubicBezTo>
                      <a:pt x="493" y="16"/>
                      <a:pt x="490" y="13"/>
                      <a:pt x="487" y="13"/>
                    </a:cubicBezTo>
                    <a:close/>
                    <a:moveTo>
                      <a:pt x="487" y="27"/>
                    </a:moveTo>
                    <a:cubicBezTo>
                      <a:pt x="484" y="27"/>
                      <a:pt x="481" y="30"/>
                      <a:pt x="481" y="33"/>
                    </a:cubicBezTo>
                    <a:cubicBezTo>
                      <a:pt x="481" y="36"/>
                      <a:pt x="484" y="39"/>
                      <a:pt x="487" y="39"/>
                    </a:cubicBezTo>
                    <a:cubicBezTo>
                      <a:pt x="490" y="39"/>
                      <a:pt x="493" y="36"/>
                      <a:pt x="493" y="33"/>
                    </a:cubicBezTo>
                    <a:cubicBezTo>
                      <a:pt x="493" y="30"/>
                      <a:pt x="490" y="27"/>
                      <a:pt x="487" y="27"/>
                    </a:cubicBezTo>
                    <a:close/>
                    <a:moveTo>
                      <a:pt x="473" y="67"/>
                    </a:moveTo>
                    <a:cubicBezTo>
                      <a:pt x="470" y="67"/>
                      <a:pt x="467" y="70"/>
                      <a:pt x="467" y="73"/>
                    </a:cubicBezTo>
                    <a:cubicBezTo>
                      <a:pt x="467" y="76"/>
                      <a:pt x="470" y="79"/>
                      <a:pt x="473" y="79"/>
                    </a:cubicBezTo>
                    <a:cubicBezTo>
                      <a:pt x="477" y="79"/>
                      <a:pt x="479" y="76"/>
                      <a:pt x="479" y="73"/>
                    </a:cubicBezTo>
                    <a:cubicBezTo>
                      <a:pt x="479" y="70"/>
                      <a:pt x="477" y="67"/>
                      <a:pt x="473" y="67"/>
                    </a:cubicBezTo>
                    <a:close/>
                    <a:moveTo>
                      <a:pt x="473" y="80"/>
                    </a:moveTo>
                    <a:cubicBezTo>
                      <a:pt x="470" y="80"/>
                      <a:pt x="467" y="83"/>
                      <a:pt x="467" y="86"/>
                    </a:cubicBezTo>
                    <a:cubicBezTo>
                      <a:pt x="467" y="90"/>
                      <a:pt x="470" y="92"/>
                      <a:pt x="473" y="92"/>
                    </a:cubicBezTo>
                    <a:cubicBezTo>
                      <a:pt x="477" y="92"/>
                      <a:pt x="479" y="90"/>
                      <a:pt x="479" y="86"/>
                    </a:cubicBezTo>
                    <a:cubicBezTo>
                      <a:pt x="479" y="83"/>
                      <a:pt x="477" y="80"/>
                      <a:pt x="473" y="80"/>
                    </a:cubicBezTo>
                    <a:close/>
                    <a:moveTo>
                      <a:pt x="487" y="67"/>
                    </a:moveTo>
                    <a:cubicBezTo>
                      <a:pt x="484" y="67"/>
                      <a:pt x="481" y="70"/>
                      <a:pt x="481" y="73"/>
                    </a:cubicBezTo>
                    <a:cubicBezTo>
                      <a:pt x="481" y="76"/>
                      <a:pt x="484" y="79"/>
                      <a:pt x="487" y="79"/>
                    </a:cubicBezTo>
                    <a:cubicBezTo>
                      <a:pt x="490" y="79"/>
                      <a:pt x="493" y="76"/>
                      <a:pt x="493" y="73"/>
                    </a:cubicBezTo>
                    <a:cubicBezTo>
                      <a:pt x="493" y="70"/>
                      <a:pt x="490" y="67"/>
                      <a:pt x="487" y="67"/>
                    </a:cubicBezTo>
                    <a:close/>
                    <a:moveTo>
                      <a:pt x="487" y="80"/>
                    </a:moveTo>
                    <a:cubicBezTo>
                      <a:pt x="484" y="80"/>
                      <a:pt x="481" y="83"/>
                      <a:pt x="481" y="86"/>
                    </a:cubicBezTo>
                    <a:cubicBezTo>
                      <a:pt x="481" y="90"/>
                      <a:pt x="484" y="92"/>
                      <a:pt x="487" y="92"/>
                    </a:cubicBezTo>
                    <a:cubicBezTo>
                      <a:pt x="490" y="92"/>
                      <a:pt x="493" y="90"/>
                      <a:pt x="493" y="86"/>
                    </a:cubicBezTo>
                    <a:cubicBezTo>
                      <a:pt x="493" y="83"/>
                      <a:pt x="490" y="80"/>
                      <a:pt x="487" y="80"/>
                    </a:cubicBezTo>
                    <a:close/>
                    <a:moveTo>
                      <a:pt x="473" y="94"/>
                    </a:moveTo>
                    <a:cubicBezTo>
                      <a:pt x="470" y="94"/>
                      <a:pt x="467" y="96"/>
                      <a:pt x="467" y="100"/>
                    </a:cubicBezTo>
                    <a:cubicBezTo>
                      <a:pt x="467" y="103"/>
                      <a:pt x="470" y="106"/>
                      <a:pt x="473" y="106"/>
                    </a:cubicBezTo>
                    <a:cubicBezTo>
                      <a:pt x="477" y="106"/>
                      <a:pt x="479" y="103"/>
                      <a:pt x="479" y="100"/>
                    </a:cubicBezTo>
                    <a:cubicBezTo>
                      <a:pt x="479" y="96"/>
                      <a:pt x="477" y="94"/>
                      <a:pt x="473" y="94"/>
                    </a:cubicBezTo>
                    <a:close/>
                    <a:moveTo>
                      <a:pt x="473" y="107"/>
                    </a:moveTo>
                    <a:cubicBezTo>
                      <a:pt x="470" y="107"/>
                      <a:pt x="467" y="110"/>
                      <a:pt x="467" y="113"/>
                    </a:cubicBezTo>
                    <a:cubicBezTo>
                      <a:pt x="467" y="116"/>
                      <a:pt x="470" y="119"/>
                      <a:pt x="473" y="119"/>
                    </a:cubicBezTo>
                    <a:cubicBezTo>
                      <a:pt x="477" y="119"/>
                      <a:pt x="479" y="116"/>
                      <a:pt x="479" y="113"/>
                    </a:cubicBezTo>
                    <a:cubicBezTo>
                      <a:pt x="479" y="110"/>
                      <a:pt x="477" y="107"/>
                      <a:pt x="473" y="107"/>
                    </a:cubicBezTo>
                    <a:close/>
                    <a:moveTo>
                      <a:pt x="473" y="120"/>
                    </a:moveTo>
                    <a:cubicBezTo>
                      <a:pt x="470" y="120"/>
                      <a:pt x="467" y="123"/>
                      <a:pt x="467" y="126"/>
                    </a:cubicBezTo>
                    <a:cubicBezTo>
                      <a:pt x="467" y="130"/>
                      <a:pt x="470" y="132"/>
                      <a:pt x="473" y="132"/>
                    </a:cubicBezTo>
                    <a:cubicBezTo>
                      <a:pt x="477" y="132"/>
                      <a:pt x="479" y="130"/>
                      <a:pt x="479" y="126"/>
                    </a:cubicBezTo>
                    <a:cubicBezTo>
                      <a:pt x="479" y="123"/>
                      <a:pt x="477" y="120"/>
                      <a:pt x="473" y="120"/>
                    </a:cubicBezTo>
                    <a:close/>
                    <a:moveTo>
                      <a:pt x="473" y="134"/>
                    </a:moveTo>
                    <a:cubicBezTo>
                      <a:pt x="470" y="134"/>
                      <a:pt x="467" y="136"/>
                      <a:pt x="467" y="140"/>
                    </a:cubicBezTo>
                    <a:cubicBezTo>
                      <a:pt x="467" y="143"/>
                      <a:pt x="470" y="146"/>
                      <a:pt x="473" y="146"/>
                    </a:cubicBezTo>
                    <a:cubicBezTo>
                      <a:pt x="477" y="146"/>
                      <a:pt x="479" y="143"/>
                      <a:pt x="479" y="140"/>
                    </a:cubicBezTo>
                    <a:cubicBezTo>
                      <a:pt x="479" y="136"/>
                      <a:pt x="477" y="134"/>
                      <a:pt x="473" y="134"/>
                    </a:cubicBezTo>
                    <a:close/>
                    <a:moveTo>
                      <a:pt x="487" y="94"/>
                    </a:moveTo>
                    <a:cubicBezTo>
                      <a:pt x="484" y="94"/>
                      <a:pt x="481" y="96"/>
                      <a:pt x="481" y="100"/>
                    </a:cubicBezTo>
                    <a:cubicBezTo>
                      <a:pt x="481" y="103"/>
                      <a:pt x="484" y="106"/>
                      <a:pt x="487" y="106"/>
                    </a:cubicBezTo>
                    <a:cubicBezTo>
                      <a:pt x="490" y="106"/>
                      <a:pt x="493" y="103"/>
                      <a:pt x="493" y="100"/>
                    </a:cubicBezTo>
                    <a:cubicBezTo>
                      <a:pt x="493" y="96"/>
                      <a:pt x="490" y="94"/>
                      <a:pt x="487" y="94"/>
                    </a:cubicBezTo>
                    <a:close/>
                    <a:moveTo>
                      <a:pt x="487" y="107"/>
                    </a:moveTo>
                    <a:cubicBezTo>
                      <a:pt x="484" y="107"/>
                      <a:pt x="481" y="110"/>
                      <a:pt x="481" y="113"/>
                    </a:cubicBezTo>
                    <a:cubicBezTo>
                      <a:pt x="481" y="116"/>
                      <a:pt x="484" y="119"/>
                      <a:pt x="487" y="119"/>
                    </a:cubicBezTo>
                    <a:cubicBezTo>
                      <a:pt x="490" y="119"/>
                      <a:pt x="493" y="116"/>
                      <a:pt x="493" y="113"/>
                    </a:cubicBezTo>
                    <a:cubicBezTo>
                      <a:pt x="493" y="110"/>
                      <a:pt x="490" y="107"/>
                      <a:pt x="487" y="107"/>
                    </a:cubicBezTo>
                    <a:close/>
                    <a:moveTo>
                      <a:pt x="487" y="120"/>
                    </a:moveTo>
                    <a:cubicBezTo>
                      <a:pt x="484" y="120"/>
                      <a:pt x="481" y="123"/>
                      <a:pt x="481" y="126"/>
                    </a:cubicBezTo>
                    <a:cubicBezTo>
                      <a:pt x="481" y="130"/>
                      <a:pt x="484" y="132"/>
                      <a:pt x="487" y="132"/>
                    </a:cubicBezTo>
                    <a:cubicBezTo>
                      <a:pt x="490" y="132"/>
                      <a:pt x="493" y="130"/>
                      <a:pt x="493" y="126"/>
                    </a:cubicBezTo>
                    <a:cubicBezTo>
                      <a:pt x="493" y="123"/>
                      <a:pt x="490" y="120"/>
                      <a:pt x="487" y="120"/>
                    </a:cubicBezTo>
                    <a:close/>
                    <a:moveTo>
                      <a:pt x="487" y="134"/>
                    </a:moveTo>
                    <a:cubicBezTo>
                      <a:pt x="484" y="134"/>
                      <a:pt x="481" y="136"/>
                      <a:pt x="481" y="140"/>
                    </a:cubicBezTo>
                    <a:cubicBezTo>
                      <a:pt x="481" y="143"/>
                      <a:pt x="484" y="146"/>
                      <a:pt x="487" y="146"/>
                    </a:cubicBezTo>
                    <a:cubicBezTo>
                      <a:pt x="490" y="146"/>
                      <a:pt x="493" y="143"/>
                      <a:pt x="493" y="140"/>
                    </a:cubicBezTo>
                    <a:cubicBezTo>
                      <a:pt x="493" y="136"/>
                      <a:pt x="490" y="134"/>
                      <a:pt x="487" y="134"/>
                    </a:cubicBezTo>
                    <a:close/>
                    <a:moveTo>
                      <a:pt x="473" y="147"/>
                    </a:moveTo>
                    <a:cubicBezTo>
                      <a:pt x="470" y="147"/>
                      <a:pt x="467" y="150"/>
                      <a:pt x="467" y="153"/>
                    </a:cubicBezTo>
                    <a:cubicBezTo>
                      <a:pt x="467" y="156"/>
                      <a:pt x="470" y="159"/>
                      <a:pt x="473" y="159"/>
                    </a:cubicBezTo>
                    <a:cubicBezTo>
                      <a:pt x="477" y="159"/>
                      <a:pt x="479" y="156"/>
                      <a:pt x="479" y="153"/>
                    </a:cubicBezTo>
                    <a:cubicBezTo>
                      <a:pt x="479" y="150"/>
                      <a:pt x="477" y="147"/>
                      <a:pt x="473" y="147"/>
                    </a:cubicBezTo>
                    <a:close/>
                    <a:moveTo>
                      <a:pt x="473" y="160"/>
                    </a:moveTo>
                    <a:cubicBezTo>
                      <a:pt x="470" y="160"/>
                      <a:pt x="467" y="163"/>
                      <a:pt x="467" y="166"/>
                    </a:cubicBezTo>
                    <a:cubicBezTo>
                      <a:pt x="467" y="170"/>
                      <a:pt x="470" y="172"/>
                      <a:pt x="473" y="172"/>
                    </a:cubicBezTo>
                    <a:cubicBezTo>
                      <a:pt x="477" y="172"/>
                      <a:pt x="479" y="170"/>
                      <a:pt x="479" y="166"/>
                    </a:cubicBezTo>
                    <a:cubicBezTo>
                      <a:pt x="479" y="163"/>
                      <a:pt x="477" y="160"/>
                      <a:pt x="473" y="160"/>
                    </a:cubicBezTo>
                    <a:close/>
                    <a:moveTo>
                      <a:pt x="473" y="174"/>
                    </a:moveTo>
                    <a:cubicBezTo>
                      <a:pt x="470" y="174"/>
                      <a:pt x="467" y="176"/>
                      <a:pt x="467" y="180"/>
                    </a:cubicBezTo>
                    <a:cubicBezTo>
                      <a:pt x="467" y="183"/>
                      <a:pt x="470" y="186"/>
                      <a:pt x="473" y="186"/>
                    </a:cubicBezTo>
                    <a:cubicBezTo>
                      <a:pt x="477" y="186"/>
                      <a:pt x="479" y="183"/>
                      <a:pt x="479" y="180"/>
                    </a:cubicBezTo>
                    <a:cubicBezTo>
                      <a:pt x="479" y="176"/>
                      <a:pt x="477" y="174"/>
                      <a:pt x="473" y="174"/>
                    </a:cubicBezTo>
                    <a:close/>
                    <a:moveTo>
                      <a:pt x="473" y="187"/>
                    </a:moveTo>
                    <a:cubicBezTo>
                      <a:pt x="470" y="187"/>
                      <a:pt x="467" y="190"/>
                      <a:pt x="467" y="193"/>
                    </a:cubicBezTo>
                    <a:cubicBezTo>
                      <a:pt x="467" y="196"/>
                      <a:pt x="470" y="199"/>
                      <a:pt x="473" y="199"/>
                    </a:cubicBezTo>
                    <a:cubicBezTo>
                      <a:pt x="477" y="199"/>
                      <a:pt x="479" y="196"/>
                      <a:pt x="479" y="193"/>
                    </a:cubicBezTo>
                    <a:cubicBezTo>
                      <a:pt x="479" y="190"/>
                      <a:pt x="477" y="187"/>
                      <a:pt x="473" y="187"/>
                    </a:cubicBezTo>
                    <a:close/>
                    <a:moveTo>
                      <a:pt x="487" y="147"/>
                    </a:moveTo>
                    <a:cubicBezTo>
                      <a:pt x="484" y="147"/>
                      <a:pt x="481" y="150"/>
                      <a:pt x="481" y="153"/>
                    </a:cubicBezTo>
                    <a:cubicBezTo>
                      <a:pt x="481" y="156"/>
                      <a:pt x="484" y="159"/>
                      <a:pt x="487" y="159"/>
                    </a:cubicBezTo>
                    <a:cubicBezTo>
                      <a:pt x="490" y="159"/>
                      <a:pt x="493" y="156"/>
                      <a:pt x="493" y="153"/>
                    </a:cubicBezTo>
                    <a:cubicBezTo>
                      <a:pt x="493" y="150"/>
                      <a:pt x="490" y="147"/>
                      <a:pt x="487" y="147"/>
                    </a:cubicBezTo>
                    <a:close/>
                    <a:moveTo>
                      <a:pt x="487" y="160"/>
                    </a:moveTo>
                    <a:cubicBezTo>
                      <a:pt x="484" y="160"/>
                      <a:pt x="481" y="163"/>
                      <a:pt x="481" y="166"/>
                    </a:cubicBezTo>
                    <a:cubicBezTo>
                      <a:pt x="481" y="170"/>
                      <a:pt x="484" y="172"/>
                      <a:pt x="487" y="172"/>
                    </a:cubicBezTo>
                    <a:cubicBezTo>
                      <a:pt x="490" y="172"/>
                      <a:pt x="493" y="170"/>
                      <a:pt x="493" y="166"/>
                    </a:cubicBezTo>
                    <a:cubicBezTo>
                      <a:pt x="493" y="163"/>
                      <a:pt x="490" y="160"/>
                      <a:pt x="487" y="160"/>
                    </a:cubicBezTo>
                    <a:close/>
                    <a:moveTo>
                      <a:pt x="487" y="174"/>
                    </a:moveTo>
                    <a:cubicBezTo>
                      <a:pt x="484" y="174"/>
                      <a:pt x="481" y="176"/>
                      <a:pt x="481" y="180"/>
                    </a:cubicBezTo>
                    <a:cubicBezTo>
                      <a:pt x="481" y="183"/>
                      <a:pt x="484" y="186"/>
                      <a:pt x="487" y="186"/>
                    </a:cubicBezTo>
                    <a:cubicBezTo>
                      <a:pt x="490" y="186"/>
                      <a:pt x="493" y="183"/>
                      <a:pt x="493" y="180"/>
                    </a:cubicBezTo>
                    <a:cubicBezTo>
                      <a:pt x="493" y="176"/>
                      <a:pt x="490" y="174"/>
                      <a:pt x="487" y="174"/>
                    </a:cubicBezTo>
                    <a:close/>
                    <a:moveTo>
                      <a:pt x="487" y="187"/>
                    </a:moveTo>
                    <a:cubicBezTo>
                      <a:pt x="484" y="187"/>
                      <a:pt x="481" y="190"/>
                      <a:pt x="481" y="193"/>
                    </a:cubicBezTo>
                    <a:cubicBezTo>
                      <a:pt x="481" y="196"/>
                      <a:pt x="484" y="199"/>
                      <a:pt x="487" y="199"/>
                    </a:cubicBezTo>
                    <a:cubicBezTo>
                      <a:pt x="490" y="199"/>
                      <a:pt x="493" y="196"/>
                      <a:pt x="493" y="193"/>
                    </a:cubicBezTo>
                    <a:cubicBezTo>
                      <a:pt x="493" y="190"/>
                      <a:pt x="490" y="187"/>
                      <a:pt x="487" y="187"/>
                    </a:cubicBezTo>
                    <a:close/>
                    <a:moveTo>
                      <a:pt x="473" y="200"/>
                    </a:moveTo>
                    <a:cubicBezTo>
                      <a:pt x="470" y="200"/>
                      <a:pt x="467" y="203"/>
                      <a:pt x="467" y="206"/>
                    </a:cubicBezTo>
                    <a:cubicBezTo>
                      <a:pt x="467" y="210"/>
                      <a:pt x="470" y="212"/>
                      <a:pt x="473" y="212"/>
                    </a:cubicBezTo>
                    <a:cubicBezTo>
                      <a:pt x="477" y="212"/>
                      <a:pt x="479" y="210"/>
                      <a:pt x="479" y="206"/>
                    </a:cubicBezTo>
                    <a:cubicBezTo>
                      <a:pt x="479" y="203"/>
                      <a:pt x="477" y="200"/>
                      <a:pt x="473" y="200"/>
                    </a:cubicBezTo>
                    <a:close/>
                    <a:moveTo>
                      <a:pt x="473" y="307"/>
                    </a:moveTo>
                    <a:cubicBezTo>
                      <a:pt x="470" y="307"/>
                      <a:pt x="467" y="310"/>
                      <a:pt x="467" y="313"/>
                    </a:cubicBezTo>
                    <a:cubicBezTo>
                      <a:pt x="467" y="317"/>
                      <a:pt x="470" y="319"/>
                      <a:pt x="473" y="319"/>
                    </a:cubicBezTo>
                    <a:cubicBezTo>
                      <a:pt x="477" y="319"/>
                      <a:pt x="479" y="317"/>
                      <a:pt x="479" y="313"/>
                    </a:cubicBezTo>
                    <a:cubicBezTo>
                      <a:pt x="479" y="310"/>
                      <a:pt x="477" y="307"/>
                      <a:pt x="473" y="307"/>
                    </a:cubicBezTo>
                    <a:close/>
                    <a:moveTo>
                      <a:pt x="473" y="347"/>
                    </a:moveTo>
                    <a:cubicBezTo>
                      <a:pt x="470" y="347"/>
                      <a:pt x="467" y="350"/>
                      <a:pt x="467" y="353"/>
                    </a:cubicBezTo>
                    <a:cubicBezTo>
                      <a:pt x="467" y="357"/>
                      <a:pt x="470" y="359"/>
                      <a:pt x="473" y="359"/>
                    </a:cubicBezTo>
                    <a:cubicBezTo>
                      <a:pt x="477" y="359"/>
                      <a:pt x="479" y="357"/>
                      <a:pt x="479" y="353"/>
                    </a:cubicBezTo>
                    <a:cubicBezTo>
                      <a:pt x="479" y="350"/>
                      <a:pt x="477" y="347"/>
                      <a:pt x="473" y="347"/>
                    </a:cubicBezTo>
                    <a:close/>
                    <a:moveTo>
                      <a:pt x="487" y="307"/>
                    </a:moveTo>
                    <a:cubicBezTo>
                      <a:pt x="484" y="307"/>
                      <a:pt x="481" y="310"/>
                      <a:pt x="481" y="313"/>
                    </a:cubicBezTo>
                    <a:cubicBezTo>
                      <a:pt x="481" y="317"/>
                      <a:pt x="484" y="319"/>
                      <a:pt x="487" y="319"/>
                    </a:cubicBezTo>
                    <a:cubicBezTo>
                      <a:pt x="490" y="319"/>
                      <a:pt x="493" y="317"/>
                      <a:pt x="493" y="313"/>
                    </a:cubicBezTo>
                    <a:cubicBezTo>
                      <a:pt x="493" y="310"/>
                      <a:pt x="490" y="307"/>
                      <a:pt x="487" y="307"/>
                    </a:cubicBezTo>
                    <a:close/>
                    <a:moveTo>
                      <a:pt x="487" y="347"/>
                    </a:moveTo>
                    <a:cubicBezTo>
                      <a:pt x="484" y="347"/>
                      <a:pt x="481" y="350"/>
                      <a:pt x="481" y="353"/>
                    </a:cubicBezTo>
                    <a:cubicBezTo>
                      <a:pt x="481" y="357"/>
                      <a:pt x="484" y="359"/>
                      <a:pt x="487" y="359"/>
                    </a:cubicBezTo>
                    <a:cubicBezTo>
                      <a:pt x="490" y="359"/>
                      <a:pt x="493" y="357"/>
                      <a:pt x="493" y="353"/>
                    </a:cubicBezTo>
                    <a:cubicBezTo>
                      <a:pt x="493" y="350"/>
                      <a:pt x="490" y="347"/>
                      <a:pt x="487" y="347"/>
                    </a:cubicBezTo>
                    <a:close/>
                    <a:moveTo>
                      <a:pt x="473" y="361"/>
                    </a:moveTo>
                    <a:cubicBezTo>
                      <a:pt x="470" y="361"/>
                      <a:pt x="467" y="363"/>
                      <a:pt x="467" y="367"/>
                    </a:cubicBezTo>
                    <a:cubicBezTo>
                      <a:pt x="467" y="370"/>
                      <a:pt x="470" y="373"/>
                      <a:pt x="473" y="373"/>
                    </a:cubicBezTo>
                    <a:cubicBezTo>
                      <a:pt x="477" y="373"/>
                      <a:pt x="479" y="370"/>
                      <a:pt x="479" y="367"/>
                    </a:cubicBezTo>
                    <a:cubicBezTo>
                      <a:pt x="479" y="363"/>
                      <a:pt x="477" y="361"/>
                      <a:pt x="473" y="361"/>
                    </a:cubicBezTo>
                    <a:close/>
                    <a:moveTo>
                      <a:pt x="473" y="374"/>
                    </a:moveTo>
                    <a:cubicBezTo>
                      <a:pt x="470" y="374"/>
                      <a:pt x="467" y="377"/>
                      <a:pt x="467" y="380"/>
                    </a:cubicBezTo>
                    <a:cubicBezTo>
                      <a:pt x="467" y="383"/>
                      <a:pt x="470" y="386"/>
                      <a:pt x="473" y="386"/>
                    </a:cubicBezTo>
                    <a:cubicBezTo>
                      <a:pt x="477" y="386"/>
                      <a:pt x="479" y="383"/>
                      <a:pt x="479" y="380"/>
                    </a:cubicBezTo>
                    <a:cubicBezTo>
                      <a:pt x="479" y="377"/>
                      <a:pt x="477" y="374"/>
                      <a:pt x="473" y="374"/>
                    </a:cubicBezTo>
                    <a:close/>
                    <a:moveTo>
                      <a:pt x="473" y="387"/>
                    </a:moveTo>
                    <a:cubicBezTo>
                      <a:pt x="470" y="387"/>
                      <a:pt x="467" y="390"/>
                      <a:pt x="467" y="393"/>
                    </a:cubicBezTo>
                    <a:cubicBezTo>
                      <a:pt x="467" y="397"/>
                      <a:pt x="470" y="399"/>
                      <a:pt x="473" y="399"/>
                    </a:cubicBezTo>
                    <a:cubicBezTo>
                      <a:pt x="477" y="399"/>
                      <a:pt x="479" y="397"/>
                      <a:pt x="479" y="393"/>
                    </a:cubicBezTo>
                    <a:cubicBezTo>
                      <a:pt x="479" y="390"/>
                      <a:pt x="477" y="387"/>
                      <a:pt x="473" y="387"/>
                    </a:cubicBezTo>
                    <a:close/>
                    <a:moveTo>
                      <a:pt x="473" y="401"/>
                    </a:moveTo>
                    <a:cubicBezTo>
                      <a:pt x="470" y="401"/>
                      <a:pt x="467" y="404"/>
                      <a:pt x="467" y="407"/>
                    </a:cubicBezTo>
                    <a:cubicBezTo>
                      <a:pt x="467" y="410"/>
                      <a:pt x="470" y="413"/>
                      <a:pt x="473" y="413"/>
                    </a:cubicBezTo>
                    <a:cubicBezTo>
                      <a:pt x="477" y="413"/>
                      <a:pt x="479" y="410"/>
                      <a:pt x="479" y="407"/>
                    </a:cubicBezTo>
                    <a:cubicBezTo>
                      <a:pt x="479" y="404"/>
                      <a:pt x="477" y="401"/>
                      <a:pt x="473" y="401"/>
                    </a:cubicBezTo>
                    <a:close/>
                    <a:moveTo>
                      <a:pt x="487" y="361"/>
                    </a:moveTo>
                    <a:cubicBezTo>
                      <a:pt x="484" y="361"/>
                      <a:pt x="481" y="363"/>
                      <a:pt x="481" y="367"/>
                    </a:cubicBezTo>
                    <a:cubicBezTo>
                      <a:pt x="481" y="370"/>
                      <a:pt x="484" y="373"/>
                      <a:pt x="487" y="373"/>
                    </a:cubicBezTo>
                    <a:cubicBezTo>
                      <a:pt x="490" y="373"/>
                      <a:pt x="493" y="370"/>
                      <a:pt x="493" y="367"/>
                    </a:cubicBezTo>
                    <a:cubicBezTo>
                      <a:pt x="493" y="363"/>
                      <a:pt x="490" y="361"/>
                      <a:pt x="487" y="361"/>
                    </a:cubicBezTo>
                    <a:close/>
                    <a:moveTo>
                      <a:pt x="487" y="374"/>
                    </a:moveTo>
                    <a:cubicBezTo>
                      <a:pt x="484" y="374"/>
                      <a:pt x="481" y="377"/>
                      <a:pt x="481" y="380"/>
                    </a:cubicBezTo>
                    <a:cubicBezTo>
                      <a:pt x="481" y="383"/>
                      <a:pt x="484" y="386"/>
                      <a:pt x="487" y="386"/>
                    </a:cubicBezTo>
                    <a:cubicBezTo>
                      <a:pt x="490" y="386"/>
                      <a:pt x="493" y="383"/>
                      <a:pt x="493" y="380"/>
                    </a:cubicBezTo>
                    <a:cubicBezTo>
                      <a:pt x="493" y="377"/>
                      <a:pt x="490" y="374"/>
                      <a:pt x="487" y="374"/>
                    </a:cubicBezTo>
                    <a:close/>
                    <a:moveTo>
                      <a:pt x="487" y="387"/>
                    </a:moveTo>
                    <a:cubicBezTo>
                      <a:pt x="484" y="387"/>
                      <a:pt x="481" y="390"/>
                      <a:pt x="481" y="393"/>
                    </a:cubicBezTo>
                    <a:cubicBezTo>
                      <a:pt x="481" y="397"/>
                      <a:pt x="484" y="399"/>
                      <a:pt x="487" y="399"/>
                    </a:cubicBezTo>
                    <a:cubicBezTo>
                      <a:pt x="490" y="399"/>
                      <a:pt x="493" y="397"/>
                      <a:pt x="493" y="393"/>
                    </a:cubicBezTo>
                    <a:cubicBezTo>
                      <a:pt x="493" y="390"/>
                      <a:pt x="490" y="387"/>
                      <a:pt x="487" y="387"/>
                    </a:cubicBezTo>
                    <a:close/>
                    <a:moveTo>
                      <a:pt x="487" y="401"/>
                    </a:moveTo>
                    <a:cubicBezTo>
                      <a:pt x="484" y="401"/>
                      <a:pt x="481" y="404"/>
                      <a:pt x="481" y="407"/>
                    </a:cubicBezTo>
                    <a:cubicBezTo>
                      <a:pt x="481" y="410"/>
                      <a:pt x="484" y="413"/>
                      <a:pt x="487" y="413"/>
                    </a:cubicBezTo>
                    <a:cubicBezTo>
                      <a:pt x="490" y="413"/>
                      <a:pt x="493" y="410"/>
                      <a:pt x="493" y="407"/>
                    </a:cubicBezTo>
                    <a:cubicBezTo>
                      <a:pt x="493" y="404"/>
                      <a:pt x="490" y="401"/>
                      <a:pt x="487" y="401"/>
                    </a:cubicBezTo>
                    <a:close/>
                    <a:moveTo>
                      <a:pt x="473" y="414"/>
                    </a:moveTo>
                    <a:cubicBezTo>
                      <a:pt x="470" y="414"/>
                      <a:pt x="467" y="417"/>
                      <a:pt x="467" y="420"/>
                    </a:cubicBezTo>
                    <a:cubicBezTo>
                      <a:pt x="467" y="423"/>
                      <a:pt x="470" y="426"/>
                      <a:pt x="473" y="426"/>
                    </a:cubicBezTo>
                    <a:cubicBezTo>
                      <a:pt x="477" y="426"/>
                      <a:pt x="479" y="423"/>
                      <a:pt x="479" y="420"/>
                    </a:cubicBezTo>
                    <a:cubicBezTo>
                      <a:pt x="479" y="417"/>
                      <a:pt x="477" y="414"/>
                      <a:pt x="473" y="414"/>
                    </a:cubicBezTo>
                    <a:close/>
                    <a:moveTo>
                      <a:pt x="473" y="428"/>
                    </a:moveTo>
                    <a:cubicBezTo>
                      <a:pt x="470" y="428"/>
                      <a:pt x="467" y="430"/>
                      <a:pt x="467" y="434"/>
                    </a:cubicBezTo>
                    <a:cubicBezTo>
                      <a:pt x="467" y="437"/>
                      <a:pt x="470" y="440"/>
                      <a:pt x="473" y="440"/>
                    </a:cubicBezTo>
                    <a:cubicBezTo>
                      <a:pt x="477" y="440"/>
                      <a:pt x="479" y="437"/>
                      <a:pt x="479" y="434"/>
                    </a:cubicBezTo>
                    <a:cubicBezTo>
                      <a:pt x="479" y="430"/>
                      <a:pt x="477" y="428"/>
                      <a:pt x="473" y="428"/>
                    </a:cubicBezTo>
                    <a:close/>
                    <a:moveTo>
                      <a:pt x="473" y="441"/>
                    </a:moveTo>
                    <a:cubicBezTo>
                      <a:pt x="470" y="441"/>
                      <a:pt x="467" y="444"/>
                      <a:pt x="467" y="447"/>
                    </a:cubicBezTo>
                    <a:cubicBezTo>
                      <a:pt x="467" y="450"/>
                      <a:pt x="470" y="453"/>
                      <a:pt x="473" y="453"/>
                    </a:cubicBezTo>
                    <a:cubicBezTo>
                      <a:pt x="477" y="453"/>
                      <a:pt x="479" y="450"/>
                      <a:pt x="479" y="447"/>
                    </a:cubicBezTo>
                    <a:cubicBezTo>
                      <a:pt x="479" y="444"/>
                      <a:pt x="477" y="441"/>
                      <a:pt x="473" y="441"/>
                    </a:cubicBezTo>
                    <a:close/>
                    <a:moveTo>
                      <a:pt x="473" y="454"/>
                    </a:moveTo>
                    <a:cubicBezTo>
                      <a:pt x="470" y="454"/>
                      <a:pt x="467" y="457"/>
                      <a:pt x="467" y="460"/>
                    </a:cubicBezTo>
                    <a:cubicBezTo>
                      <a:pt x="467" y="464"/>
                      <a:pt x="470" y="466"/>
                      <a:pt x="473" y="466"/>
                    </a:cubicBezTo>
                    <a:cubicBezTo>
                      <a:pt x="477" y="466"/>
                      <a:pt x="479" y="464"/>
                      <a:pt x="479" y="460"/>
                    </a:cubicBezTo>
                    <a:cubicBezTo>
                      <a:pt x="479" y="457"/>
                      <a:pt x="477" y="454"/>
                      <a:pt x="473" y="454"/>
                    </a:cubicBezTo>
                    <a:close/>
                    <a:moveTo>
                      <a:pt x="487" y="414"/>
                    </a:moveTo>
                    <a:cubicBezTo>
                      <a:pt x="484" y="414"/>
                      <a:pt x="481" y="417"/>
                      <a:pt x="481" y="420"/>
                    </a:cubicBezTo>
                    <a:cubicBezTo>
                      <a:pt x="481" y="423"/>
                      <a:pt x="484" y="426"/>
                      <a:pt x="487" y="426"/>
                    </a:cubicBezTo>
                    <a:cubicBezTo>
                      <a:pt x="490" y="426"/>
                      <a:pt x="493" y="423"/>
                      <a:pt x="493" y="420"/>
                    </a:cubicBezTo>
                    <a:cubicBezTo>
                      <a:pt x="493" y="417"/>
                      <a:pt x="490" y="414"/>
                      <a:pt x="487" y="414"/>
                    </a:cubicBezTo>
                    <a:close/>
                    <a:moveTo>
                      <a:pt x="487" y="428"/>
                    </a:moveTo>
                    <a:cubicBezTo>
                      <a:pt x="484" y="428"/>
                      <a:pt x="481" y="430"/>
                      <a:pt x="481" y="434"/>
                    </a:cubicBezTo>
                    <a:cubicBezTo>
                      <a:pt x="481" y="437"/>
                      <a:pt x="484" y="440"/>
                      <a:pt x="487" y="440"/>
                    </a:cubicBezTo>
                    <a:cubicBezTo>
                      <a:pt x="490" y="440"/>
                      <a:pt x="493" y="437"/>
                      <a:pt x="493" y="434"/>
                    </a:cubicBezTo>
                    <a:cubicBezTo>
                      <a:pt x="493" y="430"/>
                      <a:pt x="490" y="428"/>
                      <a:pt x="487" y="428"/>
                    </a:cubicBezTo>
                    <a:close/>
                    <a:moveTo>
                      <a:pt x="487" y="441"/>
                    </a:moveTo>
                    <a:cubicBezTo>
                      <a:pt x="484" y="441"/>
                      <a:pt x="481" y="444"/>
                      <a:pt x="481" y="447"/>
                    </a:cubicBezTo>
                    <a:cubicBezTo>
                      <a:pt x="481" y="450"/>
                      <a:pt x="484" y="453"/>
                      <a:pt x="487" y="453"/>
                    </a:cubicBezTo>
                    <a:cubicBezTo>
                      <a:pt x="490" y="453"/>
                      <a:pt x="493" y="450"/>
                      <a:pt x="493" y="447"/>
                    </a:cubicBezTo>
                    <a:cubicBezTo>
                      <a:pt x="493" y="444"/>
                      <a:pt x="490" y="441"/>
                      <a:pt x="487" y="441"/>
                    </a:cubicBezTo>
                    <a:close/>
                    <a:moveTo>
                      <a:pt x="487" y="454"/>
                    </a:moveTo>
                    <a:cubicBezTo>
                      <a:pt x="484" y="454"/>
                      <a:pt x="481" y="457"/>
                      <a:pt x="481" y="460"/>
                    </a:cubicBezTo>
                    <a:cubicBezTo>
                      <a:pt x="481" y="464"/>
                      <a:pt x="484" y="466"/>
                      <a:pt x="487" y="466"/>
                    </a:cubicBezTo>
                    <a:cubicBezTo>
                      <a:pt x="490" y="466"/>
                      <a:pt x="493" y="464"/>
                      <a:pt x="493" y="460"/>
                    </a:cubicBezTo>
                    <a:cubicBezTo>
                      <a:pt x="493" y="457"/>
                      <a:pt x="490" y="454"/>
                      <a:pt x="487" y="454"/>
                    </a:cubicBezTo>
                    <a:close/>
                    <a:moveTo>
                      <a:pt x="473" y="468"/>
                    </a:moveTo>
                    <a:cubicBezTo>
                      <a:pt x="470" y="468"/>
                      <a:pt x="467" y="470"/>
                      <a:pt x="467" y="474"/>
                    </a:cubicBezTo>
                    <a:cubicBezTo>
                      <a:pt x="467" y="477"/>
                      <a:pt x="470" y="480"/>
                      <a:pt x="473" y="480"/>
                    </a:cubicBezTo>
                    <a:cubicBezTo>
                      <a:pt x="477" y="480"/>
                      <a:pt x="479" y="477"/>
                      <a:pt x="479" y="474"/>
                    </a:cubicBezTo>
                    <a:cubicBezTo>
                      <a:pt x="479" y="470"/>
                      <a:pt x="477" y="468"/>
                      <a:pt x="473" y="468"/>
                    </a:cubicBezTo>
                    <a:close/>
                    <a:moveTo>
                      <a:pt x="473" y="481"/>
                    </a:moveTo>
                    <a:cubicBezTo>
                      <a:pt x="470" y="481"/>
                      <a:pt x="467" y="484"/>
                      <a:pt x="467" y="487"/>
                    </a:cubicBezTo>
                    <a:cubicBezTo>
                      <a:pt x="467" y="490"/>
                      <a:pt x="470" y="493"/>
                      <a:pt x="473" y="493"/>
                    </a:cubicBezTo>
                    <a:cubicBezTo>
                      <a:pt x="477" y="493"/>
                      <a:pt x="479" y="490"/>
                      <a:pt x="479" y="487"/>
                    </a:cubicBezTo>
                    <a:cubicBezTo>
                      <a:pt x="479" y="484"/>
                      <a:pt x="477" y="481"/>
                      <a:pt x="473" y="481"/>
                    </a:cubicBezTo>
                    <a:close/>
                    <a:moveTo>
                      <a:pt x="473" y="494"/>
                    </a:moveTo>
                    <a:cubicBezTo>
                      <a:pt x="470" y="494"/>
                      <a:pt x="467" y="497"/>
                      <a:pt x="467" y="500"/>
                    </a:cubicBezTo>
                    <a:cubicBezTo>
                      <a:pt x="467" y="504"/>
                      <a:pt x="470" y="506"/>
                      <a:pt x="473" y="506"/>
                    </a:cubicBezTo>
                    <a:cubicBezTo>
                      <a:pt x="477" y="506"/>
                      <a:pt x="479" y="504"/>
                      <a:pt x="479" y="500"/>
                    </a:cubicBezTo>
                    <a:cubicBezTo>
                      <a:pt x="479" y="497"/>
                      <a:pt x="477" y="494"/>
                      <a:pt x="473" y="494"/>
                    </a:cubicBezTo>
                    <a:close/>
                    <a:moveTo>
                      <a:pt x="473" y="508"/>
                    </a:moveTo>
                    <a:cubicBezTo>
                      <a:pt x="470" y="508"/>
                      <a:pt x="467" y="510"/>
                      <a:pt x="467" y="514"/>
                    </a:cubicBezTo>
                    <a:cubicBezTo>
                      <a:pt x="467" y="517"/>
                      <a:pt x="470" y="520"/>
                      <a:pt x="473" y="520"/>
                    </a:cubicBezTo>
                    <a:cubicBezTo>
                      <a:pt x="477" y="520"/>
                      <a:pt x="479" y="517"/>
                      <a:pt x="479" y="514"/>
                    </a:cubicBezTo>
                    <a:cubicBezTo>
                      <a:pt x="479" y="510"/>
                      <a:pt x="477" y="508"/>
                      <a:pt x="473" y="508"/>
                    </a:cubicBezTo>
                    <a:close/>
                    <a:moveTo>
                      <a:pt x="487" y="468"/>
                    </a:moveTo>
                    <a:cubicBezTo>
                      <a:pt x="484" y="468"/>
                      <a:pt x="481" y="470"/>
                      <a:pt x="481" y="474"/>
                    </a:cubicBezTo>
                    <a:cubicBezTo>
                      <a:pt x="481" y="477"/>
                      <a:pt x="484" y="480"/>
                      <a:pt x="487" y="480"/>
                    </a:cubicBezTo>
                    <a:cubicBezTo>
                      <a:pt x="490" y="480"/>
                      <a:pt x="493" y="477"/>
                      <a:pt x="493" y="474"/>
                    </a:cubicBezTo>
                    <a:cubicBezTo>
                      <a:pt x="493" y="470"/>
                      <a:pt x="490" y="468"/>
                      <a:pt x="487" y="468"/>
                    </a:cubicBezTo>
                    <a:close/>
                    <a:moveTo>
                      <a:pt x="487" y="481"/>
                    </a:moveTo>
                    <a:cubicBezTo>
                      <a:pt x="484" y="481"/>
                      <a:pt x="481" y="484"/>
                      <a:pt x="481" y="487"/>
                    </a:cubicBezTo>
                    <a:cubicBezTo>
                      <a:pt x="481" y="490"/>
                      <a:pt x="484" y="493"/>
                      <a:pt x="487" y="493"/>
                    </a:cubicBezTo>
                    <a:cubicBezTo>
                      <a:pt x="490" y="493"/>
                      <a:pt x="493" y="490"/>
                      <a:pt x="493" y="487"/>
                    </a:cubicBezTo>
                    <a:cubicBezTo>
                      <a:pt x="493" y="484"/>
                      <a:pt x="490" y="481"/>
                      <a:pt x="487" y="481"/>
                    </a:cubicBezTo>
                    <a:close/>
                    <a:moveTo>
                      <a:pt x="487" y="494"/>
                    </a:moveTo>
                    <a:cubicBezTo>
                      <a:pt x="484" y="494"/>
                      <a:pt x="481" y="497"/>
                      <a:pt x="481" y="500"/>
                    </a:cubicBezTo>
                    <a:cubicBezTo>
                      <a:pt x="481" y="504"/>
                      <a:pt x="484" y="506"/>
                      <a:pt x="487" y="506"/>
                    </a:cubicBezTo>
                    <a:cubicBezTo>
                      <a:pt x="490" y="506"/>
                      <a:pt x="493" y="504"/>
                      <a:pt x="493" y="500"/>
                    </a:cubicBezTo>
                    <a:cubicBezTo>
                      <a:pt x="493" y="497"/>
                      <a:pt x="490" y="494"/>
                      <a:pt x="487" y="494"/>
                    </a:cubicBezTo>
                    <a:close/>
                    <a:moveTo>
                      <a:pt x="487" y="508"/>
                    </a:moveTo>
                    <a:cubicBezTo>
                      <a:pt x="484" y="508"/>
                      <a:pt x="481" y="510"/>
                      <a:pt x="481" y="514"/>
                    </a:cubicBezTo>
                    <a:cubicBezTo>
                      <a:pt x="481" y="517"/>
                      <a:pt x="484" y="520"/>
                      <a:pt x="487" y="520"/>
                    </a:cubicBezTo>
                    <a:cubicBezTo>
                      <a:pt x="490" y="520"/>
                      <a:pt x="493" y="517"/>
                      <a:pt x="493" y="514"/>
                    </a:cubicBezTo>
                    <a:cubicBezTo>
                      <a:pt x="493" y="510"/>
                      <a:pt x="490" y="508"/>
                      <a:pt x="487" y="508"/>
                    </a:cubicBezTo>
                    <a:close/>
                    <a:moveTo>
                      <a:pt x="473" y="521"/>
                    </a:moveTo>
                    <a:cubicBezTo>
                      <a:pt x="470" y="521"/>
                      <a:pt x="467" y="524"/>
                      <a:pt x="467" y="527"/>
                    </a:cubicBezTo>
                    <a:cubicBezTo>
                      <a:pt x="467" y="530"/>
                      <a:pt x="470" y="533"/>
                      <a:pt x="473" y="533"/>
                    </a:cubicBezTo>
                    <a:cubicBezTo>
                      <a:pt x="477" y="533"/>
                      <a:pt x="479" y="530"/>
                      <a:pt x="479" y="527"/>
                    </a:cubicBezTo>
                    <a:cubicBezTo>
                      <a:pt x="479" y="524"/>
                      <a:pt x="477" y="521"/>
                      <a:pt x="473" y="521"/>
                    </a:cubicBezTo>
                    <a:close/>
                    <a:moveTo>
                      <a:pt x="473" y="534"/>
                    </a:moveTo>
                    <a:cubicBezTo>
                      <a:pt x="470" y="534"/>
                      <a:pt x="467" y="537"/>
                      <a:pt x="467" y="540"/>
                    </a:cubicBezTo>
                    <a:cubicBezTo>
                      <a:pt x="467" y="544"/>
                      <a:pt x="470" y="546"/>
                      <a:pt x="473" y="546"/>
                    </a:cubicBezTo>
                    <a:cubicBezTo>
                      <a:pt x="477" y="546"/>
                      <a:pt x="479" y="544"/>
                      <a:pt x="479" y="540"/>
                    </a:cubicBezTo>
                    <a:cubicBezTo>
                      <a:pt x="479" y="537"/>
                      <a:pt x="477" y="534"/>
                      <a:pt x="473" y="534"/>
                    </a:cubicBezTo>
                    <a:close/>
                    <a:moveTo>
                      <a:pt x="473" y="548"/>
                    </a:moveTo>
                    <a:cubicBezTo>
                      <a:pt x="470" y="548"/>
                      <a:pt x="467" y="550"/>
                      <a:pt x="467" y="554"/>
                    </a:cubicBezTo>
                    <a:cubicBezTo>
                      <a:pt x="467" y="557"/>
                      <a:pt x="470" y="560"/>
                      <a:pt x="473" y="560"/>
                    </a:cubicBezTo>
                    <a:cubicBezTo>
                      <a:pt x="477" y="560"/>
                      <a:pt x="479" y="557"/>
                      <a:pt x="479" y="554"/>
                    </a:cubicBezTo>
                    <a:cubicBezTo>
                      <a:pt x="479" y="550"/>
                      <a:pt x="477" y="548"/>
                      <a:pt x="473" y="548"/>
                    </a:cubicBezTo>
                    <a:close/>
                    <a:moveTo>
                      <a:pt x="473" y="561"/>
                    </a:moveTo>
                    <a:cubicBezTo>
                      <a:pt x="470" y="561"/>
                      <a:pt x="467" y="564"/>
                      <a:pt x="467" y="567"/>
                    </a:cubicBezTo>
                    <a:cubicBezTo>
                      <a:pt x="467" y="570"/>
                      <a:pt x="470" y="573"/>
                      <a:pt x="473" y="573"/>
                    </a:cubicBezTo>
                    <a:cubicBezTo>
                      <a:pt x="477" y="573"/>
                      <a:pt x="479" y="570"/>
                      <a:pt x="479" y="567"/>
                    </a:cubicBezTo>
                    <a:cubicBezTo>
                      <a:pt x="479" y="564"/>
                      <a:pt x="477" y="561"/>
                      <a:pt x="473" y="561"/>
                    </a:cubicBezTo>
                    <a:close/>
                    <a:moveTo>
                      <a:pt x="487" y="521"/>
                    </a:moveTo>
                    <a:cubicBezTo>
                      <a:pt x="484" y="521"/>
                      <a:pt x="481" y="524"/>
                      <a:pt x="481" y="527"/>
                    </a:cubicBezTo>
                    <a:cubicBezTo>
                      <a:pt x="481" y="530"/>
                      <a:pt x="484" y="533"/>
                      <a:pt x="487" y="533"/>
                    </a:cubicBezTo>
                    <a:cubicBezTo>
                      <a:pt x="490" y="533"/>
                      <a:pt x="493" y="530"/>
                      <a:pt x="493" y="527"/>
                    </a:cubicBezTo>
                    <a:cubicBezTo>
                      <a:pt x="493" y="524"/>
                      <a:pt x="490" y="521"/>
                      <a:pt x="487" y="521"/>
                    </a:cubicBezTo>
                    <a:close/>
                    <a:moveTo>
                      <a:pt x="487" y="534"/>
                    </a:moveTo>
                    <a:cubicBezTo>
                      <a:pt x="484" y="534"/>
                      <a:pt x="481" y="537"/>
                      <a:pt x="481" y="540"/>
                    </a:cubicBezTo>
                    <a:cubicBezTo>
                      <a:pt x="481" y="544"/>
                      <a:pt x="484" y="546"/>
                      <a:pt x="487" y="546"/>
                    </a:cubicBezTo>
                    <a:cubicBezTo>
                      <a:pt x="490" y="546"/>
                      <a:pt x="493" y="544"/>
                      <a:pt x="493" y="540"/>
                    </a:cubicBezTo>
                    <a:cubicBezTo>
                      <a:pt x="493" y="537"/>
                      <a:pt x="490" y="534"/>
                      <a:pt x="487" y="534"/>
                    </a:cubicBezTo>
                    <a:close/>
                    <a:moveTo>
                      <a:pt x="487" y="548"/>
                    </a:moveTo>
                    <a:cubicBezTo>
                      <a:pt x="484" y="548"/>
                      <a:pt x="481" y="550"/>
                      <a:pt x="481" y="554"/>
                    </a:cubicBezTo>
                    <a:cubicBezTo>
                      <a:pt x="481" y="557"/>
                      <a:pt x="484" y="560"/>
                      <a:pt x="487" y="560"/>
                    </a:cubicBezTo>
                    <a:cubicBezTo>
                      <a:pt x="490" y="560"/>
                      <a:pt x="493" y="557"/>
                      <a:pt x="493" y="554"/>
                    </a:cubicBezTo>
                    <a:cubicBezTo>
                      <a:pt x="493" y="550"/>
                      <a:pt x="490" y="548"/>
                      <a:pt x="487" y="548"/>
                    </a:cubicBezTo>
                    <a:close/>
                    <a:moveTo>
                      <a:pt x="487" y="561"/>
                    </a:moveTo>
                    <a:cubicBezTo>
                      <a:pt x="484" y="561"/>
                      <a:pt x="481" y="564"/>
                      <a:pt x="481" y="567"/>
                    </a:cubicBezTo>
                    <a:cubicBezTo>
                      <a:pt x="481" y="570"/>
                      <a:pt x="484" y="573"/>
                      <a:pt x="487" y="573"/>
                    </a:cubicBezTo>
                    <a:cubicBezTo>
                      <a:pt x="490" y="573"/>
                      <a:pt x="493" y="570"/>
                      <a:pt x="493" y="567"/>
                    </a:cubicBezTo>
                    <a:cubicBezTo>
                      <a:pt x="493" y="564"/>
                      <a:pt x="490" y="561"/>
                      <a:pt x="487" y="561"/>
                    </a:cubicBezTo>
                    <a:close/>
                    <a:moveTo>
                      <a:pt x="473" y="574"/>
                    </a:moveTo>
                    <a:cubicBezTo>
                      <a:pt x="470" y="574"/>
                      <a:pt x="467" y="577"/>
                      <a:pt x="467" y="580"/>
                    </a:cubicBezTo>
                    <a:cubicBezTo>
                      <a:pt x="467" y="584"/>
                      <a:pt x="470" y="586"/>
                      <a:pt x="473" y="586"/>
                    </a:cubicBezTo>
                    <a:cubicBezTo>
                      <a:pt x="477" y="586"/>
                      <a:pt x="479" y="584"/>
                      <a:pt x="479" y="580"/>
                    </a:cubicBezTo>
                    <a:cubicBezTo>
                      <a:pt x="479" y="577"/>
                      <a:pt x="477" y="574"/>
                      <a:pt x="473" y="574"/>
                    </a:cubicBezTo>
                    <a:close/>
                    <a:moveTo>
                      <a:pt x="473" y="588"/>
                    </a:moveTo>
                    <a:cubicBezTo>
                      <a:pt x="470" y="588"/>
                      <a:pt x="467" y="590"/>
                      <a:pt x="467" y="594"/>
                    </a:cubicBezTo>
                    <a:cubicBezTo>
                      <a:pt x="467" y="597"/>
                      <a:pt x="470" y="600"/>
                      <a:pt x="473" y="600"/>
                    </a:cubicBezTo>
                    <a:cubicBezTo>
                      <a:pt x="477" y="600"/>
                      <a:pt x="479" y="597"/>
                      <a:pt x="479" y="594"/>
                    </a:cubicBezTo>
                    <a:cubicBezTo>
                      <a:pt x="479" y="590"/>
                      <a:pt x="477" y="588"/>
                      <a:pt x="473" y="588"/>
                    </a:cubicBezTo>
                    <a:close/>
                    <a:moveTo>
                      <a:pt x="473" y="601"/>
                    </a:moveTo>
                    <a:cubicBezTo>
                      <a:pt x="470" y="601"/>
                      <a:pt x="467" y="604"/>
                      <a:pt x="467" y="607"/>
                    </a:cubicBezTo>
                    <a:cubicBezTo>
                      <a:pt x="467" y="610"/>
                      <a:pt x="470" y="613"/>
                      <a:pt x="473" y="613"/>
                    </a:cubicBezTo>
                    <a:cubicBezTo>
                      <a:pt x="477" y="613"/>
                      <a:pt x="479" y="610"/>
                      <a:pt x="479" y="607"/>
                    </a:cubicBezTo>
                    <a:cubicBezTo>
                      <a:pt x="479" y="604"/>
                      <a:pt x="477" y="601"/>
                      <a:pt x="473" y="601"/>
                    </a:cubicBezTo>
                    <a:close/>
                    <a:moveTo>
                      <a:pt x="473" y="615"/>
                    </a:moveTo>
                    <a:cubicBezTo>
                      <a:pt x="470" y="615"/>
                      <a:pt x="467" y="617"/>
                      <a:pt x="467" y="621"/>
                    </a:cubicBezTo>
                    <a:cubicBezTo>
                      <a:pt x="467" y="624"/>
                      <a:pt x="470" y="627"/>
                      <a:pt x="473" y="627"/>
                    </a:cubicBezTo>
                    <a:cubicBezTo>
                      <a:pt x="477" y="627"/>
                      <a:pt x="479" y="624"/>
                      <a:pt x="479" y="621"/>
                    </a:cubicBezTo>
                    <a:cubicBezTo>
                      <a:pt x="479" y="617"/>
                      <a:pt x="477" y="615"/>
                      <a:pt x="473" y="615"/>
                    </a:cubicBezTo>
                    <a:close/>
                    <a:moveTo>
                      <a:pt x="487" y="574"/>
                    </a:moveTo>
                    <a:cubicBezTo>
                      <a:pt x="484" y="574"/>
                      <a:pt x="481" y="577"/>
                      <a:pt x="481" y="580"/>
                    </a:cubicBezTo>
                    <a:cubicBezTo>
                      <a:pt x="481" y="584"/>
                      <a:pt x="484" y="586"/>
                      <a:pt x="487" y="586"/>
                    </a:cubicBezTo>
                    <a:cubicBezTo>
                      <a:pt x="490" y="586"/>
                      <a:pt x="493" y="584"/>
                      <a:pt x="493" y="580"/>
                    </a:cubicBezTo>
                    <a:cubicBezTo>
                      <a:pt x="493" y="577"/>
                      <a:pt x="490" y="574"/>
                      <a:pt x="487" y="574"/>
                    </a:cubicBezTo>
                    <a:close/>
                    <a:moveTo>
                      <a:pt x="487" y="588"/>
                    </a:moveTo>
                    <a:cubicBezTo>
                      <a:pt x="484" y="588"/>
                      <a:pt x="481" y="590"/>
                      <a:pt x="481" y="594"/>
                    </a:cubicBezTo>
                    <a:cubicBezTo>
                      <a:pt x="481" y="597"/>
                      <a:pt x="484" y="600"/>
                      <a:pt x="487" y="600"/>
                    </a:cubicBezTo>
                    <a:cubicBezTo>
                      <a:pt x="490" y="600"/>
                      <a:pt x="493" y="597"/>
                      <a:pt x="493" y="594"/>
                    </a:cubicBezTo>
                    <a:cubicBezTo>
                      <a:pt x="493" y="590"/>
                      <a:pt x="490" y="588"/>
                      <a:pt x="487" y="588"/>
                    </a:cubicBezTo>
                    <a:close/>
                    <a:moveTo>
                      <a:pt x="487" y="601"/>
                    </a:moveTo>
                    <a:cubicBezTo>
                      <a:pt x="484" y="601"/>
                      <a:pt x="481" y="604"/>
                      <a:pt x="481" y="607"/>
                    </a:cubicBezTo>
                    <a:cubicBezTo>
                      <a:pt x="481" y="610"/>
                      <a:pt x="484" y="613"/>
                      <a:pt x="487" y="613"/>
                    </a:cubicBezTo>
                    <a:cubicBezTo>
                      <a:pt x="490" y="613"/>
                      <a:pt x="493" y="610"/>
                      <a:pt x="493" y="607"/>
                    </a:cubicBezTo>
                    <a:cubicBezTo>
                      <a:pt x="493" y="604"/>
                      <a:pt x="490" y="601"/>
                      <a:pt x="487" y="601"/>
                    </a:cubicBezTo>
                    <a:close/>
                    <a:moveTo>
                      <a:pt x="487" y="615"/>
                    </a:moveTo>
                    <a:cubicBezTo>
                      <a:pt x="484" y="615"/>
                      <a:pt x="481" y="617"/>
                      <a:pt x="481" y="621"/>
                    </a:cubicBezTo>
                    <a:cubicBezTo>
                      <a:pt x="481" y="624"/>
                      <a:pt x="484" y="627"/>
                      <a:pt x="487" y="627"/>
                    </a:cubicBezTo>
                    <a:cubicBezTo>
                      <a:pt x="490" y="627"/>
                      <a:pt x="493" y="624"/>
                      <a:pt x="493" y="621"/>
                    </a:cubicBezTo>
                    <a:cubicBezTo>
                      <a:pt x="493" y="617"/>
                      <a:pt x="490" y="615"/>
                      <a:pt x="487" y="615"/>
                    </a:cubicBezTo>
                    <a:close/>
                    <a:moveTo>
                      <a:pt x="473" y="628"/>
                    </a:moveTo>
                    <a:cubicBezTo>
                      <a:pt x="470" y="628"/>
                      <a:pt x="467" y="631"/>
                      <a:pt x="467" y="634"/>
                    </a:cubicBezTo>
                    <a:cubicBezTo>
                      <a:pt x="467" y="637"/>
                      <a:pt x="470" y="640"/>
                      <a:pt x="473" y="640"/>
                    </a:cubicBezTo>
                    <a:cubicBezTo>
                      <a:pt x="477" y="640"/>
                      <a:pt x="479" y="637"/>
                      <a:pt x="479" y="634"/>
                    </a:cubicBezTo>
                    <a:cubicBezTo>
                      <a:pt x="479" y="631"/>
                      <a:pt x="477" y="628"/>
                      <a:pt x="473" y="628"/>
                    </a:cubicBezTo>
                    <a:close/>
                    <a:moveTo>
                      <a:pt x="473" y="641"/>
                    </a:moveTo>
                    <a:cubicBezTo>
                      <a:pt x="470" y="641"/>
                      <a:pt x="467" y="644"/>
                      <a:pt x="467" y="647"/>
                    </a:cubicBezTo>
                    <a:cubicBezTo>
                      <a:pt x="467" y="651"/>
                      <a:pt x="470" y="653"/>
                      <a:pt x="473" y="653"/>
                    </a:cubicBezTo>
                    <a:cubicBezTo>
                      <a:pt x="477" y="653"/>
                      <a:pt x="479" y="651"/>
                      <a:pt x="479" y="647"/>
                    </a:cubicBezTo>
                    <a:cubicBezTo>
                      <a:pt x="479" y="644"/>
                      <a:pt x="477" y="641"/>
                      <a:pt x="473" y="641"/>
                    </a:cubicBezTo>
                    <a:close/>
                    <a:moveTo>
                      <a:pt x="473" y="655"/>
                    </a:moveTo>
                    <a:cubicBezTo>
                      <a:pt x="470" y="655"/>
                      <a:pt x="467" y="657"/>
                      <a:pt x="467" y="661"/>
                    </a:cubicBezTo>
                    <a:cubicBezTo>
                      <a:pt x="467" y="664"/>
                      <a:pt x="470" y="667"/>
                      <a:pt x="473" y="667"/>
                    </a:cubicBezTo>
                    <a:cubicBezTo>
                      <a:pt x="477" y="667"/>
                      <a:pt x="479" y="664"/>
                      <a:pt x="479" y="661"/>
                    </a:cubicBezTo>
                    <a:cubicBezTo>
                      <a:pt x="479" y="657"/>
                      <a:pt x="477" y="655"/>
                      <a:pt x="473" y="655"/>
                    </a:cubicBezTo>
                    <a:close/>
                    <a:moveTo>
                      <a:pt x="487" y="628"/>
                    </a:moveTo>
                    <a:cubicBezTo>
                      <a:pt x="484" y="628"/>
                      <a:pt x="481" y="631"/>
                      <a:pt x="481" y="634"/>
                    </a:cubicBezTo>
                    <a:cubicBezTo>
                      <a:pt x="481" y="637"/>
                      <a:pt x="484" y="640"/>
                      <a:pt x="487" y="640"/>
                    </a:cubicBezTo>
                    <a:cubicBezTo>
                      <a:pt x="490" y="640"/>
                      <a:pt x="493" y="637"/>
                      <a:pt x="493" y="634"/>
                    </a:cubicBezTo>
                    <a:cubicBezTo>
                      <a:pt x="493" y="631"/>
                      <a:pt x="490" y="628"/>
                      <a:pt x="487" y="628"/>
                    </a:cubicBezTo>
                    <a:close/>
                    <a:moveTo>
                      <a:pt x="500" y="13"/>
                    </a:moveTo>
                    <a:cubicBezTo>
                      <a:pt x="497" y="13"/>
                      <a:pt x="494" y="16"/>
                      <a:pt x="494" y="19"/>
                    </a:cubicBezTo>
                    <a:cubicBezTo>
                      <a:pt x="494" y="23"/>
                      <a:pt x="497" y="25"/>
                      <a:pt x="500" y="25"/>
                    </a:cubicBezTo>
                    <a:cubicBezTo>
                      <a:pt x="504" y="25"/>
                      <a:pt x="506" y="23"/>
                      <a:pt x="506" y="19"/>
                    </a:cubicBezTo>
                    <a:cubicBezTo>
                      <a:pt x="506" y="16"/>
                      <a:pt x="504" y="13"/>
                      <a:pt x="500" y="13"/>
                    </a:cubicBezTo>
                    <a:close/>
                    <a:moveTo>
                      <a:pt x="500" y="27"/>
                    </a:moveTo>
                    <a:cubicBezTo>
                      <a:pt x="497" y="27"/>
                      <a:pt x="494" y="30"/>
                      <a:pt x="494" y="33"/>
                    </a:cubicBezTo>
                    <a:cubicBezTo>
                      <a:pt x="494" y="36"/>
                      <a:pt x="497" y="39"/>
                      <a:pt x="500" y="39"/>
                    </a:cubicBezTo>
                    <a:cubicBezTo>
                      <a:pt x="504" y="39"/>
                      <a:pt x="506" y="36"/>
                      <a:pt x="506" y="33"/>
                    </a:cubicBezTo>
                    <a:cubicBezTo>
                      <a:pt x="506" y="30"/>
                      <a:pt x="504" y="27"/>
                      <a:pt x="500" y="27"/>
                    </a:cubicBezTo>
                    <a:close/>
                    <a:moveTo>
                      <a:pt x="514" y="13"/>
                    </a:moveTo>
                    <a:cubicBezTo>
                      <a:pt x="510" y="13"/>
                      <a:pt x="508" y="16"/>
                      <a:pt x="508" y="19"/>
                    </a:cubicBezTo>
                    <a:cubicBezTo>
                      <a:pt x="508" y="23"/>
                      <a:pt x="510" y="25"/>
                      <a:pt x="514" y="25"/>
                    </a:cubicBezTo>
                    <a:cubicBezTo>
                      <a:pt x="517" y="25"/>
                      <a:pt x="520" y="23"/>
                      <a:pt x="520" y="19"/>
                    </a:cubicBezTo>
                    <a:cubicBezTo>
                      <a:pt x="520" y="16"/>
                      <a:pt x="517" y="13"/>
                      <a:pt x="514" y="13"/>
                    </a:cubicBezTo>
                    <a:close/>
                    <a:moveTo>
                      <a:pt x="514" y="27"/>
                    </a:moveTo>
                    <a:cubicBezTo>
                      <a:pt x="510" y="27"/>
                      <a:pt x="508" y="30"/>
                      <a:pt x="508" y="33"/>
                    </a:cubicBezTo>
                    <a:cubicBezTo>
                      <a:pt x="508" y="36"/>
                      <a:pt x="510" y="39"/>
                      <a:pt x="514" y="39"/>
                    </a:cubicBezTo>
                    <a:cubicBezTo>
                      <a:pt x="517" y="39"/>
                      <a:pt x="520" y="36"/>
                      <a:pt x="520" y="33"/>
                    </a:cubicBezTo>
                    <a:cubicBezTo>
                      <a:pt x="520" y="30"/>
                      <a:pt x="517" y="27"/>
                      <a:pt x="514" y="27"/>
                    </a:cubicBezTo>
                    <a:close/>
                    <a:moveTo>
                      <a:pt x="500" y="80"/>
                    </a:moveTo>
                    <a:cubicBezTo>
                      <a:pt x="497" y="80"/>
                      <a:pt x="494" y="83"/>
                      <a:pt x="494" y="86"/>
                    </a:cubicBezTo>
                    <a:cubicBezTo>
                      <a:pt x="494" y="90"/>
                      <a:pt x="497" y="92"/>
                      <a:pt x="500" y="92"/>
                    </a:cubicBezTo>
                    <a:cubicBezTo>
                      <a:pt x="504" y="92"/>
                      <a:pt x="506" y="90"/>
                      <a:pt x="506" y="86"/>
                    </a:cubicBezTo>
                    <a:cubicBezTo>
                      <a:pt x="506" y="83"/>
                      <a:pt x="504" y="80"/>
                      <a:pt x="500" y="80"/>
                    </a:cubicBezTo>
                    <a:close/>
                    <a:moveTo>
                      <a:pt x="500" y="94"/>
                    </a:moveTo>
                    <a:cubicBezTo>
                      <a:pt x="497" y="94"/>
                      <a:pt x="494" y="96"/>
                      <a:pt x="494" y="100"/>
                    </a:cubicBezTo>
                    <a:cubicBezTo>
                      <a:pt x="494" y="103"/>
                      <a:pt x="497" y="106"/>
                      <a:pt x="500" y="106"/>
                    </a:cubicBezTo>
                    <a:cubicBezTo>
                      <a:pt x="504" y="106"/>
                      <a:pt x="506" y="103"/>
                      <a:pt x="506" y="100"/>
                    </a:cubicBezTo>
                    <a:cubicBezTo>
                      <a:pt x="506" y="96"/>
                      <a:pt x="504" y="94"/>
                      <a:pt x="500" y="94"/>
                    </a:cubicBezTo>
                    <a:close/>
                    <a:moveTo>
                      <a:pt x="500" y="107"/>
                    </a:moveTo>
                    <a:cubicBezTo>
                      <a:pt x="497" y="107"/>
                      <a:pt x="494" y="110"/>
                      <a:pt x="494" y="113"/>
                    </a:cubicBezTo>
                    <a:cubicBezTo>
                      <a:pt x="494" y="116"/>
                      <a:pt x="497" y="119"/>
                      <a:pt x="500" y="119"/>
                    </a:cubicBezTo>
                    <a:cubicBezTo>
                      <a:pt x="504" y="119"/>
                      <a:pt x="506" y="116"/>
                      <a:pt x="506" y="113"/>
                    </a:cubicBezTo>
                    <a:cubicBezTo>
                      <a:pt x="506" y="110"/>
                      <a:pt x="504" y="107"/>
                      <a:pt x="500" y="107"/>
                    </a:cubicBezTo>
                    <a:close/>
                    <a:moveTo>
                      <a:pt x="500" y="120"/>
                    </a:moveTo>
                    <a:cubicBezTo>
                      <a:pt x="497" y="120"/>
                      <a:pt x="494" y="123"/>
                      <a:pt x="494" y="126"/>
                    </a:cubicBezTo>
                    <a:cubicBezTo>
                      <a:pt x="494" y="130"/>
                      <a:pt x="497" y="132"/>
                      <a:pt x="500" y="132"/>
                    </a:cubicBezTo>
                    <a:cubicBezTo>
                      <a:pt x="504" y="132"/>
                      <a:pt x="506" y="130"/>
                      <a:pt x="506" y="126"/>
                    </a:cubicBezTo>
                    <a:cubicBezTo>
                      <a:pt x="506" y="123"/>
                      <a:pt x="504" y="120"/>
                      <a:pt x="500" y="120"/>
                    </a:cubicBezTo>
                    <a:close/>
                    <a:moveTo>
                      <a:pt x="500" y="134"/>
                    </a:moveTo>
                    <a:cubicBezTo>
                      <a:pt x="497" y="134"/>
                      <a:pt x="494" y="136"/>
                      <a:pt x="494" y="140"/>
                    </a:cubicBezTo>
                    <a:cubicBezTo>
                      <a:pt x="494" y="143"/>
                      <a:pt x="497" y="146"/>
                      <a:pt x="500" y="146"/>
                    </a:cubicBezTo>
                    <a:cubicBezTo>
                      <a:pt x="504" y="146"/>
                      <a:pt x="506" y="143"/>
                      <a:pt x="506" y="140"/>
                    </a:cubicBezTo>
                    <a:cubicBezTo>
                      <a:pt x="506" y="136"/>
                      <a:pt x="504" y="134"/>
                      <a:pt x="500" y="134"/>
                    </a:cubicBezTo>
                    <a:close/>
                    <a:moveTo>
                      <a:pt x="514" y="120"/>
                    </a:moveTo>
                    <a:cubicBezTo>
                      <a:pt x="510" y="120"/>
                      <a:pt x="508" y="123"/>
                      <a:pt x="508" y="126"/>
                    </a:cubicBezTo>
                    <a:cubicBezTo>
                      <a:pt x="508" y="130"/>
                      <a:pt x="510" y="132"/>
                      <a:pt x="514" y="132"/>
                    </a:cubicBezTo>
                    <a:cubicBezTo>
                      <a:pt x="517" y="132"/>
                      <a:pt x="520" y="130"/>
                      <a:pt x="520" y="126"/>
                    </a:cubicBezTo>
                    <a:cubicBezTo>
                      <a:pt x="520" y="123"/>
                      <a:pt x="517" y="120"/>
                      <a:pt x="514" y="120"/>
                    </a:cubicBezTo>
                    <a:close/>
                    <a:moveTo>
                      <a:pt x="514" y="134"/>
                    </a:moveTo>
                    <a:cubicBezTo>
                      <a:pt x="510" y="134"/>
                      <a:pt x="508" y="136"/>
                      <a:pt x="508" y="140"/>
                    </a:cubicBezTo>
                    <a:cubicBezTo>
                      <a:pt x="508" y="143"/>
                      <a:pt x="510" y="146"/>
                      <a:pt x="514" y="146"/>
                    </a:cubicBezTo>
                    <a:cubicBezTo>
                      <a:pt x="517" y="146"/>
                      <a:pt x="520" y="143"/>
                      <a:pt x="520" y="140"/>
                    </a:cubicBezTo>
                    <a:cubicBezTo>
                      <a:pt x="520" y="136"/>
                      <a:pt x="517" y="134"/>
                      <a:pt x="514" y="134"/>
                    </a:cubicBezTo>
                    <a:close/>
                    <a:moveTo>
                      <a:pt x="500" y="147"/>
                    </a:moveTo>
                    <a:cubicBezTo>
                      <a:pt x="497" y="147"/>
                      <a:pt x="494" y="150"/>
                      <a:pt x="494" y="153"/>
                    </a:cubicBezTo>
                    <a:cubicBezTo>
                      <a:pt x="494" y="156"/>
                      <a:pt x="497" y="159"/>
                      <a:pt x="500" y="159"/>
                    </a:cubicBezTo>
                    <a:cubicBezTo>
                      <a:pt x="504" y="159"/>
                      <a:pt x="506" y="156"/>
                      <a:pt x="506" y="153"/>
                    </a:cubicBezTo>
                    <a:cubicBezTo>
                      <a:pt x="506" y="150"/>
                      <a:pt x="504" y="147"/>
                      <a:pt x="500" y="147"/>
                    </a:cubicBezTo>
                    <a:close/>
                    <a:moveTo>
                      <a:pt x="500" y="160"/>
                    </a:moveTo>
                    <a:cubicBezTo>
                      <a:pt x="497" y="160"/>
                      <a:pt x="494" y="163"/>
                      <a:pt x="494" y="166"/>
                    </a:cubicBezTo>
                    <a:cubicBezTo>
                      <a:pt x="494" y="170"/>
                      <a:pt x="497" y="172"/>
                      <a:pt x="500" y="172"/>
                    </a:cubicBezTo>
                    <a:cubicBezTo>
                      <a:pt x="504" y="172"/>
                      <a:pt x="506" y="170"/>
                      <a:pt x="506" y="166"/>
                    </a:cubicBezTo>
                    <a:cubicBezTo>
                      <a:pt x="506" y="163"/>
                      <a:pt x="504" y="160"/>
                      <a:pt x="500" y="160"/>
                    </a:cubicBezTo>
                    <a:close/>
                    <a:moveTo>
                      <a:pt x="500" y="174"/>
                    </a:moveTo>
                    <a:cubicBezTo>
                      <a:pt x="497" y="174"/>
                      <a:pt x="494" y="176"/>
                      <a:pt x="494" y="180"/>
                    </a:cubicBezTo>
                    <a:cubicBezTo>
                      <a:pt x="494" y="183"/>
                      <a:pt x="497" y="186"/>
                      <a:pt x="500" y="186"/>
                    </a:cubicBezTo>
                    <a:cubicBezTo>
                      <a:pt x="504" y="186"/>
                      <a:pt x="506" y="183"/>
                      <a:pt x="506" y="180"/>
                    </a:cubicBezTo>
                    <a:cubicBezTo>
                      <a:pt x="506" y="176"/>
                      <a:pt x="504" y="174"/>
                      <a:pt x="500" y="174"/>
                    </a:cubicBezTo>
                    <a:close/>
                    <a:moveTo>
                      <a:pt x="500" y="187"/>
                    </a:moveTo>
                    <a:cubicBezTo>
                      <a:pt x="497" y="187"/>
                      <a:pt x="494" y="190"/>
                      <a:pt x="494" y="193"/>
                    </a:cubicBezTo>
                    <a:cubicBezTo>
                      <a:pt x="494" y="196"/>
                      <a:pt x="497" y="199"/>
                      <a:pt x="500" y="199"/>
                    </a:cubicBezTo>
                    <a:cubicBezTo>
                      <a:pt x="504" y="199"/>
                      <a:pt x="506" y="196"/>
                      <a:pt x="506" y="193"/>
                    </a:cubicBezTo>
                    <a:cubicBezTo>
                      <a:pt x="506" y="190"/>
                      <a:pt x="504" y="187"/>
                      <a:pt x="500" y="187"/>
                    </a:cubicBezTo>
                    <a:close/>
                    <a:moveTo>
                      <a:pt x="514" y="147"/>
                    </a:moveTo>
                    <a:cubicBezTo>
                      <a:pt x="510" y="147"/>
                      <a:pt x="508" y="150"/>
                      <a:pt x="508" y="153"/>
                    </a:cubicBezTo>
                    <a:cubicBezTo>
                      <a:pt x="508" y="156"/>
                      <a:pt x="510" y="159"/>
                      <a:pt x="514" y="159"/>
                    </a:cubicBezTo>
                    <a:cubicBezTo>
                      <a:pt x="517" y="159"/>
                      <a:pt x="520" y="156"/>
                      <a:pt x="520" y="153"/>
                    </a:cubicBezTo>
                    <a:cubicBezTo>
                      <a:pt x="520" y="150"/>
                      <a:pt x="517" y="147"/>
                      <a:pt x="514" y="147"/>
                    </a:cubicBezTo>
                    <a:close/>
                    <a:moveTo>
                      <a:pt x="514" y="160"/>
                    </a:moveTo>
                    <a:cubicBezTo>
                      <a:pt x="510" y="160"/>
                      <a:pt x="508" y="163"/>
                      <a:pt x="508" y="166"/>
                    </a:cubicBezTo>
                    <a:cubicBezTo>
                      <a:pt x="508" y="170"/>
                      <a:pt x="510" y="172"/>
                      <a:pt x="514" y="172"/>
                    </a:cubicBezTo>
                    <a:cubicBezTo>
                      <a:pt x="517" y="172"/>
                      <a:pt x="520" y="170"/>
                      <a:pt x="520" y="166"/>
                    </a:cubicBezTo>
                    <a:cubicBezTo>
                      <a:pt x="520" y="163"/>
                      <a:pt x="517" y="160"/>
                      <a:pt x="514" y="160"/>
                    </a:cubicBezTo>
                    <a:close/>
                    <a:moveTo>
                      <a:pt x="514" y="174"/>
                    </a:moveTo>
                    <a:cubicBezTo>
                      <a:pt x="510" y="174"/>
                      <a:pt x="508" y="176"/>
                      <a:pt x="508" y="180"/>
                    </a:cubicBezTo>
                    <a:cubicBezTo>
                      <a:pt x="508" y="183"/>
                      <a:pt x="510" y="186"/>
                      <a:pt x="514" y="186"/>
                    </a:cubicBezTo>
                    <a:cubicBezTo>
                      <a:pt x="517" y="186"/>
                      <a:pt x="520" y="183"/>
                      <a:pt x="520" y="180"/>
                    </a:cubicBezTo>
                    <a:cubicBezTo>
                      <a:pt x="520" y="176"/>
                      <a:pt x="517" y="174"/>
                      <a:pt x="514" y="174"/>
                    </a:cubicBezTo>
                    <a:close/>
                    <a:moveTo>
                      <a:pt x="500" y="307"/>
                    </a:moveTo>
                    <a:cubicBezTo>
                      <a:pt x="497" y="307"/>
                      <a:pt x="494" y="310"/>
                      <a:pt x="494" y="313"/>
                    </a:cubicBezTo>
                    <a:cubicBezTo>
                      <a:pt x="494" y="317"/>
                      <a:pt x="497" y="319"/>
                      <a:pt x="500" y="319"/>
                    </a:cubicBezTo>
                    <a:cubicBezTo>
                      <a:pt x="504" y="319"/>
                      <a:pt x="506" y="317"/>
                      <a:pt x="506" y="313"/>
                    </a:cubicBezTo>
                    <a:cubicBezTo>
                      <a:pt x="506" y="310"/>
                      <a:pt x="504" y="307"/>
                      <a:pt x="500" y="307"/>
                    </a:cubicBezTo>
                    <a:close/>
                    <a:moveTo>
                      <a:pt x="500" y="347"/>
                    </a:moveTo>
                    <a:cubicBezTo>
                      <a:pt x="497" y="347"/>
                      <a:pt x="494" y="350"/>
                      <a:pt x="494" y="353"/>
                    </a:cubicBezTo>
                    <a:cubicBezTo>
                      <a:pt x="494" y="357"/>
                      <a:pt x="497" y="359"/>
                      <a:pt x="500" y="359"/>
                    </a:cubicBezTo>
                    <a:cubicBezTo>
                      <a:pt x="504" y="359"/>
                      <a:pt x="506" y="357"/>
                      <a:pt x="506" y="353"/>
                    </a:cubicBezTo>
                    <a:cubicBezTo>
                      <a:pt x="506" y="350"/>
                      <a:pt x="504" y="347"/>
                      <a:pt x="500" y="347"/>
                    </a:cubicBezTo>
                    <a:close/>
                    <a:moveTo>
                      <a:pt x="514" y="321"/>
                    </a:moveTo>
                    <a:cubicBezTo>
                      <a:pt x="510" y="321"/>
                      <a:pt x="508" y="323"/>
                      <a:pt x="508" y="327"/>
                    </a:cubicBezTo>
                    <a:cubicBezTo>
                      <a:pt x="508" y="330"/>
                      <a:pt x="510" y="333"/>
                      <a:pt x="514" y="333"/>
                    </a:cubicBezTo>
                    <a:cubicBezTo>
                      <a:pt x="517" y="333"/>
                      <a:pt x="520" y="330"/>
                      <a:pt x="520" y="327"/>
                    </a:cubicBezTo>
                    <a:cubicBezTo>
                      <a:pt x="520" y="323"/>
                      <a:pt x="517" y="321"/>
                      <a:pt x="514" y="321"/>
                    </a:cubicBezTo>
                    <a:close/>
                    <a:moveTo>
                      <a:pt x="514" y="334"/>
                    </a:moveTo>
                    <a:cubicBezTo>
                      <a:pt x="510" y="334"/>
                      <a:pt x="508" y="337"/>
                      <a:pt x="508" y="340"/>
                    </a:cubicBezTo>
                    <a:cubicBezTo>
                      <a:pt x="508" y="343"/>
                      <a:pt x="510" y="346"/>
                      <a:pt x="514" y="346"/>
                    </a:cubicBezTo>
                    <a:cubicBezTo>
                      <a:pt x="517" y="346"/>
                      <a:pt x="520" y="343"/>
                      <a:pt x="520" y="340"/>
                    </a:cubicBezTo>
                    <a:cubicBezTo>
                      <a:pt x="520" y="337"/>
                      <a:pt x="517" y="334"/>
                      <a:pt x="514" y="334"/>
                    </a:cubicBezTo>
                    <a:close/>
                    <a:moveTo>
                      <a:pt x="514" y="347"/>
                    </a:moveTo>
                    <a:cubicBezTo>
                      <a:pt x="510" y="347"/>
                      <a:pt x="508" y="350"/>
                      <a:pt x="508" y="353"/>
                    </a:cubicBezTo>
                    <a:cubicBezTo>
                      <a:pt x="508" y="357"/>
                      <a:pt x="510" y="359"/>
                      <a:pt x="514" y="359"/>
                    </a:cubicBezTo>
                    <a:cubicBezTo>
                      <a:pt x="517" y="359"/>
                      <a:pt x="520" y="357"/>
                      <a:pt x="520" y="353"/>
                    </a:cubicBezTo>
                    <a:cubicBezTo>
                      <a:pt x="520" y="350"/>
                      <a:pt x="517" y="347"/>
                      <a:pt x="514" y="347"/>
                    </a:cubicBezTo>
                    <a:close/>
                    <a:moveTo>
                      <a:pt x="500" y="361"/>
                    </a:moveTo>
                    <a:cubicBezTo>
                      <a:pt x="497" y="361"/>
                      <a:pt x="494" y="363"/>
                      <a:pt x="494" y="367"/>
                    </a:cubicBezTo>
                    <a:cubicBezTo>
                      <a:pt x="494" y="370"/>
                      <a:pt x="497" y="373"/>
                      <a:pt x="500" y="373"/>
                    </a:cubicBezTo>
                    <a:cubicBezTo>
                      <a:pt x="504" y="373"/>
                      <a:pt x="506" y="370"/>
                      <a:pt x="506" y="367"/>
                    </a:cubicBezTo>
                    <a:cubicBezTo>
                      <a:pt x="506" y="363"/>
                      <a:pt x="504" y="361"/>
                      <a:pt x="500" y="361"/>
                    </a:cubicBezTo>
                    <a:close/>
                    <a:moveTo>
                      <a:pt x="500" y="374"/>
                    </a:moveTo>
                    <a:cubicBezTo>
                      <a:pt x="497" y="374"/>
                      <a:pt x="494" y="377"/>
                      <a:pt x="494" y="380"/>
                    </a:cubicBezTo>
                    <a:cubicBezTo>
                      <a:pt x="494" y="383"/>
                      <a:pt x="497" y="386"/>
                      <a:pt x="500" y="386"/>
                    </a:cubicBezTo>
                    <a:cubicBezTo>
                      <a:pt x="504" y="386"/>
                      <a:pt x="506" y="383"/>
                      <a:pt x="506" y="380"/>
                    </a:cubicBezTo>
                    <a:cubicBezTo>
                      <a:pt x="506" y="377"/>
                      <a:pt x="504" y="374"/>
                      <a:pt x="500" y="374"/>
                    </a:cubicBezTo>
                    <a:close/>
                    <a:moveTo>
                      <a:pt x="500" y="387"/>
                    </a:moveTo>
                    <a:cubicBezTo>
                      <a:pt x="497" y="387"/>
                      <a:pt x="494" y="390"/>
                      <a:pt x="494" y="393"/>
                    </a:cubicBezTo>
                    <a:cubicBezTo>
                      <a:pt x="494" y="397"/>
                      <a:pt x="497" y="399"/>
                      <a:pt x="500" y="399"/>
                    </a:cubicBezTo>
                    <a:cubicBezTo>
                      <a:pt x="504" y="399"/>
                      <a:pt x="506" y="397"/>
                      <a:pt x="506" y="393"/>
                    </a:cubicBezTo>
                    <a:cubicBezTo>
                      <a:pt x="506" y="390"/>
                      <a:pt x="504" y="387"/>
                      <a:pt x="500" y="387"/>
                    </a:cubicBezTo>
                    <a:close/>
                    <a:moveTo>
                      <a:pt x="500" y="401"/>
                    </a:moveTo>
                    <a:cubicBezTo>
                      <a:pt x="497" y="401"/>
                      <a:pt x="494" y="404"/>
                      <a:pt x="494" y="407"/>
                    </a:cubicBezTo>
                    <a:cubicBezTo>
                      <a:pt x="494" y="410"/>
                      <a:pt x="497" y="413"/>
                      <a:pt x="500" y="413"/>
                    </a:cubicBezTo>
                    <a:cubicBezTo>
                      <a:pt x="504" y="413"/>
                      <a:pt x="506" y="410"/>
                      <a:pt x="506" y="407"/>
                    </a:cubicBezTo>
                    <a:cubicBezTo>
                      <a:pt x="506" y="404"/>
                      <a:pt x="504" y="401"/>
                      <a:pt x="500" y="401"/>
                    </a:cubicBezTo>
                    <a:close/>
                    <a:moveTo>
                      <a:pt x="514" y="361"/>
                    </a:moveTo>
                    <a:cubicBezTo>
                      <a:pt x="510" y="361"/>
                      <a:pt x="508" y="363"/>
                      <a:pt x="508" y="367"/>
                    </a:cubicBezTo>
                    <a:cubicBezTo>
                      <a:pt x="508" y="370"/>
                      <a:pt x="510" y="373"/>
                      <a:pt x="514" y="373"/>
                    </a:cubicBezTo>
                    <a:cubicBezTo>
                      <a:pt x="517" y="373"/>
                      <a:pt x="520" y="370"/>
                      <a:pt x="520" y="367"/>
                    </a:cubicBezTo>
                    <a:cubicBezTo>
                      <a:pt x="520" y="363"/>
                      <a:pt x="517" y="361"/>
                      <a:pt x="514" y="361"/>
                    </a:cubicBezTo>
                    <a:close/>
                    <a:moveTo>
                      <a:pt x="514" y="374"/>
                    </a:moveTo>
                    <a:cubicBezTo>
                      <a:pt x="510" y="374"/>
                      <a:pt x="508" y="377"/>
                      <a:pt x="508" y="380"/>
                    </a:cubicBezTo>
                    <a:cubicBezTo>
                      <a:pt x="508" y="383"/>
                      <a:pt x="510" y="386"/>
                      <a:pt x="514" y="386"/>
                    </a:cubicBezTo>
                    <a:cubicBezTo>
                      <a:pt x="517" y="386"/>
                      <a:pt x="520" y="383"/>
                      <a:pt x="520" y="380"/>
                    </a:cubicBezTo>
                    <a:cubicBezTo>
                      <a:pt x="520" y="377"/>
                      <a:pt x="517" y="374"/>
                      <a:pt x="514" y="374"/>
                    </a:cubicBezTo>
                    <a:close/>
                    <a:moveTo>
                      <a:pt x="514" y="387"/>
                    </a:moveTo>
                    <a:cubicBezTo>
                      <a:pt x="510" y="387"/>
                      <a:pt x="508" y="390"/>
                      <a:pt x="508" y="393"/>
                    </a:cubicBezTo>
                    <a:cubicBezTo>
                      <a:pt x="508" y="397"/>
                      <a:pt x="510" y="399"/>
                      <a:pt x="514" y="399"/>
                    </a:cubicBezTo>
                    <a:cubicBezTo>
                      <a:pt x="517" y="399"/>
                      <a:pt x="520" y="397"/>
                      <a:pt x="520" y="393"/>
                    </a:cubicBezTo>
                    <a:cubicBezTo>
                      <a:pt x="520" y="390"/>
                      <a:pt x="517" y="387"/>
                      <a:pt x="514" y="387"/>
                    </a:cubicBezTo>
                    <a:close/>
                    <a:moveTo>
                      <a:pt x="514" y="401"/>
                    </a:moveTo>
                    <a:cubicBezTo>
                      <a:pt x="510" y="401"/>
                      <a:pt x="508" y="404"/>
                      <a:pt x="508" y="407"/>
                    </a:cubicBezTo>
                    <a:cubicBezTo>
                      <a:pt x="508" y="410"/>
                      <a:pt x="510" y="413"/>
                      <a:pt x="514" y="413"/>
                    </a:cubicBezTo>
                    <a:cubicBezTo>
                      <a:pt x="517" y="413"/>
                      <a:pt x="520" y="410"/>
                      <a:pt x="520" y="407"/>
                    </a:cubicBezTo>
                    <a:cubicBezTo>
                      <a:pt x="520" y="404"/>
                      <a:pt x="517" y="401"/>
                      <a:pt x="514" y="401"/>
                    </a:cubicBezTo>
                    <a:close/>
                    <a:moveTo>
                      <a:pt x="500" y="414"/>
                    </a:moveTo>
                    <a:cubicBezTo>
                      <a:pt x="497" y="414"/>
                      <a:pt x="494" y="417"/>
                      <a:pt x="494" y="420"/>
                    </a:cubicBezTo>
                    <a:cubicBezTo>
                      <a:pt x="494" y="423"/>
                      <a:pt x="497" y="426"/>
                      <a:pt x="500" y="426"/>
                    </a:cubicBezTo>
                    <a:cubicBezTo>
                      <a:pt x="504" y="426"/>
                      <a:pt x="506" y="423"/>
                      <a:pt x="506" y="420"/>
                    </a:cubicBezTo>
                    <a:cubicBezTo>
                      <a:pt x="506" y="417"/>
                      <a:pt x="504" y="414"/>
                      <a:pt x="500" y="414"/>
                    </a:cubicBezTo>
                    <a:close/>
                    <a:moveTo>
                      <a:pt x="500" y="428"/>
                    </a:moveTo>
                    <a:cubicBezTo>
                      <a:pt x="497" y="428"/>
                      <a:pt x="494" y="430"/>
                      <a:pt x="494" y="434"/>
                    </a:cubicBezTo>
                    <a:cubicBezTo>
                      <a:pt x="494" y="437"/>
                      <a:pt x="497" y="440"/>
                      <a:pt x="500" y="440"/>
                    </a:cubicBezTo>
                    <a:cubicBezTo>
                      <a:pt x="504" y="440"/>
                      <a:pt x="506" y="437"/>
                      <a:pt x="506" y="434"/>
                    </a:cubicBezTo>
                    <a:cubicBezTo>
                      <a:pt x="506" y="430"/>
                      <a:pt x="504" y="428"/>
                      <a:pt x="500" y="428"/>
                    </a:cubicBezTo>
                    <a:close/>
                    <a:moveTo>
                      <a:pt x="500" y="441"/>
                    </a:moveTo>
                    <a:cubicBezTo>
                      <a:pt x="497" y="441"/>
                      <a:pt x="494" y="444"/>
                      <a:pt x="494" y="447"/>
                    </a:cubicBezTo>
                    <a:cubicBezTo>
                      <a:pt x="494" y="450"/>
                      <a:pt x="497" y="453"/>
                      <a:pt x="500" y="453"/>
                    </a:cubicBezTo>
                    <a:cubicBezTo>
                      <a:pt x="504" y="453"/>
                      <a:pt x="506" y="450"/>
                      <a:pt x="506" y="447"/>
                    </a:cubicBezTo>
                    <a:cubicBezTo>
                      <a:pt x="506" y="444"/>
                      <a:pt x="504" y="441"/>
                      <a:pt x="500" y="441"/>
                    </a:cubicBezTo>
                    <a:close/>
                    <a:moveTo>
                      <a:pt x="500" y="454"/>
                    </a:moveTo>
                    <a:cubicBezTo>
                      <a:pt x="497" y="454"/>
                      <a:pt x="494" y="457"/>
                      <a:pt x="494" y="460"/>
                    </a:cubicBezTo>
                    <a:cubicBezTo>
                      <a:pt x="494" y="464"/>
                      <a:pt x="497" y="466"/>
                      <a:pt x="500" y="466"/>
                    </a:cubicBezTo>
                    <a:cubicBezTo>
                      <a:pt x="504" y="466"/>
                      <a:pt x="506" y="464"/>
                      <a:pt x="506" y="460"/>
                    </a:cubicBezTo>
                    <a:cubicBezTo>
                      <a:pt x="506" y="457"/>
                      <a:pt x="504" y="454"/>
                      <a:pt x="500" y="454"/>
                    </a:cubicBezTo>
                    <a:close/>
                    <a:moveTo>
                      <a:pt x="514" y="414"/>
                    </a:moveTo>
                    <a:cubicBezTo>
                      <a:pt x="510" y="414"/>
                      <a:pt x="508" y="417"/>
                      <a:pt x="508" y="420"/>
                    </a:cubicBezTo>
                    <a:cubicBezTo>
                      <a:pt x="508" y="423"/>
                      <a:pt x="510" y="426"/>
                      <a:pt x="514" y="426"/>
                    </a:cubicBezTo>
                    <a:cubicBezTo>
                      <a:pt x="517" y="426"/>
                      <a:pt x="520" y="423"/>
                      <a:pt x="520" y="420"/>
                    </a:cubicBezTo>
                    <a:cubicBezTo>
                      <a:pt x="520" y="417"/>
                      <a:pt x="517" y="414"/>
                      <a:pt x="514" y="414"/>
                    </a:cubicBezTo>
                    <a:close/>
                    <a:moveTo>
                      <a:pt x="514" y="428"/>
                    </a:moveTo>
                    <a:cubicBezTo>
                      <a:pt x="510" y="428"/>
                      <a:pt x="508" y="430"/>
                      <a:pt x="508" y="434"/>
                    </a:cubicBezTo>
                    <a:cubicBezTo>
                      <a:pt x="508" y="437"/>
                      <a:pt x="510" y="440"/>
                      <a:pt x="514" y="440"/>
                    </a:cubicBezTo>
                    <a:cubicBezTo>
                      <a:pt x="517" y="440"/>
                      <a:pt x="520" y="437"/>
                      <a:pt x="520" y="434"/>
                    </a:cubicBezTo>
                    <a:cubicBezTo>
                      <a:pt x="520" y="430"/>
                      <a:pt x="517" y="428"/>
                      <a:pt x="514" y="428"/>
                    </a:cubicBezTo>
                    <a:close/>
                    <a:moveTo>
                      <a:pt x="514" y="441"/>
                    </a:moveTo>
                    <a:cubicBezTo>
                      <a:pt x="510" y="441"/>
                      <a:pt x="508" y="444"/>
                      <a:pt x="508" y="447"/>
                    </a:cubicBezTo>
                    <a:cubicBezTo>
                      <a:pt x="508" y="450"/>
                      <a:pt x="510" y="453"/>
                      <a:pt x="514" y="453"/>
                    </a:cubicBezTo>
                    <a:cubicBezTo>
                      <a:pt x="517" y="453"/>
                      <a:pt x="520" y="450"/>
                      <a:pt x="520" y="447"/>
                    </a:cubicBezTo>
                    <a:cubicBezTo>
                      <a:pt x="520" y="444"/>
                      <a:pt x="517" y="441"/>
                      <a:pt x="514" y="441"/>
                    </a:cubicBezTo>
                    <a:close/>
                    <a:moveTo>
                      <a:pt x="514" y="454"/>
                    </a:moveTo>
                    <a:cubicBezTo>
                      <a:pt x="510" y="454"/>
                      <a:pt x="508" y="457"/>
                      <a:pt x="508" y="460"/>
                    </a:cubicBezTo>
                    <a:cubicBezTo>
                      <a:pt x="508" y="464"/>
                      <a:pt x="510" y="466"/>
                      <a:pt x="514" y="466"/>
                    </a:cubicBezTo>
                    <a:cubicBezTo>
                      <a:pt x="517" y="466"/>
                      <a:pt x="520" y="464"/>
                      <a:pt x="520" y="460"/>
                    </a:cubicBezTo>
                    <a:cubicBezTo>
                      <a:pt x="520" y="457"/>
                      <a:pt x="517" y="454"/>
                      <a:pt x="514" y="454"/>
                    </a:cubicBezTo>
                    <a:close/>
                    <a:moveTo>
                      <a:pt x="500" y="468"/>
                    </a:moveTo>
                    <a:cubicBezTo>
                      <a:pt x="497" y="468"/>
                      <a:pt x="494" y="470"/>
                      <a:pt x="494" y="474"/>
                    </a:cubicBezTo>
                    <a:cubicBezTo>
                      <a:pt x="494" y="477"/>
                      <a:pt x="497" y="480"/>
                      <a:pt x="500" y="480"/>
                    </a:cubicBezTo>
                    <a:cubicBezTo>
                      <a:pt x="504" y="480"/>
                      <a:pt x="506" y="477"/>
                      <a:pt x="506" y="474"/>
                    </a:cubicBezTo>
                    <a:cubicBezTo>
                      <a:pt x="506" y="470"/>
                      <a:pt x="504" y="468"/>
                      <a:pt x="500" y="468"/>
                    </a:cubicBezTo>
                    <a:close/>
                    <a:moveTo>
                      <a:pt x="500" y="481"/>
                    </a:moveTo>
                    <a:cubicBezTo>
                      <a:pt x="497" y="481"/>
                      <a:pt x="494" y="484"/>
                      <a:pt x="494" y="487"/>
                    </a:cubicBezTo>
                    <a:cubicBezTo>
                      <a:pt x="494" y="490"/>
                      <a:pt x="497" y="493"/>
                      <a:pt x="500" y="493"/>
                    </a:cubicBezTo>
                    <a:cubicBezTo>
                      <a:pt x="504" y="493"/>
                      <a:pt x="506" y="490"/>
                      <a:pt x="506" y="487"/>
                    </a:cubicBezTo>
                    <a:cubicBezTo>
                      <a:pt x="506" y="484"/>
                      <a:pt x="504" y="481"/>
                      <a:pt x="500" y="481"/>
                    </a:cubicBezTo>
                    <a:close/>
                    <a:moveTo>
                      <a:pt x="500" y="494"/>
                    </a:moveTo>
                    <a:cubicBezTo>
                      <a:pt x="497" y="494"/>
                      <a:pt x="494" y="497"/>
                      <a:pt x="494" y="500"/>
                    </a:cubicBezTo>
                    <a:cubicBezTo>
                      <a:pt x="494" y="504"/>
                      <a:pt x="497" y="506"/>
                      <a:pt x="500" y="506"/>
                    </a:cubicBezTo>
                    <a:cubicBezTo>
                      <a:pt x="504" y="506"/>
                      <a:pt x="506" y="504"/>
                      <a:pt x="506" y="500"/>
                    </a:cubicBezTo>
                    <a:cubicBezTo>
                      <a:pt x="506" y="497"/>
                      <a:pt x="504" y="494"/>
                      <a:pt x="500" y="494"/>
                    </a:cubicBezTo>
                    <a:close/>
                    <a:moveTo>
                      <a:pt x="500" y="508"/>
                    </a:moveTo>
                    <a:cubicBezTo>
                      <a:pt x="497" y="508"/>
                      <a:pt x="494" y="510"/>
                      <a:pt x="494" y="514"/>
                    </a:cubicBezTo>
                    <a:cubicBezTo>
                      <a:pt x="494" y="517"/>
                      <a:pt x="497" y="520"/>
                      <a:pt x="500" y="520"/>
                    </a:cubicBezTo>
                    <a:cubicBezTo>
                      <a:pt x="504" y="520"/>
                      <a:pt x="506" y="517"/>
                      <a:pt x="506" y="514"/>
                    </a:cubicBezTo>
                    <a:cubicBezTo>
                      <a:pt x="506" y="510"/>
                      <a:pt x="504" y="508"/>
                      <a:pt x="500" y="508"/>
                    </a:cubicBezTo>
                    <a:close/>
                    <a:moveTo>
                      <a:pt x="514" y="468"/>
                    </a:moveTo>
                    <a:cubicBezTo>
                      <a:pt x="510" y="468"/>
                      <a:pt x="508" y="470"/>
                      <a:pt x="508" y="474"/>
                    </a:cubicBezTo>
                    <a:cubicBezTo>
                      <a:pt x="508" y="477"/>
                      <a:pt x="510" y="480"/>
                      <a:pt x="514" y="480"/>
                    </a:cubicBezTo>
                    <a:cubicBezTo>
                      <a:pt x="517" y="480"/>
                      <a:pt x="520" y="477"/>
                      <a:pt x="520" y="474"/>
                    </a:cubicBezTo>
                    <a:cubicBezTo>
                      <a:pt x="520" y="470"/>
                      <a:pt x="517" y="468"/>
                      <a:pt x="514" y="468"/>
                    </a:cubicBezTo>
                    <a:close/>
                    <a:moveTo>
                      <a:pt x="514" y="481"/>
                    </a:moveTo>
                    <a:cubicBezTo>
                      <a:pt x="510" y="481"/>
                      <a:pt x="508" y="484"/>
                      <a:pt x="508" y="487"/>
                    </a:cubicBezTo>
                    <a:cubicBezTo>
                      <a:pt x="508" y="490"/>
                      <a:pt x="510" y="493"/>
                      <a:pt x="514" y="493"/>
                    </a:cubicBezTo>
                    <a:cubicBezTo>
                      <a:pt x="517" y="493"/>
                      <a:pt x="520" y="490"/>
                      <a:pt x="520" y="487"/>
                    </a:cubicBezTo>
                    <a:cubicBezTo>
                      <a:pt x="520" y="484"/>
                      <a:pt x="517" y="481"/>
                      <a:pt x="514" y="481"/>
                    </a:cubicBezTo>
                    <a:close/>
                    <a:moveTo>
                      <a:pt x="514" y="494"/>
                    </a:moveTo>
                    <a:cubicBezTo>
                      <a:pt x="510" y="494"/>
                      <a:pt x="508" y="497"/>
                      <a:pt x="508" y="500"/>
                    </a:cubicBezTo>
                    <a:cubicBezTo>
                      <a:pt x="508" y="504"/>
                      <a:pt x="510" y="506"/>
                      <a:pt x="514" y="506"/>
                    </a:cubicBezTo>
                    <a:cubicBezTo>
                      <a:pt x="517" y="506"/>
                      <a:pt x="520" y="504"/>
                      <a:pt x="520" y="500"/>
                    </a:cubicBezTo>
                    <a:cubicBezTo>
                      <a:pt x="520" y="497"/>
                      <a:pt x="517" y="494"/>
                      <a:pt x="514" y="494"/>
                    </a:cubicBezTo>
                    <a:close/>
                    <a:moveTo>
                      <a:pt x="514" y="508"/>
                    </a:moveTo>
                    <a:cubicBezTo>
                      <a:pt x="510" y="508"/>
                      <a:pt x="508" y="510"/>
                      <a:pt x="508" y="514"/>
                    </a:cubicBezTo>
                    <a:cubicBezTo>
                      <a:pt x="508" y="517"/>
                      <a:pt x="510" y="520"/>
                      <a:pt x="514" y="520"/>
                    </a:cubicBezTo>
                    <a:cubicBezTo>
                      <a:pt x="517" y="520"/>
                      <a:pt x="520" y="517"/>
                      <a:pt x="520" y="514"/>
                    </a:cubicBezTo>
                    <a:cubicBezTo>
                      <a:pt x="520" y="510"/>
                      <a:pt x="517" y="508"/>
                      <a:pt x="514" y="508"/>
                    </a:cubicBezTo>
                    <a:close/>
                    <a:moveTo>
                      <a:pt x="500" y="521"/>
                    </a:moveTo>
                    <a:cubicBezTo>
                      <a:pt x="497" y="521"/>
                      <a:pt x="494" y="524"/>
                      <a:pt x="494" y="527"/>
                    </a:cubicBezTo>
                    <a:cubicBezTo>
                      <a:pt x="494" y="530"/>
                      <a:pt x="497" y="533"/>
                      <a:pt x="500" y="533"/>
                    </a:cubicBezTo>
                    <a:cubicBezTo>
                      <a:pt x="504" y="533"/>
                      <a:pt x="506" y="530"/>
                      <a:pt x="506" y="527"/>
                    </a:cubicBezTo>
                    <a:cubicBezTo>
                      <a:pt x="506" y="524"/>
                      <a:pt x="504" y="521"/>
                      <a:pt x="500" y="521"/>
                    </a:cubicBezTo>
                    <a:close/>
                    <a:moveTo>
                      <a:pt x="500" y="534"/>
                    </a:moveTo>
                    <a:cubicBezTo>
                      <a:pt x="497" y="534"/>
                      <a:pt x="494" y="537"/>
                      <a:pt x="494" y="540"/>
                    </a:cubicBezTo>
                    <a:cubicBezTo>
                      <a:pt x="494" y="544"/>
                      <a:pt x="497" y="546"/>
                      <a:pt x="500" y="546"/>
                    </a:cubicBezTo>
                    <a:cubicBezTo>
                      <a:pt x="504" y="546"/>
                      <a:pt x="506" y="544"/>
                      <a:pt x="506" y="540"/>
                    </a:cubicBezTo>
                    <a:cubicBezTo>
                      <a:pt x="506" y="537"/>
                      <a:pt x="504" y="534"/>
                      <a:pt x="500" y="534"/>
                    </a:cubicBezTo>
                    <a:close/>
                    <a:moveTo>
                      <a:pt x="500" y="548"/>
                    </a:moveTo>
                    <a:cubicBezTo>
                      <a:pt x="497" y="548"/>
                      <a:pt x="494" y="550"/>
                      <a:pt x="494" y="554"/>
                    </a:cubicBezTo>
                    <a:cubicBezTo>
                      <a:pt x="494" y="557"/>
                      <a:pt x="497" y="560"/>
                      <a:pt x="500" y="560"/>
                    </a:cubicBezTo>
                    <a:cubicBezTo>
                      <a:pt x="504" y="560"/>
                      <a:pt x="506" y="557"/>
                      <a:pt x="506" y="554"/>
                    </a:cubicBezTo>
                    <a:cubicBezTo>
                      <a:pt x="506" y="550"/>
                      <a:pt x="504" y="548"/>
                      <a:pt x="500" y="548"/>
                    </a:cubicBezTo>
                    <a:close/>
                    <a:moveTo>
                      <a:pt x="500" y="561"/>
                    </a:moveTo>
                    <a:cubicBezTo>
                      <a:pt x="497" y="561"/>
                      <a:pt x="494" y="564"/>
                      <a:pt x="494" y="567"/>
                    </a:cubicBezTo>
                    <a:cubicBezTo>
                      <a:pt x="494" y="570"/>
                      <a:pt x="497" y="573"/>
                      <a:pt x="500" y="573"/>
                    </a:cubicBezTo>
                    <a:cubicBezTo>
                      <a:pt x="504" y="573"/>
                      <a:pt x="506" y="570"/>
                      <a:pt x="506" y="567"/>
                    </a:cubicBezTo>
                    <a:cubicBezTo>
                      <a:pt x="506" y="564"/>
                      <a:pt x="504" y="561"/>
                      <a:pt x="500" y="561"/>
                    </a:cubicBezTo>
                    <a:close/>
                    <a:moveTo>
                      <a:pt x="514" y="521"/>
                    </a:moveTo>
                    <a:cubicBezTo>
                      <a:pt x="510" y="521"/>
                      <a:pt x="508" y="524"/>
                      <a:pt x="508" y="527"/>
                    </a:cubicBezTo>
                    <a:cubicBezTo>
                      <a:pt x="508" y="530"/>
                      <a:pt x="510" y="533"/>
                      <a:pt x="514" y="533"/>
                    </a:cubicBezTo>
                    <a:cubicBezTo>
                      <a:pt x="517" y="533"/>
                      <a:pt x="520" y="530"/>
                      <a:pt x="520" y="527"/>
                    </a:cubicBezTo>
                    <a:cubicBezTo>
                      <a:pt x="520" y="524"/>
                      <a:pt x="517" y="521"/>
                      <a:pt x="514" y="521"/>
                    </a:cubicBezTo>
                    <a:close/>
                    <a:moveTo>
                      <a:pt x="514" y="534"/>
                    </a:moveTo>
                    <a:cubicBezTo>
                      <a:pt x="510" y="534"/>
                      <a:pt x="508" y="537"/>
                      <a:pt x="508" y="540"/>
                    </a:cubicBezTo>
                    <a:cubicBezTo>
                      <a:pt x="508" y="544"/>
                      <a:pt x="510" y="546"/>
                      <a:pt x="514" y="546"/>
                    </a:cubicBezTo>
                    <a:cubicBezTo>
                      <a:pt x="517" y="546"/>
                      <a:pt x="520" y="544"/>
                      <a:pt x="520" y="540"/>
                    </a:cubicBezTo>
                    <a:cubicBezTo>
                      <a:pt x="520" y="537"/>
                      <a:pt x="517" y="534"/>
                      <a:pt x="514" y="534"/>
                    </a:cubicBezTo>
                    <a:close/>
                    <a:moveTo>
                      <a:pt x="514" y="548"/>
                    </a:moveTo>
                    <a:cubicBezTo>
                      <a:pt x="510" y="548"/>
                      <a:pt x="508" y="550"/>
                      <a:pt x="508" y="554"/>
                    </a:cubicBezTo>
                    <a:cubicBezTo>
                      <a:pt x="508" y="557"/>
                      <a:pt x="510" y="560"/>
                      <a:pt x="514" y="560"/>
                    </a:cubicBezTo>
                    <a:cubicBezTo>
                      <a:pt x="517" y="560"/>
                      <a:pt x="520" y="557"/>
                      <a:pt x="520" y="554"/>
                    </a:cubicBezTo>
                    <a:cubicBezTo>
                      <a:pt x="520" y="550"/>
                      <a:pt x="517" y="548"/>
                      <a:pt x="514" y="548"/>
                    </a:cubicBezTo>
                    <a:close/>
                    <a:moveTo>
                      <a:pt x="514" y="561"/>
                    </a:moveTo>
                    <a:cubicBezTo>
                      <a:pt x="510" y="561"/>
                      <a:pt x="508" y="564"/>
                      <a:pt x="508" y="567"/>
                    </a:cubicBezTo>
                    <a:cubicBezTo>
                      <a:pt x="508" y="570"/>
                      <a:pt x="510" y="573"/>
                      <a:pt x="514" y="573"/>
                    </a:cubicBezTo>
                    <a:cubicBezTo>
                      <a:pt x="517" y="573"/>
                      <a:pt x="520" y="570"/>
                      <a:pt x="520" y="567"/>
                    </a:cubicBezTo>
                    <a:cubicBezTo>
                      <a:pt x="520" y="564"/>
                      <a:pt x="517" y="561"/>
                      <a:pt x="514" y="561"/>
                    </a:cubicBezTo>
                    <a:close/>
                    <a:moveTo>
                      <a:pt x="500" y="574"/>
                    </a:moveTo>
                    <a:cubicBezTo>
                      <a:pt x="497" y="574"/>
                      <a:pt x="494" y="577"/>
                      <a:pt x="494" y="580"/>
                    </a:cubicBezTo>
                    <a:cubicBezTo>
                      <a:pt x="494" y="584"/>
                      <a:pt x="497" y="586"/>
                      <a:pt x="500" y="586"/>
                    </a:cubicBezTo>
                    <a:cubicBezTo>
                      <a:pt x="504" y="586"/>
                      <a:pt x="506" y="584"/>
                      <a:pt x="506" y="580"/>
                    </a:cubicBezTo>
                    <a:cubicBezTo>
                      <a:pt x="506" y="577"/>
                      <a:pt x="504" y="574"/>
                      <a:pt x="500" y="574"/>
                    </a:cubicBezTo>
                    <a:close/>
                    <a:moveTo>
                      <a:pt x="500" y="588"/>
                    </a:moveTo>
                    <a:cubicBezTo>
                      <a:pt x="497" y="588"/>
                      <a:pt x="494" y="590"/>
                      <a:pt x="494" y="594"/>
                    </a:cubicBezTo>
                    <a:cubicBezTo>
                      <a:pt x="494" y="597"/>
                      <a:pt x="497" y="600"/>
                      <a:pt x="500" y="600"/>
                    </a:cubicBezTo>
                    <a:cubicBezTo>
                      <a:pt x="504" y="600"/>
                      <a:pt x="506" y="597"/>
                      <a:pt x="506" y="594"/>
                    </a:cubicBezTo>
                    <a:cubicBezTo>
                      <a:pt x="506" y="590"/>
                      <a:pt x="504" y="588"/>
                      <a:pt x="500" y="588"/>
                    </a:cubicBezTo>
                    <a:close/>
                    <a:moveTo>
                      <a:pt x="500" y="601"/>
                    </a:moveTo>
                    <a:cubicBezTo>
                      <a:pt x="497" y="601"/>
                      <a:pt x="494" y="604"/>
                      <a:pt x="494" y="607"/>
                    </a:cubicBezTo>
                    <a:cubicBezTo>
                      <a:pt x="494" y="610"/>
                      <a:pt x="497" y="613"/>
                      <a:pt x="500" y="613"/>
                    </a:cubicBezTo>
                    <a:cubicBezTo>
                      <a:pt x="504" y="613"/>
                      <a:pt x="506" y="610"/>
                      <a:pt x="506" y="607"/>
                    </a:cubicBezTo>
                    <a:cubicBezTo>
                      <a:pt x="506" y="604"/>
                      <a:pt x="504" y="601"/>
                      <a:pt x="500" y="601"/>
                    </a:cubicBezTo>
                    <a:close/>
                    <a:moveTo>
                      <a:pt x="514" y="574"/>
                    </a:moveTo>
                    <a:cubicBezTo>
                      <a:pt x="510" y="574"/>
                      <a:pt x="508" y="577"/>
                      <a:pt x="508" y="580"/>
                    </a:cubicBezTo>
                    <a:cubicBezTo>
                      <a:pt x="508" y="584"/>
                      <a:pt x="510" y="586"/>
                      <a:pt x="514" y="586"/>
                    </a:cubicBezTo>
                    <a:cubicBezTo>
                      <a:pt x="517" y="586"/>
                      <a:pt x="520" y="584"/>
                      <a:pt x="520" y="580"/>
                    </a:cubicBezTo>
                    <a:cubicBezTo>
                      <a:pt x="520" y="577"/>
                      <a:pt x="517" y="574"/>
                      <a:pt x="514" y="574"/>
                    </a:cubicBezTo>
                    <a:close/>
                    <a:moveTo>
                      <a:pt x="514" y="588"/>
                    </a:moveTo>
                    <a:cubicBezTo>
                      <a:pt x="510" y="588"/>
                      <a:pt x="508" y="590"/>
                      <a:pt x="508" y="594"/>
                    </a:cubicBezTo>
                    <a:cubicBezTo>
                      <a:pt x="508" y="597"/>
                      <a:pt x="510" y="600"/>
                      <a:pt x="514" y="600"/>
                    </a:cubicBezTo>
                    <a:cubicBezTo>
                      <a:pt x="517" y="600"/>
                      <a:pt x="520" y="597"/>
                      <a:pt x="520" y="594"/>
                    </a:cubicBezTo>
                    <a:cubicBezTo>
                      <a:pt x="520" y="590"/>
                      <a:pt x="517" y="588"/>
                      <a:pt x="514" y="588"/>
                    </a:cubicBezTo>
                    <a:close/>
                    <a:moveTo>
                      <a:pt x="527" y="13"/>
                    </a:moveTo>
                    <a:cubicBezTo>
                      <a:pt x="524" y="13"/>
                      <a:pt x="521" y="16"/>
                      <a:pt x="521" y="19"/>
                    </a:cubicBezTo>
                    <a:cubicBezTo>
                      <a:pt x="521" y="23"/>
                      <a:pt x="524" y="25"/>
                      <a:pt x="527" y="25"/>
                    </a:cubicBezTo>
                    <a:cubicBezTo>
                      <a:pt x="530" y="25"/>
                      <a:pt x="533" y="23"/>
                      <a:pt x="533" y="19"/>
                    </a:cubicBezTo>
                    <a:cubicBezTo>
                      <a:pt x="533" y="16"/>
                      <a:pt x="530" y="13"/>
                      <a:pt x="527" y="13"/>
                    </a:cubicBezTo>
                    <a:close/>
                    <a:moveTo>
                      <a:pt x="527" y="27"/>
                    </a:moveTo>
                    <a:cubicBezTo>
                      <a:pt x="524" y="27"/>
                      <a:pt x="521" y="30"/>
                      <a:pt x="521" y="33"/>
                    </a:cubicBezTo>
                    <a:cubicBezTo>
                      <a:pt x="521" y="36"/>
                      <a:pt x="524" y="39"/>
                      <a:pt x="527" y="39"/>
                    </a:cubicBezTo>
                    <a:cubicBezTo>
                      <a:pt x="530" y="39"/>
                      <a:pt x="533" y="36"/>
                      <a:pt x="533" y="33"/>
                    </a:cubicBezTo>
                    <a:cubicBezTo>
                      <a:pt x="533" y="30"/>
                      <a:pt x="530" y="27"/>
                      <a:pt x="527" y="27"/>
                    </a:cubicBezTo>
                    <a:close/>
                    <a:moveTo>
                      <a:pt x="540" y="13"/>
                    </a:moveTo>
                    <a:cubicBezTo>
                      <a:pt x="537" y="13"/>
                      <a:pt x="534" y="16"/>
                      <a:pt x="534" y="19"/>
                    </a:cubicBezTo>
                    <a:cubicBezTo>
                      <a:pt x="534" y="23"/>
                      <a:pt x="537" y="25"/>
                      <a:pt x="540" y="25"/>
                    </a:cubicBezTo>
                    <a:cubicBezTo>
                      <a:pt x="544" y="25"/>
                      <a:pt x="546" y="23"/>
                      <a:pt x="546" y="19"/>
                    </a:cubicBezTo>
                    <a:cubicBezTo>
                      <a:pt x="546" y="16"/>
                      <a:pt x="544" y="13"/>
                      <a:pt x="540" y="13"/>
                    </a:cubicBezTo>
                    <a:close/>
                    <a:moveTo>
                      <a:pt x="540" y="27"/>
                    </a:moveTo>
                    <a:cubicBezTo>
                      <a:pt x="537" y="27"/>
                      <a:pt x="534" y="30"/>
                      <a:pt x="534" y="33"/>
                    </a:cubicBezTo>
                    <a:cubicBezTo>
                      <a:pt x="534" y="36"/>
                      <a:pt x="537" y="39"/>
                      <a:pt x="540" y="39"/>
                    </a:cubicBezTo>
                    <a:cubicBezTo>
                      <a:pt x="544" y="39"/>
                      <a:pt x="546" y="36"/>
                      <a:pt x="546" y="33"/>
                    </a:cubicBezTo>
                    <a:cubicBezTo>
                      <a:pt x="546" y="30"/>
                      <a:pt x="544" y="27"/>
                      <a:pt x="540" y="27"/>
                    </a:cubicBezTo>
                    <a:close/>
                    <a:moveTo>
                      <a:pt x="540" y="40"/>
                    </a:moveTo>
                    <a:cubicBezTo>
                      <a:pt x="537" y="40"/>
                      <a:pt x="534" y="43"/>
                      <a:pt x="534" y="46"/>
                    </a:cubicBezTo>
                    <a:cubicBezTo>
                      <a:pt x="534" y="50"/>
                      <a:pt x="537" y="52"/>
                      <a:pt x="540" y="52"/>
                    </a:cubicBezTo>
                    <a:cubicBezTo>
                      <a:pt x="544" y="52"/>
                      <a:pt x="546" y="50"/>
                      <a:pt x="546" y="46"/>
                    </a:cubicBezTo>
                    <a:cubicBezTo>
                      <a:pt x="546" y="43"/>
                      <a:pt x="544" y="40"/>
                      <a:pt x="540" y="40"/>
                    </a:cubicBezTo>
                    <a:close/>
                    <a:moveTo>
                      <a:pt x="527" y="147"/>
                    </a:moveTo>
                    <a:cubicBezTo>
                      <a:pt x="524" y="147"/>
                      <a:pt x="521" y="150"/>
                      <a:pt x="521" y="153"/>
                    </a:cubicBezTo>
                    <a:cubicBezTo>
                      <a:pt x="521" y="156"/>
                      <a:pt x="524" y="159"/>
                      <a:pt x="527" y="159"/>
                    </a:cubicBezTo>
                    <a:cubicBezTo>
                      <a:pt x="530" y="159"/>
                      <a:pt x="533" y="156"/>
                      <a:pt x="533" y="153"/>
                    </a:cubicBezTo>
                    <a:cubicBezTo>
                      <a:pt x="533" y="150"/>
                      <a:pt x="530" y="147"/>
                      <a:pt x="527" y="147"/>
                    </a:cubicBezTo>
                    <a:close/>
                    <a:moveTo>
                      <a:pt x="527" y="160"/>
                    </a:moveTo>
                    <a:cubicBezTo>
                      <a:pt x="524" y="160"/>
                      <a:pt x="521" y="163"/>
                      <a:pt x="521" y="166"/>
                    </a:cubicBezTo>
                    <a:cubicBezTo>
                      <a:pt x="521" y="170"/>
                      <a:pt x="524" y="172"/>
                      <a:pt x="527" y="172"/>
                    </a:cubicBezTo>
                    <a:cubicBezTo>
                      <a:pt x="530" y="172"/>
                      <a:pt x="533" y="170"/>
                      <a:pt x="533" y="166"/>
                    </a:cubicBezTo>
                    <a:cubicBezTo>
                      <a:pt x="533" y="163"/>
                      <a:pt x="530" y="160"/>
                      <a:pt x="527" y="160"/>
                    </a:cubicBezTo>
                    <a:close/>
                    <a:moveTo>
                      <a:pt x="527" y="174"/>
                    </a:moveTo>
                    <a:cubicBezTo>
                      <a:pt x="524" y="174"/>
                      <a:pt x="521" y="176"/>
                      <a:pt x="521" y="180"/>
                    </a:cubicBezTo>
                    <a:cubicBezTo>
                      <a:pt x="521" y="183"/>
                      <a:pt x="524" y="186"/>
                      <a:pt x="527" y="186"/>
                    </a:cubicBezTo>
                    <a:cubicBezTo>
                      <a:pt x="530" y="186"/>
                      <a:pt x="533" y="183"/>
                      <a:pt x="533" y="180"/>
                    </a:cubicBezTo>
                    <a:cubicBezTo>
                      <a:pt x="533" y="176"/>
                      <a:pt x="530" y="174"/>
                      <a:pt x="527" y="174"/>
                    </a:cubicBezTo>
                    <a:close/>
                    <a:moveTo>
                      <a:pt x="540" y="147"/>
                    </a:moveTo>
                    <a:cubicBezTo>
                      <a:pt x="537" y="147"/>
                      <a:pt x="534" y="150"/>
                      <a:pt x="534" y="153"/>
                    </a:cubicBezTo>
                    <a:cubicBezTo>
                      <a:pt x="534" y="156"/>
                      <a:pt x="537" y="159"/>
                      <a:pt x="540" y="159"/>
                    </a:cubicBezTo>
                    <a:cubicBezTo>
                      <a:pt x="544" y="159"/>
                      <a:pt x="546" y="156"/>
                      <a:pt x="546" y="153"/>
                    </a:cubicBezTo>
                    <a:cubicBezTo>
                      <a:pt x="546" y="150"/>
                      <a:pt x="544" y="147"/>
                      <a:pt x="540" y="147"/>
                    </a:cubicBezTo>
                    <a:close/>
                    <a:moveTo>
                      <a:pt x="540" y="160"/>
                    </a:moveTo>
                    <a:cubicBezTo>
                      <a:pt x="537" y="160"/>
                      <a:pt x="534" y="163"/>
                      <a:pt x="534" y="166"/>
                    </a:cubicBezTo>
                    <a:cubicBezTo>
                      <a:pt x="534" y="170"/>
                      <a:pt x="537" y="172"/>
                      <a:pt x="540" y="172"/>
                    </a:cubicBezTo>
                    <a:cubicBezTo>
                      <a:pt x="544" y="172"/>
                      <a:pt x="546" y="170"/>
                      <a:pt x="546" y="166"/>
                    </a:cubicBezTo>
                    <a:cubicBezTo>
                      <a:pt x="546" y="163"/>
                      <a:pt x="544" y="160"/>
                      <a:pt x="540" y="160"/>
                    </a:cubicBezTo>
                    <a:close/>
                    <a:moveTo>
                      <a:pt x="540" y="174"/>
                    </a:moveTo>
                    <a:cubicBezTo>
                      <a:pt x="537" y="174"/>
                      <a:pt x="534" y="176"/>
                      <a:pt x="534" y="180"/>
                    </a:cubicBezTo>
                    <a:cubicBezTo>
                      <a:pt x="534" y="183"/>
                      <a:pt x="537" y="186"/>
                      <a:pt x="540" y="186"/>
                    </a:cubicBezTo>
                    <a:cubicBezTo>
                      <a:pt x="544" y="186"/>
                      <a:pt x="546" y="183"/>
                      <a:pt x="546" y="180"/>
                    </a:cubicBezTo>
                    <a:cubicBezTo>
                      <a:pt x="546" y="176"/>
                      <a:pt x="544" y="174"/>
                      <a:pt x="540" y="174"/>
                    </a:cubicBezTo>
                    <a:close/>
                    <a:moveTo>
                      <a:pt x="527" y="361"/>
                    </a:moveTo>
                    <a:cubicBezTo>
                      <a:pt x="524" y="361"/>
                      <a:pt x="521" y="363"/>
                      <a:pt x="521" y="367"/>
                    </a:cubicBezTo>
                    <a:cubicBezTo>
                      <a:pt x="521" y="370"/>
                      <a:pt x="524" y="373"/>
                      <a:pt x="527" y="373"/>
                    </a:cubicBezTo>
                    <a:cubicBezTo>
                      <a:pt x="530" y="373"/>
                      <a:pt x="533" y="370"/>
                      <a:pt x="533" y="367"/>
                    </a:cubicBezTo>
                    <a:cubicBezTo>
                      <a:pt x="533" y="363"/>
                      <a:pt x="530" y="361"/>
                      <a:pt x="527" y="361"/>
                    </a:cubicBezTo>
                    <a:close/>
                    <a:moveTo>
                      <a:pt x="527" y="374"/>
                    </a:moveTo>
                    <a:cubicBezTo>
                      <a:pt x="524" y="374"/>
                      <a:pt x="521" y="377"/>
                      <a:pt x="521" y="380"/>
                    </a:cubicBezTo>
                    <a:cubicBezTo>
                      <a:pt x="521" y="383"/>
                      <a:pt x="524" y="386"/>
                      <a:pt x="527" y="386"/>
                    </a:cubicBezTo>
                    <a:cubicBezTo>
                      <a:pt x="530" y="386"/>
                      <a:pt x="533" y="383"/>
                      <a:pt x="533" y="380"/>
                    </a:cubicBezTo>
                    <a:cubicBezTo>
                      <a:pt x="533" y="377"/>
                      <a:pt x="530" y="374"/>
                      <a:pt x="527" y="374"/>
                    </a:cubicBezTo>
                    <a:close/>
                    <a:moveTo>
                      <a:pt x="527" y="387"/>
                    </a:moveTo>
                    <a:cubicBezTo>
                      <a:pt x="524" y="387"/>
                      <a:pt x="521" y="390"/>
                      <a:pt x="521" y="393"/>
                    </a:cubicBezTo>
                    <a:cubicBezTo>
                      <a:pt x="521" y="397"/>
                      <a:pt x="524" y="399"/>
                      <a:pt x="527" y="399"/>
                    </a:cubicBezTo>
                    <a:cubicBezTo>
                      <a:pt x="530" y="399"/>
                      <a:pt x="533" y="397"/>
                      <a:pt x="533" y="393"/>
                    </a:cubicBezTo>
                    <a:cubicBezTo>
                      <a:pt x="533" y="390"/>
                      <a:pt x="530" y="387"/>
                      <a:pt x="527" y="387"/>
                    </a:cubicBezTo>
                    <a:close/>
                    <a:moveTo>
                      <a:pt x="527" y="401"/>
                    </a:moveTo>
                    <a:cubicBezTo>
                      <a:pt x="524" y="401"/>
                      <a:pt x="521" y="404"/>
                      <a:pt x="521" y="407"/>
                    </a:cubicBezTo>
                    <a:cubicBezTo>
                      <a:pt x="521" y="410"/>
                      <a:pt x="524" y="413"/>
                      <a:pt x="527" y="413"/>
                    </a:cubicBezTo>
                    <a:cubicBezTo>
                      <a:pt x="530" y="413"/>
                      <a:pt x="533" y="410"/>
                      <a:pt x="533" y="407"/>
                    </a:cubicBezTo>
                    <a:cubicBezTo>
                      <a:pt x="533" y="404"/>
                      <a:pt x="530" y="401"/>
                      <a:pt x="527" y="401"/>
                    </a:cubicBezTo>
                    <a:close/>
                    <a:moveTo>
                      <a:pt x="540" y="374"/>
                    </a:moveTo>
                    <a:cubicBezTo>
                      <a:pt x="537" y="374"/>
                      <a:pt x="534" y="377"/>
                      <a:pt x="534" y="380"/>
                    </a:cubicBezTo>
                    <a:cubicBezTo>
                      <a:pt x="534" y="383"/>
                      <a:pt x="537" y="386"/>
                      <a:pt x="540" y="386"/>
                    </a:cubicBezTo>
                    <a:cubicBezTo>
                      <a:pt x="544" y="386"/>
                      <a:pt x="546" y="383"/>
                      <a:pt x="546" y="380"/>
                    </a:cubicBezTo>
                    <a:cubicBezTo>
                      <a:pt x="546" y="377"/>
                      <a:pt x="544" y="374"/>
                      <a:pt x="540" y="374"/>
                    </a:cubicBezTo>
                    <a:close/>
                    <a:moveTo>
                      <a:pt x="540" y="387"/>
                    </a:moveTo>
                    <a:cubicBezTo>
                      <a:pt x="537" y="387"/>
                      <a:pt x="534" y="390"/>
                      <a:pt x="534" y="393"/>
                    </a:cubicBezTo>
                    <a:cubicBezTo>
                      <a:pt x="534" y="397"/>
                      <a:pt x="537" y="399"/>
                      <a:pt x="540" y="399"/>
                    </a:cubicBezTo>
                    <a:cubicBezTo>
                      <a:pt x="544" y="399"/>
                      <a:pt x="546" y="397"/>
                      <a:pt x="546" y="393"/>
                    </a:cubicBezTo>
                    <a:cubicBezTo>
                      <a:pt x="546" y="390"/>
                      <a:pt x="544" y="387"/>
                      <a:pt x="540" y="387"/>
                    </a:cubicBezTo>
                    <a:close/>
                    <a:moveTo>
                      <a:pt x="540" y="401"/>
                    </a:moveTo>
                    <a:cubicBezTo>
                      <a:pt x="537" y="401"/>
                      <a:pt x="534" y="404"/>
                      <a:pt x="534" y="407"/>
                    </a:cubicBezTo>
                    <a:cubicBezTo>
                      <a:pt x="534" y="410"/>
                      <a:pt x="537" y="413"/>
                      <a:pt x="540" y="413"/>
                    </a:cubicBezTo>
                    <a:cubicBezTo>
                      <a:pt x="544" y="413"/>
                      <a:pt x="546" y="410"/>
                      <a:pt x="546" y="407"/>
                    </a:cubicBezTo>
                    <a:cubicBezTo>
                      <a:pt x="546" y="404"/>
                      <a:pt x="544" y="401"/>
                      <a:pt x="540" y="401"/>
                    </a:cubicBezTo>
                    <a:close/>
                    <a:moveTo>
                      <a:pt x="527" y="414"/>
                    </a:moveTo>
                    <a:cubicBezTo>
                      <a:pt x="524" y="414"/>
                      <a:pt x="521" y="417"/>
                      <a:pt x="521" y="420"/>
                    </a:cubicBezTo>
                    <a:cubicBezTo>
                      <a:pt x="521" y="423"/>
                      <a:pt x="524" y="426"/>
                      <a:pt x="527" y="426"/>
                    </a:cubicBezTo>
                    <a:cubicBezTo>
                      <a:pt x="530" y="426"/>
                      <a:pt x="533" y="423"/>
                      <a:pt x="533" y="420"/>
                    </a:cubicBezTo>
                    <a:cubicBezTo>
                      <a:pt x="533" y="417"/>
                      <a:pt x="530" y="414"/>
                      <a:pt x="527" y="414"/>
                    </a:cubicBezTo>
                    <a:close/>
                    <a:moveTo>
                      <a:pt x="527" y="428"/>
                    </a:moveTo>
                    <a:cubicBezTo>
                      <a:pt x="524" y="428"/>
                      <a:pt x="521" y="430"/>
                      <a:pt x="521" y="434"/>
                    </a:cubicBezTo>
                    <a:cubicBezTo>
                      <a:pt x="521" y="437"/>
                      <a:pt x="524" y="440"/>
                      <a:pt x="527" y="440"/>
                    </a:cubicBezTo>
                    <a:cubicBezTo>
                      <a:pt x="530" y="440"/>
                      <a:pt x="533" y="437"/>
                      <a:pt x="533" y="434"/>
                    </a:cubicBezTo>
                    <a:cubicBezTo>
                      <a:pt x="533" y="430"/>
                      <a:pt x="530" y="428"/>
                      <a:pt x="527" y="428"/>
                    </a:cubicBezTo>
                    <a:close/>
                    <a:moveTo>
                      <a:pt x="527" y="441"/>
                    </a:moveTo>
                    <a:cubicBezTo>
                      <a:pt x="524" y="441"/>
                      <a:pt x="521" y="444"/>
                      <a:pt x="521" y="447"/>
                    </a:cubicBezTo>
                    <a:cubicBezTo>
                      <a:pt x="521" y="450"/>
                      <a:pt x="524" y="453"/>
                      <a:pt x="527" y="453"/>
                    </a:cubicBezTo>
                    <a:cubicBezTo>
                      <a:pt x="530" y="453"/>
                      <a:pt x="533" y="450"/>
                      <a:pt x="533" y="447"/>
                    </a:cubicBezTo>
                    <a:cubicBezTo>
                      <a:pt x="533" y="444"/>
                      <a:pt x="530" y="441"/>
                      <a:pt x="527" y="441"/>
                    </a:cubicBezTo>
                    <a:close/>
                    <a:moveTo>
                      <a:pt x="527" y="454"/>
                    </a:moveTo>
                    <a:cubicBezTo>
                      <a:pt x="524" y="454"/>
                      <a:pt x="521" y="457"/>
                      <a:pt x="521" y="460"/>
                    </a:cubicBezTo>
                    <a:cubicBezTo>
                      <a:pt x="521" y="464"/>
                      <a:pt x="524" y="466"/>
                      <a:pt x="527" y="466"/>
                    </a:cubicBezTo>
                    <a:cubicBezTo>
                      <a:pt x="530" y="466"/>
                      <a:pt x="533" y="464"/>
                      <a:pt x="533" y="460"/>
                    </a:cubicBezTo>
                    <a:cubicBezTo>
                      <a:pt x="533" y="457"/>
                      <a:pt x="530" y="454"/>
                      <a:pt x="527" y="454"/>
                    </a:cubicBezTo>
                    <a:close/>
                    <a:moveTo>
                      <a:pt x="540" y="414"/>
                    </a:moveTo>
                    <a:cubicBezTo>
                      <a:pt x="537" y="414"/>
                      <a:pt x="534" y="417"/>
                      <a:pt x="534" y="420"/>
                    </a:cubicBezTo>
                    <a:cubicBezTo>
                      <a:pt x="534" y="423"/>
                      <a:pt x="537" y="426"/>
                      <a:pt x="540" y="426"/>
                    </a:cubicBezTo>
                    <a:cubicBezTo>
                      <a:pt x="544" y="426"/>
                      <a:pt x="546" y="423"/>
                      <a:pt x="546" y="420"/>
                    </a:cubicBezTo>
                    <a:cubicBezTo>
                      <a:pt x="546" y="417"/>
                      <a:pt x="544" y="414"/>
                      <a:pt x="540" y="414"/>
                    </a:cubicBezTo>
                    <a:close/>
                    <a:moveTo>
                      <a:pt x="540" y="428"/>
                    </a:moveTo>
                    <a:cubicBezTo>
                      <a:pt x="537" y="428"/>
                      <a:pt x="534" y="430"/>
                      <a:pt x="534" y="434"/>
                    </a:cubicBezTo>
                    <a:cubicBezTo>
                      <a:pt x="534" y="437"/>
                      <a:pt x="537" y="440"/>
                      <a:pt x="540" y="440"/>
                    </a:cubicBezTo>
                    <a:cubicBezTo>
                      <a:pt x="544" y="440"/>
                      <a:pt x="546" y="437"/>
                      <a:pt x="546" y="434"/>
                    </a:cubicBezTo>
                    <a:cubicBezTo>
                      <a:pt x="546" y="430"/>
                      <a:pt x="544" y="428"/>
                      <a:pt x="540" y="428"/>
                    </a:cubicBezTo>
                    <a:close/>
                    <a:moveTo>
                      <a:pt x="540" y="441"/>
                    </a:moveTo>
                    <a:cubicBezTo>
                      <a:pt x="537" y="441"/>
                      <a:pt x="534" y="444"/>
                      <a:pt x="534" y="447"/>
                    </a:cubicBezTo>
                    <a:cubicBezTo>
                      <a:pt x="534" y="450"/>
                      <a:pt x="537" y="453"/>
                      <a:pt x="540" y="453"/>
                    </a:cubicBezTo>
                    <a:cubicBezTo>
                      <a:pt x="544" y="453"/>
                      <a:pt x="546" y="450"/>
                      <a:pt x="546" y="447"/>
                    </a:cubicBezTo>
                    <a:cubicBezTo>
                      <a:pt x="546" y="444"/>
                      <a:pt x="544" y="441"/>
                      <a:pt x="540" y="441"/>
                    </a:cubicBezTo>
                    <a:close/>
                    <a:moveTo>
                      <a:pt x="540" y="454"/>
                    </a:moveTo>
                    <a:cubicBezTo>
                      <a:pt x="537" y="454"/>
                      <a:pt x="534" y="457"/>
                      <a:pt x="534" y="460"/>
                    </a:cubicBezTo>
                    <a:cubicBezTo>
                      <a:pt x="534" y="464"/>
                      <a:pt x="537" y="466"/>
                      <a:pt x="540" y="466"/>
                    </a:cubicBezTo>
                    <a:cubicBezTo>
                      <a:pt x="544" y="466"/>
                      <a:pt x="546" y="464"/>
                      <a:pt x="546" y="460"/>
                    </a:cubicBezTo>
                    <a:cubicBezTo>
                      <a:pt x="546" y="457"/>
                      <a:pt x="544" y="454"/>
                      <a:pt x="540" y="454"/>
                    </a:cubicBezTo>
                    <a:close/>
                    <a:moveTo>
                      <a:pt x="527" y="468"/>
                    </a:moveTo>
                    <a:cubicBezTo>
                      <a:pt x="524" y="468"/>
                      <a:pt x="521" y="470"/>
                      <a:pt x="521" y="474"/>
                    </a:cubicBezTo>
                    <a:cubicBezTo>
                      <a:pt x="521" y="477"/>
                      <a:pt x="524" y="480"/>
                      <a:pt x="527" y="480"/>
                    </a:cubicBezTo>
                    <a:cubicBezTo>
                      <a:pt x="530" y="480"/>
                      <a:pt x="533" y="477"/>
                      <a:pt x="533" y="474"/>
                    </a:cubicBezTo>
                    <a:cubicBezTo>
                      <a:pt x="533" y="470"/>
                      <a:pt x="530" y="468"/>
                      <a:pt x="527" y="468"/>
                    </a:cubicBezTo>
                    <a:close/>
                    <a:moveTo>
                      <a:pt x="527" y="481"/>
                    </a:moveTo>
                    <a:cubicBezTo>
                      <a:pt x="524" y="481"/>
                      <a:pt x="521" y="484"/>
                      <a:pt x="521" y="487"/>
                    </a:cubicBezTo>
                    <a:cubicBezTo>
                      <a:pt x="521" y="490"/>
                      <a:pt x="524" y="493"/>
                      <a:pt x="527" y="493"/>
                    </a:cubicBezTo>
                    <a:cubicBezTo>
                      <a:pt x="530" y="493"/>
                      <a:pt x="533" y="490"/>
                      <a:pt x="533" y="487"/>
                    </a:cubicBezTo>
                    <a:cubicBezTo>
                      <a:pt x="533" y="484"/>
                      <a:pt x="530" y="481"/>
                      <a:pt x="527" y="481"/>
                    </a:cubicBezTo>
                    <a:close/>
                    <a:moveTo>
                      <a:pt x="527" y="494"/>
                    </a:moveTo>
                    <a:cubicBezTo>
                      <a:pt x="524" y="494"/>
                      <a:pt x="521" y="497"/>
                      <a:pt x="521" y="500"/>
                    </a:cubicBezTo>
                    <a:cubicBezTo>
                      <a:pt x="521" y="504"/>
                      <a:pt x="524" y="506"/>
                      <a:pt x="527" y="506"/>
                    </a:cubicBezTo>
                    <a:cubicBezTo>
                      <a:pt x="530" y="506"/>
                      <a:pt x="533" y="504"/>
                      <a:pt x="533" y="500"/>
                    </a:cubicBezTo>
                    <a:cubicBezTo>
                      <a:pt x="533" y="497"/>
                      <a:pt x="530" y="494"/>
                      <a:pt x="527" y="494"/>
                    </a:cubicBezTo>
                    <a:close/>
                    <a:moveTo>
                      <a:pt x="527" y="508"/>
                    </a:moveTo>
                    <a:cubicBezTo>
                      <a:pt x="524" y="508"/>
                      <a:pt x="521" y="510"/>
                      <a:pt x="521" y="514"/>
                    </a:cubicBezTo>
                    <a:cubicBezTo>
                      <a:pt x="521" y="517"/>
                      <a:pt x="524" y="520"/>
                      <a:pt x="527" y="520"/>
                    </a:cubicBezTo>
                    <a:cubicBezTo>
                      <a:pt x="530" y="520"/>
                      <a:pt x="533" y="517"/>
                      <a:pt x="533" y="514"/>
                    </a:cubicBezTo>
                    <a:cubicBezTo>
                      <a:pt x="533" y="510"/>
                      <a:pt x="530" y="508"/>
                      <a:pt x="527" y="508"/>
                    </a:cubicBezTo>
                    <a:close/>
                    <a:moveTo>
                      <a:pt x="540" y="468"/>
                    </a:moveTo>
                    <a:cubicBezTo>
                      <a:pt x="537" y="468"/>
                      <a:pt x="534" y="470"/>
                      <a:pt x="534" y="474"/>
                    </a:cubicBezTo>
                    <a:cubicBezTo>
                      <a:pt x="534" y="477"/>
                      <a:pt x="537" y="480"/>
                      <a:pt x="540" y="480"/>
                    </a:cubicBezTo>
                    <a:cubicBezTo>
                      <a:pt x="544" y="480"/>
                      <a:pt x="546" y="477"/>
                      <a:pt x="546" y="474"/>
                    </a:cubicBezTo>
                    <a:cubicBezTo>
                      <a:pt x="546" y="470"/>
                      <a:pt x="544" y="468"/>
                      <a:pt x="540" y="468"/>
                    </a:cubicBezTo>
                    <a:close/>
                    <a:moveTo>
                      <a:pt x="540" y="481"/>
                    </a:moveTo>
                    <a:cubicBezTo>
                      <a:pt x="537" y="481"/>
                      <a:pt x="534" y="484"/>
                      <a:pt x="534" y="487"/>
                    </a:cubicBezTo>
                    <a:cubicBezTo>
                      <a:pt x="534" y="490"/>
                      <a:pt x="537" y="493"/>
                      <a:pt x="540" y="493"/>
                    </a:cubicBezTo>
                    <a:cubicBezTo>
                      <a:pt x="544" y="493"/>
                      <a:pt x="546" y="490"/>
                      <a:pt x="546" y="487"/>
                    </a:cubicBezTo>
                    <a:cubicBezTo>
                      <a:pt x="546" y="484"/>
                      <a:pt x="544" y="481"/>
                      <a:pt x="540" y="481"/>
                    </a:cubicBezTo>
                    <a:close/>
                    <a:moveTo>
                      <a:pt x="540" y="494"/>
                    </a:moveTo>
                    <a:cubicBezTo>
                      <a:pt x="537" y="494"/>
                      <a:pt x="534" y="497"/>
                      <a:pt x="534" y="500"/>
                    </a:cubicBezTo>
                    <a:cubicBezTo>
                      <a:pt x="534" y="504"/>
                      <a:pt x="537" y="506"/>
                      <a:pt x="540" y="506"/>
                    </a:cubicBezTo>
                    <a:cubicBezTo>
                      <a:pt x="544" y="506"/>
                      <a:pt x="546" y="504"/>
                      <a:pt x="546" y="500"/>
                    </a:cubicBezTo>
                    <a:cubicBezTo>
                      <a:pt x="546" y="497"/>
                      <a:pt x="544" y="494"/>
                      <a:pt x="540" y="494"/>
                    </a:cubicBezTo>
                    <a:close/>
                    <a:moveTo>
                      <a:pt x="540" y="508"/>
                    </a:moveTo>
                    <a:cubicBezTo>
                      <a:pt x="537" y="508"/>
                      <a:pt x="534" y="510"/>
                      <a:pt x="534" y="514"/>
                    </a:cubicBezTo>
                    <a:cubicBezTo>
                      <a:pt x="534" y="517"/>
                      <a:pt x="537" y="520"/>
                      <a:pt x="540" y="520"/>
                    </a:cubicBezTo>
                    <a:cubicBezTo>
                      <a:pt x="544" y="520"/>
                      <a:pt x="546" y="517"/>
                      <a:pt x="546" y="514"/>
                    </a:cubicBezTo>
                    <a:cubicBezTo>
                      <a:pt x="546" y="510"/>
                      <a:pt x="544" y="508"/>
                      <a:pt x="540" y="508"/>
                    </a:cubicBezTo>
                    <a:close/>
                    <a:moveTo>
                      <a:pt x="527" y="521"/>
                    </a:moveTo>
                    <a:cubicBezTo>
                      <a:pt x="524" y="521"/>
                      <a:pt x="521" y="524"/>
                      <a:pt x="521" y="527"/>
                    </a:cubicBezTo>
                    <a:cubicBezTo>
                      <a:pt x="521" y="530"/>
                      <a:pt x="524" y="533"/>
                      <a:pt x="527" y="533"/>
                    </a:cubicBezTo>
                    <a:cubicBezTo>
                      <a:pt x="530" y="533"/>
                      <a:pt x="533" y="530"/>
                      <a:pt x="533" y="527"/>
                    </a:cubicBezTo>
                    <a:cubicBezTo>
                      <a:pt x="533" y="524"/>
                      <a:pt x="530" y="521"/>
                      <a:pt x="527" y="521"/>
                    </a:cubicBezTo>
                    <a:close/>
                    <a:moveTo>
                      <a:pt x="527" y="534"/>
                    </a:moveTo>
                    <a:cubicBezTo>
                      <a:pt x="524" y="534"/>
                      <a:pt x="521" y="537"/>
                      <a:pt x="521" y="540"/>
                    </a:cubicBezTo>
                    <a:cubicBezTo>
                      <a:pt x="521" y="544"/>
                      <a:pt x="524" y="546"/>
                      <a:pt x="527" y="546"/>
                    </a:cubicBezTo>
                    <a:cubicBezTo>
                      <a:pt x="530" y="546"/>
                      <a:pt x="533" y="544"/>
                      <a:pt x="533" y="540"/>
                    </a:cubicBezTo>
                    <a:cubicBezTo>
                      <a:pt x="533" y="537"/>
                      <a:pt x="530" y="534"/>
                      <a:pt x="527" y="534"/>
                    </a:cubicBezTo>
                    <a:close/>
                    <a:moveTo>
                      <a:pt x="527" y="548"/>
                    </a:moveTo>
                    <a:cubicBezTo>
                      <a:pt x="524" y="548"/>
                      <a:pt x="521" y="550"/>
                      <a:pt x="521" y="554"/>
                    </a:cubicBezTo>
                    <a:cubicBezTo>
                      <a:pt x="521" y="557"/>
                      <a:pt x="524" y="560"/>
                      <a:pt x="527" y="560"/>
                    </a:cubicBezTo>
                    <a:cubicBezTo>
                      <a:pt x="530" y="560"/>
                      <a:pt x="533" y="557"/>
                      <a:pt x="533" y="554"/>
                    </a:cubicBezTo>
                    <a:cubicBezTo>
                      <a:pt x="533" y="550"/>
                      <a:pt x="530" y="548"/>
                      <a:pt x="527" y="548"/>
                    </a:cubicBezTo>
                    <a:close/>
                    <a:moveTo>
                      <a:pt x="527" y="561"/>
                    </a:moveTo>
                    <a:cubicBezTo>
                      <a:pt x="524" y="561"/>
                      <a:pt x="521" y="564"/>
                      <a:pt x="521" y="567"/>
                    </a:cubicBezTo>
                    <a:cubicBezTo>
                      <a:pt x="521" y="570"/>
                      <a:pt x="524" y="573"/>
                      <a:pt x="527" y="573"/>
                    </a:cubicBezTo>
                    <a:cubicBezTo>
                      <a:pt x="530" y="573"/>
                      <a:pt x="533" y="570"/>
                      <a:pt x="533" y="567"/>
                    </a:cubicBezTo>
                    <a:cubicBezTo>
                      <a:pt x="533" y="564"/>
                      <a:pt x="530" y="561"/>
                      <a:pt x="527" y="561"/>
                    </a:cubicBezTo>
                    <a:close/>
                    <a:moveTo>
                      <a:pt x="540" y="521"/>
                    </a:moveTo>
                    <a:cubicBezTo>
                      <a:pt x="537" y="521"/>
                      <a:pt x="534" y="524"/>
                      <a:pt x="534" y="527"/>
                    </a:cubicBezTo>
                    <a:cubicBezTo>
                      <a:pt x="534" y="530"/>
                      <a:pt x="537" y="533"/>
                      <a:pt x="540" y="533"/>
                    </a:cubicBezTo>
                    <a:cubicBezTo>
                      <a:pt x="544" y="533"/>
                      <a:pt x="546" y="530"/>
                      <a:pt x="546" y="527"/>
                    </a:cubicBezTo>
                    <a:cubicBezTo>
                      <a:pt x="546" y="524"/>
                      <a:pt x="544" y="521"/>
                      <a:pt x="540" y="521"/>
                    </a:cubicBezTo>
                    <a:close/>
                    <a:moveTo>
                      <a:pt x="540" y="534"/>
                    </a:moveTo>
                    <a:cubicBezTo>
                      <a:pt x="537" y="534"/>
                      <a:pt x="534" y="537"/>
                      <a:pt x="534" y="540"/>
                    </a:cubicBezTo>
                    <a:cubicBezTo>
                      <a:pt x="534" y="544"/>
                      <a:pt x="537" y="546"/>
                      <a:pt x="540" y="546"/>
                    </a:cubicBezTo>
                    <a:cubicBezTo>
                      <a:pt x="544" y="546"/>
                      <a:pt x="546" y="544"/>
                      <a:pt x="546" y="540"/>
                    </a:cubicBezTo>
                    <a:cubicBezTo>
                      <a:pt x="546" y="537"/>
                      <a:pt x="544" y="534"/>
                      <a:pt x="540" y="534"/>
                    </a:cubicBezTo>
                    <a:close/>
                    <a:moveTo>
                      <a:pt x="540" y="548"/>
                    </a:moveTo>
                    <a:cubicBezTo>
                      <a:pt x="537" y="548"/>
                      <a:pt x="534" y="550"/>
                      <a:pt x="534" y="554"/>
                    </a:cubicBezTo>
                    <a:cubicBezTo>
                      <a:pt x="534" y="557"/>
                      <a:pt x="537" y="560"/>
                      <a:pt x="540" y="560"/>
                    </a:cubicBezTo>
                    <a:cubicBezTo>
                      <a:pt x="544" y="560"/>
                      <a:pt x="546" y="557"/>
                      <a:pt x="546" y="554"/>
                    </a:cubicBezTo>
                    <a:cubicBezTo>
                      <a:pt x="546" y="550"/>
                      <a:pt x="544" y="548"/>
                      <a:pt x="540" y="548"/>
                    </a:cubicBezTo>
                    <a:close/>
                    <a:moveTo>
                      <a:pt x="540" y="561"/>
                    </a:moveTo>
                    <a:cubicBezTo>
                      <a:pt x="537" y="561"/>
                      <a:pt x="534" y="564"/>
                      <a:pt x="534" y="567"/>
                    </a:cubicBezTo>
                    <a:cubicBezTo>
                      <a:pt x="534" y="570"/>
                      <a:pt x="537" y="573"/>
                      <a:pt x="540" y="573"/>
                    </a:cubicBezTo>
                    <a:cubicBezTo>
                      <a:pt x="544" y="573"/>
                      <a:pt x="546" y="570"/>
                      <a:pt x="546" y="567"/>
                    </a:cubicBezTo>
                    <a:cubicBezTo>
                      <a:pt x="546" y="564"/>
                      <a:pt x="544" y="561"/>
                      <a:pt x="540" y="561"/>
                    </a:cubicBezTo>
                    <a:close/>
                    <a:moveTo>
                      <a:pt x="527" y="574"/>
                    </a:moveTo>
                    <a:cubicBezTo>
                      <a:pt x="524" y="574"/>
                      <a:pt x="521" y="577"/>
                      <a:pt x="521" y="580"/>
                    </a:cubicBezTo>
                    <a:cubicBezTo>
                      <a:pt x="521" y="584"/>
                      <a:pt x="524" y="586"/>
                      <a:pt x="527" y="586"/>
                    </a:cubicBezTo>
                    <a:cubicBezTo>
                      <a:pt x="530" y="586"/>
                      <a:pt x="533" y="584"/>
                      <a:pt x="533" y="580"/>
                    </a:cubicBezTo>
                    <a:cubicBezTo>
                      <a:pt x="533" y="577"/>
                      <a:pt x="530" y="574"/>
                      <a:pt x="527" y="574"/>
                    </a:cubicBezTo>
                    <a:close/>
                    <a:moveTo>
                      <a:pt x="554" y="13"/>
                    </a:moveTo>
                    <a:cubicBezTo>
                      <a:pt x="550" y="13"/>
                      <a:pt x="548" y="16"/>
                      <a:pt x="548" y="19"/>
                    </a:cubicBezTo>
                    <a:cubicBezTo>
                      <a:pt x="548" y="23"/>
                      <a:pt x="550" y="25"/>
                      <a:pt x="554" y="25"/>
                    </a:cubicBezTo>
                    <a:cubicBezTo>
                      <a:pt x="557" y="25"/>
                      <a:pt x="560" y="23"/>
                      <a:pt x="560" y="19"/>
                    </a:cubicBezTo>
                    <a:cubicBezTo>
                      <a:pt x="560" y="16"/>
                      <a:pt x="557" y="13"/>
                      <a:pt x="554" y="13"/>
                    </a:cubicBezTo>
                    <a:close/>
                    <a:moveTo>
                      <a:pt x="554" y="27"/>
                    </a:moveTo>
                    <a:cubicBezTo>
                      <a:pt x="550" y="27"/>
                      <a:pt x="548" y="30"/>
                      <a:pt x="548" y="33"/>
                    </a:cubicBezTo>
                    <a:cubicBezTo>
                      <a:pt x="548" y="36"/>
                      <a:pt x="550" y="39"/>
                      <a:pt x="554" y="39"/>
                    </a:cubicBezTo>
                    <a:cubicBezTo>
                      <a:pt x="557" y="39"/>
                      <a:pt x="560" y="36"/>
                      <a:pt x="560" y="33"/>
                    </a:cubicBezTo>
                    <a:cubicBezTo>
                      <a:pt x="560" y="30"/>
                      <a:pt x="557" y="27"/>
                      <a:pt x="554" y="27"/>
                    </a:cubicBezTo>
                    <a:close/>
                    <a:moveTo>
                      <a:pt x="567" y="13"/>
                    </a:moveTo>
                    <a:cubicBezTo>
                      <a:pt x="564" y="13"/>
                      <a:pt x="561" y="16"/>
                      <a:pt x="561" y="19"/>
                    </a:cubicBezTo>
                    <a:cubicBezTo>
                      <a:pt x="561" y="23"/>
                      <a:pt x="564" y="25"/>
                      <a:pt x="567" y="25"/>
                    </a:cubicBezTo>
                    <a:cubicBezTo>
                      <a:pt x="570" y="25"/>
                      <a:pt x="573" y="23"/>
                      <a:pt x="573" y="19"/>
                    </a:cubicBezTo>
                    <a:cubicBezTo>
                      <a:pt x="573" y="16"/>
                      <a:pt x="570" y="13"/>
                      <a:pt x="567" y="13"/>
                    </a:cubicBezTo>
                    <a:close/>
                    <a:moveTo>
                      <a:pt x="567" y="27"/>
                    </a:moveTo>
                    <a:cubicBezTo>
                      <a:pt x="564" y="27"/>
                      <a:pt x="561" y="30"/>
                      <a:pt x="561" y="33"/>
                    </a:cubicBezTo>
                    <a:cubicBezTo>
                      <a:pt x="561" y="36"/>
                      <a:pt x="564" y="39"/>
                      <a:pt x="567" y="39"/>
                    </a:cubicBezTo>
                    <a:cubicBezTo>
                      <a:pt x="570" y="39"/>
                      <a:pt x="573" y="36"/>
                      <a:pt x="573" y="33"/>
                    </a:cubicBezTo>
                    <a:cubicBezTo>
                      <a:pt x="573" y="30"/>
                      <a:pt x="570" y="27"/>
                      <a:pt x="567" y="27"/>
                    </a:cubicBezTo>
                    <a:close/>
                    <a:moveTo>
                      <a:pt x="554" y="40"/>
                    </a:moveTo>
                    <a:cubicBezTo>
                      <a:pt x="550" y="40"/>
                      <a:pt x="548" y="43"/>
                      <a:pt x="548" y="46"/>
                    </a:cubicBezTo>
                    <a:cubicBezTo>
                      <a:pt x="548" y="50"/>
                      <a:pt x="550" y="52"/>
                      <a:pt x="554" y="52"/>
                    </a:cubicBezTo>
                    <a:cubicBezTo>
                      <a:pt x="557" y="52"/>
                      <a:pt x="560" y="50"/>
                      <a:pt x="560" y="46"/>
                    </a:cubicBezTo>
                    <a:cubicBezTo>
                      <a:pt x="560" y="43"/>
                      <a:pt x="557" y="40"/>
                      <a:pt x="554" y="40"/>
                    </a:cubicBezTo>
                    <a:close/>
                    <a:moveTo>
                      <a:pt x="554" y="54"/>
                    </a:moveTo>
                    <a:cubicBezTo>
                      <a:pt x="550" y="54"/>
                      <a:pt x="548" y="56"/>
                      <a:pt x="548" y="60"/>
                    </a:cubicBezTo>
                    <a:cubicBezTo>
                      <a:pt x="548" y="63"/>
                      <a:pt x="550" y="66"/>
                      <a:pt x="554" y="66"/>
                    </a:cubicBezTo>
                    <a:cubicBezTo>
                      <a:pt x="557" y="66"/>
                      <a:pt x="560" y="63"/>
                      <a:pt x="560" y="60"/>
                    </a:cubicBezTo>
                    <a:cubicBezTo>
                      <a:pt x="560" y="56"/>
                      <a:pt x="557" y="54"/>
                      <a:pt x="554" y="54"/>
                    </a:cubicBezTo>
                    <a:close/>
                    <a:moveTo>
                      <a:pt x="554" y="67"/>
                    </a:moveTo>
                    <a:cubicBezTo>
                      <a:pt x="550" y="67"/>
                      <a:pt x="548" y="70"/>
                      <a:pt x="548" y="73"/>
                    </a:cubicBezTo>
                    <a:cubicBezTo>
                      <a:pt x="548" y="76"/>
                      <a:pt x="550" y="79"/>
                      <a:pt x="554" y="79"/>
                    </a:cubicBezTo>
                    <a:cubicBezTo>
                      <a:pt x="557" y="79"/>
                      <a:pt x="560" y="76"/>
                      <a:pt x="560" y="73"/>
                    </a:cubicBezTo>
                    <a:cubicBezTo>
                      <a:pt x="560" y="70"/>
                      <a:pt x="557" y="67"/>
                      <a:pt x="554" y="67"/>
                    </a:cubicBezTo>
                    <a:close/>
                    <a:moveTo>
                      <a:pt x="554" y="80"/>
                    </a:moveTo>
                    <a:cubicBezTo>
                      <a:pt x="550" y="80"/>
                      <a:pt x="548" y="83"/>
                      <a:pt x="548" y="86"/>
                    </a:cubicBezTo>
                    <a:cubicBezTo>
                      <a:pt x="548" y="90"/>
                      <a:pt x="550" y="92"/>
                      <a:pt x="554" y="92"/>
                    </a:cubicBezTo>
                    <a:cubicBezTo>
                      <a:pt x="557" y="92"/>
                      <a:pt x="560" y="90"/>
                      <a:pt x="560" y="86"/>
                    </a:cubicBezTo>
                    <a:cubicBezTo>
                      <a:pt x="560" y="83"/>
                      <a:pt x="557" y="80"/>
                      <a:pt x="554" y="80"/>
                    </a:cubicBezTo>
                    <a:close/>
                    <a:moveTo>
                      <a:pt x="567" y="40"/>
                    </a:moveTo>
                    <a:cubicBezTo>
                      <a:pt x="564" y="40"/>
                      <a:pt x="561" y="43"/>
                      <a:pt x="561" y="46"/>
                    </a:cubicBezTo>
                    <a:cubicBezTo>
                      <a:pt x="561" y="50"/>
                      <a:pt x="564" y="52"/>
                      <a:pt x="567" y="52"/>
                    </a:cubicBezTo>
                    <a:cubicBezTo>
                      <a:pt x="570" y="52"/>
                      <a:pt x="573" y="50"/>
                      <a:pt x="573" y="46"/>
                    </a:cubicBezTo>
                    <a:cubicBezTo>
                      <a:pt x="573" y="43"/>
                      <a:pt x="570" y="40"/>
                      <a:pt x="567" y="40"/>
                    </a:cubicBezTo>
                    <a:close/>
                    <a:moveTo>
                      <a:pt x="567" y="54"/>
                    </a:moveTo>
                    <a:cubicBezTo>
                      <a:pt x="564" y="54"/>
                      <a:pt x="561" y="56"/>
                      <a:pt x="561" y="60"/>
                    </a:cubicBezTo>
                    <a:cubicBezTo>
                      <a:pt x="561" y="63"/>
                      <a:pt x="564" y="66"/>
                      <a:pt x="567" y="66"/>
                    </a:cubicBezTo>
                    <a:cubicBezTo>
                      <a:pt x="570" y="66"/>
                      <a:pt x="573" y="63"/>
                      <a:pt x="573" y="60"/>
                    </a:cubicBezTo>
                    <a:cubicBezTo>
                      <a:pt x="573" y="56"/>
                      <a:pt x="570" y="54"/>
                      <a:pt x="567" y="54"/>
                    </a:cubicBezTo>
                    <a:close/>
                    <a:moveTo>
                      <a:pt x="567" y="67"/>
                    </a:moveTo>
                    <a:cubicBezTo>
                      <a:pt x="564" y="67"/>
                      <a:pt x="561" y="70"/>
                      <a:pt x="561" y="73"/>
                    </a:cubicBezTo>
                    <a:cubicBezTo>
                      <a:pt x="561" y="76"/>
                      <a:pt x="564" y="79"/>
                      <a:pt x="567" y="79"/>
                    </a:cubicBezTo>
                    <a:cubicBezTo>
                      <a:pt x="570" y="79"/>
                      <a:pt x="573" y="76"/>
                      <a:pt x="573" y="73"/>
                    </a:cubicBezTo>
                    <a:cubicBezTo>
                      <a:pt x="573" y="70"/>
                      <a:pt x="570" y="67"/>
                      <a:pt x="567" y="67"/>
                    </a:cubicBezTo>
                    <a:close/>
                    <a:moveTo>
                      <a:pt x="567" y="80"/>
                    </a:moveTo>
                    <a:cubicBezTo>
                      <a:pt x="564" y="80"/>
                      <a:pt x="561" y="83"/>
                      <a:pt x="561" y="86"/>
                    </a:cubicBezTo>
                    <a:cubicBezTo>
                      <a:pt x="561" y="90"/>
                      <a:pt x="564" y="92"/>
                      <a:pt x="567" y="92"/>
                    </a:cubicBezTo>
                    <a:cubicBezTo>
                      <a:pt x="570" y="92"/>
                      <a:pt x="573" y="90"/>
                      <a:pt x="573" y="86"/>
                    </a:cubicBezTo>
                    <a:cubicBezTo>
                      <a:pt x="573" y="83"/>
                      <a:pt x="570" y="80"/>
                      <a:pt x="567" y="80"/>
                    </a:cubicBezTo>
                    <a:close/>
                    <a:moveTo>
                      <a:pt x="567" y="94"/>
                    </a:moveTo>
                    <a:cubicBezTo>
                      <a:pt x="564" y="94"/>
                      <a:pt x="561" y="96"/>
                      <a:pt x="561" y="100"/>
                    </a:cubicBezTo>
                    <a:cubicBezTo>
                      <a:pt x="561" y="103"/>
                      <a:pt x="564" y="106"/>
                      <a:pt x="567" y="106"/>
                    </a:cubicBezTo>
                    <a:cubicBezTo>
                      <a:pt x="570" y="106"/>
                      <a:pt x="573" y="103"/>
                      <a:pt x="573" y="100"/>
                    </a:cubicBezTo>
                    <a:cubicBezTo>
                      <a:pt x="573" y="96"/>
                      <a:pt x="570" y="94"/>
                      <a:pt x="567" y="94"/>
                    </a:cubicBezTo>
                    <a:close/>
                    <a:moveTo>
                      <a:pt x="554" y="174"/>
                    </a:moveTo>
                    <a:cubicBezTo>
                      <a:pt x="550" y="174"/>
                      <a:pt x="548" y="176"/>
                      <a:pt x="548" y="180"/>
                    </a:cubicBezTo>
                    <a:cubicBezTo>
                      <a:pt x="548" y="183"/>
                      <a:pt x="550" y="186"/>
                      <a:pt x="554" y="186"/>
                    </a:cubicBezTo>
                    <a:cubicBezTo>
                      <a:pt x="557" y="186"/>
                      <a:pt x="560" y="183"/>
                      <a:pt x="560" y="180"/>
                    </a:cubicBezTo>
                    <a:cubicBezTo>
                      <a:pt x="560" y="176"/>
                      <a:pt x="557" y="174"/>
                      <a:pt x="554" y="174"/>
                    </a:cubicBezTo>
                    <a:close/>
                    <a:moveTo>
                      <a:pt x="554" y="374"/>
                    </a:moveTo>
                    <a:cubicBezTo>
                      <a:pt x="550" y="374"/>
                      <a:pt x="548" y="377"/>
                      <a:pt x="548" y="380"/>
                    </a:cubicBezTo>
                    <a:cubicBezTo>
                      <a:pt x="548" y="383"/>
                      <a:pt x="550" y="386"/>
                      <a:pt x="554" y="386"/>
                    </a:cubicBezTo>
                    <a:cubicBezTo>
                      <a:pt x="557" y="386"/>
                      <a:pt x="560" y="383"/>
                      <a:pt x="560" y="380"/>
                    </a:cubicBezTo>
                    <a:cubicBezTo>
                      <a:pt x="560" y="377"/>
                      <a:pt x="557" y="374"/>
                      <a:pt x="554" y="374"/>
                    </a:cubicBezTo>
                    <a:close/>
                    <a:moveTo>
                      <a:pt x="554" y="387"/>
                    </a:moveTo>
                    <a:cubicBezTo>
                      <a:pt x="550" y="387"/>
                      <a:pt x="548" y="390"/>
                      <a:pt x="548" y="393"/>
                    </a:cubicBezTo>
                    <a:cubicBezTo>
                      <a:pt x="548" y="397"/>
                      <a:pt x="550" y="399"/>
                      <a:pt x="554" y="399"/>
                    </a:cubicBezTo>
                    <a:cubicBezTo>
                      <a:pt x="557" y="399"/>
                      <a:pt x="560" y="397"/>
                      <a:pt x="560" y="393"/>
                    </a:cubicBezTo>
                    <a:cubicBezTo>
                      <a:pt x="560" y="390"/>
                      <a:pt x="557" y="387"/>
                      <a:pt x="554" y="387"/>
                    </a:cubicBezTo>
                    <a:close/>
                    <a:moveTo>
                      <a:pt x="554" y="401"/>
                    </a:moveTo>
                    <a:cubicBezTo>
                      <a:pt x="550" y="401"/>
                      <a:pt x="548" y="404"/>
                      <a:pt x="548" y="407"/>
                    </a:cubicBezTo>
                    <a:cubicBezTo>
                      <a:pt x="548" y="410"/>
                      <a:pt x="550" y="413"/>
                      <a:pt x="554" y="413"/>
                    </a:cubicBezTo>
                    <a:cubicBezTo>
                      <a:pt x="557" y="413"/>
                      <a:pt x="560" y="410"/>
                      <a:pt x="560" y="407"/>
                    </a:cubicBezTo>
                    <a:cubicBezTo>
                      <a:pt x="560" y="404"/>
                      <a:pt x="557" y="401"/>
                      <a:pt x="554" y="401"/>
                    </a:cubicBezTo>
                    <a:close/>
                    <a:moveTo>
                      <a:pt x="567" y="387"/>
                    </a:moveTo>
                    <a:cubicBezTo>
                      <a:pt x="564" y="387"/>
                      <a:pt x="561" y="390"/>
                      <a:pt x="561" y="393"/>
                    </a:cubicBezTo>
                    <a:cubicBezTo>
                      <a:pt x="561" y="397"/>
                      <a:pt x="564" y="399"/>
                      <a:pt x="567" y="399"/>
                    </a:cubicBezTo>
                    <a:cubicBezTo>
                      <a:pt x="570" y="399"/>
                      <a:pt x="573" y="397"/>
                      <a:pt x="573" y="393"/>
                    </a:cubicBezTo>
                    <a:cubicBezTo>
                      <a:pt x="573" y="390"/>
                      <a:pt x="570" y="387"/>
                      <a:pt x="567" y="387"/>
                    </a:cubicBezTo>
                    <a:close/>
                    <a:moveTo>
                      <a:pt x="567" y="401"/>
                    </a:moveTo>
                    <a:cubicBezTo>
                      <a:pt x="564" y="401"/>
                      <a:pt x="561" y="404"/>
                      <a:pt x="561" y="407"/>
                    </a:cubicBezTo>
                    <a:cubicBezTo>
                      <a:pt x="561" y="410"/>
                      <a:pt x="564" y="413"/>
                      <a:pt x="567" y="413"/>
                    </a:cubicBezTo>
                    <a:cubicBezTo>
                      <a:pt x="570" y="413"/>
                      <a:pt x="573" y="410"/>
                      <a:pt x="573" y="407"/>
                    </a:cubicBezTo>
                    <a:cubicBezTo>
                      <a:pt x="573" y="404"/>
                      <a:pt x="570" y="401"/>
                      <a:pt x="567" y="401"/>
                    </a:cubicBezTo>
                    <a:close/>
                    <a:moveTo>
                      <a:pt x="554" y="414"/>
                    </a:moveTo>
                    <a:cubicBezTo>
                      <a:pt x="550" y="414"/>
                      <a:pt x="548" y="417"/>
                      <a:pt x="548" y="420"/>
                    </a:cubicBezTo>
                    <a:cubicBezTo>
                      <a:pt x="548" y="423"/>
                      <a:pt x="550" y="426"/>
                      <a:pt x="554" y="426"/>
                    </a:cubicBezTo>
                    <a:cubicBezTo>
                      <a:pt x="557" y="426"/>
                      <a:pt x="560" y="423"/>
                      <a:pt x="560" y="420"/>
                    </a:cubicBezTo>
                    <a:cubicBezTo>
                      <a:pt x="560" y="417"/>
                      <a:pt x="557" y="414"/>
                      <a:pt x="554" y="414"/>
                    </a:cubicBezTo>
                    <a:close/>
                    <a:moveTo>
                      <a:pt x="554" y="428"/>
                    </a:moveTo>
                    <a:cubicBezTo>
                      <a:pt x="550" y="428"/>
                      <a:pt x="548" y="430"/>
                      <a:pt x="548" y="434"/>
                    </a:cubicBezTo>
                    <a:cubicBezTo>
                      <a:pt x="548" y="437"/>
                      <a:pt x="550" y="440"/>
                      <a:pt x="554" y="440"/>
                    </a:cubicBezTo>
                    <a:cubicBezTo>
                      <a:pt x="557" y="440"/>
                      <a:pt x="560" y="437"/>
                      <a:pt x="560" y="434"/>
                    </a:cubicBezTo>
                    <a:cubicBezTo>
                      <a:pt x="560" y="430"/>
                      <a:pt x="557" y="428"/>
                      <a:pt x="554" y="428"/>
                    </a:cubicBezTo>
                    <a:close/>
                    <a:moveTo>
                      <a:pt x="554" y="441"/>
                    </a:moveTo>
                    <a:cubicBezTo>
                      <a:pt x="550" y="441"/>
                      <a:pt x="548" y="444"/>
                      <a:pt x="548" y="447"/>
                    </a:cubicBezTo>
                    <a:cubicBezTo>
                      <a:pt x="548" y="450"/>
                      <a:pt x="550" y="453"/>
                      <a:pt x="554" y="453"/>
                    </a:cubicBezTo>
                    <a:cubicBezTo>
                      <a:pt x="557" y="453"/>
                      <a:pt x="560" y="450"/>
                      <a:pt x="560" y="447"/>
                    </a:cubicBezTo>
                    <a:cubicBezTo>
                      <a:pt x="560" y="444"/>
                      <a:pt x="557" y="441"/>
                      <a:pt x="554" y="441"/>
                    </a:cubicBezTo>
                    <a:close/>
                    <a:moveTo>
                      <a:pt x="554" y="454"/>
                    </a:moveTo>
                    <a:cubicBezTo>
                      <a:pt x="550" y="454"/>
                      <a:pt x="548" y="457"/>
                      <a:pt x="548" y="460"/>
                    </a:cubicBezTo>
                    <a:cubicBezTo>
                      <a:pt x="548" y="464"/>
                      <a:pt x="550" y="466"/>
                      <a:pt x="554" y="466"/>
                    </a:cubicBezTo>
                    <a:cubicBezTo>
                      <a:pt x="557" y="466"/>
                      <a:pt x="560" y="464"/>
                      <a:pt x="560" y="460"/>
                    </a:cubicBezTo>
                    <a:cubicBezTo>
                      <a:pt x="560" y="457"/>
                      <a:pt x="557" y="454"/>
                      <a:pt x="554" y="454"/>
                    </a:cubicBezTo>
                    <a:close/>
                    <a:moveTo>
                      <a:pt x="567" y="414"/>
                    </a:moveTo>
                    <a:cubicBezTo>
                      <a:pt x="564" y="414"/>
                      <a:pt x="561" y="417"/>
                      <a:pt x="561" y="420"/>
                    </a:cubicBezTo>
                    <a:cubicBezTo>
                      <a:pt x="561" y="423"/>
                      <a:pt x="564" y="426"/>
                      <a:pt x="567" y="426"/>
                    </a:cubicBezTo>
                    <a:cubicBezTo>
                      <a:pt x="570" y="426"/>
                      <a:pt x="573" y="423"/>
                      <a:pt x="573" y="420"/>
                    </a:cubicBezTo>
                    <a:cubicBezTo>
                      <a:pt x="573" y="417"/>
                      <a:pt x="570" y="414"/>
                      <a:pt x="567" y="414"/>
                    </a:cubicBezTo>
                    <a:close/>
                    <a:moveTo>
                      <a:pt x="567" y="428"/>
                    </a:moveTo>
                    <a:cubicBezTo>
                      <a:pt x="564" y="428"/>
                      <a:pt x="561" y="430"/>
                      <a:pt x="561" y="434"/>
                    </a:cubicBezTo>
                    <a:cubicBezTo>
                      <a:pt x="561" y="437"/>
                      <a:pt x="564" y="440"/>
                      <a:pt x="567" y="440"/>
                    </a:cubicBezTo>
                    <a:cubicBezTo>
                      <a:pt x="570" y="440"/>
                      <a:pt x="573" y="437"/>
                      <a:pt x="573" y="434"/>
                    </a:cubicBezTo>
                    <a:cubicBezTo>
                      <a:pt x="573" y="430"/>
                      <a:pt x="570" y="428"/>
                      <a:pt x="567" y="428"/>
                    </a:cubicBezTo>
                    <a:close/>
                    <a:moveTo>
                      <a:pt x="567" y="441"/>
                    </a:moveTo>
                    <a:cubicBezTo>
                      <a:pt x="564" y="441"/>
                      <a:pt x="561" y="444"/>
                      <a:pt x="561" y="447"/>
                    </a:cubicBezTo>
                    <a:cubicBezTo>
                      <a:pt x="561" y="450"/>
                      <a:pt x="564" y="453"/>
                      <a:pt x="567" y="453"/>
                    </a:cubicBezTo>
                    <a:cubicBezTo>
                      <a:pt x="570" y="453"/>
                      <a:pt x="573" y="450"/>
                      <a:pt x="573" y="447"/>
                    </a:cubicBezTo>
                    <a:cubicBezTo>
                      <a:pt x="573" y="444"/>
                      <a:pt x="570" y="441"/>
                      <a:pt x="567" y="441"/>
                    </a:cubicBezTo>
                    <a:close/>
                    <a:moveTo>
                      <a:pt x="567" y="454"/>
                    </a:moveTo>
                    <a:cubicBezTo>
                      <a:pt x="564" y="454"/>
                      <a:pt x="561" y="457"/>
                      <a:pt x="561" y="460"/>
                    </a:cubicBezTo>
                    <a:cubicBezTo>
                      <a:pt x="561" y="464"/>
                      <a:pt x="564" y="466"/>
                      <a:pt x="567" y="466"/>
                    </a:cubicBezTo>
                    <a:cubicBezTo>
                      <a:pt x="570" y="466"/>
                      <a:pt x="573" y="464"/>
                      <a:pt x="573" y="460"/>
                    </a:cubicBezTo>
                    <a:cubicBezTo>
                      <a:pt x="573" y="457"/>
                      <a:pt x="570" y="454"/>
                      <a:pt x="567" y="454"/>
                    </a:cubicBezTo>
                    <a:close/>
                    <a:moveTo>
                      <a:pt x="554" y="468"/>
                    </a:moveTo>
                    <a:cubicBezTo>
                      <a:pt x="550" y="468"/>
                      <a:pt x="548" y="470"/>
                      <a:pt x="548" y="474"/>
                    </a:cubicBezTo>
                    <a:cubicBezTo>
                      <a:pt x="548" y="477"/>
                      <a:pt x="550" y="480"/>
                      <a:pt x="554" y="480"/>
                    </a:cubicBezTo>
                    <a:cubicBezTo>
                      <a:pt x="557" y="480"/>
                      <a:pt x="560" y="477"/>
                      <a:pt x="560" y="474"/>
                    </a:cubicBezTo>
                    <a:cubicBezTo>
                      <a:pt x="560" y="470"/>
                      <a:pt x="557" y="468"/>
                      <a:pt x="554" y="468"/>
                    </a:cubicBezTo>
                    <a:close/>
                    <a:moveTo>
                      <a:pt x="554" y="481"/>
                    </a:moveTo>
                    <a:cubicBezTo>
                      <a:pt x="550" y="481"/>
                      <a:pt x="548" y="484"/>
                      <a:pt x="548" y="487"/>
                    </a:cubicBezTo>
                    <a:cubicBezTo>
                      <a:pt x="548" y="490"/>
                      <a:pt x="550" y="493"/>
                      <a:pt x="554" y="493"/>
                    </a:cubicBezTo>
                    <a:cubicBezTo>
                      <a:pt x="557" y="493"/>
                      <a:pt x="560" y="490"/>
                      <a:pt x="560" y="487"/>
                    </a:cubicBezTo>
                    <a:cubicBezTo>
                      <a:pt x="560" y="484"/>
                      <a:pt x="557" y="481"/>
                      <a:pt x="554" y="481"/>
                    </a:cubicBezTo>
                    <a:close/>
                    <a:moveTo>
                      <a:pt x="554" y="494"/>
                    </a:moveTo>
                    <a:cubicBezTo>
                      <a:pt x="550" y="494"/>
                      <a:pt x="548" y="497"/>
                      <a:pt x="548" y="500"/>
                    </a:cubicBezTo>
                    <a:cubicBezTo>
                      <a:pt x="548" y="504"/>
                      <a:pt x="550" y="506"/>
                      <a:pt x="554" y="506"/>
                    </a:cubicBezTo>
                    <a:cubicBezTo>
                      <a:pt x="557" y="506"/>
                      <a:pt x="560" y="504"/>
                      <a:pt x="560" y="500"/>
                    </a:cubicBezTo>
                    <a:cubicBezTo>
                      <a:pt x="560" y="497"/>
                      <a:pt x="557" y="494"/>
                      <a:pt x="554" y="494"/>
                    </a:cubicBezTo>
                    <a:close/>
                    <a:moveTo>
                      <a:pt x="554" y="508"/>
                    </a:moveTo>
                    <a:cubicBezTo>
                      <a:pt x="550" y="508"/>
                      <a:pt x="548" y="510"/>
                      <a:pt x="548" y="514"/>
                    </a:cubicBezTo>
                    <a:cubicBezTo>
                      <a:pt x="548" y="517"/>
                      <a:pt x="550" y="520"/>
                      <a:pt x="554" y="520"/>
                    </a:cubicBezTo>
                    <a:cubicBezTo>
                      <a:pt x="557" y="520"/>
                      <a:pt x="560" y="517"/>
                      <a:pt x="560" y="514"/>
                    </a:cubicBezTo>
                    <a:cubicBezTo>
                      <a:pt x="560" y="510"/>
                      <a:pt x="557" y="508"/>
                      <a:pt x="554" y="508"/>
                    </a:cubicBezTo>
                    <a:close/>
                    <a:moveTo>
                      <a:pt x="567" y="468"/>
                    </a:moveTo>
                    <a:cubicBezTo>
                      <a:pt x="564" y="468"/>
                      <a:pt x="561" y="470"/>
                      <a:pt x="561" y="474"/>
                    </a:cubicBezTo>
                    <a:cubicBezTo>
                      <a:pt x="561" y="477"/>
                      <a:pt x="564" y="480"/>
                      <a:pt x="567" y="480"/>
                    </a:cubicBezTo>
                    <a:cubicBezTo>
                      <a:pt x="570" y="480"/>
                      <a:pt x="573" y="477"/>
                      <a:pt x="573" y="474"/>
                    </a:cubicBezTo>
                    <a:cubicBezTo>
                      <a:pt x="573" y="470"/>
                      <a:pt x="570" y="468"/>
                      <a:pt x="567" y="468"/>
                    </a:cubicBezTo>
                    <a:close/>
                    <a:moveTo>
                      <a:pt x="567" y="481"/>
                    </a:moveTo>
                    <a:cubicBezTo>
                      <a:pt x="564" y="481"/>
                      <a:pt x="561" y="484"/>
                      <a:pt x="561" y="487"/>
                    </a:cubicBezTo>
                    <a:cubicBezTo>
                      <a:pt x="561" y="490"/>
                      <a:pt x="564" y="493"/>
                      <a:pt x="567" y="493"/>
                    </a:cubicBezTo>
                    <a:cubicBezTo>
                      <a:pt x="570" y="493"/>
                      <a:pt x="573" y="490"/>
                      <a:pt x="573" y="487"/>
                    </a:cubicBezTo>
                    <a:cubicBezTo>
                      <a:pt x="573" y="484"/>
                      <a:pt x="570" y="481"/>
                      <a:pt x="567" y="481"/>
                    </a:cubicBezTo>
                    <a:close/>
                    <a:moveTo>
                      <a:pt x="567" y="494"/>
                    </a:moveTo>
                    <a:cubicBezTo>
                      <a:pt x="564" y="494"/>
                      <a:pt x="561" y="497"/>
                      <a:pt x="561" y="500"/>
                    </a:cubicBezTo>
                    <a:cubicBezTo>
                      <a:pt x="561" y="504"/>
                      <a:pt x="564" y="506"/>
                      <a:pt x="567" y="506"/>
                    </a:cubicBezTo>
                    <a:cubicBezTo>
                      <a:pt x="570" y="506"/>
                      <a:pt x="573" y="504"/>
                      <a:pt x="573" y="500"/>
                    </a:cubicBezTo>
                    <a:cubicBezTo>
                      <a:pt x="573" y="497"/>
                      <a:pt x="570" y="494"/>
                      <a:pt x="567" y="494"/>
                    </a:cubicBezTo>
                    <a:close/>
                    <a:moveTo>
                      <a:pt x="567" y="508"/>
                    </a:moveTo>
                    <a:cubicBezTo>
                      <a:pt x="564" y="508"/>
                      <a:pt x="561" y="510"/>
                      <a:pt x="561" y="514"/>
                    </a:cubicBezTo>
                    <a:cubicBezTo>
                      <a:pt x="561" y="517"/>
                      <a:pt x="564" y="520"/>
                      <a:pt x="567" y="520"/>
                    </a:cubicBezTo>
                    <a:cubicBezTo>
                      <a:pt x="570" y="520"/>
                      <a:pt x="573" y="517"/>
                      <a:pt x="573" y="514"/>
                    </a:cubicBezTo>
                    <a:cubicBezTo>
                      <a:pt x="573" y="510"/>
                      <a:pt x="570" y="508"/>
                      <a:pt x="567" y="508"/>
                    </a:cubicBezTo>
                    <a:close/>
                    <a:moveTo>
                      <a:pt x="554" y="521"/>
                    </a:moveTo>
                    <a:cubicBezTo>
                      <a:pt x="550" y="521"/>
                      <a:pt x="548" y="524"/>
                      <a:pt x="548" y="527"/>
                    </a:cubicBezTo>
                    <a:cubicBezTo>
                      <a:pt x="548" y="530"/>
                      <a:pt x="550" y="533"/>
                      <a:pt x="554" y="533"/>
                    </a:cubicBezTo>
                    <a:cubicBezTo>
                      <a:pt x="557" y="533"/>
                      <a:pt x="560" y="530"/>
                      <a:pt x="560" y="527"/>
                    </a:cubicBezTo>
                    <a:cubicBezTo>
                      <a:pt x="560" y="524"/>
                      <a:pt x="557" y="521"/>
                      <a:pt x="554" y="521"/>
                    </a:cubicBezTo>
                    <a:close/>
                    <a:moveTo>
                      <a:pt x="554" y="534"/>
                    </a:moveTo>
                    <a:cubicBezTo>
                      <a:pt x="550" y="534"/>
                      <a:pt x="548" y="537"/>
                      <a:pt x="548" y="540"/>
                    </a:cubicBezTo>
                    <a:cubicBezTo>
                      <a:pt x="548" y="544"/>
                      <a:pt x="550" y="546"/>
                      <a:pt x="554" y="546"/>
                    </a:cubicBezTo>
                    <a:cubicBezTo>
                      <a:pt x="557" y="546"/>
                      <a:pt x="560" y="544"/>
                      <a:pt x="560" y="540"/>
                    </a:cubicBezTo>
                    <a:cubicBezTo>
                      <a:pt x="560" y="537"/>
                      <a:pt x="557" y="534"/>
                      <a:pt x="554" y="534"/>
                    </a:cubicBezTo>
                    <a:close/>
                    <a:moveTo>
                      <a:pt x="554" y="548"/>
                    </a:moveTo>
                    <a:cubicBezTo>
                      <a:pt x="550" y="548"/>
                      <a:pt x="548" y="550"/>
                      <a:pt x="548" y="554"/>
                    </a:cubicBezTo>
                    <a:cubicBezTo>
                      <a:pt x="548" y="557"/>
                      <a:pt x="550" y="560"/>
                      <a:pt x="554" y="560"/>
                    </a:cubicBezTo>
                    <a:cubicBezTo>
                      <a:pt x="557" y="560"/>
                      <a:pt x="560" y="557"/>
                      <a:pt x="560" y="554"/>
                    </a:cubicBezTo>
                    <a:cubicBezTo>
                      <a:pt x="560" y="550"/>
                      <a:pt x="557" y="548"/>
                      <a:pt x="554" y="548"/>
                    </a:cubicBezTo>
                    <a:close/>
                    <a:moveTo>
                      <a:pt x="554" y="561"/>
                    </a:moveTo>
                    <a:cubicBezTo>
                      <a:pt x="550" y="561"/>
                      <a:pt x="548" y="564"/>
                      <a:pt x="548" y="567"/>
                    </a:cubicBezTo>
                    <a:cubicBezTo>
                      <a:pt x="548" y="570"/>
                      <a:pt x="550" y="573"/>
                      <a:pt x="554" y="573"/>
                    </a:cubicBezTo>
                    <a:cubicBezTo>
                      <a:pt x="557" y="573"/>
                      <a:pt x="560" y="570"/>
                      <a:pt x="560" y="567"/>
                    </a:cubicBezTo>
                    <a:cubicBezTo>
                      <a:pt x="560" y="564"/>
                      <a:pt x="557" y="561"/>
                      <a:pt x="554" y="561"/>
                    </a:cubicBezTo>
                    <a:close/>
                    <a:moveTo>
                      <a:pt x="567" y="521"/>
                    </a:moveTo>
                    <a:cubicBezTo>
                      <a:pt x="564" y="521"/>
                      <a:pt x="561" y="524"/>
                      <a:pt x="561" y="527"/>
                    </a:cubicBezTo>
                    <a:cubicBezTo>
                      <a:pt x="561" y="530"/>
                      <a:pt x="564" y="533"/>
                      <a:pt x="567" y="533"/>
                    </a:cubicBezTo>
                    <a:cubicBezTo>
                      <a:pt x="570" y="533"/>
                      <a:pt x="573" y="530"/>
                      <a:pt x="573" y="527"/>
                    </a:cubicBezTo>
                    <a:cubicBezTo>
                      <a:pt x="573" y="524"/>
                      <a:pt x="570" y="521"/>
                      <a:pt x="567" y="521"/>
                    </a:cubicBezTo>
                    <a:close/>
                    <a:moveTo>
                      <a:pt x="567" y="534"/>
                    </a:moveTo>
                    <a:cubicBezTo>
                      <a:pt x="564" y="534"/>
                      <a:pt x="561" y="537"/>
                      <a:pt x="561" y="540"/>
                    </a:cubicBezTo>
                    <a:cubicBezTo>
                      <a:pt x="561" y="544"/>
                      <a:pt x="564" y="546"/>
                      <a:pt x="567" y="546"/>
                    </a:cubicBezTo>
                    <a:cubicBezTo>
                      <a:pt x="570" y="546"/>
                      <a:pt x="573" y="544"/>
                      <a:pt x="573" y="540"/>
                    </a:cubicBezTo>
                    <a:cubicBezTo>
                      <a:pt x="573" y="537"/>
                      <a:pt x="570" y="534"/>
                      <a:pt x="567" y="534"/>
                    </a:cubicBezTo>
                    <a:close/>
                    <a:moveTo>
                      <a:pt x="567" y="548"/>
                    </a:moveTo>
                    <a:cubicBezTo>
                      <a:pt x="564" y="548"/>
                      <a:pt x="561" y="550"/>
                      <a:pt x="561" y="554"/>
                    </a:cubicBezTo>
                    <a:cubicBezTo>
                      <a:pt x="561" y="557"/>
                      <a:pt x="564" y="560"/>
                      <a:pt x="567" y="560"/>
                    </a:cubicBezTo>
                    <a:cubicBezTo>
                      <a:pt x="570" y="560"/>
                      <a:pt x="573" y="557"/>
                      <a:pt x="573" y="554"/>
                    </a:cubicBezTo>
                    <a:cubicBezTo>
                      <a:pt x="573" y="550"/>
                      <a:pt x="570" y="548"/>
                      <a:pt x="567" y="548"/>
                    </a:cubicBezTo>
                    <a:close/>
                    <a:moveTo>
                      <a:pt x="580" y="13"/>
                    </a:moveTo>
                    <a:cubicBezTo>
                      <a:pt x="577" y="13"/>
                      <a:pt x="574" y="16"/>
                      <a:pt x="574" y="19"/>
                    </a:cubicBezTo>
                    <a:cubicBezTo>
                      <a:pt x="574" y="23"/>
                      <a:pt x="577" y="25"/>
                      <a:pt x="580" y="25"/>
                    </a:cubicBezTo>
                    <a:cubicBezTo>
                      <a:pt x="584" y="25"/>
                      <a:pt x="586" y="23"/>
                      <a:pt x="586" y="19"/>
                    </a:cubicBezTo>
                    <a:cubicBezTo>
                      <a:pt x="586" y="16"/>
                      <a:pt x="584" y="13"/>
                      <a:pt x="580" y="13"/>
                    </a:cubicBezTo>
                    <a:close/>
                    <a:moveTo>
                      <a:pt x="580" y="27"/>
                    </a:moveTo>
                    <a:cubicBezTo>
                      <a:pt x="577" y="27"/>
                      <a:pt x="574" y="30"/>
                      <a:pt x="574" y="33"/>
                    </a:cubicBezTo>
                    <a:cubicBezTo>
                      <a:pt x="574" y="36"/>
                      <a:pt x="577" y="39"/>
                      <a:pt x="580" y="39"/>
                    </a:cubicBezTo>
                    <a:cubicBezTo>
                      <a:pt x="584" y="39"/>
                      <a:pt x="586" y="36"/>
                      <a:pt x="586" y="33"/>
                    </a:cubicBezTo>
                    <a:cubicBezTo>
                      <a:pt x="586" y="30"/>
                      <a:pt x="584" y="27"/>
                      <a:pt x="580" y="27"/>
                    </a:cubicBezTo>
                    <a:close/>
                    <a:moveTo>
                      <a:pt x="594" y="13"/>
                    </a:moveTo>
                    <a:cubicBezTo>
                      <a:pt x="590" y="13"/>
                      <a:pt x="588" y="16"/>
                      <a:pt x="588" y="19"/>
                    </a:cubicBezTo>
                    <a:cubicBezTo>
                      <a:pt x="588" y="23"/>
                      <a:pt x="590" y="25"/>
                      <a:pt x="594" y="25"/>
                    </a:cubicBezTo>
                    <a:cubicBezTo>
                      <a:pt x="597" y="25"/>
                      <a:pt x="600" y="23"/>
                      <a:pt x="600" y="19"/>
                    </a:cubicBezTo>
                    <a:cubicBezTo>
                      <a:pt x="600" y="16"/>
                      <a:pt x="597" y="13"/>
                      <a:pt x="594" y="13"/>
                    </a:cubicBezTo>
                    <a:close/>
                    <a:moveTo>
                      <a:pt x="594" y="27"/>
                    </a:moveTo>
                    <a:cubicBezTo>
                      <a:pt x="590" y="27"/>
                      <a:pt x="588" y="30"/>
                      <a:pt x="588" y="33"/>
                    </a:cubicBezTo>
                    <a:cubicBezTo>
                      <a:pt x="588" y="36"/>
                      <a:pt x="590" y="39"/>
                      <a:pt x="594" y="39"/>
                    </a:cubicBezTo>
                    <a:cubicBezTo>
                      <a:pt x="597" y="39"/>
                      <a:pt x="600" y="36"/>
                      <a:pt x="600" y="33"/>
                    </a:cubicBezTo>
                    <a:cubicBezTo>
                      <a:pt x="600" y="30"/>
                      <a:pt x="597" y="27"/>
                      <a:pt x="594" y="27"/>
                    </a:cubicBezTo>
                    <a:close/>
                    <a:moveTo>
                      <a:pt x="580" y="40"/>
                    </a:moveTo>
                    <a:cubicBezTo>
                      <a:pt x="577" y="40"/>
                      <a:pt x="574" y="43"/>
                      <a:pt x="574" y="46"/>
                    </a:cubicBezTo>
                    <a:cubicBezTo>
                      <a:pt x="574" y="50"/>
                      <a:pt x="577" y="52"/>
                      <a:pt x="580" y="52"/>
                    </a:cubicBezTo>
                    <a:cubicBezTo>
                      <a:pt x="584" y="52"/>
                      <a:pt x="586" y="50"/>
                      <a:pt x="586" y="46"/>
                    </a:cubicBezTo>
                    <a:cubicBezTo>
                      <a:pt x="586" y="43"/>
                      <a:pt x="584" y="40"/>
                      <a:pt x="580" y="40"/>
                    </a:cubicBezTo>
                    <a:close/>
                    <a:moveTo>
                      <a:pt x="580" y="54"/>
                    </a:moveTo>
                    <a:cubicBezTo>
                      <a:pt x="577" y="54"/>
                      <a:pt x="574" y="56"/>
                      <a:pt x="574" y="60"/>
                    </a:cubicBezTo>
                    <a:cubicBezTo>
                      <a:pt x="574" y="63"/>
                      <a:pt x="577" y="66"/>
                      <a:pt x="580" y="66"/>
                    </a:cubicBezTo>
                    <a:cubicBezTo>
                      <a:pt x="584" y="66"/>
                      <a:pt x="586" y="63"/>
                      <a:pt x="586" y="60"/>
                    </a:cubicBezTo>
                    <a:cubicBezTo>
                      <a:pt x="586" y="56"/>
                      <a:pt x="584" y="54"/>
                      <a:pt x="580" y="54"/>
                    </a:cubicBezTo>
                    <a:close/>
                    <a:moveTo>
                      <a:pt x="580" y="67"/>
                    </a:moveTo>
                    <a:cubicBezTo>
                      <a:pt x="577" y="67"/>
                      <a:pt x="574" y="70"/>
                      <a:pt x="574" y="73"/>
                    </a:cubicBezTo>
                    <a:cubicBezTo>
                      <a:pt x="574" y="76"/>
                      <a:pt x="577" y="79"/>
                      <a:pt x="580" y="79"/>
                    </a:cubicBezTo>
                    <a:cubicBezTo>
                      <a:pt x="584" y="79"/>
                      <a:pt x="586" y="76"/>
                      <a:pt x="586" y="73"/>
                    </a:cubicBezTo>
                    <a:cubicBezTo>
                      <a:pt x="586" y="70"/>
                      <a:pt x="584" y="67"/>
                      <a:pt x="580" y="67"/>
                    </a:cubicBezTo>
                    <a:close/>
                    <a:moveTo>
                      <a:pt x="580" y="80"/>
                    </a:moveTo>
                    <a:cubicBezTo>
                      <a:pt x="577" y="80"/>
                      <a:pt x="574" y="83"/>
                      <a:pt x="574" y="86"/>
                    </a:cubicBezTo>
                    <a:cubicBezTo>
                      <a:pt x="574" y="90"/>
                      <a:pt x="577" y="92"/>
                      <a:pt x="580" y="92"/>
                    </a:cubicBezTo>
                    <a:cubicBezTo>
                      <a:pt x="584" y="92"/>
                      <a:pt x="586" y="90"/>
                      <a:pt x="586" y="86"/>
                    </a:cubicBezTo>
                    <a:cubicBezTo>
                      <a:pt x="586" y="83"/>
                      <a:pt x="584" y="80"/>
                      <a:pt x="580" y="80"/>
                    </a:cubicBezTo>
                    <a:close/>
                    <a:moveTo>
                      <a:pt x="594" y="40"/>
                    </a:moveTo>
                    <a:cubicBezTo>
                      <a:pt x="590" y="40"/>
                      <a:pt x="588" y="43"/>
                      <a:pt x="588" y="46"/>
                    </a:cubicBezTo>
                    <a:cubicBezTo>
                      <a:pt x="588" y="50"/>
                      <a:pt x="590" y="52"/>
                      <a:pt x="594" y="52"/>
                    </a:cubicBezTo>
                    <a:cubicBezTo>
                      <a:pt x="597" y="52"/>
                      <a:pt x="600" y="50"/>
                      <a:pt x="600" y="46"/>
                    </a:cubicBezTo>
                    <a:cubicBezTo>
                      <a:pt x="600" y="43"/>
                      <a:pt x="597" y="40"/>
                      <a:pt x="594" y="40"/>
                    </a:cubicBezTo>
                    <a:close/>
                    <a:moveTo>
                      <a:pt x="594" y="54"/>
                    </a:moveTo>
                    <a:cubicBezTo>
                      <a:pt x="590" y="54"/>
                      <a:pt x="588" y="56"/>
                      <a:pt x="588" y="60"/>
                    </a:cubicBezTo>
                    <a:cubicBezTo>
                      <a:pt x="588" y="63"/>
                      <a:pt x="590" y="66"/>
                      <a:pt x="594" y="66"/>
                    </a:cubicBezTo>
                    <a:cubicBezTo>
                      <a:pt x="597" y="66"/>
                      <a:pt x="600" y="63"/>
                      <a:pt x="600" y="60"/>
                    </a:cubicBezTo>
                    <a:cubicBezTo>
                      <a:pt x="600" y="56"/>
                      <a:pt x="597" y="54"/>
                      <a:pt x="594" y="54"/>
                    </a:cubicBezTo>
                    <a:close/>
                    <a:moveTo>
                      <a:pt x="594" y="67"/>
                    </a:moveTo>
                    <a:cubicBezTo>
                      <a:pt x="590" y="67"/>
                      <a:pt x="588" y="70"/>
                      <a:pt x="588" y="73"/>
                    </a:cubicBezTo>
                    <a:cubicBezTo>
                      <a:pt x="588" y="76"/>
                      <a:pt x="590" y="79"/>
                      <a:pt x="594" y="79"/>
                    </a:cubicBezTo>
                    <a:cubicBezTo>
                      <a:pt x="597" y="79"/>
                      <a:pt x="600" y="76"/>
                      <a:pt x="600" y="73"/>
                    </a:cubicBezTo>
                    <a:cubicBezTo>
                      <a:pt x="600" y="70"/>
                      <a:pt x="597" y="67"/>
                      <a:pt x="594" y="67"/>
                    </a:cubicBezTo>
                    <a:close/>
                    <a:moveTo>
                      <a:pt x="594" y="80"/>
                    </a:moveTo>
                    <a:cubicBezTo>
                      <a:pt x="590" y="80"/>
                      <a:pt x="588" y="83"/>
                      <a:pt x="588" y="86"/>
                    </a:cubicBezTo>
                    <a:cubicBezTo>
                      <a:pt x="588" y="90"/>
                      <a:pt x="590" y="92"/>
                      <a:pt x="594" y="92"/>
                    </a:cubicBezTo>
                    <a:cubicBezTo>
                      <a:pt x="597" y="92"/>
                      <a:pt x="600" y="90"/>
                      <a:pt x="600" y="86"/>
                    </a:cubicBezTo>
                    <a:cubicBezTo>
                      <a:pt x="600" y="83"/>
                      <a:pt x="597" y="80"/>
                      <a:pt x="594" y="80"/>
                    </a:cubicBezTo>
                    <a:close/>
                    <a:moveTo>
                      <a:pt x="580" y="94"/>
                    </a:moveTo>
                    <a:cubicBezTo>
                      <a:pt x="577" y="94"/>
                      <a:pt x="574" y="96"/>
                      <a:pt x="574" y="100"/>
                    </a:cubicBezTo>
                    <a:cubicBezTo>
                      <a:pt x="574" y="103"/>
                      <a:pt x="577" y="106"/>
                      <a:pt x="580" y="106"/>
                    </a:cubicBezTo>
                    <a:cubicBezTo>
                      <a:pt x="584" y="106"/>
                      <a:pt x="586" y="103"/>
                      <a:pt x="586" y="100"/>
                    </a:cubicBezTo>
                    <a:cubicBezTo>
                      <a:pt x="586" y="96"/>
                      <a:pt x="584" y="94"/>
                      <a:pt x="580" y="94"/>
                    </a:cubicBezTo>
                    <a:close/>
                    <a:moveTo>
                      <a:pt x="580" y="107"/>
                    </a:moveTo>
                    <a:cubicBezTo>
                      <a:pt x="577" y="107"/>
                      <a:pt x="574" y="110"/>
                      <a:pt x="574" y="113"/>
                    </a:cubicBezTo>
                    <a:cubicBezTo>
                      <a:pt x="574" y="116"/>
                      <a:pt x="577" y="119"/>
                      <a:pt x="580" y="119"/>
                    </a:cubicBezTo>
                    <a:cubicBezTo>
                      <a:pt x="584" y="119"/>
                      <a:pt x="586" y="116"/>
                      <a:pt x="586" y="113"/>
                    </a:cubicBezTo>
                    <a:cubicBezTo>
                      <a:pt x="586" y="110"/>
                      <a:pt x="584" y="107"/>
                      <a:pt x="580" y="107"/>
                    </a:cubicBezTo>
                    <a:close/>
                    <a:moveTo>
                      <a:pt x="594" y="94"/>
                    </a:moveTo>
                    <a:cubicBezTo>
                      <a:pt x="590" y="94"/>
                      <a:pt x="588" y="96"/>
                      <a:pt x="588" y="100"/>
                    </a:cubicBezTo>
                    <a:cubicBezTo>
                      <a:pt x="588" y="103"/>
                      <a:pt x="590" y="106"/>
                      <a:pt x="594" y="106"/>
                    </a:cubicBezTo>
                    <a:cubicBezTo>
                      <a:pt x="597" y="106"/>
                      <a:pt x="600" y="103"/>
                      <a:pt x="600" y="100"/>
                    </a:cubicBezTo>
                    <a:cubicBezTo>
                      <a:pt x="600" y="96"/>
                      <a:pt x="597" y="94"/>
                      <a:pt x="594" y="94"/>
                    </a:cubicBezTo>
                    <a:close/>
                    <a:moveTo>
                      <a:pt x="594" y="107"/>
                    </a:moveTo>
                    <a:cubicBezTo>
                      <a:pt x="590" y="107"/>
                      <a:pt x="588" y="110"/>
                      <a:pt x="588" y="113"/>
                    </a:cubicBezTo>
                    <a:cubicBezTo>
                      <a:pt x="588" y="116"/>
                      <a:pt x="590" y="119"/>
                      <a:pt x="594" y="119"/>
                    </a:cubicBezTo>
                    <a:cubicBezTo>
                      <a:pt x="597" y="119"/>
                      <a:pt x="600" y="116"/>
                      <a:pt x="600" y="113"/>
                    </a:cubicBezTo>
                    <a:cubicBezTo>
                      <a:pt x="600" y="110"/>
                      <a:pt x="597" y="107"/>
                      <a:pt x="594" y="107"/>
                    </a:cubicBezTo>
                    <a:close/>
                    <a:moveTo>
                      <a:pt x="580" y="401"/>
                    </a:moveTo>
                    <a:cubicBezTo>
                      <a:pt x="577" y="401"/>
                      <a:pt x="574" y="404"/>
                      <a:pt x="574" y="407"/>
                    </a:cubicBezTo>
                    <a:cubicBezTo>
                      <a:pt x="574" y="410"/>
                      <a:pt x="577" y="413"/>
                      <a:pt x="580" y="413"/>
                    </a:cubicBezTo>
                    <a:cubicBezTo>
                      <a:pt x="584" y="413"/>
                      <a:pt x="586" y="410"/>
                      <a:pt x="586" y="407"/>
                    </a:cubicBezTo>
                    <a:cubicBezTo>
                      <a:pt x="586" y="404"/>
                      <a:pt x="584" y="401"/>
                      <a:pt x="580" y="401"/>
                    </a:cubicBezTo>
                    <a:close/>
                    <a:moveTo>
                      <a:pt x="580" y="414"/>
                    </a:moveTo>
                    <a:cubicBezTo>
                      <a:pt x="577" y="414"/>
                      <a:pt x="574" y="417"/>
                      <a:pt x="574" y="420"/>
                    </a:cubicBezTo>
                    <a:cubicBezTo>
                      <a:pt x="574" y="423"/>
                      <a:pt x="577" y="426"/>
                      <a:pt x="580" y="426"/>
                    </a:cubicBezTo>
                    <a:cubicBezTo>
                      <a:pt x="584" y="426"/>
                      <a:pt x="586" y="423"/>
                      <a:pt x="586" y="420"/>
                    </a:cubicBezTo>
                    <a:cubicBezTo>
                      <a:pt x="586" y="417"/>
                      <a:pt x="584" y="414"/>
                      <a:pt x="580" y="414"/>
                    </a:cubicBezTo>
                    <a:close/>
                    <a:moveTo>
                      <a:pt x="580" y="428"/>
                    </a:moveTo>
                    <a:cubicBezTo>
                      <a:pt x="577" y="428"/>
                      <a:pt x="574" y="430"/>
                      <a:pt x="574" y="434"/>
                    </a:cubicBezTo>
                    <a:cubicBezTo>
                      <a:pt x="574" y="437"/>
                      <a:pt x="577" y="440"/>
                      <a:pt x="580" y="440"/>
                    </a:cubicBezTo>
                    <a:cubicBezTo>
                      <a:pt x="584" y="440"/>
                      <a:pt x="586" y="437"/>
                      <a:pt x="586" y="434"/>
                    </a:cubicBezTo>
                    <a:cubicBezTo>
                      <a:pt x="586" y="430"/>
                      <a:pt x="584" y="428"/>
                      <a:pt x="580" y="428"/>
                    </a:cubicBezTo>
                    <a:close/>
                    <a:moveTo>
                      <a:pt x="580" y="441"/>
                    </a:moveTo>
                    <a:cubicBezTo>
                      <a:pt x="577" y="441"/>
                      <a:pt x="574" y="444"/>
                      <a:pt x="574" y="447"/>
                    </a:cubicBezTo>
                    <a:cubicBezTo>
                      <a:pt x="574" y="450"/>
                      <a:pt x="577" y="453"/>
                      <a:pt x="580" y="453"/>
                    </a:cubicBezTo>
                    <a:cubicBezTo>
                      <a:pt x="584" y="453"/>
                      <a:pt x="586" y="450"/>
                      <a:pt x="586" y="447"/>
                    </a:cubicBezTo>
                    <a:cubicBezTo>
                      <a:pt x="586" y="444"/>
                      <a:pt x="584" y="441"/>
                      <a:pt x="580" y="441"/>
                    </a:cubicBezTo>
                    <a:close/>
                    <a:moveTo>
                      <a:pt x="580" y="454"/>
                    </a:moveTo>
                    <a:cubicBezTo>
                      <a:pt x="577" y="454"/>
                      <a:pt x="574" y="457"/>
                      <a:pt x="574" y="460"/>
                    </a:cubicBezTo>
                    <a:cubicBezTo>
                      <a:pt x="574" y="464"/>
                      <a:pt x="577" y="466"/>
                      <a:pt x="580" y="466"/>
                    </a:cubicBezTo>
                    <a:cubicBezTo>
                      <a:pt x="584" y="466"/>
                      <a:pt x="586" y="464"/>
                      <a:pt x="586" y="460"/>
                    </a:cubicBezTo>
                    <a:cubicBezTo>
                      <a:pt x="586" y="457"/>
                      <a:pt x="584" y="454"/>
                      <a:pt x="580" y="454"/>
                    </a:cubicBezTo>
                    <a:close/>
                    <a:moveTo>
                      <a:pt x="594" y="414"/>
                    </a:moveTo>
                    <a:cubicBezTo>
                      <a:pt x="590" y="414"/>
                      <a:pt x="588" y="417"/>
                      <a:pt x="588" y="420"/>
                    </a:cubicBezTo>
                    <a:cubicBezTo>
                      <a:pt x="588" y="423"/>
                      <a:pt x="590" y="426"/>
                      <a:pt x="594" y="426"/>
                    </a:cubicBezTo>
                    <a:cubicBezTo>
                      <a:pt x="597" y="426"/>
                      <a:pt x="600" y="423"/>
                      <a:pt x="600" y="420"/>
                    </a:cubicBezTo>
                    <a:cubicBezTo>
                      <a:pt x="600" y="417"/>
                      <a:pt x="597" y="414"/>
                      <a:pt x="594" y="414"/>
                    </a:cubicBezTo>
                    <a:close/>
                    <a:moveTo>
                      <a:pt x="594" y="428"/>
                    </a:moveTo>
                    <a:cubicBezTo>
                      <a:pt x="590" y="428"/>
                      <a:pt x="588" y="430"/>
                      <a:pt x="588" y="434"/>
                    </a:cubicBezTo>
                    <a:cubicBezTo>
                      <a:pt x="588" y="437"/>
                      <a:pt x="590" y="440"/>
                      <a:pt x="594" y="440"/>
                    </a:cubicBezTo>
                    <a:cubicBezTo>
                      <a:pt x="597" y="440"/>
                      <a:pt x="600" y="437"/>
                      <a:pt x="600" y="434"/>
                    </a:cubicBezTo>
                    <a:cubicBezTo>
                      <a:pt x="600" y="430"/>
                      <a:pt x="597" y="428"/>
                      <a:pt x="594" y="428"/>
                    </a:cubicBezTo>
                    <a:close/>
                    <a:moveTo>
                      <a:pt x="594" y="441"/>
                    </a:moveTo>
                    <a:cubicBezTo>
                      <a:pt x="590" y="441"/>
                      <a:pt x="588" y="444"/>
                      <a:pt x="588" y="447"/>
                    </a:cubicBezTo>
                    <a:cubicBezTo>
                      <a:pt x="588" y="450"/>
                      <a:pt x="590" y="453"/>
                      <a:pt x="594" y="453"/>
                    </a:cubicBezTo>
                    <a:cubicBezTo>
                      <a:pt x="597" y="453"/>
                      <a:pt x="600" y="450"/>
                      <a:pt x="600" y="447"/>
                    </a:cubicBezTo>
                    <a:cubicBezTo>
                      <a:pt x="600" y="444"/>
                      <a:pt x="597" y="441"/>
                      <a:pt x="594" y="441"/>
                    </a:cubicBezTo>
                    <a:close/>
                    <a:moveTo>
                      <a:pt x="594" y="454"/>
                    </a:moveTo>
                    <a:cubicBezTo>
                      <a:pt x="590" y="454"/>
                      <a:pt x="588" y="457"/>
                      <a:pt x="588" y="460"/>
                    </a:cubicBezTo>
                    <a:cubicBezTo>
                      <a:pt x="588" y="464"/>
                      <a:pt x="590" y="466"/>
                      <a:pt x="594" y="466"/>
                    </a:cubicBezTo>
                    <a:cubicBezTo>
                      <a:pt x="597" y="466"/>
                      <a:pt x="600" y="464"/>
                      <a:pt x="600" y="460"/>
                    </a:cubicBezTo>
                    <a:cubicBezTo>
                      <a:pt x="600" y="457"/>
                      <a:pt x="597" y="454"/>
                      <a:pt x="594" y="454"/>
                    </a:cubicBezTo>
                    <a:close/>
                    <a:moveTo>
                      <a:pt x="580" y="468"/>
                    </a:moveTo>
                    <a:cubicBezTo>
                      <a:pt x="577" y="468"/>
                      <a:pt x="574" y="470"/>
                      <a:pt x="574" y="474"/>
                    </a:cubicBezTo>
                    <a:cubicBezTo>
                      <a:pt x="574" y="477"/>
                      <a:pt x="577" y="480"/>
                      <a:pt x="580" y="480"/>
                    </a:cubicBezTo>
                    <a:cubicBezTo>
                      <a:pt x="584" y="480"/>
                      <a:pt x="586" y="477"/>
                      <a:pt x="586" y="474"/>
                    </a:cubicBezTo>
                    <a:cubicBezTo>
                      <a:pt x="586" y="470"/>
                      <a:pt x="584" y="468"/>
                      <a:pt x="580" y="468"/>
                    </a:cubicBezTo>
                    <a:close/>
                    <a:moveTo>
                      <a:pt x="580" y="481"/>
                    </a:moveTo>
                    <a:cubicBezTo>
                      <a:pt x="577" y="481"/>
                      <a:pt x="574" y="484"/>
                      <a:pt x="574" y="487"/>
                    </a:cubicBezTo>
                    <a:cubicBezTo>
                      <a:pt x="574" y="490"/>
                      <a:pt x="577" y="493"/>
                      <a:pt x="580" y="493"/>
                    </a:cubicBezTo>
                    <a:cubicBezTo>
                      <a:pt x="584" y="493"/>
                      <a:pt x="586" y="490"/>
                      <a:pt x="586" y="487"/>
                    </a:cubicBezTo>
                    <a:cubicBezTo>
                      <a:pt x="586" y="484"/>
                      <a:pt x="584" y="481"/>
                      <a:pt x="580" y="481"/>
                    </a:cubicBezTo>
                    <a:close/>
                    <a:moveTo>
                      <a:pt x="580" y="494"/>
                    </a:moveTo>
                    <a:cubicBezTo>
                      <a:pt x="577" y="494"/>
                      <a:pt x="574" y="497"/>
                      <a:pt x="574" y="500"/>
                    </a:cubicBezTo>
                    <a:cubicBezTo>
                      <a:pt x="574" y="504"/>
                      <a:pt x="577" y="506"/>
                      <a:pt x="580" y="506"/>
                    </a:cubicBezTo>
                    <a:cubicBezTo>
                      <a:pt x="584" y="506"/>
                      <a:pt x="586" y="504"/>
                      <a:pt x="586" y="500"/>
                    </a:cubicBezTo>
                    <a:cubicBezTo>
                      <a:pt x="586" y="497"/>
                      <a:pt x="584" y="494"/>
                      <a:pt x="580" y="494"/>
                    </a:cubicBezTo>
                    <a:close/>
                    <a:moveTo>
                      <a:pt x="580" y="508"/>
                    </a:moveTo>
                    <a:cubicBezTo>
                      <a:pt x="577" y="508"/>
                      <a:pt x="574" y="510"/>
                      <a:pt x="574" y="514"/>
                    </a:cubicBezTo>
                    <a:cubicBezTo>
                      <a:pt x="574" y="517"/>
                      <a:pt x="577" y="520"/>
                      <a:pt x="580" y="520"/>
                    </a:cubicBezTo>
                    <a:cubicBezTo>
                      <a:pt x="584" y="520"/>
                      <a:pt x="586" y="517"/>
                      <a:pt x="586" y="514"/>
                    </a:cubicBezTo>
                    <a:cubicBezTo>
                      <a:pt x="586" y="510"/>
                      <a:pt x="584" y="508"/>
                      <a:pt x="580" y="508"/>
                    </a:cubicBezTo>
                    <a:close/>
                    <a:moveTo>
                      <a:pt x="594" y="468"/>
                    </a:moveTo>
                    <a:cubicBezTo>
                      <a:pt x="590" y="468"/>
                      <a:pt x="588" y="470"/>
                      <a:pt x="588" y="474"/>
                    </a:cubicBezTo>
                    <a:cubicBezTo>
                      <a:pt x="588" y="477"/>
                      <a:pt x="590" y="480"/>
                      <a:pt x="594" y="480"/>
                    </a:cubicBezTo>
                    <a:cubicBezTo>
                      <a:pt x="597" y="480"/>
                      <a:pt x="600" y="477"/>
                      <a:pt x="600" y="474"/>
                    </a:cubicBezTo>
                    <a:cubicBezTo>
                      <a:pt x="600" y="470"/>
                      <a:pt x="597" y="468"/>
                      <a:pt x="594" y="468"/>
                    </a:cubicBezTo>
                    <a:close/>
                    <a:moveTo>
                      <a:pt x="594" y="481"/>
                    </a:moveTo>
                    <a:cubicBezTo>
                      <a:pt x="590" y="481"/>
                      <a:pt x="588" y="484"/>
                      <a:pt x="588" y="487"/>
                    </a:cubicBezTo>
                    <a:cubicBezTo>
                      <a:pt x="588" y="490"/>
                      <a:pt x="590" y="493"/>
                      <a:pt x="594" y="493"/>
                    </a:cubicBezTo>
                    <a:cubicBezTo>
                      <a:pt x="597" y="493"/>
                      <a:pt x="600" y="490"/>
                      <a:pt x="600" y="487"/>
                    </a:cubicBezTo>
                    <a:cubicBezTo>
                      <a:pt x="600" y="484"/>
                      <a:pt x="597" y="481"/>
                      <a:pt x="594" y="481"/>
                    </a:cubicBezTo>
                    <a:close/>
                    <a:moveTo>
                      <a:pt x="594" y="494"/>
                    </a:moveTo>
                    <a:cubicBezTo>
                      <a:pt x="590" y="494"/>
                      <a:pt x="588" y="497"/>
                      <a:pt x="588" y="500"/>
                    </a:cubicBezTo>
                    <a:cubicBezTo>
                      <a:pt x="588" y="504"/>
                      <a:pt x="590" y="506"/>
                      <a:pt x="594" y="506"/>
                    </a:cubicBezTo>
                    <a:cubicBezTo>
                      <a:pt x="597" y="506"/>
                      <a:pt x="600" y="504"/>
                      <a:pt x="600" y="500"/>
                    </a:cubicBezTo>
                    <a:cubicBezTo>
                      <a:pt x="600" y="497"/>
                      <a:pt x="597" y="494"/>
                      <a:pt x="594" y="494"/>
                    </a:cubicBezTo>
                    <a:close/>
                    <a:moveTo>
                      <a:pt x="594" y="508"/>
                    </a:moveTo>
                    <a:cubicBezTo>
                      <a:pt x="590" y="508"/>
                      <a:pt x="588" y="510"/>
                      <a:pt x="588" y="514"/>
                    </a:cubicBezTo>
                    <a:cubicBezTo>
                      <a:pt x="588" y="517"/>
                      <a:pt x="590" y="520"/>
                      <a:pt x="594" y="520"/>
                    </a:cubicBezTo>
                    <a:cubicBezTo>
                      <a:pt x="597" y="520"/>
                      <a:pt x="600" y="517"/>
                      <a:pt x="600" y="514"/>
                    </a:cubicBezTo>
                    <a:cubicBezTo>
                      <a:pt x="600" y="510"/>
                      <a:pt x="597" y="508"/>
                      <a:pt x="594" y="508"/>
                    </a:cubicBezTo>
                    <a:close/>
                    <a:moveTo>
                      <a:pt x="580" y="521"/>
                    </a:moveTo>
                    <a:cubicBezTo>
                      <a:pt x="577" y="521"/>
                      <a:pt x="574" y="524"/>
                      <a:pt x="574" y="527"/>
                    </a:cubicBezTo>
                    <a:cubicBezTo>
                      <a:pt x="574" y="530"/>
                      <a:pt x="577" y="533"/>
                      <a:pt x="580" y="533"/>
                    </a:cubicBezTo>
                    <a:cubicBezTo>
                      <a:pt x="584" y="533"/>
                      <a:pt x="586" y="530"/>
                      <a:pt x="586" y="527"/>
                    </a:cubicBezTo>
                    <a:cubicBezTo>
                      <a:pt x="586" y="524"/>
                      <a:pt x="584" y="521"/>
                      <a:pt x="580" y="521"/>
                    </a:cubicBezTo>
                    <a:close/>
                    <a:moveTo>
                      <a:pt x="607" y="0"/>
                    </a:moveTo>
                    <a:cubicBezTo>
                      <a:pt x="604" y="0"/>
                      <a:pt x="601" y="3"/>
                      <a:pt x="601" y="6"/>
                    </a:cubicBezTo>
                    <a:cubicBezTo>
                      <a:pt x="601" y="9"/>
                      <a:pt x="604" y="12"/>
                      <a:pt x="607" y="12"/>
                    </a:cubicBezTo>
                    <a:cubicBezTo>
                      <a:pt x="610" y="12"/>
                      <a:pt x="613" y="9"/>
                      <a:pt x="613" y="6"/>
                    </a:cubicBezTo>
                    <a:cubicBezTo>
                      <a:pt x="613" y="3"/>
                      <a:pt x="610" y="0"/>
                      <a:pt x="607" y="0"/>
                    </a:cubicBezTo>
                    <a:close/>
                    <a:moveTo>
                      <a:pt x="607" y="13"/>
                    </a:moveTo>
                    <a:cubicBezTo>
                      <a:pt x="604" y="13"/>
                      <a:pt x="601" y="16"/>
                      <a:pt x="601" y="19"/>
                    </a:cubicBezTo>
                    <a:cubicBezTo>
                      <a:pt x="601" y="23"/>
                      <a:pt x="604" y="25"/>
                      <a:pt x="607" y="25"/>
                    </a:cubicBezTo>
                    <a:cubicBezTo>
                      <a:pt x="610" y="25"/>
                      <a:pt x="613" y="23"/>
                      <a:pt x="613" y="19"/>
                    </a:cubicBezTo>
                    <a:cubicBezTo>
                      <a:pt x="613" y="16"/>
                      <a:pt x="610" y="13"/>
                      <a:pt x="607" y="13"/>
                    </a:cubicBezTo>
                    <a:close/>
                    <a:moveTo>
                      <a:pt x="607" y="27"/>
                    </a:moveTo>
                    <a:cubicBezTo>
                      <a:pt x="604" y="27"/>
                      <a:pt x="601" y="30"/>
                      <a:pt x="601" y="33"/>
                    </a:cubicBezTo>
                    <a:cubicBezTo>
                      <a:pt x="601" y="36"/>
                      <a:pt x="604" y="39"/>
                      <a:pt x="607" y="39"/>
                    </a:cubicBezTo>
                    <a:cubicBezTo>
                      <a:pt x="610" y="39"/>
                      <a:pt x="613" y="36"/>
                      <a:pt x="613" y="33"/>
                    </a:cubicBezTo>
                    <a:cubicBezTo>
                      <a:pt x="613" y="30"/>
                      <a:pt x="610" y="27"/>
                      <a:pt x="607" y="27"/>
                    </a:cubicBezTo>
                    <a:close/>
                    <a:moveTo>
                      <a:pt x="620" y="0"/>
                    </a:moveTo>
                    <a:cubicBezTo>
                      <a:pt x="617" y="0"/>
                      <a:pt x="614" y="3"/>
                      <a:pt x="614" y="6"/>
                    </a:cubicBezTo>
                    <a:cubicBezTo>
                      <a:pt x="614" y="9"/>
                      <a:pt x="617" y="12"/>
                      <a:pt x="620" y="12"/>
                    </a:cubicBezTo>
                    <a:cubicBezTo>
                      <a:pt x="624" y="12"/>
                      <a:pt x="626" y="9"/>
                      <a:pt x="626" y="6"/>
                    </a:cubicBezTo>
                    <a:cubicBezTo>
                      <a:pt x="626" y="3"/>
                      <a:pt x="624" y="0"/>
                      <a:pt x="620" y="0"/>
                    </a:cubicBezTo>
                    <a:close/>
                    <a:moveTo>
                      <a:pt x="620" y="13"/>
                    </a:moveTo>
                    <a:cubicBezTo>
                      <a:pt x="617" y="13"/>
                      <a:pt x="614" y="16"/>
                      <a:pt x="614" y="19"/>
                    </a:cubicBezTo>
                    <a:cubicBezTo>
                      <a:pt x="614" y="23"/>
                      <a:pt x="617" y="25"/>
                      <a:pt x="620" y="25"/>
                    </a:cubicBezTo>
                    <a:cubicBezTo>
                      <a:pt x="624" y="25"/>
                      <a:pt x="626" y="23"/>
                      <a:pt x="626" y="19"/>
                    </a:cubicBezTo>
                    <a:cubicBezTo>
                      <a:pt x="626" y="16"/>
                      <a:pt x="624" y="13"/>
                      <a:pt x="620" y="13"/>
                    </a:cubicBezTo>
                    <a:close/>
                    <a:moveTo>
                      <a:pt x="620" y="27"/>
                    </a:moveTo>
                    <a:cubicBezTo>
                      <a:pt x="617" y="27"/>
                      <a:pt x="614" y="30"/>
                      <a:pt x="614" y="33"/>
                    </a:cubicBezTo>
                    <a:cubicBezTo>
                      <a:pt x="614" y="36"/>
                      <a:pt x="617" y="39"/>
                      <a:pt x="620" y="39"/>
                    </a:cubicBezTo>
                    <a:cubicBezTo>
                      <a:pt x="624" y="39"/>
                      <a:pt x="626" y="36"/>
                      <a:pt x="626" y="33"/>
                    </a:cubicBezTo>
                    <a:cubicBezTo>
                      <a:pt x="626" y="30"/>
                      <a:pt x="624" y="27"/>
                      <a:pt x="620" y="27"/>
                    </a:cubicBezTo>
                    <a:close/>
                    <a:moveTo>
                      <a:pt x="607" y="40"/>
                    </a:moveTo>
                    <a:cubicBezTo>
                      <a:pt x="604" y="40"/>
                      <a:pt x="601" y="43"/>
                      <a:pt x="601" y="46"/>
                    </a:cubicBezTo>
                    <a:cubicBezTo>
                      <a:pt x="601" y="50"/>
                      <a:pt x="604" y="52"/>
                      <a:pt x="607" y="52"/>
                    </a:cubicBezTo>
                    <a:cubicBezTo>
                      <a:pt x="610" y="52"/>
                      <a:pt x="613" y="50"/>
                      <a:pt x="613" y="46"/>
                    </a:cubicBezTo>
                    <a:cubicBezTo>
                      <a:pt x="613" y="43"/>
                      <a:pt x="610" y="40"/>
                      <a:pt x="607" y="40"/>
                    </a:cubicBezTo>
                    <a:close/>
                    <a:moveTo>
                      <a:pt x="607" y="54"/>
                    </a:moveTo>
                    <a:cubicBezTo>
                      <a:pt x="604" y="54"/>
                      <a:pt x="601" y="56"/>
                      <a:pt x="601" y="60"/>
                    </a:cubicBezTo>
                    <a:cubicBezTo>
                      <a:pt x="601" y="63"/>
                      <a:pt x="604" y="66"/>
                      <a:pt x="607" y="66"/>
                    </a:cubicBezTo>
                    <a:cubicBezTo>
                      <a:pt x="610" y="66"/>
                      <a:pt x="613" y="63"/>
                      <a:pt x="613" y="60"/>
                    </a:cubicBezTo>
                    <a:cubicBezTo>
                      <a:pt x="613" y="56"/>
                      <a:pt x="610" y="54"/>
                      <a:pt x="607" y="54"/>
                    </a:cubicBezTo>
                    <a:close/>
                    <a:moveTo>
                      <a:pt x="607" y="67"/>
                    </a:moveTo>
                    <a:cubicBezTo>
                      <a:pt x="604" y="67"/>
                      <a:pt x="601" y="70"/>
                      <a:pt x="601" y="73"/>
                    </a:cubicBezTo>
                    <a:cubicBezTo>
                      <a:pt x="601" y="76"/>
                      <a:pt x="604" y="79"/>
                      <a:pt x="607" y="79"/>
                    </a:cubicBezTo>
                    <a:cubicBezTo>
                      <a:pt x="610" y="79"/>
                      <a:pt x="613" y="76"/>
                      <a:pt x="613" y="73"/>
                    </a:cubicBezTo>
                    <a:cubicBezTo>
                      <a:pt x="613" y="70"/>
                      <a:pt x="610" y="67"/>
                      <a:pt x="607" y="67"/>
                    </a:cubicBezTo>
                    <a:close/>
                    <a:moveTo>
                      <a:pt x="607" y="80"/>
                    </a:moveTo>
                    <a:cubicBezTo>
                      <a:pt x="604" y="80"/>
                      <a:pt x="601" y="83"/>
                      <a:pt x="601" y="86"/>
                    </a:cubicBezTo>
                    <a:cubicBezTo>
                      <a:pt x="601" y="90"/>
                      <a:pt x="604" y="92"/>
                      <a:pt x="607" y="92"/>
                    </a:cubicBezTo>
                    <a:cubicBezTo>
                      <a:pt x="610" y="92"/>
                      <a:pt x="613" y="90"/>
                      <a:pt x="613" y="86"/>
                    </a:cubicBezTo>
                    <a:cubicBezTo>
                      <a:pt x="613" y="83"/>
                      <a:pt x="610" y="80"/>
                      <a:pt x="607" y="80"/>
                    </a:cubicBezTo>
                    <a:close/>
                    <a:moveTo>
                      <a:pt x="620" y="40"/>
                    </a:moveTo>
                    <a:cubicBezTo>
                      <a:pt x="617" y="40"/>
                      <a:pt x="614" y="43"/>
                      <a:pt x="614" y="46"/>
                    </a:cubicBezTo>
                    <a:cubicBezTo>
                      <a:pt x="614" y="50"/>
                      <a:pt x="617" y="52"/>
                      <a:pt x="620" y="52"/>
                    </a:cubicBezTo>
                    <a:cubicBezTo>
                      <a:pt x="624" y="52"/>
                      <a:pt x="626" y="50"/>
                      <a:pt x="626" y="46"/>
                    </a:cubicBezTo>
                    <a:cubicBezTo>
                      <a:pt x="626" y="43"/>
                      <a:pt x="624" y="40"/>
                      <a:pt x="620" y="40"/>
                    </a:cubicBezTo>
                    <a:close/>
                    <a:moveTo>
                      <a:pt x="620" y="54"/>
                    </a:moveTo>
                    <a:cubicBezTo>
                      <a:pt x="617" y="54"/>
                      <a:pt x="614" y="56"/>
                      <a:pt x="614" y="60"/>
                    </a:cubicBezTo>
                    <a:cubicBezTo>
                      <a:pt x="614" y="63"/>
                      <a:pt x="617" y="66"/>
                      <a:pt x="620" y="66"/>
                    </a:cubicBezTo>
                    <a:cubicBezTo>
                      <a:pt x="624" y="66"/>
                      <a:pt x="626" y="63"/>
                      <a:pt x="626" y="60"/>
                    </a:cubicBezTo>
                    <a:cubicBezTo>
                      <a:pt x="626" y="56"/>
                      <a:pt x="624" y="54"/>
                      <a:pt x="620" y="54"/>
                    </a:cubicBezTo>
                    <a:close/>
                    <a:moveTo>
                      <a:pt x="620" y="67"/>
                    </a:moveTo>
                    <a:cubicBezTo>
                      <a:pt x="617" y="67"/>
                      <a:pt x="614" y="70"/>
                      <a:pt x="614" y="73"/>
                    </a:cubicBezTo>
                    <a:cubicBezTo>
                      <a:pt x="614" y="76"/>
                      <a:pt x="617" y="79"/>
                      <a:pt x="620" y="79"/>
                    </a:cubicBezTo>
                    <a:cubicBezTo>
                      <a:pt x="624" y="79"/>
                      <a:pt x="626" y="76"/>
                      <a:pt x="626" y="73"/>
                    </a:cubicBezTo>
                    <a:cubicBezTo>
                      <a:pt x="626" y="70"/>
                      <a:pt x="624" y="67"/>
                      <a:pt x="620" y="67"/>
                    </a:cubicBezTo>
                    <a:close/>
                    <a:moveTo>
                      <a:pt x="620" y="80"/>
                    </a:moveTo>
                    <a:cubicBezTo>
                      <a:pt x="617" y="80"/>
                      <a:pt x="614" y="83"/>
                      <a:pt x="614" y="86"/>
                    </a:cubicBezTo>
                    <a:cubicBezTo>
                      <a:pt x="614" y="90"/>
                      <a:pt x="617" y="92"/>
                      <a:pt x="620" y="92"/>
                    </a:cubicBezTo>
                    <a:cubicBezTo>
                      <a:pt x="624" y="92"/>
                      <a:pt x="626" y="90"/>
                      <a:pt x="626" y="86"/>
                    </a:cubicBezTo>
                    <a:cubicBezTo>
                      <a:pt x="626" y="83"/>
                      <a:pt x="624" y="80"/>
                      <a:pt x="620" y="80"/>
                    </a:cubicBezTo>
                    <a:close/>
                    <a:moveTo>
                      <a:pt x="607" y="94"/>
                    </a:moveTo>
                    <a:cubicBezTo>
                      <a:pt x="604" y="94"/>
                      <a:pt x="601" y="96"/>
                      <a:pt x="601" y="100"/>
                    </a:cubicBezTo>
                    <a:cubicBezTo>
                      <a:pt x="601" y="103"/>
                      <a:pt x="604" y="106"/>
                      <a:pt x="607" y="106"/>
                    </a:cubicBezTo>
                    <a:cubicBezTo>
                      <a:pt x="610" y="106"/>
                      <a:pt x="613" y="103"/>
                      <a:pt x="613" y="100"/>
                    </a:cubicBezTo>
                    <a:cubicBezTo>
                      <a:pt x="613" y="96"/>
                      <a:pt x="610" y="94"/>
                      <a:pt x="607" y="94"/>
                    </a:cubicBezTo>
                    <a:close/>
                    <a:moveTo>
                      <a:pt x="607" y="107"/>
                    </a:moveTo>
                    <a:cubicBezTo>
                      <a:pt x="604" y="107"/>
                      <a:pt x="601" y="110"/>
                      <a:pt x="601" y="113"/>
                    </a:cubicBezTo>
                    <a:cubicBezTo>
                      <a:pt x="601" y="116"/>
                      <a:pt x="604" y="119"/>
                      <a:pt x="607" y="119"/>
                    </a:cubicBezTo>
                    <a:cubicBezTo>
                      <a:pt x="610" y="119"/>
                      <a:pt x="613" y="116"/>
                      <a:pt x="613" y="113"/>
                    </a:cubicBezTo>
                    <a:cubicBezTo>
                      <a:pt x="613" y="110"/>
                      <a:pt x="610" y="107"/>
                      <a:pt x="607" y="107"/>
                    </a:cubicBezTo>
                    <a:close/>
                    <a:moveTo>
                      <a:pt x="607" y="414"/>
                    </a:moveTo>
                    <a:cubicBezTo>
                      <a:pt x="604" y="414"/>
                      <a:pt x="601" y="417"/>
                      <a:pt x="601" y="420"/>
                    </a:cubicBezTo>
                    <a:cubicBezTo>
                      <a:pt x="601" y="423"/>
                      <a:pt x="604" y="426"/>
                      <a:pt x="607" y="426"/>
                    </a:cubicBezTo>
                    <a:cubicBezTo>
                      <a:pt x="610" y="426"/>
                      <a:pt x="613" y="423"/>
                      <a:pt x="613" y="420"/>
                    </a:cubicBezTo>
                    <a:cubicBezTo>
                      <a:pt x="613" y="417"/>
                      <a:pt x="610" y="414"/>
                      <a:pt x="607" y="414"/>
                    </a:cubicBezTo>
                    <a:close/>
                    <a:moveTo>
                      <a:pt x="607" y="428"/>
                    </a:moveTo>
                    <a:cubicBezTo>
                      <a:pt x="604" y="428"/>
                      <a:pt x="601" y="430"/>
                      <a:pt x="601" y="434"/>
                    </a:cubicBezTo>
                    <a:cubicBezTo>
                      <a:pt x="601" y="437"/>
                      <a:pt x="604" y="440"/>
                      <a:pt x="607" y="440"/>
                    </a:cubicBezTo>
                    <a:cubicBezTo>
                      <a:pt x="610" y="440"/>
                      <a:pt x="613" y="437"/>
                      <a:pt x="613" y="434"/>
                    </a:cubicBezTo>
                    <a:cubicBezTo>
                      <a:pt x="613" y="430"/>
                      <a:pt x="610" y="428"/>
                      <a:pt x="607" y="428"/>
                    </a:cubicBezTo>
                    <a:close/>
                    <a:moveTo>
                      <a:pt x="607" y="441"/>
                    </a:moveTo>
                    <a:cubicBezTo>
                      <a:pt x="604" y="441"/>
                      <a:pt x="601" y="444"/>
                      <a:pt x="601" y="447"/>
                    </a:cubicBezTo>
                    <a:cubicBezTo>
                      <a:pt x="601" y="450"/>
                      <a:pt x="604" y="453"/>
                      <a:pt x="607" y="453"/>
                    </a:cubicBezTo>
                    <a:cubicBezTo>
                      <a:pt x="610" y="453"/>
                      <a:pt x="613" y="450"/>
                      <a:pt x="613" y="447"/>
                    </a:cubicBezTo>
                    <a:cubicBezTo>
                      <a:pt x="613" y="444"/>
                      <a:pt x="610" y="441"/>
                      <a:pt x="607" y="441"/>
                    </a:cubicBezTo>
                    <a:close/>
                    <a:moveTo>
                      <a:pt x="607" y="454"/>
                    </a:moveTo>
                    <a:cubicBezTo>
                      <a:pt x="604" y="454"/>
                      <a:pt x="601" y="457"/>
                      <a:pt x="601" y="460"/>
                    </a:cubicBezTo>
                    <a:cubicBezTo>
                      <a:pt x="601" y="464"/>
                      <a:pt x="604" y="466"/>
                      <a:pt x="607" y="466"/>
                    </a:cubicBezTo>
                    <a:cubicBezTo>
                      <a:pt x="610" y="466"/>
                      <a:pt x="613" y="464"/>
                      <a:pt x="613" y="460"/>
                    </a:cubicBezTo>
                    <a:cubicBezTo>
                      <a:pt x="613" y="457"/>
                      <a:pt x="610" y="454"/>
                      <a:pt x="607" y="454"/>
                    </a:cubicBezTo>
                    <a:close/>
                    <a:moveTo>
                      <a:pt x="620" y="428"/>
                    </a:moveTo>
                    <a:cubicBezTo>
                      <a:pt x="617" y="428"/>
                      <a:pt x="614" y="430"/>
                      <a:pt x="614" y="434"/>
                    </a:cubicBezTo>
                    <a:cubicBezTo>
                      <a:pt x="614" y="437"/>
                      <a:pt x="617" y="440"/>
                      <a:pt x="620" y="440"/>
                    </a:cubicBezTo>
                    <a:cubicBezTo>
                      <a:pt x="624" y="440"/>
                      <a:pt x="626" y="437"/>
                      <a:pt x="626" y="434"/>
                    </a:cubicBezTo>
                    <a:cubicBezTo>
                      <a:pt x="626" y="430"/>
                      <a:pt x="624" y="428"/>
                      <a:pt x="620" y="428"/>
                    </a:cubicBezTo>
                    <a:close/>
                    <a:moveTo>
                      <a:pt x="620" y="441"/>
                    </a:moveTo>
                    <a:cubicBezTo>
                      <a:pt x="617" y="441"/>
                      <a:pt x="614" y="444"/>
                      <a:pt x="614" y="447"/>
                    </a:cubicBezTo>
                    <a:cubicBezTo>
                      <a:pt x="614" y="450"/>
                      <a:pt x="617" y="453"/>
                      <a:pt x="620" y="453"/>
                    </a:cubicBezTo>
                    <a:cubicBezTo>
                      <a:pt x="624" y="453"/>
                      <a:pt x="626" y="450"/>
                      <a:pt x="626" y="447"/>
                    </a:cubicBezTo>
                    <a:cubicBezTo>
                      <a:pt x="626" y="444"/>
                      <a:pt x="624" y="441"/>
                      <a:pt x="620" y="441"/>
                    </a:cubicBezTo>
                    <a:close/>
                    <a:moveTo>
                      <a:pt x="620" y="454"/>
                    </a:moveTo>
                    <a:cubicBezTo>
                      <a:pt x="617" y="454"/>
                      <a:pt x="614" y="457"/>
                      <a:pt x="614" y="460"/>
                    </a:cubicBezTo>
                    <a:cubicBezTo>
                      <a:pt x="614" y="464"/>
                      <a:pt x="617" y="466"/>
                      <a:pt x="620" y="466"/>
                    </a:cubicBezTo>
                    <a:cubicBezTo>
                      <a:pt x="624" y="466"/>
                      <a:pt x="626" y="464"/>
                      <a:pt x="626" y="460"/>
                    </a:cubicBezTo>
                    <a:cubicBezTo>
                      <a:pt x="626" y="457"/>
                      <a:pt x="624" y="454"/>
                      <a:pt x="620" y="454"/>
                    </a:cubicBezTo>
                    <a:close/>
                    <a:moveTo>
                      <a:pt x="607" y="468"/>
                    </a:moveTo>
                    <a:cubicBezTo>
                      <a:pt x="604" y="468"/>
                      <a:pt x="601" y="470"/>
                      <a:pt x="601" y="474"/>
                    </a:cubicBezTo>
                    <a:cubicBezTo>
                      <a:pt x="601" y="477"/>
                      <a:pt x="604" y="480"/>
                      <a:pt x="607" y="480"/>
                    </a:cubicBezTo>
                    <a:cubicBezTo>
                      <a:pt x="610" y="480"/>
                      <a:pt x="613" y="477"/>
                      <a:pt x="613" y="474"/>
                    </a:cubicBezTo>
                    <a:cubicBezTo>
                      <a:pt x="613" y="470"/>
                      <a:pt x="610" y="468"/>
                      <a:pt x="607" y="468"/>
                    </a:cubicBezTo>
                    <a:close/>
                    <a:moveTo>
                      <a:pt x="607" y="481"/>
                    </a:moveTo>
                    <a:cubicBezTo>
                      <a:pt x="604" y="481"/>
                      <a:pt x="601" y="484"/>
                      <a:pt x="601" y="487"/>
                    </a:cubicBezTo>
                    <a:cubicBezTo>
                      <a:pt x="601" y="490"/>
                      <a:pt x="604" y="493"/>
                      <a:pt x="607" y="493"/>
                    </a:cubicBezTo>
                    <a:cubicBezTo>
                      <a:pt x="610" y="493"/>
                      <a:pt x="613" y="490"/>
                      <a:pt x="613" y="487"/>
                    </a:cubicBezTo>
                    <a:cubicBezTo>
                      <a:pt x="613" y="484"/>
                      <a:pt x="610" y="481"/>
                      <a:pt x="607" y="481"/>
                    </a:cubicBezTo>
                    <a:close/>
                    <a:moveTo>
                      <a:pt x="607" y="494"/>
                    </a:moveTo>
                    <a:cubicBezTo>
                      <a:pt x="604" y="494"/>
                      <a:pt x="601" y="497"/>
                      <a:pt x="601" y="500"/>
                    </a:cubicBezTo>
                    <a:cubicBezTo>
                      <a:pt x="601" y="504"/>
                      <a:pt x="604" y="506"/>
                      <a:pt x="607" y="506"/>
                    </a:cubicBezTo>
                    <a:cubicBezTo>
                      <a:pt x="610" y="506"/>
                      <a:pt x="613" y="504"/>
                      <a:pt x="613" y="500"/>
                    </a:cubicBezTo>
                    <a:cubicBezTo>
                      <a:pt x="613" y="497"/>
                      <a:pt x="610" y="494"/>
                      <a:pt x="607" y="494"/>
                    </a:cubicBezTo>
                    <a:close/>
                    <a:moveTo>
                      <a:pt x="607" y="508"/>
                    </a:moveTo>
                    <a:cubicBezTo>
                      <a:pt x="604" y="508"/>
                      <a:pt x="601" y="510"/>
                      <a:pt x="601" y="514"/>
                    </a:cubicBezTo>
                    <a:cubicBezTo>
                      <a:pt x="601" y="517"/>
                      <a:pt x="604" y="520"/>
                      <a:pt x="607" y="520"/>
                    </a:cubicBezTo>
                    <a:cubicBezTo>
                      <a:pt x="610" y="520"/>
                      <a:pt x="613" y="517"/>
                      <a:pt x="613" y="514"/>
                    </a:cubicBezTo>
                    <a:cubicBezTo>
                      <a:pt x="613" y="510"/>
                      <a:pt x="610" y="508"/>
                      <a:pt x="607" y="508"/>
                    </a:cubicBezTo>
                    <a:close/>
                    <a:moveTo>
                      <a:pt x="620" y="468"/>
                    </a:moveTo>
                    <a:cubicBezTo>
                      <a:pt x="617" y="468"/>
                      <a:pt x="614" y="470"/>
                      <a:pt x="614" y="474"/>
                    </a:cubicBezTo>
                    <a:cubicBezTo>
                      <a:pt x="614" y="477"/>
                      <a:pt x="617" y="480"/>
                      <a:pt x="620" y="480"/>
                    </a:cubicBezTo>
                    <a:cubicBezTo>
                      <a:pt x="624" y="480"/>
                      <a:pt x="626" y="477"/>
                      <a:pt x="626" y="474"/>
                    </a:cubicBezTo>
                    <a:cubicBezTo>
                      <a:pt x="626" y="470"/>
                      <a:pt x="624" y="468"/>
                      <a:pt x="620" y="468"/>
                    </a:cubicBezTo>
                    <a:close/>
                    <a:moveTo>
                      <a:pt x="620" y="481"/>
                    </a:moveTo>
                    <a:cubicBezTo>
                      <a:pt x="617" y="481"/>
                      <a:pt x="614" y="484"/>
                      <a:pt x="614" y="487"/>
                    </a:cubicBezTo>
                    <a:cubicBezTo>
                      <a:pt x="614" y="490"/>
                      <a:pt x="617" y="493"/>
                      <a:pt x="620" y="493"/>
                    </a:cubicBezTo>
                    <a:cubicBezTo>
                      <a:pt x="624" y="493"/>
                      <a:pt x="626" y="490"/>
                      <a:pt x="626" y="487"/>
                    </a:cubicBezTo>
                    <a:cubicBezTo>
                      <a:pt x="626" y="484"/>
                      <a:pt x="624" y="481"/>
                      <a:pt x="620" y="481"/>
                    </a:cubicBezTo>
                    <a:close/>
                    <a:moveTo>
                      <a:pt x="620" y="494"/>
                    </a:moveTo>
                    <a:cubicBezTo>
                      <a:pt x="617" y="494"/>
                      <a:pt x="614" y="497"/>
                      <a:pt x="614" y="500"/>
                    </a:cubicBezTo>
                    <a:cubicBezTo>
                      <a:pt x="614" y="504"/>
                      <a:pt x="617" y="506"/>
                      <a:pt x="620" y="506"/>
                    </a:cubicBezTo>
                    <a:cubicBezTo>
                      <a:pt x="624" y="506"/>
                      <a:pt x="626" y="504"/>
                      <a:pt x="626" y="500"/>
                    </a:cubicBezTo>
                    <a:cubicBezTo>
                      <a:pt x="626" y="497"/>
                      <a:pt x="624" y="494"/>
                      <a:pt x="620" y="494"/>
                    </a:cubicBezTo>
                    <a:close/>
                    <a:moveTo>
                      <a:pt x="634" y="0"/>
                    </a:moveTo>
                    <a:cubicBezTo>
                      <a:pt x="630" y="0"/>
                      <a:pt x="628" y="3"/>
                      <a:pt x="628" y="6"/>
                    </a:cubicBezTo>
                    <a:cubicBezTo>
                      <a:pt x="628" y="9"/>
                      <a:pt x="630" y="12"/>
                      <a:pt x="634" y="12"/>
                    </a:cubicBezTo>
                    <a:cubicBezTo>
                      <a:pt x="637" y="12"/>
                      <a:pt x="640" y="9"/>
                      <a:pt x="640" y="6"/>
                    </a:cubicBezTo>
                    <a:cubicBezTo>
                      <a:pt x="640" y="3"/>
                      <a:pt x="637" y="0"/>
                      <a:pt x="634" y="0"/>
                    </a:cubicBezTo>
                    <a:close/>
                    <a:moveTo>
                      <a:pt x="634" y="13"/>
                    </a:moveTo>
                    <a:cubicBezTo>
                      <a:pt x="630" y="13"/>
                      <a:pt x="628" y="16"/>
                      <a:pt x="628" y="19"/>
                    </a:cubicBezTo>
                    <a:cubicBezTo>
                      <a:pt x="628" y="23"/>
                      <a:pt x="630" y="25"/>
                      <a:pt x="634" y="25"/>
                    </a:cubicBezTo>
                    <a:cubicBezTo>
                      <a:pt x="637" y="25"/>
                      <a:pt x="640" y="23"/>
                      <a:pt x="640" y="19"/>
                    </a:cubicBezTo>
                    <a:cubicBezTo>
                      <a:pt x="640" y="16"/>
                      <a:pt x="637" y="13"/>
                      <a:pt x="634" y="13"/>
                    </a:cubicBezTo>
                    <a:close/>
                    <a:moveTo>
                      <a:pt x="634" y="27"/>
                    </a:moveTo>
                    <a:cubicBezTo>
                      <a:pt x="630" y="27"/>
                      <a:pt x="628" y="30"/>
                      <a:pt x="628" y="33"/>
                    </a:cubicBezTo>
                    <a:cubicBezTo>
                      <a:pt x="628" y="36"/>
                      <a:pt x="630" y="39"/>
                      <a:pt x="634" y="39"/>
                    </a:cubicBezTo>
                    <a:cubicBezTo>
                      <a:pt x="637" y="39"/>
                      <a:pt x="640" y="36"/>
                      <a:pt x="640" y="33"/>
                    </a:cubicBezTo>
                    <a:cubicBezTo>
                      <a:pt x="640" y="30"/>
                      <a:pt x="637" y="27"/>
                      <a:pt x="634" y="27"/>
                    </a:cubicBezTo>
                    <a:close/>
                    <a:moveTo>
                      <a:pt x="647" y="0"/>
                    </a:moveTo>
                    <a:cubicBezTo>
                      <a:pt x="644" y="0"/>
                      <a:pt x="641" y="3"/>
                      <a:pt x="641" y="6"/>
                    </a:cubicBezTo>
                    <a:cubicBezTo>
                      <a:pt x="641" y="9"/>
                      <a:pt x="644" y="12"/>
                      <a:pt x="647" y="12"/>
                    </a:cubicBezTo>
                    <a:cubicBezTo>
                      <a:pt x="650" y="12"/>
                      <a:pt x="653" y="9"/>
                      <a:pt x="653" y="6"/>
                    </a:cubicBezTo>
                    <a:cubicBezTo>
                      <a:pt x="653" y="3"/>
                      <a:pt x="650" y="0"/>
                      <a:pt x="647" y="0"/>
                    </a:cubicBezTo>
                    <a:close/>
                    <a:moveTo>
                      <a:pt x="647" y="13"/>
                    </a:moveTo>
                    <a:cubicBezTo>
                      <a:pt x="644" y="13"/>
                      <a:pt x="641" y="16"/>
                      <a:pt x="641" y="19"/>
                    </a:cubicBezTo>
                    <a:cubicBezTo>
                      <a:pt x="641" y="23"/>
                      <a:pt x="644" y="25"/>
                      <a:pt x="647" y="25"/>
                    </a:cubicBezTo>
                    <a:cubicBezTo>
                      <a:pt x="650" y="25"/>
                      <a:pt x="653" y="23"/>
                      <a:pt x="653" y="19"/>
                    </a:cubicBezTo>
                    <a:cubicBezTo>
                      <a:pt x="653" y="16"/>
                      <a:pt x="650" y="13"/>
                      <a:pt x="647" y="13"/>
                    </a:cubicBezTo>
                    <a:close/>
                    <a:moveTo>
                      <a:pt x="647" y="27"/>
                    </a:moveTo>
                    <a:cubicBezTo>
                      <a:pt x="644" y="27"/>
                      <a:pt x="641" y="30"/>
                      <a:pt x="641" y="33"/>
                    </a:cubicBezTo>
                    <a:cubicBezTo>
                      <a:pt x="641" y="36"/>
                      <a:pt x="644" y="39"/>
                      <a:pt x="647" y="39"/>
                    </a:cubicBezTo>
                    <a:cubicBezTo>
                      <a:pt x="650" y="39"/>
                      <a:pt x="653" y="36"/>
                      <a:pt x="653" y="33"/>
                    </a:cubicBezTo>
                    <a:cubicBezTo>
                      <a:pt x="653" y="30"/>
                      <a:pt x="650" y="27"/>
                      <a:pt x="647" y="27"/>
                    </a:cubicBezTo>
                    <a:close/>
                    <a:moveTo>
                      <a:pt x="634" y="40"/>
                    </a:moveTo>
                    <a:cubicBezTo>
                      <a:pt x="630" y="40"/>
                      <a:pt x="628" y="43"/>
                      <a:pt x="628" y="46"/>
                    </a:cubicBezTo>
                    <a:cubicBezTo>
                      <a:pt x="628" y="50"/>
                      <a:pt x="630" y="52"/>
                      <a:pt x="634" y="52"/>
                    </a:cubicBezTo>
                    <a:cubicBezTo>
                      <a:pt x="637" y="52"/>
                      <a:pt x="640" y="50"/>
                      <a:pt x="640" y="46"/>
                    </a:cubicBezTo>
                    <a:cubicBezTo>
                      <a:pt x="640" y="43"/>
                      <a:pt x="637" y="40"/>
                      <a:pt x="634" y="40"/>
                    </a:cubicBezTo>
                    <a:close/>
                    <a:moveTo>
                      <a:pt x="634" y="54"/>
                    </a:moveTo>
                    <a:cubicBezTo>
                      <a:pt x="630" y="54"/>
                      <a:pt x="628" y="56"/>
                      <a:pt x="628" y="60"/>
                    </a:cubicBezTo>
                    <a:cubicBezTo>
                      <a:pt x="628" y="63"/>
                      <a:pt x="630" y="66"/>
                      <a:pt x="634" y="66"/>
                    </a:cubicBezTo>
                    <a:cubicBezTo>
                      <a:pt x="637" y="66"/>
                      <a:pt x="640" y="63"/>
                      <a:pt x="640" y="60"/>
                    </a:cubicBezTo>
                    <a:cubicBezTo>
                      <a:pt x="640" y="56"/>
                      <a:pt x="637" y="54"/>
                      <a:pt x="634" y="54"/>
                    </a:cubicBezTo>
                    <a:close/>
                    <a:moveTo>
                      <a:pt x="634" y="67"/>
                    </a:moveTo>
                    <a:cubicBezTo>
                      <a:pt x="630" y="67"/>
                      <a:pt x="628" y="70"/>
                      <a:pt x="628" y="73"/>
                    </a:cubicBezTo>
                    <a:cubicBezTo>
                      <a:pt x="628" y="76"/>
                      <a:pt x="630" y="79"/>
                      <a:pt x="634" y="79"/>
                    </a:cubicBezTo>
                    <a:cubicBezTo>
                      <a:pt x="637" y="79"/>
                      <a:pt x="640" y="76"/>
                      <a:pt x="640" y="73"/>
                    </a:cubicBezTo>
                    <a:cubicBezTo>
                      <a:pt x="640" y="70"/>
                      <a:pt x="637" y="67"/>
                      <a:pt x="634" y="67"/>
                    </a:cubicBezTo>
                    <a:close/>
                    <a:moveTo>
                      <a:pt x="634" y="80"/>
                    </a:moveTo>
                    <a:cubicBezTo>
                      <a:pt x="630" y="80"/>
                      <a:pt x="628" y="83"/>
                      <a:pt x="628" y="86"/>
                    </a:cubicBezTo>
                    <a:cubicBezTo>
                      <a:pt x="628" y="90"/>
                      <a:pt x="630" y="92"/>
                      <a:pt x="634" y="92"/>
                    </a:cubicBezTo>
                    <a:cubicBezTo>
                      <a:pt x="637" y="92"/>
                      <a:pt x="640" y="90"/>
                      <a:pt x="640" y="86"/>
                    </a:cubicBezTo>
                    <a:cubicBezTo>
                      <a:pt x="640" y="83"/>
                      <a:pt x="637" y="80"/>
                      <a:pt x="634" y="80"/>
                    </a:cubicBezTo>
                    <a:close/>
                    <a:moveTo>
                      <a:pt x="647" y="40"/>
                    </a:moveTo>
                    <a:cubicBezTo>
                      <a:pt x="644" y="40"/>
                      <a:pt x="641" y="43"/>
                      <a:pt x="641" y="46"/>
                    </a:cubicBezTo>
                    <a:cubicBezTo>
                      <a:pt x="641" y="50"/>
                      <a:pt x="644" y="52"/>
                      <a:pt x="647" y="52"/>
                    </a:cubicBezTo>
                    <a:cubicBezTo>
                      <a:pt x="650" y="52"/>
                      <a:pt x="653" y="50"/>
                      <a:pt x="653" y="46"/>
                    </a:cubicBezTo>
                    <a:cubicBezTo>
                      <a:pt x="653" y="43"/>
                      <a:pt x="650" y="40"/>
                      <a:pt x="647" y="40"/>
                    </a:cubicBezTo>
                    <a:close/>
                    <a:moveTo>
                      <a:pt x="647" y="54"/>
                    </a:moveTo>
                    <a:cubicBezTo>
                      <a:pt x="644" y="54"/>
                      <a:pt x="641" y="56"/>
                      <a:pt x="641" y="60"/>
                    </a:cubicBezTo>
                    <a:cubicBezTo>
                      <a:pt x="641" y="63"/>
                      <a:pt x="644" y="66"/>
                      <a:pt x="647" y="66"/>
                    </a:cubicBezTo>
                    <a:cubicBezTo>
                      <a:pt x="650" y="66"/>
                      <a:pt x="653" y="63"/>
                      <a:pt x="653" y="60"/>
                    </a:cubicBezTo>
                    <a:cubicBezTo>
                      <a:pt x="653" y="56"/>
                      <a:pt x="650" y="54"/>
                      <a:pt x="647" y="54"/>
                    </a:cubicBezTo>
                    <a:close/>
                    <a:moveTo>
                      <a:pt x="647" y="67"/>
                    </a:moveTo>
                    <a:cubicBezTo>
                      <a:pt x="644" y="67"/>
                      <a:pt x="641" y="70"/>
                      <a:pt x="641" y="73"/>
                    </a:cubicBezTo>
                    <a:cubicBezTo>
                      <a:pt x="641" y="76"/>
                      <a:pt x="644" y="79"/>
                      <a:pt x="647" y="79"/>
                    </a:cubicBezTo>
                    <a:cubicBezTo>
                      <a:pt x="650" y="79"/>
                      <a:pt x="653" y="76"/>
                      <a:pt x="653" y="73"/>
                    </a:cubicBezTo>
                    <a:cubicBezTo>
                      <a:pt x="653" y="70"/>
                      <a:pt x="650" y="67"/>
                      <a:pt x="647" y="67"/>
                    </a:cubicBezTo>
                    <a:close/>
                    <a:moveTo>
                      <a:pt x="647" y="80"/>
                    </a:moveTo>
                    <a:cubicBezTo>
                      <a:pt x="644" y="80"/>
                      <a:pt x="641" y="83"/>
                      <a:pt x="641" y="86"/>
                    </a:cubicBezTo>
                    <a:cubicBezTo>
                      <a:pt x="641" y="90"/>
                      <a:pt x="644" y="92"/>
                      <a:pt x="647" y="92"/>
                    </a:cubicBezTo>
                    <a:cubicBezTo>
                      <a:pt x="650" y="92"/>
                      <a:pt x="653" y="90"/>
                      <a:pt x="653" y="86"/>
                    </a:cubicBezTo>
                    <a:cubicBezTo>
                      <a:pt x="653" y="83"/>
                      <a:pt x="650" y="80"/>
                      <a:pt x="647" y="80"/>
                    </a:cubicBezTo>
                    <a:close/>
                    <a:moveTo>
                      <a:pt x="634" y="428"/>
                    </a:moveTo>
                    <a:cubicBezTo>
                      <a:pt x="630" y="428"/>
                      <a:pt x="628" y="430"/>
                      <a:pt x="628" y="434"/>
                    </a:cubicBezTo>
                    <a:cubicBezTo>
                      <a:pt x="628" y="437"/>
                      <a:pt x="630" y="440"/>
                      <a:pt x="634" y="440"/>
                    </a:cubicBezTo>
                    <a:cubicBezTo>
                      <a:pt x="637" y="440"/>
                      <a:pt x="640" y="437"/>
                      <a:pt x="640" y="434"/>
                    </a:cubicBezTo>
                    <a:cubicBezTo>
                      <a:pt x="640" y="430"/>
                      <a:pt x="637" y="428"/>
                      <a:pt x="634" y="428"/>
                    </a:cubicBezTo>
                    <a:close/>
                    <a:moveTo>
                      <a:pt x="634" y="441"/>
                    </a:moveTo>
                    <a:cubicBezTo>
                      <a:pt x="630" y="441"/>
                      <a:pt x="628" y="444"/>
                      <a:pt x="628" y="447"/>
                    </a:cubicBezTo>
                    <a:cubicBezTo>
                      <a:pt x="628" y="450"/>
                      <a:pt x="630" y="453"/>
                      <a:pt x="634" y="453"/>
                    </a:cubicBezTo>
                    <a:cubicBezTo>
                      <a:pt x="637" y="453"/>
                      <a:pt x="640" y="450"/>
                      <a:pt x="640" y="447"/>
                    </a:cubicBezTo>
                    <a:cubicBezTo>
                      <a:pt x="640" y="444"/>
                      <a:pt x="637" y="441"/>
                      <a:pt x="634" y="441"/>
                    </a:cubicBezTo>
                    <a:close/>
                    <a:moveTo>
                      <a:pt x="660" y="0"/>
                    </a:moveTo>
                    <a:cubicBezTo>
                      <a:pt x="657" y="0"/>
                      <a:pt x="654" y="3"/>
                      <a:pt x="654" y="6"/>
                    </a:cubicBezTo>
                    <a:cubicBezTo>
                      <a:pt x="654" y="9"/>
                      <a:pt x="657" y="12"/>
                      <a:pt x="660" y="12"/>
                    </a:cubicBezTo>
                    <a:cubicBezTo>
                      <a:pt x="664" y="12"/>
                      <a:pt x="666" y="9"/>
                      <a:pt x="666" y="6"/>
                    </a:cubicBezTo>
                    <a:cubicBezTo>
                      <a:pt x="666" y="3"/>
                      <a:pt x="664" y="0"/>
                      <a:pt x="660" y="0"/>
                    </a:cubicBezTo>
                    <a:close/>
                    <a:moveTo>
                      <a:pt x="660" y="13"/>
                    </a:moveTo>
                    <a:cubicBezTo>
                      <a:pt x="657" y="13"/>
                      <a:pt x="654" y="16"/>
                      <a:pt x="654" y="19"/>
                    </a:cubicBezTo>
                    <a:cubicBezTo>
                      <a:pt x="654" y="23"/>
                      <a:pt x="657" y="25"/>
                      <a:pt x="660" y="25"/>
                    </a:cubicBezTo>
                    <a:cubicBezTo>
                      <a:pt x="664" y="25"/>
                      <a:pt x="666" y="23"/>
                      <a:pt x="666" y="19"/>
                    </a:cubicBezTo>
                    <a:cubicBezTo>
                      <a:pt x="666" y="16"/>
                      <a:pt x="664" y="13"/>
                      <a:pt x="660" y="13"/>
                    </a:cubicBezTo>
                    <a:close/>
                    <a:moveTo>
                      <a:pt x="660" y="27"/>
                    </a:moveTo>
                    <a:cubicBezTo>
                      <a:pt x="657" y="27"/>
                      <a:pt x="654" y="30"/>
                      <a:pt x="654" y="33"/>
                    </a:cubicBezTo>
                    <a:cubicBezTo>
                      <a:pt x="654" y="36"/>
                      <a:pt x="657" y="39"/>
                      <a:pt x="660" y="39"/>
                    </a:cubicBezTo>
                    <a:cubicBezTo>
                      <a:pt x="664" y="39"/>
                      <a:pt x="666" y="36"/>
                      <a:pt x="666" y="33"/>
                    </a:cubicBezTo>
                    <a:cubicBezTo>
                      <a:pt x="666" y="30"/>
                      <a:pt x="664" y="27"/>
                      <a:pt x="660" y="27"/>
                    </a:cubicBezTo>
                    <a:close/>
                    <a:moveTo>
                      <a:pt x="674" y="0"/>
                    </a:moveTo>
                    <a:cubicBezTo>
                      <a:pt x="671" y="0"/>
                      <a:pt x="668" y="3"/>
                      <a:pt x="668" y="6"/>
                    </a:cubicBezTo>
                    <a:cubicBezTo>
                      <a:pt x="668" y="9"/>
                      <a:pt x="671" y="12"/>
                      <a:pt x="674" y="12"/>
                    </a:cubicBezTo>
                    <a:cubicBezTo>
                      <a:pt x="677" y="12"/>
                      <a:pt x="680" y="9"/>
                      <a:pt x="680" y="6"/>
                    </a:cubicBezTo>
                    <a:cubicBezTo>
                      <a:pt x="680" y="3"/>
                      <a:pt x="677" y="0"/>
                      <a:pt x="674" y="0"/>
                    </a:cubicBezTo>
                    <a:close/>
                    <a:moveTo>
                      <a:pt x="674" y="13"/>
                    </a:moveTo>
                    <a:cubicBezTo>
                      <a:pt x="671" y="13"/>
                      <a:pt x="668" y="16"/>
                      <a:pt x="668" y="19"/>
                    </a:cubicBezTo>
                    <a:cubicBezTo>
                      <a:pt x="668" y="23"/>
                      <a:pt x="671" y="25"/>
                      <a:pt x="674" y="25"/>
                    </a:cubicBezTo>
                    <a:cubicBezTo>
                      <a:pt x="677" y="25"/>
                      <a:pt x="680" y="23"/>
                      <a:pt x="680" y="19"/>
                    </a:cubicBezTo>
                    <a:cubicBezTo>
                      <a:pt x="680" y="16"/>
                      <a:pt x="677" y="13"/>
                      <a:pt x="674" y="13"/>
                    </a:cubicBezTo>
                    <a:close/>
                    <a:moveTo>
                      <a:pt x="674" y="27"/>
                    </a:moveTo>
                    <a:cubicBezTo>
                      <a:pt x="671" y="27"/>
                      <a:pt x="668" y="30"/>
                      <a:pt x="668" y="33"/>
                    </a:cubicBezTo>
                    <a:cubicBezTo>
                      <a:pt x="668" y="36"/>
                      <a:pt x="671" y="39"/>
                      <a:pt x="674" y="39"/>
                    </a:cubicBezTo>
                    <a:cubicBezTo>
                      <a:pt x="677" y="39"/>
                      <a:pt x="680" y="36"/>
                      <a:pt x="680" y="33"/>
                    </a:cubicBezTo>
                    <a:cubicBezTo>
                      <a:pt x="680" y="30"/>
                      <a:pt x="677" y="27"/>
                      <a:pt x="674" y="27"/>
                    </a:cubicBezTo>
                    <a:close/>
                    <a:moveTo>
                      <a:pt x="660" y="40"/>
                    </a:moveTo>
                    <a:cubicBezTo>
                      <a:pt x="657" y="40"/>
                      <a:pt x="654" y="43"/>
                      <a:pt x="654" y="46"/>
                    </a:cubicBezTo>
                    <a:cubicBezTo>
                      <a:pt x="654" y="50"/>
                      <a:pt x="657" y="52"/>
                      <a:pt x="660" y="52"/>
                    </a:cubicBezTo>
                    <a:cubicBezTo>
                      <a:pt x="664" y="52"/>
                      <a:pt x="666" y="50"/>
                      <a:pt x="666" y="46"/>
                    </a:cubicBezTo>
                    <a:cubicBezTo>
                      <a:pt x="666" y="43"/>
                      <a:pt x="664" y="40"/>
                      <a:pt x="660" y="40"/>
                    </a:cubicBezTo>
                    <a:close/>
                    <a:moveTo>
                      <a:pt x="660" y="54"/>
                    </a:moveTo>
                    <a:cubicBezTo>
                      <a:pt x="657" y="54"/>
                      <a:pt x="654" y="56"/>
                      <a:pt x="654" y="60"/>
                    </a:cubicBezTo>
                    <a:cubicBezTo>
                      <a:pt x="654" y="63"/>
                      <a:pt x="657" y="66"/>
                      <a:pt x="660" y="66"/>
                    </a:cubicBezTo>
                    <a:cubicBezTo>
                      <a:pt x="664" y="66"/>
                      <a:pt x="666" y="63"/>
                      <a:pt x="666" y="60"/>
                    </a:cubicBezTo>
                    <a:cubicBezTo>
                      <a:pt x="666" y="56"/>
                      <a:pt x="664" y="54"/>
                      <a:pt x="660" y="54"/>
                    </a:cubicBezTo>
                    <a:close/>
                    <a:moveTo>
                      <a:pt x="660" y="67"/>
                    </a:moveTo>
                    <a:cubicBezTo>
                      <a:pt x="657" y="67"/>
                      <a:pt x="654" y="70"/>
                      <a:pt x="654" y="73"/>
                    </a:cubicBezTo>
                    <a:cubicBezTo>
                      <a:pt x="654" y="76"/>
                      <a:pt x="657" y="79"/>
                      <a:pt x="660" y="79"/>
                    </a:cubicBezTo>
                    <a:cubicBezTo>
                      <a:pt x="664" y="79"/>
                      <a:pt x="666" y="76"/>
                      <a:pt x="666" y="73"/>
                    </a:cubicBezTo>
                    <a:cubicBezTo>
                      <a:pt x="666" y="70"/>
                      <a:pt x="664" y="67"/>
                      <a:pt x="660" y="67"/>
                    </a:cubicBezTo>
                    <a:close/>
                    <a:moveTo>
                      <a:pt x="674" y="40"/>
                    </a:moveTo>
                    <a:cubicBezTo>
                      <a:pt x="671" y="40"/>
                      <a:pt x="668" y="43"/>
                      <a:pt x="668" y="46"/>
                    </a:cubicBezTo>
                    <a:cubicBezTo>
                      <a:pt x="668" y="50"/>
                      <a:pt x="671" y="52"/>
                      <a:pt x="674" y="52"/>
                    </a:cubicBezTo>
                    <a:cubicBezTo>
                      <a:pt x="677" y="52"/>
                      <a:pt x="680" y="50"/>
                      <a:pt x="680" y="46"/>
                    </a:cubicBezTo>
                    <a:cubicBezTo>
                      <a:pt x="680" y="43"/>
                      <a:pt x="677" y="40"/>
                      <a:pt x="674" y="40"/>
                    </a:cubicBezTo>
                    <a:close/>
                    <a:moveTo>
                      <a:pt x="674" y="54"/>
                    </a:moveTo>
                    <a:cubicBezTo>
                      <a:pt x="671" y="54"/>
                      <a:pt x="668" y="56"/>
                      <a:pt x="668" y="60"/>
                    </a:cubicBezTo>
                    <a:cubicBezTo>
                      <a:pt x="668" y="63"/>
                      <a:pt x="671" y="66"/>
                      <a:pt x="674" y="66"/>
                    </a:cubicBezTo>
                    <a:cubicBezTo>
                      <a:pt x="677" y="66"/>
                      <a:pt x="680" y="63"/>
                      <a:pt x="680" y="60"/>
                    </a:cubicBezTo>
                    <a:cubicBezTo>
                      <a:pt x="680" y="56"/>
                      <a:pt x="677" y="54"/>
                      <a:pt x="674" y="54"/>
                    </a:cubicBezTo>
                    <a:close/>
                    <a:moveTo>
                      <a:pt x="674" y="67"/>
                    </a:moveTo>
                    <a:cubicBezTo>
                      <a:pt x="671" y="67"/>
                      <a:pt x="668" y="70"/>
                      <a:pt x="668" y="73"/>
                    </a:cubicBezTo>
                    <a:cubicBezTo>
                      <a:pt x="668" y="76"/>
                      <a:pt x="671" y="79"/>
                      <a:pt x="674" y="79"/>
                    </a:cubicBezTo>
                    <a:cubicBezTo>
                      <a:pt x="677" y="79"/>
                      <a:pt x="680" y="76"/>
                      <a:pt x="680" y="73"/>
                    </a:cubicBezTo>
                    <a:cubicBezTo>
                      <a:pt x="680" y="70"/>
                      <a:pt x="677" y="67"/>
                      <a:pt x="674" y="67"/>
                    </a:cubicBezTo>
                    <a:close/>
                    <a:moveTo>
                      <a:pt x="687" y="0"/>
                    </a:moveTo>
                    <a:cubicBezTo>
                      <a:pt x="684" y="0"/>
                      <a:pt x="681" y="3"/>
                      <a:pt x="681" y="6"/>
                    </a:cubicBezTo>
                    <a:cubicBezTo>
                      <a:pt x="681" y="9"/>
                      <a:pt x="684" y="12"/>
                      <a:pt x="687" y="12"/>
                    </a:cubicBezTo>
                    <a:cubicBezTo>
                      <a:pt x="691" y="12"/>
                      <a:pt x="693" y="9"/>
                      <a:pt x="693" y="6"/>
                    </a:cubicBezTo>
                    <a:cubicBezTo>
                      <a:pt x="693" y="3"/>
                      <a:pt x="691" y="0"/>
                      <a:pt x="687" y="0"/>
                    </a:cubicBezTo>
                    <a:close/>
                    <a:moveTo>
                      <a:pt x="687" y="13"/>
                    </a:moveTo>
                    <a:cubicBezTo>
                      <a:pt x="684" y="13"/>
                      <a:pt x="681" y="16"/>
                      <a:pt x="681" y="19"/>
                    </a:cubicBezTo>
                    <a:cubicBezTo>
                      <a:pt x="681" y="23"/>
                      <a:pt x="684" y="25"/>
                      <a:pt x="687" y="25"/>
                    </a:cubicBezTo>
                    <a:cubicBezTo>
                      <a:pt x="691" y="25"/>
                      <a:pt x="693" y="23"/>
                      <a:pt x="693" y="19"/>
                    </a:cubicBezTo>
                    <a:cubicBezTo>
                      <a:pt x="693" y="16"/>
                      <a:pt x="691" y="13"/>
                      <a:pt x="687" y="13"/>
                    </a:cubicBezTo>
                    <a:close/>
                    <a:moveTo>
                      <a:pt x="687" y="27"/>
                    </a:moveTo>
                    <a:cubicBezTo>
                      <a:pt x="684" y="27"/>
                      <a:pt x="681" y="30"/>
                      <a:pt x="681" y="33"/>
                    </a:cubicBezTo>
                    <a:cubicBezTo>
                      <a:pt x="681" y="36"/>
                      <a:pt x="684" y="39"/>
                      <a:pt x="687" y="39"/>
                    </a:cubicBezTo>
                    <a:cubicBezTo>
                      <a:pt x="691" y="39"/>
                      <a:pt x="693" y="36"/>
                      <a:pt x="693" y="33"/>
                    </a:cubicBezTo>
                    <a:cubicBezTo>
                      <a:pt x="693" y="30"/>
                      <a:pt x="691" y="27"/>
                      <a:pt x="687" y="27"/>
                    </a:cubicBezTo>
                    <a:close/>
                    <a:moveTo>
                      <a:pt x="701" y="0"/>
                    </a:moveTo>
                    <a:cubicBezTo>
                      <a:pt x="697" y="0"/>
                      <a:pt x="695" y="3"/>
                      <a:pt x="695" y="6"/>
                    </a:cubicBezTo>
                    <a:cubicBezTo>
                      <a:pt x="695" y="9"/>
                      <a:pt x="697" y="12"/>
                      <a:pt x="701" y="12"/>
                    </a:cubicBezTo>
                    <a:cubicBezTo>
                      <a:pt x="704" y="12"/>
                      <a:pt x="707" y="9"/>
                      <a:pt x="707" y="6"/>
                    </a:cubicBezTo>
                    <a:cubicBezTo>
                      <a:pt x="707" y="3"/>
                      <a:pt x="704" y="0"/>
                      <a:pt x="701" y="0"/>
                    </a:cubicBezTo>
                    <a:close/>
                    <a:moveTo>
                      <a:pt x="701" y="13"/>
                    </a:moveTo>
                    <a:cubicBezTo>
                      <a:pt x="697" y="13"/>
                      <a:pt x="695" y="16"/>
                      <a:pt x="695" y="19"/>
                    </a:cubicBezTo>
                    <a:cubicBezTo>
                      <a:pt x="695" y="23"/>
                      <a:pt x="697" y="25"/>
                      <a:pt x="701" y="25"/>
                    </a:cubicBezTo>
                    <a:cubicBezTo>
                      <a:pt x="704" y="25"/>
                      <a:pt x="707" y="23"/>
                      <a:pt x="707" y="19"/>
                    </a:cubicBezTo>
                    <a:cubicBezTo>
                      <a:pt x="707" y="16"/>
                      <a:pt x="704" y="13"/>
                      <a:pt x="701" y="13"/>
                    </a:cubicBezTo>
                    <a:close/>
                    <a:moveTo>
                      <a:pt x="701" y="27"/>
                    </a:moveTo>
                    <a:cubicBezTo>
                      <a:pt x="697" y="27"/>
                      <a:pt x="695" y="30"/>
                      <a:pt x="695" y="33"/>
                    </a:cubicBezTo>
                    <a:cubicBezTo>
                      <a:pt x="695" y="36"/>
                      <a:pt x="697" y="39"/>
                      <a:pt x="701" y="39"/>
                    </a:cubicBezTo>
                    <a:cubicBezTo>
                      <a:pt x="704" y="39"/>
                      <a:pt x="707" y="36"/>
                      <a:pt x="707" y="33"/>
                    </a:cubicBezTo>
                    <a:cubicBezTo>
                      <a:pt x="707" y="30"/>
                      <a:pt x="704" y="27"/>
                      <a:pt x="701" y="27"/>
                    </a:cubicBezTo>
                    <a:close/>
                    <a:moveTo>
                      <a:pt x="687" y="40"/>
                    </a:moveTo>
                    <a:cubicBezTo>
                      <a:pt x="684" y="40"/>
                      <a:pt x="681" y="43"/>
                      <a:pt x="681" y="46"/>
                    </a:cubicBezTo>
                    <a:cubicBezTo>
                      <a:pt x="681" y="50"/>
                      <a:pt x="684" y="52"/>
                      <a:pt x="687" y="52"/>
                    </a:cubicBezTo>
                    <a:cubicBezTo>
                      <a:pt x="691" y="52"/>
                      <a:pt x="693" y="50"/>
                      <a:pt x="693" y="46"/>
                    </a:cubicBezTo>
                    <a:cubicBezTo>
                      <a:pt x="693" y="43"/>
                      <a:pt x="691" y="40"/>
                      <a:pt x="687" y="40"/>
                    </a:cubicBezTo>
                    <a:close/>
                    <a:moveTo>
                      <a:pt x="687" y="54"/>
                    </a:moveTo>
                    <a:cubicBezTo>
                      <a:pt x="684" y="54"/>
                      <a:pt x="681" y="56"/>
                      <a:pt x="681" y="60"/>
                    </a:cubicBezTo>
                    <a:cubicBezTo>
                      <a:pt x="681" y="63"/>
                      <a:pt x="684" y="66"/>
                      <a:pt x="687" y="66"/>
                    </a:cubicBezTo>
                    <a:cubicBezTo>
                      <a:pt x="691" y="66"/>
                      <a:pt x="693" y="63"/>
                      <a:pt x="693" y="60"/>
                    </a:cubicBezTo>
                    <a:cubicBezTo>
                      <a:pt x="693" y="56"/>
                      <a:pt x="691" y="54"/>
                      <a:pt x="687" y="54"/>
                    </a:cubicBezTo>
                    <a:close/>
                    <a:moveTo>
                      <a:pt x="687" y="67"/>
                    </a:moveTo>
                    <a:cubicBezTo>
                      <a:pt x="684" y="67"/>
                      <a:pt x="681" y="70"/>
                      <a:pt x="681" y="73"/>
                    </a:cubicBezTo>
                    <a:cubicBezTo>
                      <a:pt x="681" y="76"/>
                      <a:pt x="684" y="79"/>
                      <a:pt x="687" y="79"/>
                    </a:cubicBezTo>
                    <a:cubicBezTo>
                      <a:pt x="691" y="79"/>
                      <a:pt x="693" y="76"/>
                      <a:pt x="693" y="73"/>
                    </a:cubicBezTo>
                    <a:cubicBezTo>
                      <a:pt x="693" y="70"/>
                      <a:pt x="691" y="67"/>
                      <a:pt x="687" y="67"/>
                    </a:cubicBezTo>
                    <a:close/>
                    <a:moveTo>
                      <a:pt x="701" y="40"/>
                    </a:moveTo>
                    <a:cubicBezTo>
                      <a:pt x="697" y="40"/>
                      <a:pt x="695" y="43"/>
                      <a:pt x="695" y="46"/>
                    </a:cubicBezTo>
                    <a:cubicBezTo>
                      <a:pt x="695" y="50"/>
                      <a:pt x="697" y="52"/>
                      <a:pt x="701" y="52"/>
                    </a:cubicBezTo>
                    <a:cubicBezTo>
                      <a:pt x="704" y="52"/>
                      <a:pt x="707" y="50"/>
                      <a:pt x="707" y="46"/>
                    </a:cubicBezTo>
                    <a:cubicBezTo>
                      <a:pt x="707" y="43"/>
                      <a:pt x="704" y="40"/>
                      <a:pt x="701" y="40"/>
                    </a:cubicBezTo>
                    <a:close/>
                    <a:moveTo>
                      <a:pt x="701" y="54"/>
                    </a:moveTo>
                    <a:cubicBezTo>
                      <a:pt x="697" y="54"/>
                      <a:pt x="695" y="56"/>
                      <a:pt x="695" y="60"/>
                    </a:cubicBezTo>
                    <a:cubicBezTo>
                      <a:pt x="695" y="63"/>
                      <a:pt x="697" y="66"/>
                      <a:pt x="701" y="66"/>
                    </a:cubicBezTo>
                    <a:cubicBezTo>
                      <a:pt x="704" y="66"/>
                      <a:pt x="707" y="63"/>
                      <a:pt x="707" y="60"/>
                    </a:cubicBezTo>
                    <a:cubicBezTo>
                      <a:pt x="707" y="56"/>
                      <a:pt x="704" y="54"/>
                      <a:pt x="701" y="54"/>
                    </a:cubicBezTo>
                    <a:close/>
                    <a:moveTo>
                      <a:pt x="701" y="80"/>
                    </a:moveTo>
                    <a:cubicBezTo>
                      <a:pt x="697" y="80"/>
                      <a:pt x="695" y="83"/>
                      <a:pt x="695" y="86"/>
                    </a:cubicBezTo>
                    <a:cubicBezTo>
                      <a:pt x="695" y="90"/>
                      <a:pt x="697" y="92"/>
                      <a:pt x="701" y="92"/>
                    </a:cubicBezTo>
                    <a:cubicBezTo>
                      <a:pt x="704" y="92"/>
                      <a:pt x="707" y="90"/>
                      <a:pt x="707" y="86"/>
                    </a:cubicBezTo>
                    <a:cubicBezTo>
                      <a:pt x="707" y="83"/>
                      <a:pt x="704" y="80"/>
                      <a:pt x="701" y="80"/>
                    </a:cubicBezTo>
                    <a:close/>
                    <a:moveTo>
                      <a:pt x="701" y="94"/>
                    </a:moveTo>
                    <a:cubicBezTo>
                      <a:pt x="697" y="94"/>
                      <a:pt x="695" y="96"/>
                      <a:pt x="695" y="100"/>
                    </a:cubicBezTo>
                    <a:cubicBezTo>
                      <a:pt x="695" y="103"/>
                      <a:pt x="697" y="106"/>
                      <a:pt x="701" y="106"/>
                    </a:cubicBezTo>
                    <a:cubicBezTo>
                      <a:pt x="704" y="106"/>
                      <a:pt x="707" y="103"/>
                      <a:pt x="707" y="100"/>
                    </a:cubicBezTo>
                    <a:cubicBezTo>
                      <a:pt x="707" y="96"/>
                      <a:pt x="704" y="94"/>
                      <a:pt x="701" y="94"/>
                    </a:cubicBezTo>
                    <a:close/>
                    <a:moveTo>
                      <a:pt x="714" y="13"/>
                    </a:moveTo>
                    <a:cubicBezTo>
                      <a:pt x="711" y="13"/>
                      <a:pt x="708" y="16"/>
                      <a:pt x="708" y="19"/>
                    </a:cubicBezTo>
                    <a:cubicBezTo>
                      <a:pt x="708" y="23"/>
                      <a:pt x="711" y="25"/>
                      <a:pt x="714" y="25"/>
                    </a:cubicBezTo>
                    <a:cubicBezTo>
                      <a:pt x="717" y="25"/>
                      <a:pt x="720" y="23"/>
                      <a:pt x="720" y="19"/>
                    </a:cubicBezTo>
                    <a:cubicBezTo>
                      <a:pt x="720" y="16"/>
                      <a:pt x="717" y="13"/>
                      <a:pt x="714" y="13"/>
                    </a:cubicBezTo>
                    <a:close/>
                    <a:moveTo>
                      <a:pt x="714" y="27"/>
                    </a:moveTo>
                    <a:cubicBezTo>
                      <a:pt x="711" y="27"/>
                      <a:pt x="708" y="30"/>
                      <a:pt x="708" y="33"/>
                    </a:cubicBezTo>
                    <a:cubicBezTo>
                      <a:pt x="708" y="36"/>
                      <a:pt x="711" y="39"/>
                      <a:pt x="714" y="39"/>
                    </a:cubicBezTo>
                    <a:cubicBezTo>
                      <a:pt x="717" y="39"/>
                      <a:pt x="720" y="36"/>
                      <a:pt x="720" y="33"/>
                    </a:cubicBezTo>
                    <a:cubicBezTo>
                      <a:pt x="720" y="30"/>
                      <a:pt x="717" y="27"/>
                      <a:pt x="714" y="27"/>
                    </a:cubicBezTo>
                    <a:close/>
                    <a:moveTo>
                      <a:pt x="727" y="13"/>
                    </a:moveTo>
                    <a:cubicBezTo>
                      <a:pt x="724" y="13"/>
                      <a:pt x="721" y="16"/>
                      <a:pt x="721" y="19"/>
                    </a:cubicBezTo>
                    <a:cubicBezTo>
                      <a:pt x="721" y="23"/>
                      <a:pt x="724" y="25"/>
                      <a:pt x="727" y="25"/>
                    </a:cubicBezTo>
                    <a:cubicBezTo>
                      <a:pt x="731" y="25"/>
                      <a:pt x="733" y="23"/>
                      <a:pt x="733" y="19"/>
                    </a:cubicBezTo>
                    <a:cubicBezTo>
                      <a:pt x="733" y="16"/>
                      <a:pt x="731" y="13"/>
                      <a:pt x="727" y="13"/>
                    </a:cubicBezTo>
                    <a:close/>
                    <a:moveTo>
                      <a:pt x="714" y="40"/>
                    </a:moveTo>
                    <a:cubicBezTo>
                      <a:pt x="711" y="40"/>
                      <a:pt x="708" y="43"/>
                      <a:pt x="708" y="46"/>
                    </a:cubicBezTo>
                    <a:cubicBezTo>
                      <a:pt x="708" y="50"/>
                      <a:pt x="711" y="52"/>
                      <a:pt x="714" y="52"/>
                    </a:cubicBezTo>
                    <a:cubicBezTo>
                      <a:pt x="717" y="52"/>
                      <a:pt x="720" y="50"/>
                      <a:pt x="720" y="46"/>
                    </a:cubicBezTo>
                    <a:cubicBezTo>
                      <a:pt x="720" y="43"/>
                      <a:pt x="717" y="40"/>
                      <a:pt x="714" y="40"/>
                    </a:cubicBezTo>
                    <a:close/>
                    <a:moveTo>
                      <a:pt x="714" y="80"/>
                    </a:moveTo>
                    <a:cubicBezTo>
                      <a:pt x="711" y="80"/>
                      <a:pt x="708" y="83"/>
                      <a:pt x="708" y="86"/>
                    </a:cubicBezTo>
                    <a:cubicBezTo>
                      <a:pt x="708" y="90"/>
                      <a:pt x="711" y="92"/>
                      <a:pt x="714" y="92"/>
                    </a:cubicBezTo>
                    <a:cubicBezTo>
                      <a:pt x="717" y="92"/>
                      <a:pt x="720" y="90"/>
                      <a:pt x="720" y="86"/>
                    </a:cubicBezTo>
                    <a:cubicBezTo>
                      <a:pt x="720" y="83"/>
                      <a:pt x="717" y="80"/>
                      <a:pt x="714" y="80"/>
                    </a:cubicBezTo>
                    <a:close/>
                    <a:moveTo>
                      <a:pt x="727" y="80"/>
                    </a:moveTo>
                    <a:cubicBezTo>
                      <a:pt x="724" y="80"/>
                      <a:pt x="721" y="83"/>
                      <a:pt x="721" y="86"/>
                    </a:cubicBezTo>
                    <a:cubicBezTo>
                      <a:pt x="721" y="90"/>
                      <a:pt x="724" y="92"/>
                      <a:pt x="727" y="92"/>
                    </a:cubicBezTo>
                    <a:cubicBezTo>
                      <a:pt x="731" y="92"/>
                      <a:pt x="733" y="90"/>
                      <a:pt x="733" y="86"/>
                    </a:cubicBezTo>
                    <a:cubicBezTo>
                      <a:pt x="733" y="83"/>
                      <a:pt x="731" y="80"/>
                      <a:pt x="727" y="80"/>
                    </a:cubicBezTo>
                    <a:close/>
                    <a:moveTo>
                      <a:pt x="714" y="94"/>
                    </a:moveTo>
                    <a:cubicBezTo>
                      <a:pt x="711" y="94"/>
                      <a:pt x="708" y="96"/>
                      <a:pt x="708" y="100"/>
                    </a:cubicBezTo>
                    <a:cubicBezTo>
                      <a:pt x="708" y="103"/>
                      <a:pt x="711" y="106"/>
                      <a:pt x="714" y="106"/>
                    </a:cubicBezTo>
                    <a:cubicBezTo>
                      <a:pt x="717" y="106"/>
                      <a:pt x="720" y="103"/>
                      <a:pt x="720" y="100"/>
                    </a:cubicBezTo>
                    <a:cubicBezTo>
                      <a:pt x="720" y="96"/>
                      <a:pt x="717" y="94"/>
                      <a:pt x="714" y="94"/>
                    </a:cubicBezTo>
                    <a:close/>
                    <a:moveTo>
                      <a:pt x="727" y="94"/>
                    </a:moveTo>
                    <a:cubicBezTo>
                      <a:pt x="724" y="94"/>
                      <a:pt x="721" y="96"/>
                      <a:pt x="721" y="100"/>
                    </a:cubicBezTo>
                    <a:cubicBezTo>
                      <a:pt x="721" y="103"/>
                      <a:pt x="724" y="106"/>
                      <a:pt x="727" y="106"/>
                    </a:cubicBezTo>
                    <a:cubicBezTo>
                      <a:pt x="731" y="106"/>
                      <a:pt x="733" y="103"/>
                      <a:pt x="733" y="100"/>
                    </a:cubicBezTo>
                    <a:cubicBezTo>
                      <a:pt x="733" y="96"/>
                      <a:pt x="731" y="94"/>
                      <a:pt x="727" y="94"/>
                    </a:cubicBezTo>
                    <a:close/>
                    <a:moveTo>
                      <a:pt x="727" y="334"/>
                    </a:moveTo>
                    <a:cubicBezTo>
                      <a:pt x="724" y="334"/>
                      <a:pt x="721" y="337"/>
                      <a:pt x="721" y="340"/>
                    </a:cubicBezTo>
                    <a:cubicBezTo>
                      <a:pt x="721" y="343"/>
                      <a:pt x="724" y="346"/>
                      <a:pt x="727" y="346"/>
                    </a:cubicBezTo>
                    <a:cubicBezTo>
                      <a:pt x="731" y="346"/>
                      <a:pt x="733" y="343"/>
                      <a:pt x="733" y="340"/>
                    </a:cubicBezTo>
                    <a:cubicBezTo>
                      <a:pt x="733" y="337"/>
                      <a:pt x="731" y="334"/>
                      <a:pt x="727" y="334"/>
                    </a:cubicBezTo>
                    <a:close/>
                    <a:moveTo>
                      <a:pt x="741" y="13"/>
                    </a:moveTo>
                    <a:cubicBezTo>
                      <a:pt x="737" y="13"/>
                      <a:pt x="735" y="16"/>
                      <a:pt x="735" y="19"/>
                    </a:cubicBezTo>
                    <a:cubicBezTo>
                      <a:pt x="735" y="23"/>
                      <a:pt x="737" y="25"/>
                      <a:pt x="741" y="25"/>
                    </a:cubicBezTo>
                    <a:cubicBezTo>
                      <a:pt x="744" y="25"/>
                      <a:pt x="747" y="23"/>
                      <a:pt x="747" y="19"/>
                    </a:cubicBezTo>
                    <a:cubicBezTo>
                      <a:pt x="747" y="16"/>
                      <a:pt x="744" y="13"/>
                      <a:pt x="741" y="13"/>
                    </a:cubicBezTo>
                    <a:close/>
                    <a:moveTo>
                      <a:pt x="741" y="80"/>
                    </a:moveTo>
                    <a:cubicBezTo>
                      <a:pt x="737" y="80"/>
                      <a:pt x="735" y="83"/>
                      <a:pt x="735" y="86"/>
                    </a:cubicBezTo>
                    <a:cubicBezTo>
                      <a:pt x="735" y="90"/>
                      <a:pt x="737" y="92"/>
                      <a:pt x="741" y="92"/>
                    </a:cubicBezTo>
                    <a:cubicBezTo>
                      <a:pt x="744" y="92"/>
                      <a:pt x="747" y="90"/>
                      <a:pt x="747" y="86"/>
                    </a:cubicBezTo>
                    <a:cubicBezTo>
                      <a:pt x="747" y="83"/>
                      <a:pt x="744" y="80"/>
                      <a:pt x="741" y="80"/>
                    </a:cubicBezTo>
                    <a:close/>
                    <a:moveTo>
                      <a:pt x="741" y="94"/>
                    </a:moveTo>
                    <a:cubicBezTo>
                      <a:pt x="737" y="94"/>
                      <a:pt x="735" y="96"/>
                      <a:pt x="735" y="100"/>
                    </a:cubicBezTo>
                    <a:cubicBezTo>
                      <a:pt x="735" y="103"/>
                      <a:pt x="737" y="106"/>
                      <a:pt x="741" y="106"/>
                    </a:cubicBezTo>
                    <a:cubicBezTo>
                      <a:pt x="744" y="106"/>
                      <a:pt x="747" y="103"/>
                      <a:pt x="747" y="100"/>
                    </a:cubicBezTo>
                    <a:cubicBezTo>
                      <a:pt x="747" y="96"/>
                      <a:pt x="744" y="94"/>
                      <a:pt x="741" y="94"/>
                    </a:cubicBezTo>
                    <a:close/>
                    <a:moveTo>
                      <a:pt x="741" y="281"/>
                    </a:moveTo>
                    <a:cubicBezTo>
                      <a:pt x="737" y="281"/>
                      <a:pt x="735" y="283"/>
                      <a:pt x="735" y="287"/>
                    </a:cubicBezTo>
                    <a:cubicBezTo>
                      <a:pt x="735" y="290"/>
                      <a:pt x="737" y="293"/>
                      <a:pt x="741" y="293"/>
                    </a:cubicBezTo>
                    <a:cubicBezTo>
                      <a:pt x="744" y="293"/>
                      <a:pt x="747" y="290"/>
                      <a:pt x="747" y="287"/>
                    </a:cubicBezTo>
                    <a:cubicBezTo>
                      <a:pt x="747" y="283"/>
                      <a:pt x="744" y="281"/>
                      <a:pt x="741" y="281"/>
                    </a:cubicBezTo>
                    <a:close/>
                    <a:moveTo>
                      <a:pt x="741" y="294"/>
                    </a:moveTo>
                    <a:cubicBezTo>
                      <a:pt x="737" y="294"/>
                      <a:pt x="735" y="297"/>
                      <a:pt x="735" y="300"/>
                    </a:cubicBezTo>
                    <a:cubicBezTo>
                      <a:pt x="735" y="303"/>
                      <a:pt x="737" y="306"/>
                      <a:pt x="741" y="306"/>
                    </a:cubicBezTo>
                    <a:cubicBezTo>
                      <a:pt x="744" y="306"/>
                      <a:pt x="747" y="303"/>
                      <a:pt x="747" y="300"/>
                    </a:cubicBezTo>
                    <a:cubicBezTo>
                      <a:pt x="747" y="297"/>
                      <a:pt x="744" y="294"/>
                      <a:pt x="741" y="294"/>
                    </a:cubicBezTo>
                    <a:close/>
                    <a:moveTo>
                      <a:pt x="754" y="267"/>
                    </a:moveTo>
                    <a:cubicBezTo>
                      <a:pt x="751" y="267"/>
                      <a:pt x="748" y="270"/>
                      <a:pt x="748" y="273"/>
                    </a:cubicBezTo>
                    <a:cubicBezTo>
                      <a:pt x="748" y="277"/>
                      <a:pt x="751" y="279"/>
                      <a:pt x="754" y="279"/>
                    </a:cubicBezTo>
                    <a:cubicBezTo>
                      <a:pt x="757" y="279"/>
                      <a:pt x="760" y="277"/>
                      <a:pt x="760" y="273"/>
                    </a:cubicBezTo>
                    <a:cubicBezTo>
                      <a:pt x="760" y="270"/>
                      <a:pt x="757" y="267"/>
                      <a:pt x="754" y="267"/>
                    </a:cubicBezTo>
                    <a:close/>
                    <a:moveTo>
                      <a:pt x="754" y="281"/>
                    </a:moveTo>
                    <a:cubicBezTo>
                      <a:pt x="751" y="281"/>
                      <a:pt x="748" y="283"/>
                      <a:pt x="748" y="287"/>
                    </a:cubicBezTo>
                    <a:cubicBezTo>
                      <a:pt x="748" y="290"/>
                      <a:pt x="751" y="293"/>
                      <a:pt x="754" y="293"/>
                    </a:cubicBezTo>
                    <a:cubicBezTo>
                      <a:pt x="757" y="293"/>
                      <a:pt x="760" y="290"/>
                      <a:pt x="760" y="287"/>
                    </a:cubicBezTo>
                    <a:cubicBezTo>
                      <a:pt x="760" y="283"/>
                      <a:pt x="757" y="281"/>
                      <a:pt x="754" y="281"/>
                    </a:cubicBezTo>
                    <a:close/>
                    <a:moveTo>
                      <a:pt x="754" y="294"/>
                    </a:moveTo>
                    <a:cubicBezTo>
                      <a:pt x="751" y="294"/>
                      <a:pt x="748" y="297"/>
                      <a:pt x="748" y="300"/>
                    </a:cubicBezTo>
                    <a:cubicBezTo>
                      <a:pt x="748" y="303"/>
                      <a:pt x="751" y="306"/>
                      <a:pt x="754" y="306"/>
                    </a:cubicBezTo>
                    <a:cubicBezTo>
                      <a:pt x="757" y="306"/>
                      <a:pt x="760" y="303"/>
                      <a:pt x="760" y="300"/>
                    </a:cubicBezTo>
                    <a:cubicBezTo>
                      <a:pt x="760" y="297"/>
                      <a:pt x="757" y="294"/>
                      <a:pt x="754" y="294"/>
                    </a:cubicBezTo>
                    <a:close/>
                    <a:moveTo>
                      <a:pt x="741" y="307"/>
                    </a:moveTo>
                    <a:cubicBezTo>
                      <a:pt x="737" y="307"/>
                      <a:pt x="735" y="310"/>
                      <a:pt x="735" y="313"/>
                    </a:cubicBezTo>
                    <a:cubicBezTo>
                      <a:pt x="735" y="317"/>
                      <a:pt x="737" y="319"/>
                      <a:pt x="741" y="319"/>
                    </a:cubicBezTo>
                    <a:cubicBezTo>
                      <a:pt x="744" y="319"/>
                      <a:pt x="747" y="317"/>
                      <a:pt x="747" y="313"/>
                    </a:cubicBezTo>
                    <a:cubicBezTo>
                      <a:pt x="747" y="310"/>
                      <a:pt x="744" y="307"/>
                      <a:pt x="741" y="307"/>
                    </a:cubicBezTo>
                    <a:close/>
                    <a:moveTo>
                      <a:pt x="741" y="321"/>
                    </a:moveTo>
                    <a:cubicBezTo>
                      <a:pt x="737" y="321"/>
                      <a:pt x="735" y="323"/>
                      <a:pt x="735" y="327"/>
                    </a:cubicBezTo>
                    <a:cubicBezTo>
                      <a:pt x="735" y="330"/>
                      <a:pt x="737" y="333"/>
                      <a:pt x="741" y="333"/>
                    </a:cubicBezTo>
                    <a:cubicBezTo>
                      <a:pt x="744" y="333"/>
                      <a:pt x="747" y="330"/>
                      <a:pt x="747" y="327"/>
                    </a:cubicBezTo>
                    <a:cubicBezTo>
                      <a:pt x="747" y="323"/>
                      <a:pt x="744" y="321"/>
                      <a:pt x="741" y="321"/>
                    </a:cubicBezTo>
                    <a:close/>
                    <a:moveTo>
                      <a:pt x="741" y="334"/>
                    </a:moveTo>
                    <a:cubicBezTo>
                      <a:pt x="737" y="334"/>
                      <a:pt x="735" y="337"/>
                      <a:pt x="735" y="340"/>
                    </a:cubicBezTo>
                    <a:cubicBezTo>
                      <a:pt x="735" y="343"/>
                      <a:pt x="737" y="346"/>
                      <a:pt x="741" y="346"/>
                    </a:cubicBezTo>
                    <a:cubicBezTo>
                      <a:pt x="744" y="346"/>
                      <a:pt x="747" y="343"/>
                      <a:pt x="747" y="340"/>
                    </a:cubicBezTo>
                    <a:cubicBezTo>
                      <a:pt x="747" y="337"/>
                      <a:pt x="744" y="334"/>
                      <a:pt x="741" y="334"/>
                    </a:cubicBezTo>
                    <a:close/>
                    <a:moveTo>
                      <a:pt x="741" y="347"/>
                    </a:moveTo>
                    <a:cubicBezTo>
                      <a:pt x="737" y="347"/>
                      <a:pt x="735" y="350"/>
                      <a:pt x="735" y="353"/>
                    </a:cubicBezTo>
                    <a:cubicBezTo>
                      <a:pt x="735" y="357"/>
                      <a:pt x="737" y="359"/>
                      <a:pt x="741" y="359"/>
                    </a:cubicBezTo>
                    <a:cubicBezTo>
                      <a:pt x="744" y="359"/>
                      <a:pt x="747" y="357"/>
                      <a:pt x="747" y="353"/>
                    </a:cubicBezTo>
                    <a:cubicBezTo>
                      <a:pt x="747" y="350"/>
                      <a:pt x="744" y="347"/>
                      <a:pt x="741" y="347"/>
                    </a:cubicBezTo>
                    <a:close/>
                    <a:moveTo>
                      <a:pt x="754" y="307"/>
                    </a:moveTo>
                    <a:cubicBezTo>
                      <a:pt x="751" y="307"/>
                      <a:pt x="748" y="310"/>
                      <a:pt x="748" y="313"/>
                    </a:cubicBezTo>
                    <a:cubicBezTo>
                      <a:pt x="748" y="317"/>
                      <a:pt x="751" y="319"/>
                      <a:pt x="754" y="319"/>
                    </a:cubicBezTo>
                    <a:cubicBezTo>
                      <a:pt x="757" y="319"/>
                      <a:pt x="760" y="317"/>
                      <a:pt x="760" y="313"/>
                    </a:cubicBezTo>
                    <a:cubicBezTo>
                      <a:pt x="760" y="310"/>
                      <a:pt x="757" y="307"/>
                      <a:pt x="754" y="307"/>
                    </a:cubicBezTo>
                    <a:close/>
                    <a:moveTo>
                      <a:pt x="754" y="321"/>
                    </a:moveTo>
                    <a:cubicBezTo>
                      <a:pt x="751" y="321"/>
                      <a:pt x="748" y="323"/>
                      <a:pt x="748" y="327"/>
                    </a:cubicBezTo>
                    <a:cubicBezTo>
                      <a:pt x="748" y="330"/>
                      <a:pt x="751" y="333"/>
                      <a:pt x="754" y="333"/>
                    </a:cubicBezTo>
                    <a:cubicBezTo>
                      <a:pt x="757" y="333"/>
                      <a:pt x="760" y="330"/>
                      <a:pt x="760" y="327"/>
                    </a:cubicBezTo>
                    <a:cubicBezTo>
                      <a:pt x="760" y="323"/>
                      <a:pt x="757" y="321"/>
                      <a:pt x="754" y="321"/>
                    </a:cubicBezTo>
                    <a:close/>
                    <a:moveTo>
                      <a:pt x="754" y="334"/>
                    </a:moveTo>
                    <a:cubicBezTo>
                      <a:pt x="751" y="334"/>
                      <a:pt x="748" y="337"/>
                      <a:pt x="748" y="340"/>
                    </a:cubicBezTo>
                    <a:cubicBezTo>
                      <a:pt x="748" y="343"/>
                      <a:pt x="751" y="346"/>
                      <a:pt x="754" y="346"/>
                    </a:cubicBezTo>
                    <a:cubicBezTo>
                      <a:pt x="757" y="346"/>
                      <a:pt x="760" y="343"/>
                      <a:pt x="760" y="340"/>
                    </a:cubicBezTo>
                    <a:cubicBezTo>
                      <a:pt x="760" y="337"/>
                      <a:pt x="757" y="334"/>
                      <a:pt x="754" y="334"/>
                    </a:cubicBezTo>
                    <a:close/>
                    <a:moveTo>
                      <a:pt x="754" y="347"/>
                    </a:moveTo>
                    <a:cubicBezTo>
                      <a:pt x="751" y="347"/>
                      <a:pt x="748" y="350"/>
                      <a:pt x="748" y="353"/>
                    </a:cubicBezTo>
                    <a:cubicBezTo>
                      <a:pt x="748" y="357"/>
                      <a:pt x="751" y="359"/>
                      <a:pt x="754" y="359"/>
                    </a:cubicBezTo>
                    <a:cubicBezTo>
                      <a:pt x="757" y="359"/>
                      <a:pt x="760" y="357"/>
                      <a:pt x="760" y="353"/>
                    </a:cubicBezTo>
                    <a:cubicBezTo>
                      <a:pt x="760" y="350"/>
                      <a:pt x="757" y="347"/>
                      <a:pt x="754" y="347"/>
                    </a:cubicBezTo>
                    <a:close/>
                    <a:moveTo>
                      <a:pt x="754" y="361"/>
                    </a:moveTo>
                    <a:cubicBezTo>
                      <a:pt x="751" y="361"/>
                      <a:pt x="748" y="363"/>
                      <a:pt x="748" y="367"/>
                    </a:cubicBezTo>
                    <a:cubicBezTo>
                      <a:pt x="748" y="370"/>
                      <a:pt x="751" y="373"/>
                      <a:pt x="754" y="373"/>
                    </a:cubicBezTo>
                    <a:cubicBezTo>
                      <a:pt x="757" y="373"/>
                      <a:pt x="760" y="370"/>
                      <a:pt x="760" y="367"/>
                    </a:cubicBezTo>
                    <a:cubicBezTo>
                      <a:pt x="760" y="363"/>
                      <a:pt x="757" y="361"/>
                      <a:pt x="754" y="361"/>
                    </a:cubicBezTo>
                    <a:close/>
                    <a:moveTo>
                      <a:pt x="781" y="120"/>
                    </a:moveTo>
                    <a:cubicBezTo>
                      <a:pt x="777" y="120"/>
                      <a:pt x="775" y="123"/>
                      <a:pt x="775" y="126"/>
                    </a:cubicBezTo>
                    <a:cubicBezTo>
                      <a:pt x="775" y="130"/>
                      <a:pt x="777" y="132"/>
                      <a:pt x="781" y="132"/>
                    </a:cubicBezTo>
                    <a:cubicBezTo>
                      <a:pt x="784" y="132"/>
                      <a:pt x="787" y="130"/>
                      <a:pt x="787" y="126"/>
                    </a:cubicBezTo>
                    <a:cubicBezTo>
                      <a:pt x="787" y="123"/>
                      <a:pt x="784" y="120"/>
                      <a:pt x="781" y="120"/>
                    </a:cubicBezTo>
                    <a:close/>
                    <a:moveTo>
                      <a:pt x="781" y="134"/>
                    </a:moveTo>
                    <a:cubicBezTo>
                      <a:pt x="777" y="134"/>
                      <a:pt x="775" y="136"/>
                      <a:pt x="775" y="140"/>
                    </a:cubicBezTo>
                    <a:cubicBezTo>
                      <a:pt x="775" y="143"/>
                      <a:pt x="777" y="146"/>
                      <a:pt x="781" y="146"/>
                    </a:cubicBezTo>
                    <a:cubicBezTo>
                      <a:pt x="784" y="146"/>
                      <a:pt x="787" y="143"/>
                      <a:pt x="787" y="140"/>
                    </a:cubicBezTo>
                    <a:cubicBezTo>
                      <a:pt x="787" y="136"/>
                      <a:pt x="784" y="134"/>
                      <a:pt x="781" y="134"/>
                    </a:cubicBezTo>
                    <a:close/>
                    <a:moveTo>
                      <a:pt x="767" y="147"/>
                    </a:moveTo>
                    <a:cubicBezTo>
                      <a:pt x="764" y="147"/>
                      <a:pt x="761" y="150"/>
                      <a:pt x="761" y="153"/>
                    </a:cubicBezTo>
                    <a:cubicBezTo>
                      <a:pt x="761" y="156"/>
                      <a:pt x="764" y="159"/>
                      <a:pt x="767" y="159"/>
                    </a:cubicBezTo>
                    <a:cubicBezTo>
                      <a:pt x="771" y="159"/>
                      <a:pt x="773" y="156"/>
                      <a:pt x="773" y="153"/>
                    </a:cubicBezTo>
                    <a:cubicBezTo>
                      <a:pt x="773" y="150"/>
                      <a:pt x="771" y="147"/>
                      <a:pt x="767" y="147"/>
                    </a:cubicBezTo>
                    <a:close/>
                    <a:moveTo>
                      <a:pt x="781" y="147"/>
                    </a:moveTo>
                    <a:cubicBezTo>
                      <a:pt x="777" y="147"/>
                      <a:pt x="775" y="150"/>
                      <a:pt x="775" y="153"/>
                    </a:cubicBezTo>
                    <a:cubicBezTo>
                      <a:pt x="775" y="156"/>
                      <a:pt x="777" y="159"/>
                      <a:pt x="781" y="159"/>
                    </a:cubicBezTo>
                    <a:cubicBezTo>
                      <a:pt x="784" y="159"/>
                      <a:pt x="787" y="156"/>
                      <a:pt x="787" y="153"/>
                    </a:cubicBezTo>
                    <a:cubicBezTo>
                      <a:pt x="787" y="150"/>
                      <a:pt x="784" y="147"/>
                      <a:pt x="781" y="147"/>
                    </a:cubicBezTo>
                    <a:close/>
                    <a:moveTo>
                      <a:pt x="767" y="200"/>
                    </a:moveTo>
                    <a:cubicBezTo>
                      <a:pt x="764" y="200"/>
                      <a:pt x="761" y="203"/>
                      <a:pt x="761" y="206"/>
                    </a:cubicBezTo>
                    <a:cubicBezTo>
                      <a:pt x="761" y="210"/>
                      <a:pt x="764" y="212"/>
                      <a:pt x="767" y="212"/>
                    </a:cubicBezTo>
                    <a:cubicBezTo>
                      <a:pt x="771" y="212"/>
                      <a:pt x="773" y="210"/>
                      <a:pt x="773" y="206"/>
                    </a:cubicBezTo>
                    <a:cubicBezTo>
                      <a:pt x="773" y="203"/>
                      <a:pt x="771" y="200"/>
                      <a:pt x="767" y="200"/>
                    </a:cubicBezTo>
                    <a:close/>
                    <a:moveTo>
                      <a:pt x="767" y="214"/>
                    </a:moveTo>
                    <a:cubicBezTo>
                      <a:pt x="764" y="214"/>
                      <a:pt x="761" y="217"/>
                      <a:pt x="761" y="220"/>
                    </a:cubicBezTo>
                    <a:cubicBezTo>
                      <a:pt x="761" y="223"/>
                      <a:pt x="764" y="226"/>
                      <a:pt x="767" y="226"/>
                    </a:cubicBezTo>
                    <a:cubicBezTo>
                      <a:pt x="771" y="226"/>
                      <a:pt x="773" y="223"/>
                      <a:pt x="773" y="220"/>
                    </a:cubicBezTo>
                    <a:cubicBezTo>
                      <a:pt x="773" y="217"/>
                      <a:pt x="771" y="214"/>
                      <a:pt x="767" y="214"/>
                    </a:cubicBezTo>
                    <a:close/>
                    <a:moveTo>
                      <a:pt x="767" y="241"/>
                    </a:moveTo>
                    <a:cubicBezTo>
                      <a:pt x="764" y="241"/>
                      <a:pt x="761" y="243"/>
                      <a:pt x="761" y="247"/>
                    </a:cubicBezTo>
                    <a:cubicBezTo>
                      <a:pt x="761" y="250"/>
                      <a:pt x="764" y="253"/>
                      <a:pt x="767" y="253"/>
                    </a:cubicBezTo>
                    <a:cubicBezTo>
                      <a:pt x="771" y="253"/>
                      <a:pt x="773" y="250"/>
                      <a:pt x="773" y="247"/>
                    </a:cubicBezTo>
                    <a:cubicBezTo>
                      <a:pt x="773" y="243"/>
                      <a:pt x="771" y="241"/>
                      <a:pt x="767" y="241"/>
                    </a:cubicBezTo>
                    <a:close/>
                    <a:moveTo>
                      <a:pt x="781" y="200"/>
                    </a:moveTo>
                    <a:cubicBezTo>
                      <a:pt x="777" y="200"/>
                      <a:pt x="775" y="203"/>
                      <a:pt x="775" y="206"/>
                    </a:cubicBezTo>
                    <a:cubicBezTo>
                      <a:pt x="775" y="210"/>
                      <a:pt x="777" y="212"/>
                      <a:pt x="781" y="212"/>
                    </a:cubicBezTo>
                    <a:cubicBezTo>
                      <a:pt x="784" y="212"/>
                      <a:pt x="787" y="210"/>
                      <a:pt x="787" y="206"/>
                    </a:cubicBezTo>
                    <a:cubicBezTo>
                      <a:pt x="787" y="203"/>
                      <a:pt x="784" y="200"/>
                      <a:pt x="781" y="200"/>
                    </a:cubicBezTo>
                    <a:close/>
                    <a:moveTo>
                      <a:pt x="781" y="214"/>
                    </a:moveTo>
                    <a:cubicBezTo>
                      <a:pt x="777" y="214"/>
                      <a:pt x="775" y="217"/>
                      <a:pt x="775" y="220"/>
                    </a:cubicBezTo>
                    <a:cubicBezTo>
                      <a:pt x="775" y="223"/>
                      <a:pt x="777" y="226"/>
                      <a:pt x="781" y="226"/>
                    </a:cubicBezTo>
                    <a:cubicBezTo>
                      <a:pt x="784" y="226"/>
                      <a:pt x="787" y="223"/>
                      <a:pt x="787" y="220"/>
                    </a:cubicBezTo>
                    <a:cubicBezTo>
                      <a:pt x="787" y="217"/>
                      <a:pt x="784" y="214"/>
                      <a:pt x="781" y="214"/>
                    </a:cubicBezTo>
                    <a:close/>
                    <a:moveTo>
                      <a:pt x="781" y="227"/>
                    </a:moveTo>
                    <a:cubicBezTo>
                      <a:pt x="777" y="227"/>
                      <a:pt x="775" y="230"/>
                      <a:pt x="775" y="233"/>
                    </a:cubicBezTo>
                    <a:cubicBezTo>
                      <a:pt x="775" y="237"/>
                      <a:pt x="777" y="239"/>
                      <a:pt x="781" y="239"/>
                    </a:cubicBezTo>
                    <a:cubicBezTo>
                      <a:pt x="784" y="239"/>
                      <a:pt x="787" y="237"/>
                      <a:pt x="787" y="233"/>
                    </a:cubicBezTo>
                    <a:cubicBezTo>
                      <a:pt x="787" y="230"/>
                      <a:pt x="784" y="227"/>
                      <a:pt x="781" y="227"/>
                    </a:cubicBezTo>
                    <a:close/>
                    <a:moveTo>
                      <a:pt x="781" y="241"/>
                    </a:moveTo>
                    <a:cubicBezTo>
                      <a:pt x="777" y="241"/>
                      <a:pt x="775" y="243"/>
                      <a:pt x="775" y="247"/>
                    </a:cubicBezTo>
                    <a:cubicBezTo>
                      <a:pt x="775" y="250"/>
                      <a:pt x="777" y="253"/>
                      <a:pt x="781" y="253"/>
                    </a:cubicBezTo>
                    <a:cubicBezTo>
                      <a:pt x="784" y="253"/>
                      <a:pt x="787" y="250"/>
                      <a:pt x="787" y="247"/>
                    </a:cubicBezTo>
                    <a:cubicBezTo>
                      <a:pt x="787" y="243"/>
                      <a:pt x="784" y="241"/>
                      <a:pt x="781" y="241"/>
                    </a:cubicBezTo>
                    <a:close/>
                    <a:moveTo>
                      <a:pt x="767" y="254"/>
                    </a:moveTo>
                    <a:cubicBezTo>
                      <a:pt x="764" y="254"/>
                      <a:pt x="761" y="257"/>
                      <a:pt x="761" y="260"/>
                    </a:cubicBezTo>
                    <a:cubicBezTo>
                      <a:pt x="761" y="263"/>
                      <a:pt x="764" y="266"/>
                      <a:pt x="767" y="266"/>
                    </a:cubicBezTo>
                    <a:cubicBezTo>
                      <a:pt x="771" y="266"/>
                      <a:pt x="773" y="263"/>
                      <a:pt x="773" y="260"/>
                    </a:cubicBezTo>
                    <a:cubicBezTo>
                      <a:pt x="773" y="257"/>
                      <a:pt x="771" y="254"/>
                      <a:pt x="767" y="254"/>
                    </a:cubicBezTo>
                    <a:close/>
                    <a:moveTo>
                      <a:pt x="767" y="267"/>
                    </a:moveTo>
                    <a:cubicBezTo>
                      <a:pt x="764" y="267"/>
                      <a:pt x="761" y="270"/>
                      <a:pt x="761" y="273"/>
                    </a:cubicBezTo>
                    <a:cubicBezTo>
                      <a:pt x="761" y="277"/>
                      <a:pt x="764" y="279"/>
                      <a:pt x="767" y="279"/>
                    </a:cubicBezTo>
                    <a:cubicBezTo>
                      <a:pt x="771" y="279"/>
                      <a:pt x="773" y="277"/>
                      <a:pt x="773" y="273"/>
                    </a:cubicBezTo>
                    <a:cubicBezTo>
                      <a:pt x="773" y="270"/>
                      <a:pt x="771" y="267"/>
                      <a:pt x="767" y="267"/>
                    </a:cubicBezTo>
                    <a:close/>
                    <a:moveTo>
                      <a:pt x="767" y="281"/>
                    </a:moveTo>
                    <a:cubicBezTo>
                      <a:pt x="764" y="281"/>
                      <a:pt x="761" y="283"/>
                      <a:pt x="761" y="287"/>
                    </a:cubicBezTo>
                    <a:cubicBezTo>
                      <a:pt x="761" y="290"/>
                      <a:pt x="764" y="293"/>
                      <a:pt x="767" y="293"/>
                    </a:cubicBezTo>
                    <a:cubicBezTo>
                      <a:pt x="771" y="293"/>
                      <a:pt x="773" y="290"/>
                      <a:pt x="773" y="287"/>
                    </a:cubicBezTo>
                    <a:cubicBezTo>
                      <a:pt x="773" y="283"/>
                      <a:pt x="771" y="281"/>
                      <a:pt x="767" y="281"/>
                    </a:cubicBezTo>
                    <a:close/>
                    <a:moveTo>
                      <a:pt x="767" y="294"/>
                    </a:moveTo>
                    <a:cubicBezTo>
                      <a:pt x="764" y="294"/>
                      <a:pt x="761" y="297"/>
                      <a:pt x="761" y="300"/>
                    </a:cubicBezTo>
                    <a:cubicBezTo>
                      <a:pt x="761" y="303"/>
                      <a:pt x="764" y="306"/>
                      <a:pt x="767" y="306"/>
                    </a:cubicBezTo>
                    <a:cubicBezTo>
                      <a:pt x="771" y="306"/>
                      <a:pt x="773" y="303"/>
                      <a:pt x="773" y="300"/>
                    </a:cubicBezTo>
                    <a:cubicBezTo>
                      <a:pt x="773" y="297"/>
                      <a:pt x="771" y="294"/>
                      <a:pt x="767" y="294"/>
                    </a:cubicBezTo>
                    <a:close/>
                    <a:moveTo>
                      <a:pt x="781" y="254"/>
                    </a:moveTo>
                    <a:cubicBezTo>
                      <a:pt x="777" y="254"/>
                      <a:pt x="775" y="257"/>
                      <a:pt x="775" y="260"/>
                    </a:cubicBezTo>
                    <a:cubicBezTo>
                      <a:pt x="775" y="263"/>
                      <a:pt x="777" y="266"/>
                      <a:pt x="781" y="266"/>
                    </a:cubicBezTo>
                    <a:cubicBezTo>
                      <a:pt x="784" y="266"/>
                      <a:pt x="787" y="263"/>
                      <a:pt x="787" y="260"/>
                    </a:cubicBezTo>
                    <a:cubicBezTo>
                      <a:pt x="787" y="257"/>
                      <a:pt x="784" y="254"/>
                      <a:pt x="781" y="254"/>
                    </a:cubicBezTo>
                    <a:close/>
                    <a:moveTo>
                      <a:pt x="781" y="267"/>
                    </a:moveTo>
                    <a:cubicBezTo>
                      <a:pt x="777" y="267"/>
                      <a:pt x="775" y="270"/>
                      <a:pt x="775" y="273"/>
                    </a:cubicBezTo>
                    <a:cubicBezTo>
                      <a:pt x="775" y="277"/>
                      <a:pt x="777" y="279"/>
                      <a:pt x="781" y="279"/>
                    </a:cubicBezTo>
                    <a:cubicBezTo>
                      <a:pt x="784" y="279"/>
                      <a:pt x="787" y="277"/>
                      <a:pt x="787" y="273"/>
                    </a:cubicBezTo>
                    <a:cubicBezTo>
                      <a:pt x="787" y="270"/>
                      <a:pt x="784" y="267"/>
                      <a:pt x="781" y="267"/>
                    </a:cubicBezTo>
                    <a:close/>
                    <a:moveTo>
                      <a:pt x="781" y="281"/>
                    </a:moveTo>
                    <a:cubicBezTo>
                      <a:pt x="777" y="281"/>
                      <a:pt x="775" y="283"/>
                      <a:pt x="775" y="287"/>
                    </a:cubicBezTo>
                    <a:cubicBezTo>
                      <a:pt x="775" y="290"/>
                      <a:pt x="777" y="293"/>
                      <a:pt x="781" y="293"/>
                    </a:cubicBezTo>
                    <a:cubicBezTo>
                      <a:pt x="784" y="293"/>
                      <a:pt x="787" y="290"/>
                      <a:pt x="787" y="287"/>
                    </a:cubicBezTo>
                    <a:cubicBezTo>
                      <a:pt x="787" y="283"/>
                      <a:pt x="784" y="281"/>
                      <a:pt x="781" y="281"/>
                    </a:cubicBezTo>
                    <a:close/>
                    <a:moveTo>
                      <a:pt x="781" y="294"/>
                    </a:moveTo>
                    <a:cubicBezTo>
                      <a:pt x="777" y="294"/>
                      <a:pt x="775" y="297"/>
                      <a:pt x="775" y="300"/>
                    </a:cubicBezTo>
                    <a:cubicBezTo>
                      <a:pt x="775" y="303"/>
                      <a:pt x="777" y="306"/>
                      <a:pt x="781" y="306"/>
                    </a:cubicBezTo>
                    <a:cubicBezTo>
                      <a:pt x="784" y="306"/>
                      <a:pt x="787" y="303"/>
                      <a:pt x="787" y="300"/>
                    </a:cubicBezTo>
                    <a:cubicBezTo>
                      <a:pt x="787" y="297"/>
                      <a:pt x="784" y="294"/>
                      <a:pt x="781" y="294"/>
                    </a:cubicBezTo>
                    <a:close/>
                    <a:moveTo>
                      <a:pt x="767" y="307"/>
                    </a:moveTo>
                    <a:cubicBezTo>
                      <a:pt x="764" y="307"/>
                      <a:pt x="761" y="310"/>
                      <a:pt x="761" y="313"/>
                    </a:cubicBezTo>
                    <a:cubicBezTo>
                      <a:pt x="761" y="317"/>
                      <a:pt x="764" y="319"/>
                      <a:pt x="767" y="319"/>
                    </a:cubicBezTo>
                    <a:cubicBezTo>
                      <a:pt x="771" y="319"/>
                      <a:pt x="773" y="317"/>
                      <a:pt x="773" y="313"/>
                    </a:cubicBezTo>
                    <a:cubicBezTo>
                      <a:pt x="773" y="310"/>
                      <a:pt x="771" y="307"/>
                      <a:pt x="767" y="307"/>
                    </a:cubicBezTo>
                    <a:close/>
                    <a:moveTo>
                      <a:pt x="767" y="321"/>
                    </a:moveTo>
                    <a:cubicBezTo>
                      <a:pt x="764" y="321"/>
                      <a:pt x="761" y="323"/>
                      <a:pt x="761" y="327"/>
                    </a:cubicBezTo>
                    <a:cubicBezTo>
                      <a:pt x="761" y="330"/>
                      <a:pt x="764" y="333"/>
                      <a:pt x="767" y="333"/>
                    </a:cubicBezTo>
                    <a:cubicBezTo>
                      <a:pt x="771" y="333"/>
                      <a:pt x="773" y="330"/>
                      <a:pt x="773" y="327"/>
                    </a:cubicBezTo>
                    <a:cubicBezTo>
                      <a:pt x="773" y="323"/>
                      <a:pt x="771" y="321"/>
                      <a:pt x="767" y="321"/>
                    </a:cubicBezTo>
                    <a:close/>
                    <a:moveTo>
                      <a:pt x="767" y="334"/>
                    </a:moveTo>
                    <a:cubicBezTo>
                      <a:pt x="764" y="334"/>
                      <a:pt x="761" y="337"/>
                      <a:pt x="761" y="340"/>
                    </a:cubicBezTo>
                    <a:cubicBezTo>
                      <a:pt x="761" y="343"/>
                      <a:pt x="764" y="346"/>
                      <a:pt x="767" y="346"/>
                    </a:cubicBezTo>
                    <a:cubicBezTo>
                      <a:pt x="771" y="346"/>
                      <a:pt x="773" y="343"/>
                      <a:pt x="773" y="340"/>
                    </a:cubicBezTo>
                    <a:cubicBezTo>
                      <a:pt x="773" y="337"/>
                      <a:pt x="771" y="334"/>
                      <a:pt x="767" y="334"/>
                    </a:cubicBezTo>
                    <a:close/>
                    <a:moveTo>
                      <a:pt x="767" y="347"/>
                    </a:moveTo>
                    <a:cubicBezTo>
                      <a:pt x="764" y="347"/>
                      <a:pt x="761" y="350"/>
                      <a:pt x="761" y="353"/>
                    </a:cubicBezTo>
                    <a:cubicBezTo>
                      <a:pt x="761" y="357"/>
                      <a:pt x="764" y="359"/>
                      <a:pt x="767" y="359"/>
                    </a:cubicBezTo>
                    <a:cubicBezTo>
                      <a:pt x="771" y="359"/>
                      <a:pt x="773" y="357"/>
                      <a:pt x="773" y="353"/>
                    </a:cubicBezTo>
                    <a:cubicBezTo>
                      <a:pt x="773" y="350"/>
                      <a:pt x="771" y="347"/>
                      <a:pt x="767" y="347"/>
                    </a:cubicBezTo>
                    <a:close/>
                    <a:moveTo>
                      <a:pt x="781" y="307"/>
                    </a:moveTo>
                    <a:cubicBezTo>
                      <a:pt x="777" y="307"/>
                      <a:pt x="775" y="310"/>
                      <a:pt x="775" y="313"/>
                    </a:cubicBezTo>
                    <a:cubicBezTo>
                      <a:pt x="775" y="317"/>
                      <a:pt x="777" y="319"/>
                      <a:pt x="781" y="319"/>
                    </a:cubicBezTo>
                    <a:cubicBezTo>
                      <a:pt x="784" y="319"/>
                      <a:pt x="787" y="317"/>
                      <a:pt x="787" y="313"/>
                    </a:cubicBezTo>
                    <a:cubicBezTo>
                      <a:pt x="787" y="310"/>
                      <a:pt x="784" y="307"/>
                      <a:pt x="781" y="307"/>
                    </a:cubicBezTo>
                    <a:close/>
                    <a:moveTo>
                      <a:pt x="781" y="321"/>
                    </a:moveTo>
                    <a:cubicBezTo>
                      <a:pt x="777" y="321"/>
                      <a:pt x="775" y="323"/>
                      <a:pt x="775" y="327"/>
                    </a:cubicBezTo>
                    <a:cubicBezTo>
                      <a:pt x="775" y="330"/>
                      <a:pt x="777" y="333"/>
                      <a:pt x="781" y="333"/>
                    </a:cubicBezTo>
                    <a:cubicBezTo>
                      <a:pt x="784" y="333"/>
                      <a:pt x="787" y="330"/>
                      <a:pt x="787" y="327"/>
                    </a:cubicBezTo>
                    <a:cubicBezTo>
                      <a:pt x="787" y="323"/>
                      <a:pt x="784" y="321"/>
                      <a:pt x="781" y="321"/>
                    </a:cubicBezTo>
                    <a:close/>
                    <a:moveTo>
                      <a:pt x="781" y="334"/>
                    </a:moveTo>
                    <a:cubicBezTo>
                      <a:pt x="777" y="334"/>
                      <a:pt x="775" y="337"/>
                      <a:pt x="775" y="340"/>
                    </a:cubicBezTo>
                    <a:cubicBezTo>
                      <a:pt x="775" y="343"/>
                      <a:pt x="777" y="346"/>
                      <a:pt x="781" y="346"/>
                    </a:cubicBezTo>
                    <a:cubicBezTo>
                      <a:pt x="784" y="346"/>
                      <a:pt x="787" y="343"/>
                      <a:pt x="787" y="340"/>
                    </a:cubicBezTo>
                    <a:cubicBezTo>
                      <a:pt x="787" y="337"/>
                      <a:pt x="784" y="334"/>
                      <a:pt x="781" y="334"/>
                    </a:cubicBezTo>
                    <a:close/>
                    <a:moveTo>
                      <a:pt x="781" y="347"/>
                    </a:moveTo>
                    <a:cubicBezTo>
                      <a:pt x="777" y="347"/>
                      <a:pt x="775" y="350"/>
                      <a:pt x="775" y="353"/>
                    </a:cubicBezTo>
                    <a:cubicBezTo>
                      <a:pt x="775" y="357"/>
                      <a:pt x="777" y="359"/>
                      <a:pt x="781" y="359"/>
                    </a:cubicBezTo>
                    <a:cubicBezTo>
                      <a:pt x="784" y="359"/>
                      <a:pt x="787" y="357"/>
                      <a:pt x="787" y="353"/>
                    </a:cubicBezTo>
                    <a:cubicBezTo>
                      <a:pt x="787" y="350"/>
                      <a:pt x="784" y="347"/>
                      <a:pt x="781" y="347"/>
                    </a:cubicBezTo>
                    <a:close/>
                    <a:moveTo>
                      <a:pt x="767" y="361"/>
                    </a:moveTo>
                    <a:cubicBezTo>
                      <a:pt x="764" y="361"/>
                      <a:pt x="761" y="363"/>
                      <a:pt x="761" y="367"/>
                    </a:cubicBezTo>
                    <a:cubicBezTo>
                      <a:pt x="761" y="370"/>
                      <a:pt x="764" y="373"/>
                      <a:pt x="767" y="373"/>
                    </a:cubicBezTo>
                    <a:cubicBezTo>
                      <a:pt x="771" y="373"/>
                      <a:pt x="773" y="370"/>
                      <a:pt x="773" y="367"/>
                    </a:cubicBezTo>
                    <a:cubicBezTo>
                      <a:pt x="773" y="363"/>
                      <a:pt x="771" y="361"/>
                      <a:pt x="767" y="361"/>
                    </a:cubicBezTo>
                    <a:close/>
                    <a:moveTo>
                      <a:pt x="767" y="374"/>
                    </a:moveTo>
                    <a:cubicBezTo>
                      <a:pt x="764" y="374"/>
                      <a:pt x="761" y="377"/>
                      <a:pt x="761" y="380"/>
                    </a:cubicBezTo>
                    <a:cubicBezTo>
                      <a:pt x="761" y="383"/>
                      <a:pt x="764" y="386"/>
                      <a:pt x="767" y="386"/>
                    </a:cubicBezTo>
                    <a:cubicBezTo>
                      <a:pt x="771" y="386"/>
                      <a:pt x="773" y="383"/>
                      <a:pt x="773" y="380"/>
                    </a:cubicBezTo>
                    <a:cubicBezTo>
                      <a:pt x="773" y="377"/>
                      <a:pt x="771" y="374"/>
                      <a:pt x="767" y="374"/>
                    </a:cubicBezTo>
                    <a:close/>
                    <a:moveTo>
                      <a:pt x="781" y="361"/>
                    </a:moveTo>
                    <a:cubicBezTo>
                      <a:pt x="777" y="361"/>
                      <a:pt x="775" y="363"/>
                      <a:pt x="775" y="367"/>
                    </a:cubicBezTo>
                    <a:cubicBezTo>
                      <a:pt x="775" y="370"/>
                      <a:pt x="777" y="373"/>
                      <a:pt x="781" y="373"/>
                    </a:cubicBezTo>
                    <a:cubicBezTo>
                      <a:pt x="784" y="373"/>
                      <a:pt x="787" y="370"/>
                      <a:pt x="787" y="367"/>
                    </a:cubicBezTo>
                    <a:cubicBezTo>
                      <a:pt x="787" y="363"/>
                      <a:pt x="784" y="361"/>
                      <a:pt x="781" y="361"/>
                    </a:cubicBezTo>
                    <a:close/>
                    <a:moveTo>
                      <a:pt x="781" y="374"/>
                    </a:moveTo>
                    <a:cubicBezTo>
                      <a:pt x="777" y="374"/>
                      <a:pt x="775" y="377"/>
                      <a:pt x="775" y="380"/>
                    </a:cubicBezTo>
                    <a:cubicBezTo>
                      <a:pt x="775" y="383"/>
                      <a:pt x="777" y="386"/>
                      <a:pt x="781" y="386"/>
                    </a:cubicBezTo>
                    <a:cubicBezTo>
                      <a:pt x="784" y="386"/>
                      <a:pt x="787" y="383"/>
                      <a:pt x="787" y="380"/>
                    </a:cubicBezTo>
                    <a:cubicBezTo>
                      <a:pt x="787" y="377"/>
                      <a:pt x="784" y="374"/>
                      <a:pt x="781" y="374"/>
                    </a:cubicBezTo>
                    <a:close/>
                    <a:moveTo>
                      <a:pt x="794" y="120"/>
                    </a:moveTo>
                    <a:cubicBezTo>
                      <a:pt x="791" y="120"/>
                      <a:pt x="788" y="123"/>
                      <a:pt x="788" y="126"/>
                    </a:cubicBezTo>
                    <a:cubicBezTo>
                      <a:pt x="788" y="130"/>
                      <a:pt x="791" y="132"/>
                      <a:pt x="794" y="132"/>
                    </a:cubicBezTo>
                    <a:cubicBezTo>
                      <a:pt x="797" y="132"/>
                      <a:pt x="800" y="130"/>
                      <a:pt x="800" y="126"/>
                    </a:cubicBezTo>
                    <a:cubicBezTo>
                      <a:pt x="800" y="123"/>
                      <a:pt x="797" y="120"/>
                      <a:pt x="794" y="120"/>
                    </a:cubicBezTo>
                    <a:close/>
                    <a:moveTo>
                      <a:pt x="794" y="134"/>
                    </a:moveTo>
                    <a:cubicBezTo>
                      <a:pt x="791" y="134"/>
                      <a:pt x="788" y="136"/>
                      <a:pt x="788" y="140"/>
                    </a:cubicBezTo>
                    <a:cubicBezTo>
                      <a:pt x="788" y="143"/>
                      <a:pt x="791" y="146"/>
                      <a:pt x="794" y="146"/>
                    </a:cubicBezTo>
                    <a:cubicBezTo>
                      <a:pt x="797" y="146"/>
                      <a:pt x="800" y="143"/>
                      <a:pt x="800" y="140"/>
                    </a:cubicBezTo>
                    <a:cubicBezTo>
                      <a:pt x="800" y="136"/>
                      <a:pt x="797" y="134"/>
                      <a:pt x="794" y="134"/>
                    </a:cubicBezTo>
                    <a:close/>
                    <a:moveTo>
                      <a:pt x="807" y="134"/>
                    </a:moveTo>
                    <a:cubicBezTo>
                      <a:pt x="804" y="134"/>
                      <a:pt x="801" y="136"/>
                      <a:pt x="801" y="140"/>
                    </a:cubicBezTo>
                    <a:cubicBezTo>
                      <a:pt x="801" y="143"/>
                      <a:pt x="804" y="146"/>
                      <a:pt x="807" y="146"/>
                    </a:cubicBezTo>
                    <a:cubicBezTo>
                      <a:pt x="811" y="146"/>
                      <a:pt x="813" y="143"/>
                      <a:pt x="813" y="140"/>
                    </a:cubicBezTo>
                    <a:cubicBezTo>
                      <a:pt x="813" y="136"/>
                      <a:pt x="811" y="134"/>
                      <a:pt x="807" y="134"/>
                    </a:cubicBezTo>
                    <a:close/>
                    <a:moveTo>
                      <a:pt x="794" y="147"/>
                    </a:moveTo>
                    <a:cubicBezTo>
                      <a:pt x="791" y="147"/>
                      <a:pt x="788" y="150"/>
                      <a:pt x="788" y="153"/>
                    </a:cubicBezTo>
                    <a:cubicBezTo>
                      <a:pt x="788" y="156"/>
                      <a:pt x="791" y="159"/>
                      <a:pt x="794" y="159"/>
                    </a:cubicBezTo>
                    <a:cubicBezTo>
                      <a:pt x="797" y="159"/>
                      <a:pt x="800" y="156"/>
                      <a:pt x="800" y="153"/>
                    </a:cubicBezTo>
                    <a:cubicBezTo>
                      <a:pt x="800" y="150"/>
                      <a:pt x="797" y="147"/>
                      <a:pt x="794" y="147"/>
                    </a:cubicBezTo>
                    <a:close/>
                    <a:moveTo>
                      <a:pt x="794" y="160"/>
                    </a:moveTo>
                    <a:cubicBezTo>
                      <a:pt x="791" y="160"/>
                      <a:pt x="788" y="163"/>
                      <a:pt x="788" y="166"/>
                    </a:cubicBezTo>
                    <a:cubicBezTo>
                      <a:pt x="788" y="170"/>
                      <a:pt x="791" y="172"/>
                      <a:pt x="794" y="172"/>
                    </a:cubicBezTo>
                    <a:cubicBezTo>
                      <a:pt x="797" y="172"/>
                      <a:pt x="800" y="170"/>
                      <a:pt x="800" y="166"/>
                    </a:cubicBezTo>
                    <a:cubicBezTo>
                      <a:pt x="800" y="163"/>
                      <a:pt x="797" y="160"/>
                      <a:pt x="794" y="160"/>
                    </a:cubicBezTo>
                    <a:close/>
                    <a:moveTo>
                      <a:pt x="794" y="174"/>
                    </a:moveTo>
                    <a:cubicBezTo>
                      <a:pt x="791" y="174"/>
                      <a:pt x="788" y="176"/>
                      <a:pt x="788" y="180"/>
                    </a:cubicBezTo>
                    <a:cubicBezTo>
                      <a:pt x="788" y="183"/>
                      <a:pt x="791" y="186"/>
                      <a:pt x="794" y="186"/>
                    </a:cubicBezTo>
                    <a:cubicBezTo>
                      <a:pt x="797" y="186"/>
                      <a:pt x="800" y="183"/>
                      <a:pt x="800" y="180"/>
                    </a:cubicBezTo>
                    <a:cubicBezTo>
                      <a:pt x="800" y="176"/>
                      <a:pt x="797" y="174"/>
                      <a:pt x="794" y="174"/>
                    </a:cubicBezTo>
                    <a:close/>
                    <a:moveTo>
                      <a:pt x="807" y="147"/>
                    </a:moveTo>
                    <a:cubicBezTo>
                      <a:pt x="804" y="147"/>
                      <a:pt x="801" y="150"/>
                      <a:pt x="801" y="153"/>
                    </a:cubicBezTo>
                    <a:cubicBezTo>
                      <a:pt x="801" y="156"/>
                      <a:pt x="804" y="159"/>
                      <a:pt x="807" y="159"/>
                    </a:cubicBezTo>
                    <a:cubicBezTo>
                      <a:pt x="811" y="159"/>
                      <a:pt x="813" y="156"/>
                      <a:pt x="813" y="153"/>
                    </a:cubicBezTo>
                    <a:cubicBezTo>
                      <a:pt x="813" y="150"/>
                      <a:pt x="811" y="147"/>
                      <a:pt x="807" y="147"/>
                    </a:cubicBezTo>
                    <a:close/>
                    <a:moveTo>
                      <a:pt x="807" y="160"/>
                    </a:moveTo>
                    <a:cubicBezTo>
                      <a:pt x="804" y="160"/>
                      <a:pt x="801" y="163"/>
                      <a:pt x="801" y="166"/>
                    </a:cubicBezTo>
                    <a:cubicBezTo>
                      <a:pt x="801" y="170"/>
                      <a:pt x="804" y="172"/>
                      <a:pt x="807" y="172"/>
                    </a:cubicBezTo>
                    <a:cubicBezTo>
                      <a:pt x="811" y="172"/>
                      <a:pt x="813" y="170"/>
                      <a:pt x="813" y="166"/>
                    </a:cubicBezTo>
                    <a:cubicBezTo>
                      <a:pt x="813" y="163"/>
                      <a:pt x="811" y="160"/>
                      <a:pt x="807" y="160"/>
                    </a:cubicBezTo>
                    <a:close/>
                    <a:moveTo>
                      <a:pt x="807" y="174"/>
                    </a:moveTo>
                    <a:cubicBezTo>
                      <a:pt x="804" y="174"/>
                      <a:pt x="801" y="176"/>
                      <a:pt x="801" y="180"/>
                    </a:cubicBezTo>
                    <a:cubicBezTo>
                      <a:pt x="801" y="183"/>
                      <a:pt x="804" y="186"/>
                      <a:pt x="807" y="186"/>
                    </a:cubicBezTo>
                    <a:cubicBezTo>
                      <a:pt x="811" y="186"/>
                      <a:pt x="813" y="183"/>
                      <a:pt x="813" y="180"/>
                    </a:cubicBezTo>
                    <a:cubicBezTo>
                      <a:pt x="813" y="176"/>
                      <a:pt x="811" y="174"/>
                      <a:pt x="807" y="174"/>
                    </a:cubicBezTo>
                    <a:close/>
                    <a:moveTo>
                      <a:pt x="807" y="187"/>
                    </a:moveTo>
                    <a:cubicBezTo>
                      <a:pt x="804" y="187"/>
                      <a:pt x="801" y="190"/>
                      <a:pt x="801" y="193"/>
                    </a:cubicBezTo>
                    <a:cubicBezTo>
                      <a:pt x="801" y="196"/>
                      <a:pt x="804" y="199"/>
                      <a:pt x="807" y="199"/>
                    </a:cubicBezTo>
                    <a:cubicBezTo>
                      <a:pt x="811" y="199"/>
                      <a:pt x="813" y="196"/>
                      <a:pt x="813" y="193"/>
                    </a:cubicBezTo>
                    <a:cubicBezTo>
                      <a:pt x="813" y="190"/>
                      <a:pt x="811" y="187"/>
                      <a:pt x="807" y="187"/>
                    </a:cubicBezTo>
                    <a:close/>
                    <a:moveTo>
                      <a:pt x="794" y="200"/>
                    </a:moveTo>
                    <a:cubicBezTo>
                      <a:pt x="791" y="200"/>
                      <a:pt x="788" y="203"/>
                      <a:pt x="788" y="206"/>
                    </a:cubicBezTo>
                    <a:cubicBezTo>
                      <a:pt x="788" y="210"/>
                      <a:pt x="791" y="212"/>
                      <a:pt x="794" y="212"/>
                    </a:cubicBezTo>
                    <a:cubicBezTo>
                      <a:pt x="797" y="212"/>
                      <a:pt x="800" y="210"/>
                      <a:pt x="800" y="206"/>
                    </a:cubicBezTo>
                    <a:cubicBezTo>
                      <a:pt x="800" y="203"/>
                      <a:pt x="797" y="200"/>
                      <a:pt x="794" y="200"/>
                    </a:cubicBezTo>
                    <a:close/>
                    <a:moveTo>
                      <a:pt x="794" y="214"/>
                    </a:moveTo>
                    <a:cubicBezTo>
                      <a:pt x="791" y="214"/>
                      <a:pt x="788" y="217"/>
                      <a:pt x="788" y="220"/>
                    </a:cubicBezTo>
                    <a:cubicBezTo>
                      <a:pt x="788" y="223"/>
                      <a:pt x="791" y="226"/>
                      <a:pt x="794" y="226"/>
                    </a:cubicBezTo>
                    <a:cubicBezTo>
                      <a:pt x="797" y="226"/>
                      <a:pt x="800" y="223"/>
                      <a:pt x="800" y="220"/>
                    </a:cubicBezTo>
                    <a:cubicBezTo>
                      <a:pt x="800" y="217"/>
                      <a:pt x="797" y="214"/>
                      <a:pt x="794" y="214"/>
                    </a:cubicBezTo>
                    <a:close/>
                    <a:moveTo>
                      <a:pt x="794" y="241"/>
                    </a:moveTo>
                    <a:cubicBezTo>
                      <a:pt x="791" y="241"/>
                      <a:pt x="788" y="243"/>
                      <a:pt x="788" y="247"/>
                    </a:cubicBezTo>
                    <a:cubicBezTo>
                      <a:pt x="788" y="250"/>
                      <a:pt x="791" y="253"/>
                      <a:pt x="794" y="253"/>
                    </a:cubicBezTo>
                    <a:cubicBezTo>
                      <a:pt x="797" y="253"/>
                      <a:pt x="800" y="250"/>
                      <a:pt x="800" y="247"/>
                    </a:cubicBezTo>
                    <a:cubicBezTo>
                      <a:pt x="800" y="243"/>
                      <a:pt x="797" y="241"/>
                      <a:pt x="794" y="241"/>
                    </a:cubicBezTo>
                    <a:close/>
                    <a:moveTo>
                      <a:pt x="807" y="200"/>
                    </a:moveTo>
                    <a:cubicBezTo>
                      <a:pt x="804" y="200"/>
                      <a:pt x="801" y="203"/>
                      <a:pt x="801" y="206"/>
                    </a:cubicBezTo>
                    <a:cubicBezTo>
                      <a:pt x="801" y="210"/>
                      <a:pt x="804" y="212"/>
                      <a:pt x="807" y="212"/>
                    </a:cubicBezTo>
                    <a:cubicBezTo>
                      <a:pt x="811" y="212"/>
                      <a:pt x="813" y="210"/>
                      <a:pt x="813" y="206"/>
                    </a:cubicBezTo>
                    <a:cubicBezTo>
                      <a:pt x="813" y="203"/>
                      <a:pt x="811" y="200"/>
                      <a:pt x="807" y="200"/>
                    </a:cubicBezTo>
                    <a:close/>
                    <a:moveTo>
                      <a:pt x="807" y="214"/>
                    </a:moveTo>
                    <a:cubicBezTo>
                      <a:pt x="804" y="214"/>
                      <a:pt x="801" y="217"/>
                      <a:pt x="801" y="220"/>
                    </a:cubicBezTo>
                    <a:cubicBezTo>
                      <a:pt x="801" y="223"/>
                      <a:pt x="804" y="226"/>
                      <a:pt x="807" y="226"/>
                    </a:cubicBezTo>
                    <a:cubicBezTo>
                      <a:pt x="811" y="226"/>
                      <a:pt x="813" y="223"/>
                      <a:pt x="813" y="220"/>
                    </a:cubicBezTo>
                    <a:cubicBezTo>
                      <a:pt x="813" y="217"/>
                      <a:pt x="811" y="214"/>
                      <a:pt x="807" y="214"/>
                    </a:cubicBezTo>
                    <a:close/>
                    <a:moveTo>
                      <a:pt x="807" y="227"/>
                    </a:moveTo>
                    <a:cubicBezTo>
                      <a:pt x="804" y="227"/>
                      <a:pt x="801" y="230"/>
                      <a:pt x="801" y="233"/>
                    </a:cubicBezTo>
                    <a:cubicBezTo>
                      <a:pt x="801" y="237"/>
                      <a:pt x="804" y="239"/>
                      <a:pt x="807" y="239"/>
                    </a:cubicBezTo>
                    <a:cubicBezTo>
                      <a:pt x="811" y="239"/>
                      <a:pt x="813" y="237"/>
                      <a:pt x="813" y="233"/>
                    </a:cubicBezTo>
                    <a:cubicBezTo>
                      <a:pt x="813" y="230"/>
                      <a:pt x="811" y="227"/>
                      <a:pt x="807" y="227"/>
                    </a:cubicBezTo>
                    <a:close/>
                    <a:moveTo>
                      <a:pt x="807" y="241"/>
                    </a:moveTo>
                    <a:cubicBezTo>
                      <a:pt x="804" y="241"/>
                      <a:pt x="801" y="243"/>
                      <a:pt x="801" y="247"/>
                    </a:cubicBezTo>
                    <a:cubicBezTo>
                      <a:pt x="801" y="250"/>
                      <a:pt x="804" y="253"/>
                      <a:pt x="807" y="253"/>
                    </a:cubicBezTo>
                    <a:cubicBezTo>
                      <a:pt x="811" y="253"/>
                      <a:pt x="813" y="250"/>
                      <a:pt x="813" y="247"/>
                    </a:cubicBezTo>
                    <a:cubicBezTo>
                      <a:pt x="813" y="243"/>
                      <a:pt x="811" y="241"/>
                      <a:pt x="807" y="241"/>
                    </a:cubicBezTo>
                    <a:close/>
                    <a:moveTo>
                      <a:pt x="794" y="254"/>
                    </a:moveTo>
                    <a:cubicBezTo>
                      <a:pt x="791" y="254"/>
                      <a:pt x="788" y="257"/>
                      <a:pt x="788" y="260"/>
                    </a:cubicBezTo>
                    <a:cubicBezTo>
                      <a:pt x="788" y="263"/>
                      <a:pt x="791" y="266"/>
                      <a:pt x="794" y="266"/>
                    </a:cubicBezTo>
                    <a:cubicBezTo>
                      <a:pt x="797" y="266"/>
                      <a:pt x="800" y="263"/>
                      <a:pt x="800" y="260"/>
                    </a:cubicBezTo>
                    <a:cubicBezTo>
                      <a:pt x="800" y="257"/>
                      <a:pt x="797" y="254"/>
                      <a:pt x="794" y="254"/>
                    </a:cubicBezTo>
                    <a:close/>
                    <a:moveTo>
                      <a:pt x="794" y="267"/>
                    </a:moveTo>
                    <a:cubicBezTo>
                      <a:pt x="791" y="267"/>
                      <a:pt x="788" y="270"/>
                      <a:pt x="788" y="273"/>
                    </a:cubicBezTo>
                    <a:cubicBezTo>
                      <a:pt x="788" y="277"/>
                      <a:pt x="791" y="279"/>
                      <a:pt x="794" y="279"/>
                    </a:cubicBezTo>
                    <a:cubicBezTo>
                      <a:pt x="797" y="279"/>
                      <a:pt x="800" y="277"/>
                      <a:pt x="800" y="273"/>
                    </a:cubicBezTo>
                    <a:cubicBezTo>
                      <a:pt x="800" y="270"/>
                      <a:pt x="797" y="267"/>
                      <a:pt x="794" y="267"/>
                    </a:cubicBezTo>
                    <a:close/>
                    <a:moveTo>
                      <a:pt x="794" y="281"/>
                    </a:moveTo>
                    <a:cubicBezTo>
                      <a:pt x="791" y="281"/>
                      <a:pt x="788" y="283"/>
                      <a:pt x="788" y="287"/>
                    </a:cubicBezTo>
                    <a:cubicBezTo>
                      <a:pt x="788" y="290"/>
                      <a:pt x="791" y="293"/>
                      <a:pt x="794" y="293"/>
                    </a:cubicBezTo>
                    <a:cubicBezTo>
                      <a:pt x="797" y="293"/>
                      <a:pt x="800" y="290"/>
                      <a:pt x="800" y="287"/>
                    </a:cubicBezTo>
                    <a:cubicBezTo>
                      <a:pt x="800" y="283"/>
                      <a:pt x="797" y="281"/>
                      <a:pt x="794" y="281"/>
                    </a:cubicBezTo>
                    <a:close/>
                    <a:moveTo>
                      <a:pt x="794" y="294"/>
                    </a:moveTo>
                    <a:cubicBezTo>
                      <a:pt x="791" y="294"/>
                      <a:pt x="788" y="297"/>
                      <a:pt x="788" y="300"/>
                    </a:cubicBezTo>
                    <a:cubicBezTo>
                      <a:pt x="788" y="303"/>
                      <a:pt x="791" y="306"/>
                      <a:pt x="794" y="306"/>
                    </a:cubicBezTo>
                    <a:cubicBezTo>
                      <a:pt x="797" y="306"/>
                      <a:pt x="800" y="303"/>
                      <a:pt x="800" y="300"/>
                    </a:cubicBezTo>
                    <a:cubicBezTo>
                      <a:pt x="800" y="297"/>
                      <a:pt x="797" y="294"/>
                      <a:pt x="794" y="294"/>
                    </a:cubicBezTo>
                    <a:close/>
                    <a:moveTo>
                      <a:pt x="807" y="254"/>
                    </a:moveTo>
                    <a:cubicBezTo>
                      <a:pt x="804" y="254"/>
                      <a:pt x="801" y="257"/>
                      <a:pt x="801" y="260"/>
                    </a:cubicBezTo>
                    <a:cubicBezTo>
                      <a:pt x="801" y="263"/>
                      <a:pt x="804" y="266"/>
                      <a:pt x="807" y="266"/>
                    </a:cubicBezTo>
                    <a:cubicBezTo>
                      <a:pt x="811" y="266"/>
                      <a:pt x="813" y="263"/>
                      <a:pt x="813" y="260"/>
                    </a:cubicBezTo>
                    <a:cubicBezTo>
                      <a:pt x="813" y="257"/>
                      <a:pt x="811" y="254"/>
                      <a:pt x="807" y="254"/>
                    </a:cubicBezTo>
                    <a:close/>
                    <a:moveTo>
                      <a:pt x="807" y="267"/>
                    </a:moveTo>
                    <a:cubicBezTo>
                      <a:pt x="804" y="267"/>
                      <a:pt x="801" y="270"/>
                      <a:pt x="801" y="273"/>
                    </a:cubicBezTo>
                    <a:cubicBezTo>
                      <a:pt x="801" y="277"/>
                      <a:pt x="804" y="279"/>
                      <a:pt x="807" y="279"/>
                    </a:cubicBezTo>
                    <a:cubicBezTo>
                      <a:pt x="811" y="279"/>
                      <a:pt x="813" y="277"/>
                      <a:pt x="813" y="273"/>
                    </a:cubicBezTo>
                    <a:cubicBezTo>
                      <a:pt x="813" y="270"/>
                      <a:pt x="811" y="267"/>
                      <a:pt x="807" y="267"/>
                    </a:cubicBezTo>
                    <a:close/>
                    <a:moveTo>
                      <a:pt x="807" y="281"/>
                    </a:moveTo>
                    <a:cubicBezTo>
                      <a:pt x="804" y="281"/>
                      <a:pt x="801" y="283"/>
                      <a:pt x="801" y="287"/>
                    </a:cubicBezTo>
                    <a:cubicBezTo>
                      <a:pt x="801" y="290"/>
                      <a:pt x="804" y="293"/>
                      <a:pt x="807" y="293"/>
                    </a:cubicBezTo>
                    <a:cubicBezTo>
                      <a:pt x="811" y="293"/>
                      <a:pt x="813" y="290"/>
                      <a:pt x="813" y="287"/>
                    </a:cubicBezTo>
                    <a:cubicBezTo>
                      <a:pt x="813" y="283"/>
                      <a:pt x="811" y="281"/>
                      <a:pt x="807" y="281"/>
                    </a:cubicBezTo>
                    <a:close/>
                    <a:moveTo>
                      <a:pt x="807" y="294"/>
                    </a:moveTo>
                    <a:cubicBezTo>
                      <a:pt x="804" y="294"/>
                      <a:pt x="801" y="297"/>
                      <a:pt x="801" y="300"/>
                    </a:cubicBezTo>
                    <a:cubicBezTo>
                      <a:pt x="801" y="303"/>
                      <a:pt x="804" y="306"/>
                      <a:pt x="807" y="306"/>
                    </a:cubicBezTo>
                    <a:cubicBezTo>
                      <a:pt x="811" y="306"/>
                      <a:pt x="813" y="303"/>
                      <a:pt x="813" y="300"/>
                    </a:cubicBezTo>
                    <a:cubicBezTo>
                      <a:pt x="813" y="297"/>
                      <a:pt x="811" y="294"/>
                      <a:pt x="807" y="294"/>
                    </a:cubicBezTo>
                    <a:close/>
                    <a:moveTo>
                      <a:pt x="794" y="307"/>
                    </a:moveTo>
                    <a:cubicBezTo>
                      <a:pt x="791" y="307"/>
                      <a:pt x="788" y="310"/>
                      <a:pt x="788" y="313"/>
                    </a:cubicBezTo>
                    <a:cubicBezTo>
                      <a:pt x="788" y="317"/>
                      <a:pt x="791" y="319"/>
                      <a:pt x="794" y="319"/>
                    </a:cubicBezTo>
                    <a:cubicBezTo>
                      <a:pt x="797" y="319"/>
                      <a:pt x="800" y="317"/>
                      <a:pt x="800" y="313"/>
                    </a:cubicBezTo>
                    <a:cubicBezTo>
                      <a:pt x="800" y="310"/>
                      <a:pt x="797" y="307"/>
                      <a:pt x="794" y="307"/>
                    </a:cubicBezTo>
                    <a:close/>
                    <a:moveTo>
                      <a:pt x="794" y="321"/>
                    </a:moveTo>
                    <a:cubicBezTo>
                      <a:pt x="791" y="321"/>
                      <a:pt x="788" y="323"/>
                      <a:pt x="788" y="327"/>
                    </a:cubicBezTo>
                    <a:cubicBezTo>
                      <a:pt x="788" y="330"/>
                      <a:pt x="791" y="333"/>
                      <a:pt x="794" y="333"/>
                    </a:cubicBezTo>
                    <a:cubicBezTo>
                      <a:pt x="797" y="333"/>
                      <a:pt x="800" y="330"/>
                      <a:pt x="800" y="327"/>
                    </a:cubicBezTo>
                    <a:cubicBezTo>
                      <a:pt x="800" y="323"/>
                      <a:pt x="797" y="321"/>
                      <a:pt x="794" y="321"/>
                    </a:cubicBezTo>
                    <a:close/>
                    <a:moveTo>
                      <a:pt x="794" y="334"/>
                    </a:moveTo>
                    <a:cubicBezTo>
                      <a:pt x="791" y="334"/>
                      <a:pt x="788" y="337"/>
                      <a:pt x="788" y="340"/>
                    </a:cubicBezTo>
                    <a:cubicBezTo>
                      <a:pt x="788" y="343"/>
                      <a:pt x="791" y="346"/>
                      <a:pt x="794" y="346"/>
                    </a:cubicBezTo>
                    <a:cubicBezTo>
                      <a:pt x="797" y="346"/>
                      <a:pt x="800" y="343"/>
                      <a:pt x="800" y="340"/>
                    </a:cubicBezTo>
                    <a:cubicBezTo>
                      <a:pt x="800" y="337"/>
                      <a:pt x="797" y="334"/>
                      <a:pt x="794" y="334"/>
                    </a:cubicBezTo>
                    <a:close/>
                    <a:moveTo>
                      <a:pt x="794" y="347"/>
                    </a:moveTo>
                    <a:cubicBezTo>
                      <a:pt x="791" y="347"/>
                      <a:pt x="788" y="350"/>
                      <a:pt x="788" y="353"/>
                    </a:cubicBezTo>
                    <a:cubicBezTo>
                      <a:pt x="788" y="357"/>
                      <a:pt x="791" y="359"/>
                      <a:pt x="794" y="359"/>
                    </a:cubicBezTo>
                    <a:cubicBezTo>
                      <a:pt x="797" y="359"/>
                      <a:pt x="800" y="357"/>
                      <a:pt x="800" y="353"/>
                    </a:cubicBezTo>
                    <a:cubicBezTo>
                      <a:pt x="800" y="350"/>
                      <a:pt x="797" y="347"/>
                      <a:pt x="794" y="347"/>
                    </a:cubicBezTo>
                    <a:close/>
                    <a:moveTo>
                      <a:pt x="807" y="307"/>
                    </a:moveTo>
                    <a:cubicBezTo>
                      <a:pt x="804" y="307"/>
                      <a:pt x="801" y="310"/>
                      <a:pt x="801" y="313"/>
                    </a:cubicBezTo>
                    <a:cubicBezTo>
                      <a:pt x="801" y="317"/>
                      <a:pt x="804" y="319"/>
                      <a:pt x="807" y="319"/>
                    </a:cubicBezTo>
                    <a:cubicBezTo>
                      <a:pt x="811" y="319"/>
                      <a:pt x="813" y="317"/>
                      <a:pt x="813" y="313"/>
                    </a:cubicBezTo>
                    <a:cubicBezTo>
                      <a:pt x="813" y="310"/>
                      <a:pt x="811" y="307"/>
                      <a:pt x="807" y="307"/>
                    </a:cubicBezTo>
                    <a:close/>
                    <a:moveTo>
                      <a:pt x="807" y="321"/>
                    </a:moveTo>
                    <a:cubicBezTo>
                      <a:pt x="804" y="321"/>
                      <a:pt x="801" y="323"/>
                      <a:pt x="801" y="327"/>
                    </a:cubicBezTo>
                    <a:cubicBezTo>
                      <a:pt x="801" y="330"/>
                      <a:pt x="804" y="333"/>
                      <a:pt x="807" y="333"/>
                    </a:cubicBezTo>
                    <a:cubicBezTo>
                      <a:pt x="811" y="333"/>
                      <a:pt x="813" y="330"/>
                      <a:pt x="813" y="327"/>
                    </a:cubicBezTo>
                    <a:cubicBezTo>
                      <a:pt x="813" y="323"/>
                      <a:pt x="811" y="321"/>
                      <a:pt x="807" y="321"/>
                    </a:cubicBezTo>
                    <a:close/>
                    <a:moveTo>
                      <a:pt x="807" y="334"/>
                    </a:moveTo>
                    <a:cubicBezTo>
                      <a:pt x="804" y="334"/>
                      <a:pt x="801" y="337"/>
                      <a:pt x="801" y="340"/>
                    </a:cubicBezTo>
                    <a:cubicBezTo>
                      <a:pt x="801" y="343"/>
                      <a:pt x="804" y="346"/>
                      <a:pt x="807" y="346"/>
                    </a:cubicBezTo>
                    <a:cubicBezTo>
                      <a:pt x="811" y="346"/>
                      <a:pt x="813" y="343"/>
                      <a:pt x="813" y="340"/>
                    </a:cubicBezTo>
                    <a:cubicBezTo>
                      <a:pt x="813" y="337"/>
                      <a:pt x="811" y="334"/>
                      <a:pt x="807" y="334"/>
                    </a:cubicBezTo>
                    <a:close/>
                    <a:moveTo>
                      <a:pt x="807" y="347"/>
                    </a:moveTo>
                    <a:cubicBezTo>
                      <a:pt x="804" y="347"/>
                      <a:pt x="801" y="350"/>
                      <a:pt x="801" y="353"/>
                    </a:cubicBezTo>
                    <a:cubicBezTo>
                      <a:pt x="801" y="357"/>
                      <a:pt x="804" y="359"/>
                      <a:pt x="807" y="359"/>
                    </a:cubicBezTo>
                    <a:cubicBezTo>
                      <a:pt x="811" y="359"/>
                      <a:pt x="813" y="357"/>
                      <a:pt x="813" y="353"/>
                    </a:cubicBezTo>
                    <a:cubicBezTo>
                      <a:pt x="813" y="350"/>
                      <a:pt x="811" y="347"/>
                      <a:pt x="807" y="347"/>
                    </a:cubicBezTo>
                    <a:close/>
                    <a:moveTo>
                      <a:pt x="794" y="361"/>
                    </a:moveTo>
                    <a:cubicBezTo>
                      <a:pt x="791" y="361"/>
                      <a:pt x="788" y="363"/>
                      <a:pt x="788" y="367"/>
                    </a:cubicBezTo>
                    <a:cubicBezTo>
                      <a:pt x="788" y="370"/>
                      <a:pt x="791" y="373"/>
                      <a:pt x="794" y="373"/>
                    </a:cubicBezTo>
                    <a:cubicBezTo>
                      <a:pt x="797" y="373"/>
                      <a:pt x="800" y="370"/>
                      <a:pt x="800" y="367"/>
                    </a:cubicBezTo>
                    <a:cubicBezTo>
                      <a:pt x="800" y="363"/>
                      <a:pt x="797" y="361"/>
                      <a:pt x="794" y="361"/>
                    </a:cubicBezTo>
                    <a:close/>
                    <a:moveTo>
                      <a:pt x="794" y="374"/>
                    </a:moveTo>
                    <a:cubicBezTo>
                      <a:pt x="791" y="374"/>
                      <a:pt x="788" y="377"/>
                      <a:pt x="788" y="380"/>
                    </a:cubicBezTo>
                    <a:cubicBezTo>
                      <a:pt x="788" y="383"/>
                      <a:pt x="791" y="386"/>
                      <a:pt x="794" y="386"/>
                    </a:cubicBezTo>
                    <a:cubicBezTo>
                      <a:pt x="797" y="386"/>
                      <a:pt x="800" y="383"/>
                      <a:pt x="800" y="380"/>
                    </a:cubicBezTo>
                    <a:cubicBezTo>
                      <a:pt x="800" y="377"/>
                      <a:pt x="797" y="374"/>
                      <a:pt x="794" y="374"/>
                    </a:cubicBezTo>
                    <a:close/>
                    <a:moveTo>
                      <a:pt x="807" y="361"/>
                    </a:moveTo>
                    <a:cubicBezTo>
                      <a:pt x="804" y="361"/>
                      <a:pt x="801" y="363"/>
                      <a:pt x="801" y="367"/>
                    </a:cubicBezTo>
                    <a:cubicBezTo>
                      <a:pt x="801" y="370"/>
                      <a:pt x="804" y="373"/>
                      <a:pt x="807" y="373"/>
                    </a:cubicBezTo>
                    <a:cubicBezTo>
                      <a:pt x="811" y="373"/>
                      <a:pt x="813" y="370"/>
                      <a:pt x="813" y="367"/>
                    </a:cubicBezTo>
                    <a:cubicBezTo>
                      <a:pt x="813" y="363"/>
                      <a:pt x="811" y="361"/>
                      <a:pt x="807" y="361"/>
                    </a:cubicBezTo>
                    <a:close/>
                    <a:moveTo>
                      <a:pt x="807" y="374"/>
                    </a:moveTo>
                    <a:cubicBezTo>
                      <a:pt x="804" y="374"/>
                      <a:pt x="801" y="377"/>
                      <a:pt x="801" y="380"/>
                    </a:cubicBezTo>
                    <a:cubicBezTo>
                      <a:pt x="801" y="383"/>
                      <a:pt x="804" y="386"/>
                      <a:pt x="807" y="386"/>
                    </a:cubicBezTo>
                    <a:cubicBezTo>
                      <a:pt x="811" y="386"/>
                      <a:pt x="813" y="383"/>
                      <a:pt x="813" y="380"/>
                    </a:cubicBezTo>
                    <a:cubicBezTo>
                      <a:pt x="813" y="377"/>
                      <a:pt x="811" y="374"/>
                      <a:pt x="807" y="374"/>
                    </a:cubicBezTo>
                    <a:close/>
                    <a:moveTo>
                      <a:pt x="821" y="160"/>
                    </a:moveTo>
                    <a:cubicBezTo>
                      <a:pt x="817" y="160"/>
                      <a:pt x="815" y="163"/>
                      <a:pt x="815" y="166"/>
                    </a:cubicBezTo>
                    <a:cubicBezTo>
                      <a:pt x="815" y="170"/>
                      <a:pt x="817" y="172"/>
                      <a:pt x="821" y="172"/>
                    </a:cubicBezTo>
                    <a:cubicBezTo>
                      <a:pt x="824" y="172"/>
                      <a:pt x="827" y="170"/>
                      <a:pt x="827" y="166"/>
                    </a:cubicBezTo>
                    <a:cubicBezTo>
                      <a:pt x="827" y="163"/>
                      <a:pt x="824" y="160"/>
                      <a:pt x="821" y="160"/>
                    </a:cubicBezTo>
                    <a:close/>
                    <a:moveTo>
                      <a:pt x="821" y="174"/>
                    </a:moveTo>
                    <a:cubicBezTo>
                      <a:pt x="817" y="174"/>
                      <a:pt x="815" y="176"/>
                      <a:pt x="815" y="180"/>
                    </a:cubicBezTo>
                    <a:cubicBezTo>
                      <a:pt x="815" y="183"/>
                      <a:pt x="817" y="186"/>
                      <a:pt x="821" y="186"/>
                    </a:cubicBezTo>
                    <a:cubicBezTo>
                      <a:pt x="824" y="186"/>
                      <a:pt x="827" y="183"/>
                      <a:pt x="827" y="180"/>
                    </a:cubicBezTo>
                    <a:cubicBezTo>
                      <a:pt x="827" y="176"/>
                      <a:pt x="824" y="174"/>
                      <a:pt x="821" y="174"/>
                    </a:cubicBezTo>
                    <a:close/>
                    <a:moveTo>
                      <a:pt x="821" y="187"/>
                    </a:moveTo>
                    <a:cubicBezTo>
                      <a:pt x="817" y="187"/>
                      <a:pt x="815" y="190"/>
                      <a:pt x="815" y="193"/>
                    </a:cubicBezTo>
                    <a:cubicBezTo>
                      <a:pt x="815" y="196"/>
                      <a:pt x="817" y="199"/>
                      <a:pt x="821" y="199"/>
                    </a:cubicBezTo>
                    <a:cubicBezTo>
                      <a:pt x="824" y="199"/>
                      <a:pt x="827" y="196"/>
                      <a:pt x="827" y="193"/>
                    </a:cubicBezTo>
                    <a:cubicBezTo>
                      <a:pt x="827" y="190"/>
                      <a:pt x="824" y="187"/>
                      <a:pt x="821" y="187"/>
                    </a:cubicBezTo>
                    <a:close/>
                    <a:moveTo>
                      <a:pt x="834" y="147"/>
                    </a:moveTo>
                    <a:cubicBezTo>
                      <a:pt x="831" y="147"/>
                      <a:pt x="828" y="150"/>
                      <a:pt x="828" y="153"/>
                    </a:cubicBezTo>
                    <a:cubicBezTo>
                      <a:pt x="828" y="156"/>
                      <a:pt x="831" y="159"/>
                      <a:pt x="834" y="159"/>
                    </a:cubicBezTo>
                    <a:cubicBezTo>
                      <a:pt x="837" y="159"/>
                      <a:pt x="840" y="156"/>
                      <a:pt x="840" y="153"/>
                    </a:cubicBezTo>
                    <a:cubicBezTo>
                      <a:pt x="840" y="150"/>
                      <a:pt x="837" y="147"/>
                      <a:pt x="834" y="147"/>
                    </a:cubicBezTo>
                    <a:close/>
                    <a:moveTo>
                      <a:pt x="834" y="160"/>
                    </a:moveTo>
                    <a:cubicBezTo>
                      <a:pt x="831" y="160"/>
                      <a:pt x="828" y="163"/>
                      <a:pt x="828" y="166"/>
                    </a:cubicBezTo>
                    <a:cubicBezTo>
                      <a:pt x="828" y="170"/>
                      <a:pt x="831" y="172"/>
                      <a:pt x="834" y="172"/>
                    </a:cubicBezTo>
                    <a:cubicBezTo>
                      <a:pt x="837" y="172"/>
                      <a:pt x="840" y="170"/>
                      <a:pt x="840" y="166"/>
                    </a:cubicBezTo>
                    <a:cubicBezTo>
                      <a:pt x="840" y="163"/>
                      <a:pt x="837" y="160"/>
                      <a:pt x="834" y="160"/>
                    </a:cubicBezTo>
                    <a:close/>
                    <a:moveTo>
                      <a:pt x="834" y="174"/>
                    </a:moveTo>
                    <a:cubicBezTo>
                      <a:pt x="831" y="174"/>
                      <a:pt x="828" y="176"/>
                      <a:pt x="828" y="180"/>
                    </a:cubicBezTo>
                    <a:cubicBezTo>
                      <a:pt x="828" y="183"/>
                      <a:pt x="831" y="186"/>
                      <a:pt x="834" y="186"/>
                    </a:cubicBezTo>
                    <a:cubicBezTo>
                      <a:pt x="837" y="186"/>
                      <a:pt x="840" y="183"/>
                      <a:pt x="840" y="180"/>
                    </a:cubicBezTo>
                    <a:cubicBezTo>
                      <a:pt x="840" y="176"/>
                      <a:pt x="837" y="174"/>
                      <a:pt x="834" y="174"/>
                    </a:cubicBezTo>
                    <a:close/>
                    <a:moveTo>
                      <a:pt x="834" y="187"/>
                    </a:moveTo>
                    <a:cubicBezTo>
                      <a:pt x="831" y="187"/>
                      <a:pt x="828" y="190"/>
                      <a:pt x="828" y="193"/>
                    </a:cubicBezTo>
                    <a:cubicBezTo>
                      <a:pt x="828" y="196"/>
                      <a:pt x="831" y="199"/>
                      <a:pt x="834" y="199"/>
                    </a:cubicBezTo>
                    <a:cubicBezTo>
                      <a:pt x="837" y="199"/>
                      <a:pt x="840" y="196"/>
                      <a:pt x="840" y="193"/>
                    </a:cubicBezTo>
                    <a:cubicBezTo>
                      <a:pt x="840" y="190"/>
                      <a:pt x="837" y="187"/>
                      <a:pt x="834" y="187"/>
                    </a:cubicBezTo>
                    <a:close/>
                    <a:moveTo>
                      <a:pt x="821" y="200"/>
                    </a:moveTo>
                    <a:cubicBezTo>
                      <a:pt x="817" y="200"/>
                      <a:pt x="815" y="203"/>
                      <a:pt x="815" y="206"/>
                    </a:cubicBezTo>
                    <a:cubicBezTo>
                      <a:pt x="815" y="210"/>
                      <a:pt x="817" y="212"/>
                      <a:pt x="821" y="212"/>
                    </a:cubicBezTo>
                    <a:cubicBezTo>
                      <a:pt x="824" y="212"/>
                      <a:pt x="827" y="210"/>
                      <a:pt x="827" y="206"/>
                    </a:cubicBezTo>
                    <a:cubicBezTo>
                      <a:pt x="827" y="203"/>
                      <a:pt x="824" y="200"/>
                      <a:pt x="821" y="200"/>
                    </a:cubicBezTo>
                    <a:close/>
                    <a:moveTo>
                      <a:pt x="821" y="227"/>
                    </a:moveTo>
                    <a:cubicBezTo>
                      <a:pt x="817" y="227"/>
                      <a:pt x="815" y="230"/>
                      <a:pt x="815" y="233"/>
                    </a:cubicBezTo>
                    <a:cubicBezTo>
                      <a:pt x="815" y="237"/>
                      <a:pt x="817" y="239"/>
                      <a:pt x="821" y="239"/>
                    </a:cubicBezTo>
                    <a:cubicBezTo>
                      <a:pt x="824" y="239"/>
                      <a:pt x="827" y="237"/>
                      <a:pt x="827" y="233"/>
                    </a:cubicBezTo>
                    <a:cubicBezTo>
                      <a:pt x="827" y="230"/>
                      <a:pt x="824" y="227"/>
                      <a:pt x="821" y="227"/>
                    </a:cubicBezTo>
                    <a:close/>
                    <a:moveTo>
                      <a:pt x="821" y="241"/>
                    </a:moveTo>
                    <a:cubicBezTo>
                      <a:pt x="817" y="241"/>
                      <a:pt x="815" y="243"/>
                      <a:pt x="815" y="247"/>
                    </a:cubicBezTo>
                    <a:cubicBezTo>
                      <a:pt x="815" y="250"/>
                      <a:pt x="817" y="253"/>
                      <a:pt x="821" y="253"/>
                    </a:cubicBezTo>
                    <a:cubicBezTo>
                      <a:pt x="824" y="253"/>
                      <a:pt x="827" y="250"/>
                      <a:pt x="827" y="247"/>
                    </a:cubicBezTo>
                    <a:cubicBezTo>
                      <a:pt x="827" y="243"/>
                      <a:pt x="824" y="241"/>
                      <a:pt x="821" y="241"/>
                    </a:cubicBezTo>
                    <a:close/>
                    <a:moveTo>
                      <a:pt x="834" y="227"/>
                    </a:moveTo>
                    <a:cubicBezTo>
                      <a:pt x="831" y="227"/>
                      <a:pt x="828" y="230"/>
                      <a:pt x="828" y="233"/>
                    </a:cubicBezTo>
                    <a:cubicBezTo>
                      <a:pt x="828" y="237"/>
                      <a:pt x="831" y="239"/>
                      <a:pt x="834" y="239"/>
                    </a:cubicBezTo>
                    <a:cubicBezTo>
                      <a:pt x="837" y="239"/>
                      <a:pt x="840" y="237"/>
                      <a:pt x="840" y="233"/>
                    </a:cubicBezTo>
                    <a:cubicBezTo>
                      <a:pt x="840" y="230"/>
                      <a:pt x="837" y="227"/>
                      <a:pt x="834" y="227"/>
                    </a:cubicBezTo>
                    <a:close/>
                    <a:moveTo>
                      <a:pt x="834" y="241"/>
                    </a:moveTo>
                    <a:cubicBezTo>
                      <a:pt x="831" y="241"/>
                      <a:pt x="828" y="243"/>
                      <a:pt x="828" y="247"/>
                    </a:cubicBezTo>
                    <a:cubicBezTo>
                      <a:pt x="828" y="250"/>
                      <a:pt x="831" y="253"/>
                      <a:pt x="834" y="253"/>
                    </a:cubicBezTo>
                    <a:cubicBezTo>
                      <a:pt x="837" y="253"/>
                      <a:pt x="840" y="250"/>
                      <a:pt x="840" y="247"/>
                    </a:cubicBezTo>
                    <a:cubicBezTo>
                      <a:pt x="840" y="243"/>
                      <a:pt x="837" y="241"/>
                      <a:pt x="834" y="241"/>
                    </a:cubicBezTo>
                    <a:close/>
                    <a:moveTo>
                      <a:pt x="821" y="254"/>
                    </a:moveTo>
                    <a:cubicBezTo>
                      <a:pt x="817" y="254"/>
                      <a:pt x="815" y="257"/>
                      <a:pt x="815" y="260"/>
                    </a:cubicBezTo>
                    <a:cubicBezTo>
                      <a:pt x="815" y="263"/>
                      <a:pt x="817" y="266"/>
                      <a:pt x="821" y="266"/>
                    </a:cubicBezTo>
                    <a:cubicBezTo>
                      <a:pt x="824" y="266"/>
                      <a:pt x="827" y="263"/>
                      <a:pt x="827" y="260"/>
                    </a:cubicBezTo>
                    <a:cubicBezTo>
                      <a:pt x="827" y="257"/>
                      <a:pt x="824" y="254"/>
                      <a:pt x="821" y="254"/>
                    </a:cubicBezTo>
                    <a:close/>
                    <a:moveTo>
                      <a:pt x="821" y="267"/>
                    </a:moveTo>
                    <a:cubicBezTo>
                      <a:pt x="817" y="267"/>
                      <a:pt x="815" y="270"/>
                      <a:pt x="815" y="273"/>
                    </a:cubicBezTo>
                    <a:cubicBezTo>
                      <a:pt x="815" y="277"/>
                      <a:pt x="817" y="279"/>
                      <a:pt x="821" y="279"/>
                    </a:cubicBezTo>
                    <a:cubicBezTo>
                      <a:pt x="824" y="279"/>
                      <a:pt x="827" y="277"/>
                      <a:pt x="827" y="273"/>
                    </a:cubicBezTo>
                    <a:cubicBezTo>
                      <a:pt x="827" y="270"/>
                      <a:pt x="824" y="267"/>
                      <a:pt x="821" y="267"/>
                    </a:cubicBezTo>
                    <a:close/>
                    <a:moveTo>
                      <a:pt x="821" y="281"/>
                    </a:moveTo>
                    <a:cubicBezTo>
                      <a:pt x="817" y="281"/>
                      <a:pt x="815" y="283"/>
                      <a:pt x="815" y="287"/>
                    </a:cubicBezTo>
                    <a:cubicBezTo>
                      <a:pt x="815" y="290"/>
                      <a:pt x="817" y="293"/>
                      <a:pt x="821" y="293"/>
                    </a:cubicBezTo>
                    <a:cubicBezTo>
                      <a:pt x="824" y="293"/>
                      <a:pt x="827" y="290"/>
                      <a:pt x="827" y="287"/>
                    </a:cubicBezTo>
                    <a:cubicBezTo>
                      <a:pt x="827" y="283"/>
                      <a:pt x="824" y="281"/>
                      <a:pt x="821" y="281"/>
                    </a:cubicBezTo>
                    <a:close/>
                    <a:moveTo>
                      <a:pt x="821" y="294"/>
                    </a:moveTo>
                    <a:cubicBezTo>
                      <a:pt x="817" y="294"/>
                      <a:pt x="815" y="297"/>
                      <a:pt x="815" y="300"/>
                    </a:cubicBezTo>
                    <a:cubicBezTo>
                      <a:pt x="815" y="303"/>
                      <a:pt x="817" y="306"/>
                      <a:pt x="821" y="306"/>
                    </a:cubicBezTo>
                    <a:cubicBezTo>
                      <a:pt x="824" y="306"/>
                      <a:pt x="827" y="303"/>
                      <a:pt x="827" y="300"/>
                    </a:cubicBezTo>
                    <a:cubicBezTo>
                      <a:pt x="827" y="297"/>
                      <a:pt x="824" y="294"/>
                      <a:pt x="821" y="294"/>
                    </a:cubicBezTo>
                    <a:close/>
                    <a:moveTo>
                      <a:pt x="834" y="254"/>
                    </a:moveTo>
                    <a:cubicBezTo>
                      <a:pt x="831" y="254"/>
                      <a:pt x="828" y="257"/>
                      <a:pt x="828" y="260"/>
                    </a:cubicBezTo>
                    <a:cubicBezTo>
                      <a:pt x="828" y="263"/>
                      <a:pt x="831" y="266"/>
                      <a:pt x="834" y="266"/>
                    </a:cubicBezTo>
                    <a:cubicBezTo>
                      <a:pt x="837" y="266"/>
                      <a:pt x="840" y="263"/>
                      <a:pt x="840" y="260"/>
                    </a:cubicBezTo>
                    <a:cubicBezTo>
                      <a:pt x="840" y="257"/>
                      <a:pt x="837" y="254"/>
                      <a:pt x="834" y="254"/>
                    </a:cubicBezTo>
                    <a:close/>
                    <a:moveTo>
                      <a:pt x="834" y="267"/>
                    </a:moveTo>
                    <a:cubicBezTo>
                      <a:pt x="831" y="267"/>
                      <a:pt x="828" y="270"/>
                      <a:pt x="828" y="273"/>
                    </a:cubicBezTo>
                    <a:cubicBezTo>
                      <a:pt x="828" y="277"/>
                      <a:pt x="831" y="279"/>
                      <a:pt x="834" y="279"/>
                    </a:cubicBezTo>
                    <a:cubicBezTo>
                      <a:pt x="837" y="279"/>
                      <a:pt x="840" y="277"/>
                      <a:pt x="840" y="273"/>
                    </a:cubicBezTo>
                    <a:cubicBezTo>
                      <a:pt x="840" y="270"/>
                      <a:pt x="837" y="267"/>
                      <a:pt x="834" y="267"/>
                    </a:cubicBezTo>
                    <a:close/>
                    <a:moveTo>
                      <a:pt x="834" y="281"/>
                    </a:moveTo>
                    <a:cubicBezTo>
                      <a:pt x="831" y="281"/>
                      <a:pt x="828" y="283"/>
                      <a:pt x="828" y="287"/>
                    </a:cubicBezTo>
                    <a:cubicBezTo>
                      <a:pt x="828" y="290"/>
                      <a:pt x="831" y="293"/>
                      <a:pt x="834" y="293"/>
                    </a:cubicBezTo>
                    <a:cubicBezTo>
                      <a:pt x="837" y="293"/>
                      <a:pt x="840" y="290"/>
                      <a:pt x="840" y="287"/>
                    </a:cubicBezTo>
                    <a:cubicBezTo>
                      <a:pt x="840" y="283"/>
                      <a:pt x="837" y="281"/>
                      <a:pt x="834" y="281"/>
                    </a:cubicBezTo>
                    <a:close/>
                    <a:moveTo>
                      <a:pt x="834" y="294"/>
                    </a:moveTo>
                    <a:cubicBezTo>
                      <a:pt x="831" y="294"/>
                      <a:pt x="828" y="297"/>
                      <a:pt x="828" y="300"/>
                    </a:cubicBezTo>
                    <a:cubicBezTo>
                      <a:pt x="828" y="303"/>
                      <a:pt x="831" y="306"/>
                      <a:pt x="834" y="306"/>
                    </a:cubicBezTo>
                    <a:cubicBezTo>
                      <a:pt x="837" y="306"/>
                      <a:pt x="840" y="303"/>
                      <a:pt x="840" y="300"/>
                    </a:cubicBezTo>
                    <a:cubicBezTo>
                      <a:pt x="840" y="297"/>
                      <a:pt x="837" y="294"/>
                      <a:pt x="834" y="294"/>
                    </a:cubicBezTo>
                    <a:close/>
                    <a:moveTo>
                      <a:pt x="821" y="307"/>
                    </a:moveTo>
                    <a:cubicBezTo>
                      <a:pt x="817" y="307"/>
                      <a:pt x="815" y="310"/>
                      <a:pt x="815" y="313"/>
                    </a:cubicBezTo>
                    <a:cubicBezTo>
                      <a:pt x="815" y="317"/>
                      <a:pt x="817" y="319"/>
                      <a:pt x="821" y="319"/>
                    </a:cubicBezTo>
                    <a:cubicBezTo>
                      <a:pt x="824" y="319"/>
                      <a:pt x="827" y="317"/>
                      <a:pt x="827" y="313"/>
                    </a:cubicBezTo>
                    <a:cubicBezTo>
                      <a:pt x="827" y="310"/>
                      <a:pt x="824" y="307"/>
                      <a:pt x="821" y="307"/>
                    </a:cubicBezTo>
                    <a:close/>
                    <a:moveTo>
                      <a:pt x="821" y="321"/>
                    </a:moveTo>
                    <a:cubicBezTo>
                      <a:pt x="817" y="321"/>
                      <a:pt x="815" y="323"/>
                      <a:pt x="815" y="327"/>
                    </a:cubicBezTo>
                    <a:cubicBezTo>
                      <a:pt x="815" y="330"/>
                      <a:pt x="817" y="333"/>
                      <a:pt x="821" y="333"/>
                    </a:cubicBezTo>
                    <a:cubicBezTo>
                      <a:pt x="824" y="333"/>
                      <a:pt x="827" y="330"/>
                      <a:pt x="827" y="327"/>
                    </a:cubicBezTo>
                    <a:cubicBezTo>
                      <a:pt x="827" y="323"/>
                      <a:pt x="824" y="321"/>
                      <a:pt x="821" y="321"/>
                    </a:cubicBezTo>
                    <a:close/>
                    <a:moveTo>
                      <a:pt x="821" y="334"/>
                    </a:moveTo>
                    <a:cubicBezTo>
                      <a:pt x="817" y="334"/>
                      <a:pt x="815" y="337"/>
                      <a:pt x="815" y="340"/>
                    </a:cubicBezTo>
                    <a:cubicBezTo>
                      <a:pt x="815" y="343"/>
                      <a:pt x="817" y="346"/>
                      <a:pt x="821" y="346"/>
                    </a:cubicBezTo>
                    <a:cubicBezTo>
                      <a:pt x="824" y="346"/>
                      <a:pt x="827" y="343"/>
                      <a:pt x="827" y="340"/>
                    </a:cubicBezTo>
                    <a:cubicBezTo>
                      <a:pt x="827" y="337"/>
                      <a:pt x="824" y="334"/>
                      <a:pt x="821" y="334"/>
                    </a:cubicBezTo>
                    <a:close/>
                    <a:moveTo>
                      <a:pt x="821" y="347"/>
                    </a:moveTo>
                    <a:cubicBezTo>
                      <a:pt x="817" y="347"/>
                      <a:pt x="815" y="350"/>
                      <a:pt x="815" y="353"/>
                    </a:cubicBezTo>
                    <a:cubicBezTo>
                      <a:pt x="815" y="357"/>
                      <a:pt x="817" y="359"/>
                      <a:pt x="821" y="359"/>
                    </a:cubicBezTo>
                    <a:cubicBezTo>
                      <a:pt x="824" y="359"/>
                      <a:pt x="827" y="357"/>
                      <a:pt x="827" y="353"/>
                    </a:cubicBezTo>
                    <a:cubicBezTo>
                      <a:pt x="827" y="350"/>
                      <a:pt x="824" y="347"/>
                      <a:pt x="821" y="347"/>
                    </a:cubicBezTo>
                    <a:close/>
                    <a:moveTo>
                      <a:pt x="834" y="307"/>
                    </a:moveTo>
                    <a:cubicBezTo>
                      <a:pt x="831" y="307"/>
                      <a:pt x="828" y="310"/>
                      <a:pt x="828" y="313"/>
                    </a:cubicBezTo>
                    <a:cubicBezTo>
                      <a:pt x="828" y="317"/>
                      <a:pt x="831" y="319"/>
                      <a:pt x="834" y="319"/>
                    </a:cubicBezTo>
                    <a:cubicBezTo>
                      <a:pt x="837" y="319"/>
                      <a:pt x="840" y="317"/>
                      <a:pt x="840" y="313"/>
                    </a:cubicBezTo>
                    <a:cubicBezTo>
                      <a:pt x="840" y="310"/>
                      <a:pt x="837" y="307"/>
                      <a:pt x="834" y="307"/>
                    </a:cubicBezTo>
                    <a:close/>
                    <a:moveTo>
                      <a:pt x="834" y="321"/>
                    </a:moveTo>
                    <a:cubicBezTo>
                      <a:pt x="831" y="321"/>
                      <a:pt x="828" y="323"/>
                      <a:pt x="828" y="327"/>
                    </a:cubicBezTo>
                    <a:cubicBezTo>
                      <a:pt x="828" y="330"/>
                      <a:pt x="831" y="333"/>
                      <a:pt x="834" y="333"/>
                    </a:cubicBezTo>
                    <a:cubicBezTo>
                      <a:pt x="837" y="333"/>
                      <a:pt x="840" y="330"/>
                      <a:pt x="840" y="327"/>
                    </a:cubicBezTo>
                    <a:cubicBezTo>
                      <a:pt x="840" y="323"/>
                      <a:pt x="837" y="321"/>
                      <a:pt x="834" y="321"/>
                    </a:cubicBezTo>
                    <a:close/>
                    <a:moveTo>
                      <a:pt x="834" y="334"/>
                    </a:moveTo>
                    <a:cubicBezTo>
                      <a:pt x="831" y="334"/>
                      <a:pt x="828" y="337"/>
                      <a:pt x="828" y="340"/>
                    </a:cubicBezTo>
                    <a:cubicBezTo>
                      <a:pt x="828" y="343"/>
                      <a:pt x="831" y="346"/>
                      <a:pt x="834" y="346"/>
                    </a:cubicBezTo>
                    <a:cubicBezTo>
                      <a:pt x="837" y="346"/>
                      <a:pt x="840" y="343"/>
                      <a:pt x="840" y="340"/>
                    </a:cubicBezTo>
                    <a:cubicBezTo>
                      <a:pt x="840" y="337"/>
                      <a:pt x="837" y="334"/>
                      <a:pt x="834" y="334"/>
                    </a:cubicBezTo>
                    <a:close/>
                    <a:moveTo>
                      <a:pt x="834" y="347"/>
                    </a:moveTo>
                    <a:cubicBezTo>
                      <a:pt x="831" y="347"/>
                      <a:pt x="828" y="350"/>
                      <a:pt x="828" y="353"/>
                    </a:cubicBezTo>
                    <a:cubicBezTo>
                      <a:pt x="828" y="357"/>
                      <a:pt x="831" y="359"/>
                      <a:pt x="834" y="359"/>
                    </a:cubicBezTo>
                    <a:cubicBezTo>
                      <a:pt x="837" y="359"/>
                      <a:pt x="840" y="357"/>
                      <a:pt x="840" y="353"/>
                    </a:cubicBezTo>
                    <a:cubicBezTo>
                      <a:pt x="840" y="350"/>
                      <a:pt x="837" y="347"/>
                      <a:pt x="834" y="347"/>
                    </a:cubicBezTo>
                    <a:close/>
                    <a:moveTo>
                      <a:pt x="821" y="361"/>
                    </a:moveTo>
                    <a:cubicBezTo>
                      <a:pt x="817" y="361"/>
                      <a:pt x="815" y="363"/>
                      <a:pt x="815" y="367"/>
                    </a:cubicBezTo>
                    <a:cubicBezTo>
                      <a:pt x="815" y="370"/>
                      <a:pt x="817" y="373"/>
                      <a:pt x="821" y="373"/>
                    </a:cubicBezTo>
                    <a:cubicBezTo>
                      <a:pt x="824" y="373"/>
                      <a:pt x="827" y="370"/>
                      <a:pt x="827" y="367"/>
                    </a:cubicBezTo>
                    <a:cubicBezTo>
                      <a:pt x="827" y="363"/>
                      <a:pt x="824" y="361"/>
                      <a:pt x="821" y="361"/>
                    </a:cubicBezTo>
                    <a:close/>
                    <a:moveTo>
                      <a:pt x="834" y="361"/>
                    </a:moveTo>
                    <a:cubicBezTo>
                      <a:pt x="831" y="361"/>
                      <a:pt x="828" y="363"/>
                      <a:pt x="828" y="367"/>
                    </a:cubicBezTo>
                    <a:cubicBezTo>
                      <a:pt x="828" y="370"/>
                      <a:pt x="831" y="373"/>
                      <a:pt x="834" y="373"/>
                    </a:cubicBezTo>
                    <a:cubicBezTo>
                      <a:pt x="837" y="373"/>
                      <a:pt x="840" y="370"/>
                      <a:pt x="840" y="367"/>
                    </a:cubicBezTo>
                    <a:cubicBezTo>
                      <a:pt x="840" y="363"/>
                      <a:pt x="837" y="361"/>
                      <a:pt x="834" y="361"/>
                    </a:cubicBezTo>
                    <a:close/>
                    <a:moveTo>
                      <a:pt x="834" y="374"/>
                    </a:moveTo>
                    <a:cubicBezTo>
                      <a:pt x="831" y="374"/>
                      <a:pt x="828" y="377"/>
                      <a:pt x="828" y="380"/>
                    </a:cubicBezTo>
                    <a:cubicBezTo>
                      <a:pt x="828" y="383"/>
                      <a:pt x="831" y="386"/>
                      <a:pt x="834" y="386"/>
                    </a:cubicBezTo>
                    <a:cubicBezTo>
                      <a:pt x="837" y="386"/>
                      <a:pt x="840" y="383"/>
                      <a:pt x="840" y="380"/>
                    </a:cubicBezTo>
                    <a:cubicBezTo>
                      <a:pt x="840" y="377"/>
                      <a:pt x="837" y="374"/>
                      <a:pt x="834" y="374"/>
                    </a:cubicBezTo>
                    <a:close/>
                    <a:moveTo>
                      <a:pt x="861" y="13"/>
                    </a:moveTo>
                    <a:cubicBezTo>
                      <a:pt x="857" y="13"/>
                      <a:pt x="854" y="16"/>
                      <a:pt x="854" y="19"/>
                    </a:cubicBezTo>
                    <a:cubicBezTo>
                      <a:pt x="854" y="23"/>
                      <a:pt x="857" y="25"/>
                      <a:pt x="861" y="25"/>
                    </a:cubicBezTo>
                    <a:cubicBezTo>
                      <a:pt x="864" y="25"/>
                      <a:pt x="867" y="23"/>
                      <a:pt x="867" y="19"/>
                    </a:cubicBezTo>
                    <a:cubicBezTo>
                      <a:pt x="867" y="16"/>
                      <a:pt x="864" y="13"/>
                      <a:pt x="861" y="13"/>
                    </a:cubicBezTo>
                    <a:close/>
                    <a:moveTo>
                      <a:pt x="847" y="94"/>
                    </a:moveTo>
                    <a:cubicBezTo>
                      <a:pt x="844" y="94"/>
                      <a:pt x="841" y="96"/>
                      <a:pt x="841" y="100"/>
                    </a:cubicBezTo>
                    <a:cubicBezTo>
                      <a:pt x="841" y="103"/>
                      <a:pt x="844" y="106"/>
                      <a:pt x="847" y="106"/>
                    </a:cubicBezTo>
                    <a:cubicBezTo>
                      <a:pt x="850" y="106"/>
                      <a:pt x="853" y="103"/>
                      <a:pt x="853" y="100"/>
                    </a:cubicBezTo>
                    <a:cubicBezTo>
                      <a:pt x="853" y="96"/>
                      <a:pt x="850" y="94"/>
                      <a:pt x="847" y="94"/>
                    </a:cubicBezTo>
                    <a:close/>
                    <a:moveTo>
                      <a:pt x="847" y="107"/>
                    </a:moveTo>
                    <a:cubicBezTo>
                      <a:pt x="844" y="107"/>
                      <a:pt x="841" y="110"/>
                      <a:pt x="841" y="113"/>
                    </a:cubicBezTo>
                    <a:cubicBezTo>
                      <a:pt x="841" y="116"/>
                      <a:pt x="844" y="119"/>
                      <a:pt x="847" y="119"/>
                    </a:cubicBezTo>
                    <a:cubicBezTo>
                      <a:pt x="850" y="119"/>
                      <a:pt x="853" y="116"/>
                      <a:pt x="853" y="113"/>
                    </a:cubicBezTo>
                    <a:cubicBezTo>
                      <a:pt x="853" y="110"/>
                      <a:pt x="850" y="107"/>
                      <a:pt x="847" y="107"/>
                    </a:cubicBezTo>
                    <a:close/>
                    <a:moveTo>
                      <a:pt x="847" y="120"/>
                    </a:moveTo>
                    <a:cubicBezTo>
                      <a:pt x="844" y="120"/>
                      <a:pt x="841" y="123"/>
                      <a:pt x="841" y="126"/>
                    </a:cubicBezTo>
                    <a:cubicBezTo>
                      <a:pt x="841" y="130"/>
                      <a:pt x="844" y="132"/>
                      <a:pt x="847" y="132"/>
                    </a:cubicBezTo>
                    <a:cubicBezTo>
                      <a:pt x="850" y="132"/>
                      <a:pt x="853" y="130"/>
                      <a:pt x="853" y="126"/>
                    </a:cubicBezTo>
                    <a:cubicBezTo>
                      <a:pt x="853" y="123"/>
                      <a:pt x="850" y="120"/>
                      <a:pt x="847" y="120"/>
                    </a:cubicBezTo>
                    <a:close/>
                    <a:moveTo>
                      <a:pt x="861" y="94"/>
                    </a:moveTo>
                    <a:cubicBezTo>
                      <a:pt x="857" y="94"/>
                      <a:pt x="854" y="96"/>
                      <a:pt x="854" y="100"/>
                    </a:cubicBezTo>
                    <a:cubicBezTo>
                      <a:pt x="854" y="103"/>
                      <a:pt x="857" y="106"/>
                      <a:pt x="861" y="106"/>
                    </a:cubicBezTo>
                    <a:cubicBezTo>
                      <a:pt x="864" y="106"/>
                      <a:pt x="867" y="103"/>
                      <a:pt x="867" y="100"/>
                    </a:cubicBezTo>
                    <a:cubicBezTo>
                      <a:pt x="867" y="96"/>
                      <a:pt x="864" y="94"/>
                      <a:pt x="861" y="94"/>
                    </a:cubicBezTo>
                    <a:close/>
                    <a:moveTo>
                      <a:pt x="861" y="107"/>
                    </a:moveTo>
                    <a:cubicBezTo>
                      <a:pt x="857" y="107"/>
                      <a:pt x="854" y="110"/>
                      <a:pt x="854" y="113"/>
                    </a:cubicBezTo>
                    <a:cubicBezTo>
                      <a:pt x="854" y="116"/>
                      <a:pt x="857" y="119"/>
                      <a:pt x="861" y="119"/>
                    </a:cubicBezTo>
                    <a:cubicBezTo>
                      <a:pt x="864" y="119"/>
                      <a:pt x="867" y="116"/>
                      <a:pt x="867" y="113"/>
                    </a:cubicBezTo>
                    <a:cubicBezTo>
                      <a:pt x="867" y="110"/>
                      <a:pt x="864" y="107"/>
                      <a:pt x="861" y="107"/>
                    </a:cubicBezTo>
                    <a:close/>
                    <a:moveTo>
                      <a:pt x="861" y="120"/>
                    </a:moveTo>
                    <a:cubicBezTo>
                      <a:pt x="857" y="120"/>
                      <a:pt x="854" y="123"/>
                      <a:pt x="854" y="126"/>
                    </a:cubicBezTo>
                    <a:cubicBezTo>
                      <a:pt x="854" y="130"/>
                      <a:pt x="857" y="132"/>
                      <a:pt x="861" y="132"/>
                    </a:cubicBezTo>
                    <a:cubicBezTo>
                      <a:pt x="864" y="132"/>
                      <a:pt x="867" y="130"/>
                      <a:pt x="867" y="126"/>
                    </a:cubicBezTo>
                    <a:cubicBezTo>
                      <a:pt x="867" y="123"/>
                      <a:pt x="864" y="120"/>
                      <a:pt x="861" y="120"/>
                    </a:cubicBezTo>
                    <a:close/>
                    <a:moveTo>
                      <a:pt x="861" y="134"/>
                    </a:moveTo>
                    <a:cubicBezTo>
                      <a:pt x="857" y="134"/>
                      <a:pt x="854" y="136"/>
                      <a:pt x="854" y="140"/>
                    </a:cubicBezTo>
                    <a:cubicBezTo>
                      <a:pt x="854" y="143"/>
                      <a:pt x="857" y="146"/>
                      <a:pt x="861" y="146"/>
                    </a:cubicBezTo>
                    <a:cubicBezTo>
                      <a:pt x="864" y="146"/>
                      <a:pt x="867" y="143"/>
                      <a:pt x="867" y="140"/>
                    </a:cubicBezTo>
                    <a:cubicBezTo>
                      <a:pt x="867" y="136"/>
                      <a:pt x="864" y="134"/>
                      <a:pt x="861" y="134"/>
                    </a:cubicBezTo>
                    <a:close/>
                    <a:moveTo>
                      <a:pt x="847" y="147"/>
                    </a:moveTo>
                    <a:cubicBezTo>
                      <a:pt x="844" y="147"/>
                      <a:pt x="841" y="150"/>
                      <a:pt x="841" y="153"/>
                    </a:cubicBezTo>
                    <a:cubicBezTo>
                      <a:pt x="841" y="156"/>
                      <a:pt x="844" y="159"/>
                      <a:pt x="847" y="159"/>
                    </a:cubicBezTo>
                    <a:cubicBezTo>
                      <a:pt x="850" y="159"/>
                      <a:pt x="853" y="156"/>
                      <a:pt x="853" y="153"/>
                    </a:cubicBezTo>
                    <a:cubicBezTo>
                      <a:pt x="853" y="150"/>
                      <a:pt x="850" y="147"/>
                      <a:pt x="847" y="147"/>
                    </a:cubicBezTo>
                    <a:close/>
                    <a:moveTo>
                      <a:pt x="847" y="160"/>
                    </a:moveTo>
                    <a:cubicBezTo>
                      <a:pt x="844" y="160"/>
                      <a:pt x="841" y="163"/>
                      <a:pt x="841" y="166"/>
                    </a:cubicBezTo>
                    <a:cubicBezTo>
                      <a:pt x="841" y="170"/>
                      <a:pt x="844" y="172"/>
                      <a:pt x="847" y="172"/>
                    </a:cubicBezTo>
                    <a:cubicBezTo>
                      <a:pt x="850" y="172"/>
                      <a:pt x="853" y="170"/>
                      <a:pt x="853" y="166"/>
                    </a:cubicBezTo>
                    <a:cubicBezTo>
                      <a:pt x="853" y="163"/>
                      <a:pt x="850" y="160"/>
                      <a:pt x="847" y="160"/>
                    </a:cubicBezTo>
                    <a:close/>
                    <a:moveTo>
                      <a:pt x="847" y="174"/>
                    </a:moveTo>
                    <a:cubicBezTo>
                      <a:pt x="844" y="174"/>
                      <a:pt x="841" y="176"/>
                      <a:pt x="841" y="180"/>
                    </a:cubicBezTo>
                    <a:cubicBezTo>
                      <a:pt x="841" y="183"/>
                      <a:pt x="844" y="186"/>
                      <a:pt x="847" y="186"/>
                    </a:cubicBezTo>
                    <a:cubicBezTo>
                      <a:pt x="850" y="186"/>
                      <a:pt x="853" y="183"/>
                      <a:pt x="853" y="180"/>
                    </a:cubicBezTo>
                    <a:cubicBezTo>
                      <a:pt x="853" y="176"/>
                      <a:pt x="850" y="174"/>
                      <a:pt x="847" y="174"/>
                    </a:cubicBezTo>
                    <a:close/>
                    <a:moveTo>
                      <a:pt x="847" y="187"/>
                    </a:moveTo>
                    <a:cubicBezTo>
                      <a:pt x="844" y="187"/>
                      <a:pt x="841" y="190"/>
                      <a:pt x="841" y="193"/>
                    </a:cubicBezTo>
                    <a:cubicBezTo>
                      <a:pt x="841" y="196"/>
                      <a:pt x="844" y="199"/>
                      <a:pt x="847" y="199"/>
                    </a:cubicBezTo>
                    <a:cubicBezTo>
                      <a:pt x="850" y="199"/>
                      <a:pt x="853" y="196"/>
                      <a:pt x="853" y="193"/>
                    </a:cubicBezTo>
                    <a:cubicBezTo>
                      <a:pt x="853" y="190"/>
                      <a:pt x="850" y="187"/>
                      <a:pt x="847" y="187"/>
                    </a:cubicBezTo>
                    <a:close/>
                    <a:moveTo>
                      <a:pt x="861" y="147"/>
                    </a:moveTo>
                    <a:cubicBezTo>
                      <a:pt x="857" y="147"/>
                      <a:pt x="854" y="150"/>
                      <a:pt x="854" y="153"/>
                    </a:cubicBezTo>
                    <a:cubicBezTo>
                      <a:pt x="854" y="156"/>
                      <a:pt x="857" y="159"/>
                      <a:pt x="861" y="159"/>
                    </a:cubicBezTo>
                    <a:cubicBezTo>
                      <a:pt x="864" y="159"/>
                      <a:pt x="867" y="156"/>
                      <a:pt x="867" y="153"/>
                    </a:cubicBezTo>
                    <a:cubicBezTo>
                      <a:pt x="867" y="150"/>
                      <a:pt x="864" y="147"/>
                      <a:pt x="861" y="147"/>
                    </a:cubicBezTo>
                    <a:close/>
                    <a:moveTo>
                      <a:pt x="861" y="160"/>
                    </a:moveTo>
                    <a:cubicBezTo>
                      <a:pt x="857" y="160"/>
                      <a:pt x="854" y="163"/>
                      <a:pt x="854" y="166"/>
                    </a:cubicBezTo>
                    <a:cubicBezTo>
                      <a:pt x="854" y="170"/>
                      <a:pt x="857" y="172"/>
                      <a:pt x="861" y="172"/>
                    </a:cubicBezTo>
                    <a:cubicBezTo>
                      <a:pt x="864" y="172"/>
                      <a:pt x="867" y="170"/>
                      <a:pt x="867" y="166"/>
                    </a:cubicBezTo>
                    <a:cubicBezTo>
                      <a:pt x="867" y="163"/>
                      <a:pt x="864" y="160"/>
                      <a:pt x="861" y="160"/>
                    </a:cubicBezTo>
                    <a:close/>
                    <a:moveTo>
                      <a:pt x="861" y="174"/>
                    </a:moveTo>
                    <a:cubicBezTo>
                      <a:pt x="857" y="174"/>
                      <a:pt x="854" y="176"/>
                      <a:pt x="854" y="180"/>
                    </a:cubicBezTo>
                    <a:cubicBezTo>
                      <a:pt x="854" y="183"/>
                      <a:pt x="857" y="186"/>
                      <a:pt x="861" y="186"/>
                    </a:cubicBezTo>
                    <a:cubicBezTo>
                      <a:pt x="864" y="186"/>
                      <a:pt x="867" y="183"/>
                      <a:pt x="867" y="180"/>
                    </a:cubicBezTo>
                    <a:cubicBezTo>
                      <a:pt x="867" y="176"/>
                      <a:pt x="864" y="174"/>
                      <a:pt x="861" y="174"/>
                    </a:cubicBezTo>
                    <a:close/>
                    <a:moveTo>
                      <a:pt x="861" y="187"/>
                    </a:moveTo>
                    <a:cubicBezTo>
                      <a:pt x="857" y="187"/>
                      <a:pt x="854" y="190"/>
                      <a:pt x="854" y="193"/>
                    </a:cubicBezTo>
                    <a:cubicBezTo>
                      <a:pt x="854" y="196"/>
                      <a:pt x="857" y="199"/>
                      <a:pt x="861" y="199"/>
                    </a:cubicBezTo>
                    <a:cubicBezTo>
                      <a:pt x="864" y="199"/>
                      <a:pt x="867" y="196"/>
                      <a:pt x="867" y="193"/>
                    </a:cubicBezTo>
                    <a:cubicBezTo>
                      <a:pt x="867" y="190"/>
                      <a:pt x="864" y="187"/>
                      <a:pt x="861" y="187"/>
                    </a:cubicBezTo>
                    <a:close/>
                    <a:moveTo>
                      <a:pt x="847" y="200"/>
                    </a:moveTo>
                    <a:cubicBezTo>
                      <a:pt x="844" y="200"/>
                      <a:pt x="841" y="203"/>
                      <a:pt x="841" y="206"/>
                    </a:cubicBezTo>
                    <a:cubicBezTo>
                      <a:pt x="841" y="210"/>
                      <a:pt x="844" y="212"/>
                      <a:pt x="847" y="212"/>
                    </a:cubicBezTo>
                    <a:cubicBezTo>
                      <a:pt x="850" y="212"/>
                      <a:pt x="853" y="210"/>
                      <a:pt x="853" y="206"/>
                    </a:cubicBezTo>
                    <a:cubicBezTo>
                      <a:pt x="853" y="203"/>
                      <a:pt x="850" y="200"/>
                      <a:pt x="847" y="200"/>
                    </a:cubicBezTo>
                    <a:close/>
                    <a:moveTo>
                      <a:pt x="847" y="227"/>
                    </a:moveTo>
                    <a:cubicBezTo>
                      <a:pt x="844" y="227"/>
                      <a:pt x="841" y="230"/>
                      <a:pt x="841" y="233"/>
                    </a:cubicBezTo>
                    <a:cubicBezTo>
                      <a:pt x="841" y="237"/>
                      <a:pt x="844" y="239"/>
                      <a:pt x="847" y="239"/>
                    </a:cubicBezTo>
                    <a:cubicBezTo>
                      <a:pt x="850" y="239"/>
                      <a:pt x="853" y="237"/>
                      <a:pt x="853" y="233"/>
                    </a:cubicBezTo>
                    <a:cubicBezTo>
                      <a:pt x="853" y="230"/>
                      <a:pt x="850" y="227"/>
                      <a:pt x="847" y="227"/>
                    </a:cubicBezTo>
                    <a:close/>
                    <a:moveTo>
                      <a:pt x="847" y="241"/>
                    </a:moveTo>
                    <a:cubicBezTo>
                      <a:pt x="844" y="241"/>
                      <a:pt x="841" y="243"/>
                      <a:pt x="841" y="247"/>
                    </a:cubicBezTo>
                    <a:cubicBezTo>
                      <a:pt x="841" y="250"/>
                      <a:pt x="844" y="253"/>
                      <a:pt x="847" y="253"/>
                    </a:cubicBezTo>
                    <a:cubicBezTo>
                      <a:pt x="850" y="253"/>
                      <a:pt x="853" y="250"/>
                      <a:pt x="853" y="247"/>
                    </a:cubicBezTo>
                    <a:cubicBezTo>
                      <a:pt x="853" y="243"/>
                      <a:pt x="850" y="241"/>
                      <a:pt x="847" y="241"/>
                    </a:cubicBezTo>
                    <a:close/>
                    <a:moveTo>
                      <a:pt x="861" y="200"/>
                    </a:moveTo>
                    <a:cubicBezTo>
                      <a:pt x="857" y="200"/>
                      <a:pt x="854" y="203"/>
                      <a:pt x="854" y="206"/>
                    </a:cubicBezTo>
                    <a:cubicBezTo>
                      <a:pt x="854" y="210"/>
                      <a:pt x="857" y="212"/>
                      <a:pt x="861" y="212"/>
                    </a:cubicBezTo>
                    <a:cubicBezTo>
                      <a:pt x="864" y="212"/>
                      <a:pt x="867" y="210"/>
                      <a:pt x="867" y="206"/>
                    </a:cubicBezTo>
                    <a:cubicBezTo>
                      <a:pt x="867" y="203"/>
                      <a:pt x="864" y="200"/>
                      <a:pt x="861" y="200"/>
                    </a:cubicBezTo>
                    <a:close/>
                    <a:moveTo>
                      <a:pt x="861" y="227"/>
                    </a:moveTo>
                    <a:cubicBezTo>
                      <a:pt x="857" y="227"/>
                      <a:pt x="854" y="230"/>
                      <a:pt x="854" y="233"/>
                    </a:cubicBezTo>
                    <a:cubicBezTo>
                      <a:pt x="854" y="237"/>
                      <a:pt x="857" y="239"/>
                      <a:pt x="861" y="239"/>
                    </a:cubicBezTo>
                    <a:cubicBezTo>
                      <a:pt x="864" y="239"/>
                      <a:pt x="867" y="237"/>
                      <a:pt x="867" y="233"/>
                    </a:cubicBezTo>
                    <a:cubicBezTo>
                      <a:pt x="867" y="230"/>
                      <a:pt x="864" y="227"/>
                      <a:pt x="861" y="227"/>
                    </a:cubicBezTo>
                    <a:close/>
                    <a:moveTo>
                      <a:pt x="861" y="241"/>
                    </a:moveTo>
                    <a:cubicBezTo>
                      <a:pt x="857" y="241"/>
                      <a:pt x="854" y="243"/>
                      <a:pt x="854" y="247"/>
                    </a:cubicBezTo>
                    <a:cubicBezTo>
                      <a:pt x="854" y="250"/>
                      <a:pt x="857" y="253"/>
                      <a:pt x="861" y="253"/>
                    </a:cubicBezTo>
                    <a:cubicBezTo>
                      <a:pt x="864" y="253"/>
                      <a:pt x="867" y="250"/>
                      <a:pt x="867" y="247"/>
                    </a:cubicBezTo>
                    <a:cubicBezTo>
                      <a:pt x="867" y="243"/>
                      <a:pt x="864" y="241"/>
                      <a:pt x="861" y="241"/>
                    </a:cubicBezTo>
                    <a:close/>
                    <a:moveTo>
                      <a:pt x="847" y="254"/>
                    </a:moveTo>
                    <a:cubicBezTo>
                      <a:pt x="844" y="254"/>
                      <a:pt x="841" y="257"/>
                      <a:pt x="841" y="260"/>
                    </a:cubicBezTo>
                    <a:cubicBezTo>
                      <a:pt x="841" y="263"/>
                      <a:pt x="844" y="266"/>
                      <a:pt x="847" y="266"/>
                    </a:cubicBezTo>
                    <a:cubicBezTo>
                      <a:pt x="850" y="266"/>
                      <a:pt x="853" y="263"/>
                      <a:pt x="853" y="260"/>
                    </a:cubicBezTo>
                    <a:cubicBezTo>
                      <a:pt x="853" y="257"/>
                      <a:pt x="850" y="254"/>
                      <a:pt x="847" y="254"/>
                    </a:cubicBezTo>
                    <a:close/>
                    <a:moveTo>
                      <a:pt x="847" y="267"/>
                    </a:moveTo>
                    <a:cubicBezTo>
                      <a:pt x="844" y="267"/>
                      <a:pt x="841" y="270"/>
                      <a:pt x="841" y="273"/>
                    </a:cubicBezTo>
                    <a:cubicBezTo>
                      <a:pt x="841" y="277"/>
                      <a:pt x="844" y="279"/>
                      <a:pt x="847" y="279"/>
                    </a:cubicBezTo>
                    <a:cubicBezTo>
                      <a:pt x="850" y="279"/>
                      <a:pt x="853" y="277"/>
                      <a:pt x="853" y="273"/>
                    </a:cubicBezTo>
                    <a:cubicBezTo>
                      <a:pt x="853" y="270"/>
                      <a:pt x="850" y="267"/>
                      <a:pt x="847" y="267"/>
                    </a:cubicBezTo>
                    <a:close/>
                    <a:moveTo>
                      <a:pt x="847" y="281"/>
                    </a:moveTo>
                    <a:cubicBezTo>
                      <a:pt x="844" y="281"/>
                      <a:pt x="841" y="283"/>
                      <a:pt x="841" y="287"/>
                    </a:cubicBezTo>
                    <a:cubicBezTo>
                      <a:pt x="841" y="290"/>
                      <a:pt x="844" y="293"/>
                      <a:pt x="847" y="293"/>
                    </a:cubicBezTo>
                    <a:cubicBezTo>
                      <a:pt x="850" y="293"/>
                      <a:pt x="853" y="290"/>
                      <a:pt x="853" y="287"/>
                    </a:cubicBezTo>
                    <a:cubicBezTo>
                      <a:pt x="853" y="283"/>
                      <a:pt x="850" y="281"/>
                      <a:pt x="847" y="281"/>
                    </a:cubicBezTo>
                    <a:close/>
                    <a:moveTo>
                      <a:pt x="847" y="294"/>
                    </a:moveTo>
                    <a:cubicBezTo>
                      <a:pt x="844" y="294"/>
                      <a:pt x="841" y="297"/>
                      <a:pt x="841" y="300"/>
                    </a:cubicBezTo>
                    <a:cubicBezTo>
                      <a:pt x="841" y="303"/>
                      <a:pt x="844" y="306"/>
                      <a:pt x="847" y="306"/>
                    </a:cubicBezTo>
                    <a:cubicBezTo>
                      <a:pt x="850" y="306"/>
                      <a:pt x="853" y="303"/>
                      <a:pt x="853" y="300"/>
                    </a:cubicBezTo>
                    <a:cubicBezTo>
                      <a:pt x="853" y="297"/>
                      <a:pt x="850" y="294"/>
                      <a:pt x="847" y="294"/>
                    </a:cubicBezTo>
                    <a:close/>
                    <a:moveTo>
                      <a:pt x="861" y="254"/>
                    </a:moveTo>
                    <a:cubicBezTo>
                      <a:pt x="857" y="254"/>
                      <a:pt x="854" y="257"/>
                      <a:pt x="854" y="260"/>
                    </a:cubicBezTo>
                    <a:cubicBezTo>
                      <a:pt x="854" y="263"/>
                      <a:pt x="857" y="266"/>
                      <a:pt x="861" y="266"/>
                    </a:cubicBezTo>
                    <a:cubicBezTo>
                      <a:pt x="864" y="266"/>
                      <a:pt x="867" y="263"/>
                      <a:pt x="867" y="260"/>
                    </a:cubicBezTo>
                    <a:cubicBezTo>
                      <a:pt x="867" y="257"/>
                      <a:pt x="864" y="254"/>
                      <a:pt x="861" y="254"/>
                    </a:cubicBezTo>
                    <a:close/>
                    <a:moveTo>
                      <a:pt x="861" y="267"/>
                    </a:moveTo>
                    <a:cubicBezTo>
                      <a:pt x="857" y="267"/>
                      <a:pt x="854" y="270"/>
                      <a:pt x="854" y="273"/>
                    </a:cubicBezTo>
                    <a:cubicBezTo>
                      <a:pt x="854" y="277"/>
                      <a:pt x="857" y="279"/>
                      <a:pt x="861" y="279"/>
                    </a:cubicBezTo>
                    <a:cubicBezTo>
                      <a:pt x="864" y="279"/>
                      <a:pt x="867" y="277"/>
                      <a:pt x="867" y="273"/>
                    </a:cubicBezTo>
                    <a:cubicBezTo>
                      <a:pt x="867" y="270"/>
                      <a:pt x="864" y="267"/>
                      <a:pt x="861" y="267"/>
                    </a:cubicBezTo>
                    <a:close/>
                    <a:moveTo>
                      <a:pt x="861" y="281"/>
                    </a:moveTo>
                    <a:cubicBezTo>
                      <a:pt x="857" y="281"/>
                      <a:pt x="854" y="283"/>
                      <a:pt x="854" y="287"/>
                    </a:cubicBezTo>
                    <a:cubicBezTo>
                      <a:pt x="854" y="290"/>
                      <a:pt x="857" y="293"/>
                      <a:pt x="861" y="293"/>
                    </a:cubicBezTo>
                    <a:cubicBezTo>
                      <a:pt x="864" y="293"/>
                      <a:pt x="867" y="290"/>
                      <a:pt x="867" y="287"/>
                    </a:cubicBezTo>
                    <a:cubicBezTo>
                      <a:pt x="867" y="283"/>
                      <a:pt x="864" y="281"/>
                      <a:pt x="861" y="281"/>
                    </a:cubicBezTo>
                    <a:close/>
                    <a:moveTo>
                      <a:pt x="861" y="294"/>
                    </a:moveTo>
                    <a:cubicBezTo>
                      <a:pt x="857" y="294"/>
                      <a:pt x="854" y="297"/>
                      <a:pt x="854" y="300"/>
                    </a:cubicBezTo>
                    <a:cubicBezTo>
                      <a:pt x="854" y="303"/>
                      <a:pt x="857" y="306"/>
                      <a:pt x="861" y="306"/>
                    </a:cubicBezTo>
                    <a:cubicBezTo>
                      <a:pt x="864" y="306"/>
                      <a:pt x="867" y="303"/>
                      <a:pt x="867" y="300"/>
                    </a:cubicBezTo>
                    <a:cubicBezTo>
                      <a:pt x="867" y="297"/>
                      <a:pt x="864" y="294"/>
                      <a:pt x="861" y="294"/>
                    </a:cubicBezTo>
                    <a:close/>
                    <a:moveTo>
                      <a:pt x="847" y="307"/>
                    </a:moveTo>
                    <a:cubicBezTo>
                      <a:pt x="844" y="307"/>
                      <a:pt x="841" y="310"/>
                      <a:pt x="841" y="313"/>
                    </a:cubicBezTo>
                    <a:cubicBezTo>
                      <a:pt x="841" y="317"/>
                      <a:pt x="844" y="319"/>
                      <a:pt x="847" y="319"/>
                    </a:cubicBezTo>
                    <a:cubicBezTo>
                      <a:pt x="850" y="319"/>
                      <a:pt x="853" y="317"/>
                      <a:pt x="853" y="313"/>
                    </a:cubicBezTo>
                    <a:cubicBezTo>
                      <a:pt x="853" y="310"/>
                      <a:pt x="850" y="307"/>
                      <a:pt x="847" y="307"/>
                    </a:cubicBezTo>
                    <a:close/>
                    <a:moveTo>
                      <a:pt x="847" y="321"/>
                    </a:moveTo>
                    <a:cubicBezTo>
                      <a:pt x="844" y="321"/>
                      <a:pt x="841" y="323"/>
                      <a:pt x="841" y="327"/>
                    </a:cubicBezTo>
                    <a:cubicBezTo>
                      <a:pt x="841" y="330"/>
                      <a:pt x="844" y="333"/>
                      <a:pt x="847" y="333"/>
                    </a:cubicBezTo>
                    <a:cubicBezTo>
                      <a:pt x="850" y="333"/>
                      <a:pt x="853" y="330"/>
                      <a:pt x="853" y="327"/>
                    </a:cubicBezTo>
                    <a:cubicBezTo>
                      <a:pt x="853" y="323"/>
                      <a:pt x="850" y="321"/>
                      <a:pt x="847" y="321"/>
                    </a:cubicBezTo>
                    <a:close/>
                    <a:moveTo>
                      <a:pt x="847" y="334"/>
                    </a:moveTo>
                    <a:cubicBezTo>
                      <a:pt x="844" y="334"/>
                      <a:pt x="841" y="337"/>
                      <a:pt x="841" y="340"/>
                    </a:cubicBezTo>
                    <a:cubicBezTo>
                      <a:pt x="841" y="343"/>
                      <a:pt x="844" y="346"/>
                      <a:pt x="847" y="346"/>
                    </a:cubicBezTo>
                    <a:cubicBezTo>
                      <a:pt x="850" y="346"/>
                      <a:pt x="853" y="343"/>
                      <a:pt x="853" y="340"/>
                    </a:cubicBezTo>
                    <a:cubicBezTo>
                      <a:pt x="853" y="337"/>
                      <a:pt x="850" y="334"/>
                      <a:pt x="847" y="334"/>
                    </a:cubicBezTo>
                    <a:close/>
                    <a:moveTo>
                      <a:pt x="847" y="347"/>
                    </a:moveTo>
                    <a:cubicBezTo>
                      <a:pt x="844" y="347"/>
                      <a:pt x="841" y="350"/>
                      <a:pt x="841" y="353"/>
                    </a:cubicBezTo>
                    <a:cubicBezTo>
                      <a:pt x="841" y="357"/>
                      <a:pt x="844" y="359"/>
                      <a:pt x="847" y="359"/>
                    </a:cubicBezTo>
                    <a:cubicBezTo>
                      <a:pt x="850" y="359"/>
                      <a:pt x="853" y="357"/>
                      <a:pt x="853" y="353"/>
                    </a:cubicBezTo>
                    <a:cubicBezTo>
                      <a:pt x="853" y="350"/>
                      <a:pt x="850" y="347"/>
                      <a:pt x="847" y="347"/>
                    </a:cubicBezTo>
                    <a:close/>
                    <a:moveTo>
                      <a:pt x="861" y="307"/>
                    </a:moveTo>
                    <a:cubicBezTo>
                      <a:pt x="857" y="307"/>
                      <a:pt x="854" y="310"/>
                      <a:pt x="854" y="313"/>
                    </a:cubicBezTo>
                    <a:cubicBezTo>
                      <a:pt x="854" y="317"/>
                      <a:pt x="857" y="319"/>
                      <a:pt x="861" y="319"/>
                    </a:cubicBezTo>
                    <a:cubicBezTo>
                      <a:pt x="864" y="319"/>
                      <a:pt x="867" y="317"/>
                      <a:pt x="867" y="313"/>
                    </a:cubicBezTo>
                    <a:cubicBezTo>
                      <a:pt x="867" y="310"/>
                      <a:pt x="864" y="307"/>
                      <a:pt x="861" y="307"/>
                    </a:cubicBezTo>
                    <a:close/>
                    <a:moveTo>
                      <a:pt x="861" y="321"/>
                    </a:moveTo>
                    <a:cubicBezTo>
                      <a:pt x="857" y="321"/>
                      <a:pt x="854" y="323"/>
                      <a:pt x="854" y="327"/>
                    </a:cubicBezTo>
                    <a:cubicBezTo>
                      <a:pt x="854" y="330"/>
                      <a:pt x="857" y="333"/>
                      <a:pt x="861" y="333"/>
                    </a:cubicBezTo>
                    <a:cubicBezTo>
                      <a:pt x="864" y="333"/>
                      <a:pt x="867" y="330"/>
                      <a:pt x="867" y="327"/>
                    </a:cubicBezTo>
                    <a:cubicBezTo>
                      <a:pt x="867" y="323"/>
                      <a:pt x="864" y="321"/>
                      <a:pt x="861" y="321"/>
                    </a:cubicBezTo>
                    <a:close/>
                    <a:moveTo>
                      <a:pt x="861" y="334"/>
                    </a:moveTo>
                    <a:cubicBezTo>
                      <a:pt x="857" y="334"/>
                      <a:pt x="854" y="337"/>
                      <a:pt x="854" y="340"/>
                    </a:cubicBezTo>
                    <a:cubicBezTo>
                      <a:pt x="854" y="343"/>
                      <a:pt x="857" y="346"/>
                      <a:pt x="861" y="346"/>
                    </a:cubicBezTo>
                    <a:cubicBezTo>
                      <a:pt x="864" y="346"/>
                      <a:pt x="867" y="343"/>
                      <a:pt x="867" y="340"/>
                    </a:cubicBezTo>
                    <a:cubicBezTo>
                      <a:pt x="867" y="337"/>
                      <a:pt x="864" y="334"/>
                      <a:pt x="861" y="334"/>
                    </a:cubicBezTo>
                    <a:close/>
                    <a:moveTo>
                      <a:pt x="861" y="347"/>
                    </a:moveTo>
                    <a:cubicBezTo>
                      <a:pt x="857" y="347"/>
                      <a:pt x="854" y="350"/>
                      <a:pt x="854" y="353"/>
                    </a:cubicBezTo>
                    <a:cubicBezTo>
                      <a:pt x="854" y="357"/>
                      <a:pt x="857" y="359"/>
                      <a:pt x="861" y="359"/>
                    </a:cubicBezTo>
                    <a:cubicBezTo>
                      <a:pt x="864" y="359"/>
                      <a:pt x="867" y="357"/>
                      <a:pt x="867" y="353"/>
                    </a:cubicBezTo>
                    <a:cubicBezTo>
                      <a:pt x="867" y="350"/>
                      <a:pt x="864" y="347"/>
                      <a:pt x="861" y="347"/>
                    </a:cubicBezTo>
                    <a:close/>
                    <a:moveTo>
                      <a:pt x="847" y="361"/>
                    </a:moveTo>
                    <a:cubicBezTo>
                      <a:pt x="844" y="361"/>
                      <a:pt x="841" y="363"/>
                      <a:pt x="841" y="367"/>
                    </a:cubicBezTo>
                    <a:cubicBezTo>
                      <a:pt x="841" y="370"/>
                      <a:pt x="844" y="373"/>
                      <a:pt x="847" y="373"/>
                    </a:cubicBezTo>
                    <a:cubicBezTo>
                      <a:pt x="850" y="373"/>
                      <a:pt x="853" y="370"/>
                      <a:pt x="853" y="367"/>
                    </a:cubicBezTo>
                    <a:cubicBezTo>
                      <a:pt x="853" y="363"/>
                      <a:pt x="850" y="361"/>
                      <a:pt x="847" y="361"/>
                    </a:cubicBezTo>
                    <a:close/>
                    <a:moveTo>
                      <a:pt x="847" y="374"/>
                    </a:moveTo>
                    <a:cubicBezTo>
                      <a:pt x="844" y="374"/>
                      <a:pt x="841" y="377"/>
                      <a:pt x="841" y="380"/>
                    </a:cubicBezTo>
                    <a:cubicBezTo>
                      <a:pt x="841" y="383"/>
                      <a:pt x="844" y="386"/>
                      <a:pt x="847" y="386"/>
                    </a:cubicBezTo>
                    <a:cubicBezTo>
                      <a:pt x="850" y="386"/>
                      <a:pt x="853" y="383"/>
                      <a:pt x="853" y="380"/>
                    </a:cubicBezTo>
                    <a:cubicBezTo>
                      <a:pt x="853" y="377"/>
                      <a:pt x="850" y="374"/>
                      <a:pt x="847" y="374"/>
                    </a:cubicBezTo>
                    <a:close/>
                    <a:moveTo>
                      <a:pt x="847" y="401"/>
                    </a:moveTo>
                    <a:cubicBezTo>
                      <a:pt x="844" y="401"/>
                      <a:pt x="841" y="404"/>
                      <a:pt x="841" y="407"/>
                    </a:cubicBezTo>
                    <a:cubicBezTo>
                      <a:pt x="841" y="410"/>
                      <a:pt x="844" y="413"/>
                      <a:pt x="847" y="413"/>
                    </a:cubicBezTo>
                    <a:cubicBezTo>
                      <a:pt x="850" y="413"/>
                      <a:pt x="853" y="410"/>
                      <a:pt x="853" y="407"/>
                    </a:cubicBezTo>
                    <a:cubicBezTo>
                      <a:pt x="853" y="404"/>
                      <a:pt x="850" y="401"/>
                      <a:pt x="847" y="401"/>
                    </a:cubicBezTo>
                    <a:close/>
                    <a:moveTo>
                      <a:pt x="861" y="361"/>
                    </a:moveTo>
                    <a:cubicBezTo>
                      <a:pt x="857" y="361"/>
                      <a:pt x="854" y="363"/>
                      <a:pt x="854" y="367"/>
                    </a:cubicBezTo>
                    <a:cubicBezTo>
                      <a:pt x="854" y="370"/>
                      <a:pt x="857" y="373"/>
                      <a:pt x="861" y="373"/>
                    </a:cubicBezTo>
                    <a:cubicBezTo>
                      <a:pt x="864" y="373"/>
                      <a:pt x="867" y="370"/>
                      <a:pt x="867" y="367"/>
                    </a:cubicBezTo>
                    <a:cubicBezTo>
                      <a:pt x="867" y="363"/>
                      <a:pt x="864" y="361"/>
                      <a:pt x="861" y="361"/>
                    </a:cubicBezTo>
                    <a:close/>
                    <a:moveTo>
                      <a:pt x="861" y="374"/>
                    </a:moveTo>
                    <a:cubicBezTo>
                      <a:pt x="857" y="374"/>
                      <a:pt x="854" y="377"/>
                      <a:pt x="854" y="380"/>
                    </a:cubicBezTo>
                    <a:cubicBezTo>
                      <a:pt x="854" y="383"/>
                      <a:pt x="857" y="386"/>
                      <a:pt x="861" y="386"/>
                    </a:cubicBezTo>
                    <a:cubicBezTo>
                      <a:pt x="864" y="386"/>
                      <a:pt x="867" y="383"/>
                      <a:pt x="867" y="380"/>
                    </a:cubicBezTo>
                    <a:cubicBezTo>
                      <a:pt x="867" y="377"/>
                      <a:pt x="864" y="374"/>
                      <a:pt x="861" y="374"/>
                    </a:cubicBezTo>
                    <a:close/>
                    <a:moveTo>
                      <a:pt x="861" y="387"/>
                    </a:moveTo>
                    <a:cubicBezTo>
                      <a:pt x="857" y="387"/>
                      <a:pt x="854" y="390"/>
                      <a:pt x="854" y="393"/>
                    </a:cubicBezTo>
                    <a:cubicBezTo>
                      <a:pt x="854" y="397"/>
                      <a:pt x="857" y="399"/>
                      <a:pt x="861" y="399"/>
                    </a:cubicBezTo>
                    <a:cubicBezTo>
                      <a:pt x="864" y="399"/>
                      <a:pt x="867" y="397"/>
                      <a:pt x="867" y="393"/>
                    </a:cubicBezTo>
                    <a:cubicBezTo>
                      <a:pt x="867" y="390"/>
                      <a:pt x="864" y="387"/>
                      <a:pt x="861" y="387"/>
                    </a:cubicBezTo>
                    <a:close/>
                    <a:moveTo>
                      <a:pt x="861" y="401"/>
                    </a:moveTo>
                    <a:cubicBezTo>
                      <a:pt x="857" y="401"/>
                      <a:pt x="854" y="404"/>
                      <a:pt x="854" y="407"/>
                    </a:cubicBezTo>
                    <a:cubicBezTo>
                      <a:pt x="854" y="410"/>
                      <a:pt x="857" y="413"/>
                      <a:pt x="861" y="413"/>
                    </a:cubicBezTo>
                    <a:cubicBezTo>
                      <a:pt x="864" y="413"/>
                      <a:pt x="867" y="410"/>
                      <a:pt x="867" y="407"/>
                    </a:cubicBezTo>
                    <a:cubicBezTo>
                      <a:pt x="867" y="404"/>
                      <a:pt x="864" y="401"/>
                      <a:pt x="861" y="401"/>
                    </a:cubicBezTo>
                    <a:close/>
                    <a:moveTo>
                      <a:pt x="861" y="414"/>
                    </a:moveTo>
                    <a:cubicBezTo>
                      <a:pt x="857" y="414"/>
                      <a:pt x="854" y="417"/>
                      <a:pt x="854" y="420"/>
                    </a:cubicBezTo>
                    <a:cubicBezTo>
                      <a:pt x="854" y="423"/>
                      <a:pt x="857" y="426"/>
                      <a:pt x="861" y="426"/>
                    </a:cubicBezTo>
                    <a:cubicBezTo>
                      <a:pt x="864" y="426"/>
                      <a:pt x="867" y="423"/>
                      <a:pt x="867" y="420"/>
                    </a:cubicBezTo>
                    <a:cubicBezTo>
                      <a:pt x="867" y="417"/>
                      <a:pt x="864" y="414"/>
                      <a:pt x="861" y="414"/>
                    </a:cubicBezTo>
                    <a:close/>
                    <a:moveTo>
                      <a:pt x="874" y="13"/>
                    </a:moveTo>
                    <a:cubicBezTo>
                      <a:pt x="871" y="13"/>
                      <a:pt x="868" y="16"/>
                      <a:pt x="868" y="19"/>
                    </a:cubicBezTo>
                    <a:cubicBezTo>
                      <a:pt x="868" y="23"/>
                      <a:pt x="871" y="25"/>
                      <a:pt x="874" y="25"/>
                    </a:cubicBezTo>
                    <a:cubicBezTo>
                      <a:pt x="877" y="25"/>
                      <a:pt x="880" y="23"/>
                      <a:pt x="880" y="19"/>
                    </a:cubicBezTo>
                    <a:cubicBezTo>
                      <a:pt x="880" y="16"/>
                      <a:pt x="877" y="13"/>
                      <a:pt x="874" y="13"/>
                    </a:cubicBezTo>
                    <a:close/>
                    <a:moveTo>
                      <a:pt x="874" y="27"/>
                    </a:moveTo>
                    <a:cubicBezTo>
                      <a:pt x="871" y="27"/>
                      <a:pt x="868" y="30"/>
                      <a:pt x="868" y="33"/>
                    </a:cubicBezTo>
                    <a:cubicBezTo>
                      <a:pt x="868" y="36"/>
                      <a:pt x="871" y="39"/>
                      <a:pt x="874" y="39"/>
                    </a:cubicBezTo>
                    <a:cubicBezTo>
                      <a:pt x="877" y="39"/>
                      <a:pt x="880" y="36"/>
                      <a:pt x="880" y="33"/>
                    </a:cubicBezTo>
                    <a:cubicBezTo>
                      <a:pt x="880" y="30"/>
                      <a:pt x="877" y="27"/>
                      <a:pt x="874" y="27"/>
                    </a:cubicBezTo>
                    <a:close/>
                    <a:moveTo>
                      <a:pt x="887" y="13"/>
                    </a:moveTo>
                    <a:cubicBezTo>
                      <a:pt x="884" y="13"/>
                      <a:pt x="881" y="16"/>
                      <a:pt x="881" y="19"/>
                    </a:cubicBezTo>
                    <a:cubicBezTo>
                      <a:pt x="881" y="23"/>
                      <a:pt x="884" y="25"/>
                      <a:pt x="887" y="25"/>
                    </a:cubicBezTo>
                    <a:cubicBezTo>
                      <a:pt x="891" y="25"/>
                      <a:pt x="893" y="23"/>
                      <a:pt x="893" y="19"/>
                    </a:cubicBezTo>
                    <a:cubicBezTo>
                      <a:pt x="893" y="16"/>
                      <a:pt x="891" y="13"/>
                      <a:pt x="887" y="13"/>
                    </a:cubicBezTo>
                    <a:close/>
                    <a:moveTo>
                      <a:pt x="887" y="27"/>
                    </a:moveTo>
                    <a:cubicBezTo>
                      <a:pt x="884" y="27"/>
                      <a:pt x="881" y="30"/>
                      <a:pt x="881" y="33"/>
                    </a:cubicBezTo>
                    <a:cubicBezTo>
                      <a:pt x="881" y="36"/>
                      <a:pt x="884" y="39"/>
                      <a:pt x="887" y="39"/>
                    </a:cubicBezTo>
                    <a:cubicBezTo>
                      <a:pt x="891" y="39"/>
                      <a:pt x="893" y="36"/>
                      <a:pt x="893" y="33"/>
                    </a:cubicBezTo>
                    <a:cubicBezTo>
                      <a:pt x="893" y="30"/>
                      <a:pt x="891" y="27"/>
                      <a:pt x="887" y="27"/>
                    </a:cubicBezTo>
                    <a:close/>
                    <a:moveTo>
                      <a:pt x="874" y="67"/>
                    </a:moveTo>
                    <a:cubicBezTo>
                      <a:pt x="871" y="67"/>
                      <a:pt x="868" y="70"/>
                      <a:pt x="868" y="73"/>
                    </a:cubicBezTo>
                    <a:cubicBezTo>
                      <a:pt x="868" y="76"/>
                      <a:pt x="871" y="79"/>
                      <a:pt x="874" y="79"/>
                    </a:cubicBezTo>
                    <a:cubicBezTo>
                      <a:pt x="877" y="79"/>
                      <a:pt x="880" y="76"/>
                      <a:pt x="880" y="73"/>
                    </a:cubicBezTo>
                    <a:cubicBezTo>
                      <a:pt x="880" y="70"/>
                      <a:pt x="877" y="67"/>
                      <a:pt x="874" y="67"/>
                    </a:cubicBezTo>
                    <a:close/>
                    <a:moveTo>
                      <a:pt x="874" y="80"/>
                    </a:moveTo>
                    <a:cubicBezTo>
                      <a:pt x="871" y="80"/>
                      <a:pt x="868" y="83"/>
                      <a:pt x="868" y="86"/>
                    </a:cubicBezTo>
                    <a:cubicBezTo>
                      <a:pt x="868" y="90"/>
                      <a:pt x="871" y="92"/>
                      <a:pt x="874" y="92"/>
                    </a:cubicBezTo>
                    <a:cubicBezTo>
                      <a:pt x="877" y="92"/>
                      <a:pt x="880" y="90"/>
                      <a:pt x="880" y="86"/>
                    </a:cubicBezTo>
                    <a:cubicBezTo>
                      <a:pt x="880" y="83"/>
                      <a:pt x="877" y="80"/>
                      <a:pt x="874" y="80"/>
                    </a:cubicBezTo>
                    <a:close/>
                    <a:moveTo>
                      <a:pt x="887" y="67"/>
                    </a:moveTo>
                    <a:cubicBezTo>
                      <a:pt x="884" y="67"/>
                      <a:pt x="881" y="70"/>
                      <a:pt x="881" y="73"/>
                    </a:cubicBezTo>
                    <a:cubicBezTo>
                      <a:pt x="881" y="76"/>
                      <a:pt x="884" y="79"/>
                      <a:pt x="887" y="79"/>
                    </a:cubicBezTo>
                    <a:cubicBezTo>
                      <a:pt x="891" y="79"/>
                      <a:pt x="893" y="76"/>
                      <a:pt x="893" y="73"/>
                    </a:cubicBezTo>
                    <a:cubicBezTo>
                      <a:pt x="893" y="70"/>
                      <a:pt x="891" y="67"/>
                      <a:pt x="887" y="67"/>
                    </a:cubicBezTo>
                    <a:close/>
                    <a:moveTo>
                      <a:pt x="887" y="80"/>
                    </a:moveTo>
                    <a:cubicBezTo>
                      <a:pt x="884" y="80"/>
                      <a:pt x="881" y="83"/>
                      <a:pt x="881" y="86"/>
                    </a:cubicBezTo>
                    <a:cubicBezTo>
                      <a:pt x="881" y="90"/>
                      <a:pt x="884" y="92"/>
                      <a:pt x="887" y="92"/>
                    </a:cubicBezTo>
                    <a:cubicBezTo>
                      <a:pt x="891" y="92"/>
                      <a:pt x="893" y="90"/>
                      <a:pt x="893" y="86"/>
                    </a:cubicBezTo>
                    <a:cubicBezTo>
                      <a:pt x="893" y="83"/>
                      <a:pt x="891" y="80"/>
                      <a:pt x="887" y="80"/>
                    </a:cubicBezTo>
                    <a:close/>
                    <a:moveTo>
                      <a:pt x="874" y="94"/>
                    </a:moveTo>
                    <a:cubicBezTo>
                      <a:pt x="871" y="94"/>
                      <a:pt x="868" y="96"/>
                      <a:pt x="868" y="100"/>
                    </a:cubicBezTo>
                    <a:cubicBezTo>
                      <a:pt x="868" y="103"/>
                      <a:pt x="871" y="106"/>
                      <a:pt x="874" y="106"/>
                    </a:cubicBezTo>
                    <a:cubicBezTo>
                      <a:pt x="877" y="106"/>
                      <a:pt x="880" y="103"/>
                      <a:pt x="880" y="100"/>
                    </a:cubicBezTo>
                    <a:cubicBezTo>
                      <a:pt x="880" y="96"/>
                      <a:pt x="877" y="94"/>
                      <a:pt x="874" y="94"/>
                    </a:cubicBezTo>
                    <a:close/>
                    <a:moveTo>
                      <a:pt x="874" y="107"/>
                    </a:moveTo>
                    <a:cubicBezTo>
                      <a:pt x="871" y="107"/>
                      <a:pt x="868" y="110"/>
                      <a:pt x="868" y="113"/>
                    </a:cubicBezTo>
                    <a:cubicBezTo>
                      <a:pt x="868" y="116"/>
                      <a:pt x="871" y="119"/>
                      <a:pt x="874" y="119"/>
                    </a:cubicBezTo>
                    <a:cubicBezTo>
                      <a:pt x="877" y="119"/>
                      <a:pt x="880" y="116"/>
                      <a:pt x="880" y="113"/>
                    </a:cubicBezTo>
                    <a:cubicBezTo>
                      <a:pt x="880" y="110"/>
                      <a:pt x="877" y="107"/>
                      <a:pt x="874" y="107"/>
                    </a:cubicBezTo>
                    <a:close/>
                    <a:moveTo>
                      <a:pt x="874" y="120"/>
                    </a:moveTo>
                    <a:cubicBezTo>
                      <a:pt x="871" y="120"/>
                      <a:pt x="868" y="123"/>
                      <a:pt x="868" y="126"/>
                    </a:cubicBezTo>
                    <a:cubicBezTo>
                      <a:pt x="868" y="130"/>
                      <a:pt x="871" y="132"/>
                      <a:pt x="874" y="132"/>
                    </a:cubicBezTo>
                    <a:cubicBezTo>
                      <a:pt x="877" y="132"/>
                      <a:pt x="880" y="130"/>
                      <a:pt x="880" y="126"/>
                    </a:cubicBezTo>
                    <a:cubicBezTo>
                      <a:pt x="880" y="123"/>
                      <a:pt x="877" y="120"/>
                      <a:pt x="874" y="120"/>
                    </a:cubicBezTo>
                    <a:close/>
                    <a:moveTo>
                      <a:pt x="874" y="134"/>
                    </a:moveTo>
                    <a:cubicBezTo>
                      <a:pt x="871" y="134"/>
                      <a:pt x="868" y="136"/>
                      <a:pt x="868" y="140"/>
                    </a:cubicBezTo>
                    <a:cubicBezTo>
                      <a:pt x="868" y="143"/>
                      <a:pt x="871" y="146"/>
                      <a:pt x="874" y="146"/>
                    </a:cubicBezTo>
                    <a:cubicBezTo>
                      <a:pt x="877" y="146"/>
                      <a:pt x="880" y="143"/>
                      <a:pt x="880" y="140"/>
                    </a:cubicBezTo>
                    <a:cubicBezTo>
                      <a:pt x="880" y="136"/>
                      <a:pt x="877" y="134"/>
                      <a:pt x="874" y="134"/>
                    </a:cubicBezTo>
                    <a:close/>
                    <a:moveTo>
                      <a:pt x="887" y="94"/>
                    </a:moveTo>
                    <a:cubicBezTo>
                      <a:pt x="884" y="94"/>
                      <a:pt x="881" y="96"/>
                      <a:pt x="881" y="100"/>
                    </a:cubicBezTo>
                    <a:cubicBezTo>
                      <a:pt x="881" y="103"/>
                      <a:pt x="884" y="106"/>
                      <a:pt x="887" y="106"/>
                    </a:cubicBezTo>
                    <a:cubicBezTo>
                      <a:pt x="891" y="106"/>
                      <a:pt x="893" y="103"/>
                      <a:pt x="893" y="100"/>
                    </a:cubicBezTo>
                    <a:cubicBezTo>
                      <a:pt x="893" y="96"/>
                      <a:pt x="891" y="94"/>
                      <a:pt x="887" y="94"/>
                    </a:cubicBezTo>
                    <a:close/>
                    <a:moveTo>
                      <a:pt x="887" y="107"/>
                    </a:moveTo>
                    <a:cubicBezTo>
                      <a:pt x="884" y="107"/>
                      <a:pt x="881" y="110"/>
                      <a:pt x="881" y="113"/>
                    </a:cubicBezTo>
                    <a:cubicBezTo>
                      <a:pt x="881" y="116"/>
                      <a:pt x="884" y="119"/>
                      <a:pt x="887" y="119"/>
                    </a:cubicBezTo>
                    <a:cubicBezTo>
                      <a:pt x="891" y="119"/>
                      <a:pt x="893" y="116"/>
                      <a:pt x="893" y="113"/>
                    </a:cubicBezTo>
                    <a:cubicBezTo>
                      <a:pt x="893" y="110"/>
                      <a:pt x="891" y="107"/>
                      <a:pt x="887" y="107"/>
                    </a:cubicBezTo>
                    <a:close/>
                    <a:moveTo>
                      <a:pt x="887" y="120"/>
                    </a:moveTo>
                    <a:cubicBezTo>
                      <a:pt x="884" y="120"/>
                      <a:pt x="881" y="123"/>
                      <a:pt x="881" y="126"/>
                    </a:cubicBezTo>
                    <a:cubicBezTo>
                      <a:pt x="881" y="130"/>
                      <a:pt x="884" y="132"/>
                      <a:pt x="887" y="132"/>
                    </a:cubicBezTo>
                    <a:cubicBezTo>
                      <a:pt x="891" y="132"/>
                      <a:pt x="893" y="130"/>
                      <a:pt x="893" y="126"/>
                    </a:cubicBezTo>
                    <a:cubicBezTo>
                      <a:pt x="893" y="123"/>
                      <a:pt x="891" y="120"/>
                      <a:pt x="887" y="120"/>
                    </a:cubicBezTo>
                    <a:close/>
                    <a:moveTo>
                      <a:pt x="887" y="134"/>
                    </a:moveTo>
                    <a:cubicBezTo>
                      <a:pt x="884" y="134"/>
                      <a:pt x="881" y="136"/>
                      <a:pt x="881" y="140"/>
                    </a:cubicBezTo>
                    <a:cubicBezTo>
                      <a:pt x="881" y="143"/>
                      <a:pt x="884" y="146"/>
                      <a:pt x="887" y="146"/>
                    </a:cubicBezTo>
                    <a:cubicBezTo>
                      <a:pt x="891" y="146"/>
                      <a:pt x="893" y="143"/>
                      <a:pt x="893" y="140"/>
                    </a:cubicBezTo>
                    <a:cubicBezTo>
                      <a:pt x="893" y="136"/>
                      <a:pt x="891" y="134"/>
                      <a:pt x="887" y="134"/>
                    </a:cubicBezTo>
                    <a:close/>
                    <a:moveTo>
                      <a:pt x="874" y="147"/>
                    </a:moveTo>
                    <a:cubicBezTo>
                      <a:pt x="871" y="147"/>
                      <a:pt x="868" y="150"/>
                      <a:pt x="868" y="153"/>
                    </a:cubicBezTo>
                    <a:cubicBezTo>
                      <a:pt x="868" y="156"/>
                      <a:pt x="871" y="159"/>
                      <a:pt x="874" y="159"/>
                    </a:cubicBezTo>
                    <a:cubicBezTo>
                      <a:pt x="877" y="159"/>
                      <a:pt x="880" y="156"/>
                      <a:pt x="880" y="153"/>
                    </a:cubicBezTo>
                    <a:cubicBezTo>
                      <a:pt x="880" y="150"/>
                      <a:pt x="877" y="147"/>
                      <a:pt x="874" y="147"/>
                    </a:cubicBezTo>
                    <a:close/>
                    <a:moveTo>
                      <a:pt x="874" y="160"/>
                    </a:moveTo>
                    <a:cubicBezTo>
                      <a:pt x="871" y="160"/>
                      <a:pt x="868" y="163"/>
                      <a:pt x="868" y="166"/>
                    </a:cubicBezTo>
                    <a:cubicBezTo>
                      <a:pt x="868" y="170"/>
                      <a:pt x="871" y="172"/>
                      <a:pt x="874" y="172"/>
                    </a:cubicBezTo>
                    <a:cubicBezTo>
                      <a:pt x="877" y="172"/>
                      <a:pt x="880" y="170"/>
                      <a:pt x="880" y="166"/>
                    </a:cubicBezTo>
                    <a:cubicBezTo>
                      <a:pt x="880" y="163"/>
                      <a:pt x="877" y="160"/>
                      <a:pt x="874" y="160"/>
                    </a:cubicBezTo>
                    <a:close/>
                    <a:moveTo>
                      <a:pt x="874" y="174"/>
                    </a:moveTo>
                    <a:cubicBezTo>
                      <a:pt x="871" y="174"/>
                      <a:pt x="868" y="176"/>
                      <a:pt x="868" y="180"/>
                    </a:cubicBezTo>
                    <a:cubicBezTo>
                      <a:pt x="868" y="183"/>
                      <a:pt x="871" y="186"/>
                      <a:pt x="874" y="186"/>
                    </a:cubicBezTo>
                    <a:cubicBezTo>
                      <a:pt x="877" y="186"/>
                      <a:pt x="880" y="183"/>
                      <a:pt x="880" y="180"/>
                    </a:cubicBezTo>
                    <a:cubicBezTo>
                      <a:pt x="880" y="176"/>
                      <a:pt x="877" y="174"/>
                      <a:pt x="874" y="174"/>
                    </a:cubicBezTo>
                    <a:close/>
                    <a:moveTo>
                      <a:pt x="874" y="187"/>
                    </a:moveTo>
                    <a:cubicBezTo>
                      <a:pt x="871" y="187"/>
                      <a:pt x="868" y="190"/>
                      <a:pt x="868" y="193"/>
                    </a:cubicBezTo>
                    <a:cubicBezTo>
                      <a:pt x="868" y="196"/>
                      <a:pt x="871" y="199"/>
                      <a:pt x="874" y="199"/>
                    </a:cubicBezTo>
                    <a:cubicBezTo>
                      <a:pt x="877" y="199"/>
                      <a:pt x="880" y="196"/>
                      <a:pt x="880" y="193"/>
                    </a:cubicBezTo>
                    <a:cubicBezTo>
                      <a:pt x="880" y="190"/>
                      <a:pt x="877" y="187"/>
                      <a:pt x="874" y="187"/>
                    </a:cubicBezTo>
                    <a:close/>
                    <a:moveTo>
                      <a:pt x="887" y="147"/>
                    </a:moveTo>
                    <a:cubicBezTo>
                      <a:pt x="884" y="147"/>
                      <a:pt x="881" y="150"/>
                      <a:pt x="881" y="153"/>
                    </a:cubicBezTo>
                    <a:cubicBezTo>
                      <a:pt x="881" y="156"/>
                      <a:pt x="884" y="159"/>
                      <a:pt x="887" y="159"/>
                    </a:cubicBezTo>
                    <a:cubicBezTo>
                      <a:pt x="891" y="159"/>
                      <a:pt x="893" y="156"/>
                      <a:pt x="893" y="153"/>
                    </a:cubicBezTo>
                    <a:cubicBezTo>
                      <a:pt x="893" y="150"/>
                      <a:pt x="891" y="147"/>
                      <a:pt x="887" y="147"/>
                    </a:cubicBezTo>
                    <a:close/>
                    <a:moveTo>
                      <a:pt x="887" y="160"/>
                    </a:moveTo>
                    <a:cubicBezTo>
                      <a:pt x="884" y="160"/>
                      <a:pt x="881" y="163"/>
                      <a:pt x="881" y="166"/>
                    </a:cubicBezTo>
                    <a:cubicBezTo>
                      <a:pt x="881" y="170"/>
                      <a:pt x="884" y="172"/>
                      <a:pt x="887" y="172"/>
                    </a:cubicBezTo>
                    <a:cubicBezTo>
                      <a:pt x="891" y="172"/>
                      <a:pt x="893" y="170"/>
                      <a:pt x="893" y="166"/>
                    </a:cubicBezTo>
                    <a:cubicBezTo>
                      <a:pt x="893" y="163"/>
                      <a:pt x="891" y="160"/>
                      <a:pt x="887" y="160"/>
                    </a:cubicBezTo>
                    <a:close/>
                    <a:moveTo>
                      <a:pt x="887" y="174"/>
                    </a:moveTo>
                    <a:cubicBezTo>
                      <a:pt x="884" y="174"/>
                      <a:pt x="881" y="176"/>
                      <a:pt x="881" y="180"/>
                    </a:cubicBezTo>
                    <a:cubicBezTo>
                      <a:pt x="881" y="183"/>
                      <a:pt x="884" y="186"/>
                      <a:pt x="887" y="186"/>
                    </a:cubicBezTo>
                    <a:cubicBezTo>
                      <a:pt x="891" y="186"/>
                      <a:pt x="893" y="183"/>
                      <a:pt x="893" y="180"/>
                    </a:cubicBezTo>
                    <a:cubicBezTo>
                      <a:pt x="893" y="176"/>
                      <a:pt x="891" y="174"/>
                      <a:pt x="887" y="174"/>
                    </a:cubicBezTo>
                    <a:close/>
                    <a:moveTo>
                      <a:pt x="887" y="187"/>
                    </a:moveTo>
                    <a:cubicBezTo>
                      <a:pt x="884" y="187"/>
                      <a:pt x="881" y="190"/>
                      <a:pt x="881" y="193"/>
                    </a:cubicBezTo>
                    <a:cubicBezTo>
                      <a:pt x="881" y="196"/>
                      <a:pt x="884" y="199"/>
                      <a:pt x="887" y="199"/>
                    </a:cubicBezTo>
                    <a:cubicBezTo>
                      <a:pt x="891" y="199"/>
                      <a:pt x="893" y="196"/>
                      <a:pt x="893" y="193"/>
                    </a:cubicBezTo>
                    <a:cubicBezTo>
                      <a:pt x="893" y="190"/>
                      <a:pt x="891" y="187"/>
                      <a:pt x="887" y="187"/>
                    </a:cubicBezTo>
                    <a:close/>
                    <a:moveTo>
                      <a:pt x="874" y="200"/>
                    </a:moveTo>
                    <a:cubicBezTo>
                      <a:pt x="871" y="200"/>
                      <a:pt x="868" y="203"/>
                      <a:pt x="868" y="206"/>
                    </a:cubicBezTo>
                    <a:cubicBezTo>
                      <a:pt x="868" y="210"/>
                      <a:pt x="871" y="212"/>
                      <a:pt x="874" y="212"/>
                    </a:cubicBezTo>
                    <a:cubicBezTo>
                      <a:pt x="877" y="212"/>
                      <a:pt x="880" y="210"/>
                      <a:pt x="880" y="206"/>
                    </a:cubicBezTo>
                    <a:cubicBezTo>
                      <a:pt x="880" y="203"/>
                      <a:pt x="877" y="200"/>
                      <a:pt x="874" y="200"/>
                    </a:cubicBezTo>
                    <a:close/>
                    <a:moveTo>
                      <a:pt x="874" y="214"/>
                    </a:moveTo>
                    <a:cubicBezTo>
                      <a:pt x="871" y="214"/>
                      <a:pt x="868" y="217"/>
                      <a:pt x="868" y="220"/>
                    </a:cubicBezTo>
                    <a:cubicBezTo>
                      <a:pt x="868" y="223"/>
                      <a:pt x="871" y="226"/>
                      <a:pt x="874" y="226"/>
                    </a:cubicBezTo>
                    <a:cubicBezTo>
                      <a:pt x="877" y="226"/>
                      <a:pt x="880" y="223"/>
                      <a:pt x="880" y="220"/>
                    </a:cubicBezTo>
                    <a:cubicBezTo>
                      <a:pt x="880" y="217"/>
                      <a:pt x="877" y="214"/>
                      <a:pt x="874" y="214"/>
                    </a:cubicBezTo>
                    <a:close/>
                    <a:moveTo>
                      <a:pt x="874" y="241"/>
                    </a:moveTo>
                    <a:cubicBezTo>
                      <a:pt x="871" y="241"/>
                      <a:pt x="868" y="243"/>
                      <a:pt x="868" y="247"/>
                    </a:cubicBezTo>
                    <a:cubicBezTo>
                      <a:pt x="868" y="250"/>
                      <a:pt x="871" y="253"/>
                      <a:pt x="874" y="253"/>
                    </a:cubicBezTo>
                    <a:cubicBezTo>
                      <a:pt x="877" y="253"/>
                      <a:pt x="880" y="250"/>
                      <a:pt x="880" y="247"/>
                    </a:cubicBezTo>
                    <a:cubicBezTo>
                      <a:pt x="880" y="243"/>
                      <a:pt x="877" y="241"/>
                      <a:pt x="874" y="241"/>
                    </a:cubicBezTo>
                    <a:close/>
                    <a:moveTo>
                      <a:pt x="887" y="200"/>
                    </a:moveTo>
                    <a:cubicBezTo>
                      <a:pt x="884" y="200"/>
                      <a:pt x="881" y="203"/>
                      <a:pt x="881" y="206"/>
                    </a:cubicBezTo>
                    <a:cubicBezTo>
                      <a:pt x="881" y="210"/>
                      <a:pt x="884" y="212"/>
                      <a:pt x="887" y="212"/>
                    </a:cubicBezTo>
                    <a:cubicBezTo>
                      <a:pt x="891" y="212"/>
                      <a:pt x="893" y="210"/>
                      <a:pt x="893" y="206"/>
                    </a:cubicBezTo>
                    <a:cubicBezTo>
                      <a:pt x="893" y="203"/>
                      <a:pt x="891" y="200"/>
                      <a:pt x="887" y="200"/>
                    </a:cubicBezTo>
                    <a:close/>
                    <a:moveTo>
                      <a:pt x="887" y="214"/>
                    </a:moveTo>
                    <a:cubicBezTo>
                      <a:pt x="884" y="214"/>
                      <a:pt x="881" y="217"/>
                      <a:pt x="881" y="220"/>
                    </a:cubicBezTo>
                    <a:cubicBezTo>
                      <a:pt x="881" y="223"/>
                      <a:pt x="884" y="226"/>
                      <a:pt x="887" y="226"/>
                    </a:cubicBezTo>
                    <a:cubicBezTo>
                      <a:pt x="891" y="226"/>
                      <a:pt x="893" y="223"/>
                      <a:pt x="893" y="220"/>
                    </a:cubicBezTo>
                    <a:cubicBezTo>
                      <a:pt x="893" y="217"/>
                      <a:pt x="891" y="214"/>
                      <a:pt x="887" y="214"/>
                    </a:cubicBezTo>
                    <a:close/>
                    <a:moveTo>
                      <a:pt x="874" y="254"/>
                    </a:moveTo>
                    <a:cubicBezTo>
                      <a:pt x="871" y="254"/>
                      <a:pt x="868" y="257"/>
                      <a:pt x="868" y="260"/>
                    </a:cubicBezTo>
                    <a:cubicBezTo>
                      <a:pt x="868" y="263"/>
                      <a:pt x="871" y="266"/>
                      <a:pt x="874" y="266"/>
                    </a:cubicBezTo>
                    <a:cubicBezTo>
                      <a:pt x="877" y="266"/>
                      <a:pt x="880" y="263"/>
                      <a:pt x="880" y="260"/>
                    </a:cubicBezTo>
                    <a:cubicBezTo>
                      <a:pt x="880" y="257"/>
                      <a:pt x="877" y="254"/>
                      <a:pt x="874" y="254"/>
                    </a:cubicBezTo>
                    <a:close/>
                    <a:moveTo>
                      <a:pt x="874" y="267"/>
                    </a:moveTo>
                    <a:cubicBezTo>
                      <a:pt x="871" y="267"/>
                      <a:pt x="868" y="270"/>
                      <a:pt x="868" y="273"/>
                    </a:cubicBezTo>
                    <a:cubicBezTo>
                      <a:pt x="868" y="277"/>
                      <a:pt x="871" y="279"/>
                      <a:pt x="874" y="279"/>
                    </a:cubicBezTo>
                    <a:cubicBezTo>
                      <a:pt x="877" y="279"/>
                      <a:pt x="880" y="277"/>
                      <a:pt x="880" y="273"/>
                    </a:cubicBezTo>
                    <a:cubicBezTo>
                      <a:pt x="880" y="270"/>
                      <a:pt x="877" y="267"/>
                      <a:pt x="874" y="267"/>
                    </a:cubicBezTo>
                    <a:close/>
                    <a:moveTo>
                      <a:pt x="874" y="281"/>
                    </a:moveTo>
                    <a:cubicBezTo>
                      <a:pt x="871" y="281"/>
                      <a:pt x="868" y="283"/>
                      <a:pt x="868" y="287"/>
                    </a:cubicBezTo>
                    <a:cubicBezTo>
                      <a:pt x="868" y="290"/>
                      <a:pt x="871" y="293"/>
                      <a:pt x="874" y="293"/>
                    </a:cubicBezTo>
                    <a:cubicBezTo>
                      <a:pt x="877" y="293"/>
                      <a:pt x="880" y="290"/>
                      <a:pt x="880" y="287"/>
                    </a:cubicBezTo>
                    <a:cubicBezTo>
                      <a:pt x="880" y="283"/>
                      <a:pt x="877" y="281"/>
                      <a:pt x="874" y="281"/>
                    </a:cubicBezTo>
                    <a:close/>
                    <a:moveTo>
                      <a:pt x="874" y="294"/>
                    </a:moveTo>
                    <a:cubicBezTo>
                      <a:pt x="871" y="294"/>
                      <a:pt x="868" y="297"/>
                      <a:pt x="868" y="300"/>
                    </a:cubicBezTo>
                    <a:cubicBezTo>
                      <a:pt x="868" y="303"/>
                      <a:pt x="871" y="306"/>
                      <a:pt x="874" y="306"/>
                    </a:cubicBezTo>
                    <a:cubicBezTo>
                      <a:pt x="877" y="306"/>
                      <a:pt x="880" y="303"/>
                      <a:pt x="880" y="300"/>
                    </a:cubicBezTo>
                    <a:cubicBezTo>
                      <a:pt x="880" y="297"/>
                      <a:pt x="877" y="294"/>
                      <a:pt x="874" y="294"/>
                    </a:cubicBezTo>
                    <a:close/>
                    <a:moveTo>
                      <a:pt x="887" y="254"/>
                    </a:moveTo>
                    <a:cubicBezTo>
                      <a:pt x="884" y="254"/>
                      <a:pt x="881" y="257"/>
                      <a:pt x="881" y="260"/>
                    </a:cubicBezTo>
                    <a:cubicBezTo>
                      <a:pt x="881" y="263"/>
                      <a:pt x="884" y="266"/>
                      <a:pt x="887" y="266"/>
                    </a:cubicBezTo>
                    <a:cubicBezTo>
                      <a:pt x="891" y="266"/>
                      <a:pt x="893" y="263"/>
                      <a:pt x="893" y="260"/>
                    </a:cubicBezTo>
                    <a:cubicBezTo>
                      <a:pt x="893" y="257"/>
                      <a:pt x="891" y="254"/>
                      <a:pt x="887" y="254"/>
                    </a:cubicBezTo>
                    <a:close/>
                    <a:moveTo>
                      <a:pt x="887" y="267"/>
                    </a:moveTo>
                    <a:cubicBezTo>
                      <a:pt x="884" y="267"/>
                      <a:pt x="881" y="270"/>
                      <a:pt x="881" y="273"/>
                    </a:cubicBezTo>
                    <a:cubicBezTo>
                      <a:pt x="881" y="277"/>
                      <a:pt x="884" y="279"/>
                      <a:pt x="887" y="279"/>
                    </a:cubicBezTo>
                    <a:cubicBezTo>
                      <a:pt x="891" y="279"/>
                      <a:pt x="893" y="277"/>
                      <a:pt x="893" y="273"/>
                    </a:cubicBezTo>
                    <a:cubicBezTo>
                      <a:pt x="893" y="270"/>
                      <a:pt x="891" y="267"/>
                      <a:pt x="887" y="267"/>
                    </a:cubicBezTo>
                    <a:close/>
                    <a:moveTo>
                      <a:pt x="887" y="281"/>
                    </a:moveTo>
                    <a:cubicBezTo>
                      <a:pt x="884" y="281"/>
                      <a:pt x="881" y="283"/>
                      <a:pt x="881" y="287"/>
                    </a:cubicBezTo>
                    <a:cubicBezTo>
                      <a:pt x="881" y="290"/>
                      <a:pt x="884" y="293"/>
                      <a:pt x="887" y="293"/>
                    </a:cubicBezTo>
                    <a:cubicBezTo>
                      <a:pt x="891" y="293"/>
                      <a:pt x="893" y="290"/>
                      <a:pt x="893" y="287"/>
                    </a:cubicBezTo>
                    <a:cubicBezTo>
                      <a:pt x="893" y="283"/>
                      <a:pt x="891" y="281"/>
                      <a:pt x="887" y="281"/>
                    </a:cubicBezTo>
                    <a:close/>
                    <a:moveTo>
                      <a:pt x="887" y="294"/>
                    </a:moveTo>
                    <a:cubicBezTo>
                      <a:pt x="884" y="294"/>
                      <a:pt x="881" y="297"/>
                      <a:pt x="881" y="300"/>
                    </a:cubicBezTo>
                    <a:cubicBezTo>
                      <a:pt x="881" y="303"/>
                      <a:pt x="884" y="306"/>
                      <a:pt x="887" y="306"/>
                    </a:cubicBezTo>
                    <a:cubicBezTo>
                      <a:pt x="891" y="306"/>
                      <a:pt x="893" y="303"/>
                      <a:pt x="893" y="300"/>
                    </a:cubicBezTo>
                    <a:cubicBezTo>
                      <a:pt x="893" y="297"/>
                      <a:pt x="891" y="294"/>
                      <a:pt x="887" y="294"/>
                    </a:cubicBezTo>
                    <a:close/>
                    <a:moveTo>
                      <a:pt x="874" y="307"/>
                    </a:moveTo>
                    <a:cubicBezTo>
                      <a:pt x="871" y="307"/>
                      <a:pt x="868" y="310"/>
                      <a:pt x="868" y="313"/>
                    </a:cubicBezTo>
                    <a:cubicBezTo>
                      <a:pt x="868" y="317"/>
                      <a:pt x="871" y="319"/>
                      <a:pt x="874" y="319"/>
                    </a:cubicBezTo>
                    <a:cubicBezTo>
                      <a:pt x="877" y="319"/>
                      <a:pt x="880" y="317"/>
                      <a:pt x="880" y="313"/>
                    </a:cubicBezTo>
                    <a:cubicBezTo>
                      <a:pt x="880" y="310"/>
                      <a:pt x="877" y="307"/>
                      <a:pt x="874" y="307"/>
                    </a:cubicBezTo>
                    <a:close/>
                    <a:moveTo>
                      <a:pt x="874" y="321"/>
                    </a:moveTo>
                    <a:cubicBezTo>
                      <a:pt x="871" y="321"/>
                      <a:pt x="868" y="323"/>
                      <a:pt x="868" y="327"/>
                    </a:cubicBezTo>
                    <a:cubicBezTo>
                      <a:pt x="868" y="330"/>
                      <a:pt x="871" y="333"/>
                      <a:pt x="874" y="333"/>
                    </a:cubicBezTo>
                    <a:cubicBezTo>
                      <a:pt x="877" y="333"/>
                      <a:pt x="880" y="330"/>
                      <a:pt x="880" y="327"/>
                    </a:cubicBezTo>
                    <a:cubicBezTo>
                      <a:pt x="880" y="323"/>
                      <a:pt x="877" y="321"/>
                      <a:pt x="874" y="321"/>
                    </a:cubicBezTo>
                    <a:close/>
                    <a:moveTo>
                      <a:pt x="874" y="334"/>
                    </a:moveTo>
                    <a:cubicBezTo>
                      <a:pt x="871" y="334"/>
                      <a:pt x="868" y="337"/>
                      <a:pt x="868" y="340"/>
                    </a:cubicBezTo>
                    <a:cubicBezTo>
                      <a:pt x="868" y="343"/>
                      <a:pt x="871" y="346"/>
                      <a:pt x="874" y="346"/>
                    </a:cubicBezTo>
                    <a:cubicBezTo>
                      <a:pt x="877" y="346"/>
                      <a:pt x="880" y="343"/>
                      <a:pt x="880" y="340"/>
                    </a:cubicBezTo>
                    <a:cubicBezTo>
                      <a:pt x="880" y="337"/>
                      <a:pt x="877" y="334"/>
                      <a:pt x="874" y="334"/>
                    </a:cubicBezTo>
                    <a:close/>
                    <a:moveTo>
                      <a:pt x="874" y="347"/>
                    </a:moveTo>
                    <a:cubicBezTo>
                      <a:pt x="871" y="347"/>
                      <a:pt x="868" y="350"/>
                      <a:pt x="868" y="353"/>
                    </a:cubicBezTo>
                    <a:cubicBezTo>
                      <a:pt x="868" y="357"/>
                      <a:pt x="871" y="359"/>
                      <a:pt x="874" y="359"/>
                    </a:cubicBezTo>
                    <a:cubicBezTo>
                      <a:pt x="877" y="359"/>
                      <a:pt x="880" y="357"/>
                      <a:pt x="880" y="353"/>
                    </a:cubicBezTo>
                    <a:cubicBezTo>
                      <a:pt x="880" y="350"/>
                      <a:pt x="877" y="347"/>
                      <a:pt x="874" y="347"/>
                    </a:cubicBezTo>
                    <a:close/>
                    <a:moveTo>
                      <a:pt x="887" y="307"/>
                    </a:moveTo>
                    <a:cubicBezTo>
                      <a:pt x="884" y="307"/>
                      <a:pt x="881" y="310"/>
                      <a:pt x="881" y="313"/>
                    </a:cubicBezTo>
                    <a:cubicBezTo>
                      <a:pt x="881" y="317"/>
                      <a:pt x="884" y="319"/>
                      <a:pt x="887" y="319"/>
                    </a:cubicBezTo>
                    <a:cubicBezTo>
                      <a:pt x="891" y="319"/>
                      <a:pt x="893" y="317"/>
                      <a:pt x="893" y="313"/>
                    </a:cubicBezTo>
                    <a:cubicBezTo>
                      <a:pt x="893" y="310"/>
                      <a:pt x="891" y="307"/>
                      <a:pt x="887" y="307"/>
                    </a:cubicBezTo>
                    <a:close/>
                    <a:moveTo>
                      <a:pt x="887" y="321"/>
                    </a:moveTo>
                    <a:cubicBezTo>
                      <a:pt x="884" y="321"/>
                      <a:pt x="881" y="323"/>
                      <a:pt x="881" y="327"/>
                    </a:cubicBezTo>
                    <a:cubicBezTo>
                      <a:pt x="881" y="330"/>
                      <a:pt x="884" y="333"/>
                      <a:pt x="887" y="333"/>
                    </a:cubicBezTo>
                    <a:cubicBezTo>
                      <a:pt x="891" y="333"/>
                      <a:pt x="893" y="330"/>
                      <a:pt x="893" y="327"/>
                    </a:cubicBezTo>
                    <a:cubicBezTo>
                      <a:pt x="893" y="323"/>
                      <a:pt x="891" y="321"/>
                      <a:pt x="887" y="321"/>
                    </a:cubicBezTo>
                    <a:close/>
                    <a:moveTo>
                      <a:pt x="887" y="334"/>
                    </a:moveTo>
                    <a:cubicBezTo>
                      <a:pt x="884" y="334"/>
                      <a:pt x="881" y="337"/>
                      <a:pt x="881" y="340"/>
                    </a:cubicBezTo>
                    <a:cubicBezTo>
                      <a:pt x="881" y="343"/>
                      <a:pt x="884" y="346"/>
                      <a:pt x="887" y="346"/>
                    </a:cubicBezTo>
                    <a:cubicBezTo>
                      <a:pt x="891" y="346"/>
                      <a:pt x="893" y="343"/>
                      <a:pt x="893" y="340"/>
                    </a:cubicBezTo>
                    <a:cubicBezTo>
                      <a:pt x="893" y="337"/>
                      <a:pt x="891" y="334"/>
                      <a:pt x="887" y="334"/>
                    </a:cubicBezTo>
                    <a:close/>
                    <a:moveTo>
                      <a:pt x="887" y="347"/>
                    </a:moveTo>
                    <a:cubicBezTo>
                      <a:pt x="884" y="347"/>
                      <a:pt x="881" y="350"/>
                      <a:pt x="881" y="353"/>
                    </a:cubicBezTo>
                    <a:cubicBezTo>
                      <a:pt x="881" y="357"/>
                      <a:pt x="884" y="359"/>
                      <a:pt x="887" y="359"/>
                    </a:cubicBezTo>
                    <a:cubicBezTo>
                      <a:pt x="891" y="359"/>
                      <a:pt x="893" y="357"/>
                      <a:pt x="893" y="353"/>
                    </a:cubicBezTo>
                    <a:cubicBezTo>
                      <a:pt x="893" y="350"/>
                      <a:pt x="891" y="347"/>
                      <a:pt x="887" y="347"/>
                    </a:cubicBezTo>
                    <a:close/>
                    <a:moveTo>
                      <a:pt x="874" y="361"/>
                    </a:moveTo>
                    <a:cubicBezTo>
                      <a:pt x="871" y="361"/>
                      <a:pt x="868" y="363"/>
                      <a:pt x="868" y="367"/>
                    </a:cubicBezTo>
                    <a:cubicBezTo>
                      <a:pt x="868" y="370"/>
                      <a:pt x="871" y="373"/>
                      <a:pt x="874" y="373"/>
                    </a:cubicBezTo>
                    <a:cubicBezTo>
                      <a:pt x="877" y="373"/>
                      <a:pt x="880" y="370"/>
                      <a:pt x="880" y="367"/>
                    </a:cubicBezTo>
                    <a:cubicBezTo>
                      <a:pt x="880" y="363"/>
                      <a:pt x="877" y="361"/>
                      <a:pt x="874" y="361"/>
                    </a:cubicBezTo>
                    <a:close/>
                    <a:moveTo>
                      <a:pt x="874" y="374"/>
                    </a:moveTo>
                    <a:cubicBezTo>
                      <a:pt x="871" y="374"/>
                      <a:pt x="868" y="377"/>
                      <a:pt x="868" y="380"/>
                    </a:cubicBezTo>
                    <a:cubicBezTo>
                      <a:pt x="868" y="383"/>
                      <a:pt x="871" y="386"/>
                      <a:pt x="874" y="386"/>
                    </a:cubicBezTo>
                    <a:cubicBezTo>
                      <a:pt x="877" y="386"/>
                      <a:pt x="880" y="383"/>
                      <a:pt x="880" y="380"/>
                    </a:cubicBezTo>
                    <a:cubicBezTo>
                      <a:pt x="880" y="377"/>
                      <a:pt x="877" y="374"/>
                      <a:pt x="874" y="374"/>
                    </a:cubicBezTo>
                    <a:close/>
                    <a:moveTo>
                      <a:pt x="874" y="387"/>
                    </a:moveTo>
                    <a:cubicBezTo>
                      <a:pt x="871" y="387"/>
                      <a:pt x="868" y="390"/>
                      <a:pt x="868" y="393"/>
                    </a:cubicBezTo>
                    <a:cubicBezTo>
                      <a:pt x="868" y="397"/>
                      <a:pt x="871" y="399"/>
                      <a:pt x="874" y="399"/>
                    </a:cubicBezTo>
                    <a:cubicBezTo>
                      <a:pt x="877" y="399"/>
                      <a:pt x="880" y="397"/>
                      <a:pt x="880" y="393"/>
                    </a:cubicBezTo>
                    <a:cubicBezTo>
                      <a:pt x="880" y="390"/>
                      <a:pt x="877" y="387"/>
                      <a:pt x="874" y="387"/>
                    </a:cubicBezTo>
                    <a:close/>
                    <a:moveTo>
                      <a:pt x="874" y="401"/>
                    </a:moveTo>
                    <a:cubicBezTo>
                      <a:pt x="871" y="401"/>
                      <a:pt x="868" y="404"/>
                      <a:pt x="868" y="407"/>
                    </a:cubicBezTo>
                    <a:cubicBezTo>
                      <a:pt x="868" y="410"/>
                      <a:pt x="871" y="413"/>
                      <a:pt x="874" y="413"/>
                    </a:cubicBezTo>
                    <a:cubicBezTo>
                      <a:pt x="877" y="413"/>
                      <a:pt x="880" y="410"/>
                      <a:pt x="880" y="407"/>
                    </a:cubicBezTo>
                    <a:cubicBezTo>
                      <a:pt x="880" y="404"/>
                      <a:pt x="877" y="401"/>
                      <a:pt x="874" y="401"/>
                    </a:cubicBezTo>
                    <a:close/>
                    <a:moveTo>
                      <a:pt x="887" y="361"/>
                    </a:moveTo>
                    <a:cubicBezTo>
                      <a:pt x="884" y="361"/>
                      <a:pt x="881" y="363"/>
                      <a:pt x="881" y="367"/>
                    </a:cubicBezTo>
                    <a:cubicBezTo>
                      <a:pt x="881" y="370"/>
                      <a:pt x="884" y="373"/>
                      <a:pt x="887" y="373"/>
                    </a:cubicBezTo>
                    <a:cubicBezTo>
                      <a:pt x="891" y="373"/>
                      <a:pt x="893" y="370"/>
                      <a:pt x="893" y="367"/>
                    </a:cubicBezTo>
                    <a:cubicBezTo>
                      <a:pt x="893" y="363"/>
                      <a:pt x="891" y="361"/>
                      <a:pt x="887" y="361"/>
                    </a:cubicBezTo>
                    <a:close/>
                    <a:moveTo>
                      <a:pt x="887" y="374"/>
                    </a:moveTo>
                    <a:cubicBezTo>
                      <a:pt x="884" y="374"/>
                      <a:pt x="881" y="377"/>
                      <a:pt x="881" y="380"/>
                    </a:cubicBezTo>
                    <a:cubicBezTo>
                      <a:pt x="881" y="383"/>
                      <a:pt x="884" y="386"/>
                      <a:pt x="887" y="386"/>
                    </a:cubicBezTo>
                    <a:cubicBezTo>
                      <a:pt x="891" y="386"/>
                      <a:pt x="893" y="383"/>
                      <a:pt x="893" y="380"/>
                    </a:cubicBezTo>
                    <a:cubicBezTo>
                      <a:pt x="893" y="377"/>
                      <a:pt x="891" y="374"/>
                      <a:pt x="887" y="374"/>
                    </a:cubicBezTo>
                    <a:close/>
                    <a:moveTo>
                      <a:pt x="887" y="387"/>
                    </a:moveTo>
                    <a:cubicBezTo>
                      <a:pt x="884" y="387"/>
                      <a:pt x="881" y="390"/>
                      <a:pt x="881" y="393"/>
                    </a:cubicBezTo>
                    <a:cubicBezTo>
                      <a:pt x="881" y="397"/>
                      <a:pt x="884" y="399"/>
                      <a:pt x="887" y="399"/>
                    </a:cubicBezTo>
                    <a:cubicBezTo>
                      <a:pt x="891" y="399"/>
                      <a:pt x="893" y="397"/>
                      <a:pt x="893" y="393"/>
                    </a:cubicBezTo>
                    <a:cubicBezTo>
                      <a:pt x="893" y="390"/>
                      <a:pt x="891" y="387"/>
                      <a:pt x="887" y="387"/>
                    </a:cubicBezTo>
                    <a:close/>
                    <a:moveTo>
                      <a:pt x="887" y="401"/>
                    </a:moveTo>
                    <a:cubicBezTo>
                      <a:pt x="884" y="401"/>
                      <a:pt x="881" y="404"/>
                      <a:pt x="881" y="407"/>
                    </a:cubicBezTo>
                    <a:cubicBezTo>
                      <a:pt x="881" y="410"/>
                      <a:pt x="884" y="413"/>
                      <a:pt x="887" y="413"/>
                    </a:cubicBezTo>
                    <a:cubicBezTo>
                      <a:pt x="891" y="413"/>
                      <a:pt x="893" y="410"/>
                      <a:pt x="893" y="407"/>
                    </a:cubicBezTo>
                    <a:cubicBezTo>
                      <a:pt x="893" y="404"/>
                      <a:pt x="891" y="401"/>
                      <a:pt x="887" y="401"/>
                    </a:cubicBezTo>
                    <a:close/>
                    <a:moveTo>
                      <a:pt x="874" y="414"/>
                    </a:moveTo>
                    <a:cubicBezTo>
                      <a:pt x="871" y="414"/>
                      <a:pt x="868" y="417"/>
                      <a:pt x="868" y="420"/>
                    </a:cubicBezTo>
                    <a:cubicBezTo>
                      <a:pt x="868" y="423"/>
                      <a:pt x="871" y="426"/>
                      <a:pt x="874" y="426"/>
                    </a:cubicBezTo>
                    <a:cubicBezTo>
                      <a:pt x="877" y="426"/>
                      <a:pt x="880" y="423"/>
                      <a:pt x="880" y="420"/>
                    </a:cubicBezTo>
                    <a:cubicBezTo>
                      <a:pt x="880" y="417"/>
                      <a:pt x="877" y="414"/>
                      <a:pt x="874" y="414"/>
                    </a:cubicBezTo>
                    <a:close/>
                    <a:moveTo>
                      <a:pt x="874" y="428"/>
                    </a:moveTo>
                    <a:cubicBezTo>
                      <a:pt x="871" y="428"/>
                      <a:pt x="868" y="430"/>
                      <a:pt x="868" y="434"/>
                    </a:cubicBezTo>
                    <a:cubicBezTo>
                      <a:pt x="868" y="437"/>
                      <a:pt x="871" y="440"/>
                      <a:pt x="874" y="440"/>
                    </a:cubicBezTo>
                    <a:cubicBezTo>
                      <a:pt x="877" y="440"/>
                      <a:pt x="880" y="437"/>
                      <a:pt x="880" y="434"/>
                    </a:cubicBezTo>
                    <a:cubicBezTo>
                      <a:pt x="880" y="430"/>
                      <a:pt x="877" y="428"/>
                      <a:pt x="874" y="428"/>
                    </a:cubicBezTo>
                    <a:close/>
                    <a:moveTo>
                      <a:pt x="874" y="441"/>
                    </a:moveTo>
                    <a:cubicBezTo>
                      <a:pt x="871" y="441"/>
                      <a:pt x="868" y="444"/>
                      <a:pt x="868" y="447"/>
                    </a:cubicBezTo>
                    <a:cubicBezTo>
                      <a:pt x="868" y="450"/>
                      <a:pt x="871" y="453"/>
                      <a:pt x="874" y="453"/>
                    </a:cubicBezTo>
                    <a:cubicBezTo>
                      <a:pt x="877" y="453"/>
                      <a:pt x="880" y="450"/>
                      <a:pt x="880" y="447"/>
                    </a:cubicBezTo>
                    <a:cubicBezTo>
                      <a:pt x="880" y="444"/>
                      <a:pt x="877" y="441"/>
                      <a:pt x="874" y="441"/>
                    </a:cubicBezTo>
                    <a:close/>
                    <a:moveTo>
                      <a:pt x="874" y="454"/>
                    </a:moveTo>
                    <a:cubicBezTo>
                      <a:pt x="871" y="454"/>
                      <a:pt x="868" y="457"/>
                      <a:pt x="868" y="460"/>
                    </a:cubicBezTo>
                    <a:cubicBezTo>
                      <a:pt x="868" y="464"/>
                      <a:pt x="871" y="466"/>
                      <a:pt x="874" y="466"/>
                    </a:cubicBezTo>
                    <a:cubicBezTo>
                      <a:pt x="877" y="466"/>
                      <a:pt x="880" y="464"/>
                      <a:pt x="880" y="460"/>
                    </a:cubicBezTo>
                    <a:cubicBezTo>
                      <a:pt x="880" y="457"/>
                      <a:pt x="877" y="454"/>
                      <a:pt x="874" y="454"/>
                    </a:cubicBezTo>
                    <a:close/>
                    <a:moveTo>
                      <a:pt x="887" y="414"/>
                    </a:moveTo>
                    <a:cubicBezTo>
                      <a:pt x="884" y="414"/>
                      <a:pt x="881" y="417"/>
                      <a:pt x="881" y="420"/>
                    </a:cubicBezTo>
                    <a:cubicBezTo>
                      <a:pt x="881" y="423"/>
                      <a:pt x="884" y="426"/>
                      <a:pt x="887" y="426"/>
                    </a:cubicBezTo>
                    <a:cubicBezTo>
                      <a:pt x="891" y="426"/>
                      <a:pt x="893" y="423"/>
                      <a:pt x="893" y="420"/>
                    </a:cubicBezTo>
                    <a:cubicBezTo>
                      <a:pt x="893" y="417"/>
                      <a:pt x="891" y="414"/>
                      <a:pt x="887" y="414"/>
                    </a:cubicBezTo>
                    <a:close/>
                    <a:moveTo>
                      <a:pt x="887" y="428"/>
                    </a:moveTo>
                    <a:cubicBezTo>
                      <a:pt x="884" y="428"/>
                      <a:pt x="881" y="430"/>
                      <a:pt x="881" y="434"/>
                    </a:cubicBezTo>
                    <a:cubicBezTo>
                      <a:pt x="881" y="437"/>
                      <a:pt x="884" y="440"/>
                      <a:pt x="887" y="440"/>
                    </a:cubicBezTo>
                    <a:cubicBezTo>
                      <a:pt x="891" y="440"/>
                      <a:pt x="893" y="437"/>
                      <a:pt x="893" y="434"/>
                    </a:cubicBezTo>
                    <a:cubicBezTo>
                      <a:pt x="893" y="430"/>
                      <a:pt x="891" y="428"/>
                      <a:pt x="887" y="428"/>
                    </a:cubicBezTo>
                    <a:close/>
                    <a:moveTo>
                      <a:pt x="887" y="441"/>
                    </a:moveTo>
                    <a:cubicBezTo>
                      <a:pt x="884" y="441"/>
                      <a:pt x="881" y="444"/>
                      <a:pt x="881" y="447"/>
                    </a:cubicBezTo>
                    <a:cubicBezTo>
                      <a:pt x="881" y="450"/>
                      <a:pt x="884" y="453"/>
                      <a:pt x="887" y="453"/>
                    </a:cubicBezTo>
                    <a:cubicBezTo>
                      <a:pt x="891" y="453"/>
                      <a:pt x="893" y="450"/>
                      <a:pt x="893" y="447"/>
                    </a:cubicBezTo>
                    <a:cubicBezTo>
                      <a:pt x="893" y="444"/>
                      <a:pt x="891" y="441"/>
                      <a:pt x="887" y="441"/>
                    </a:cubicBezTo>
                    <a:close/>
                    <a:moveTo>
                      <a:pt x="887" y="454"/>
                    </a:moveTo>
                    <a:cubicBezTo>
                      <a:pt x="884" y="454"/>
                      <a:pt x="881" y="457"/>
                      <a:pt x="881" y="460"/>
                    </a:cubicBezTo>
                    <a:cubicBezTo>
                      <a:pt x="881" y="464"/>
                      <a:pt x="884" y="466"/>
                      <a:pt x="887" y="466"/>
                    </a:cubicBezTo>
                    <a:cubicBezTo>
                      <a:pt x="891" y="466"/>
                      <a:pt x="893" y="464"/>
                      <a:pt x="893" y="460"/>
                    </a:cubicBezTo>
                    <a:cubicBezTo>
                      <a:pt x="893" y="457"/>
                      <a:pt x="891" y="454"/>
                      <a:pt x="887" y="454"/>
                    </a:cubicBezTo>
                    <a:close/>
                    <a:moveTo>
                      <a:pt x="874" y="468"/>
                    </a:moveTo>
                    <a:cubicBezTo>
                      <a:pt x="871" y="468"/>
                      <a:pt x="868" y="470"/>
                      <a:pt x="868" y="474"/>
                    </a:cubicBezTo>
                    <a:cubicBezTo>
                      <a:pt x="868" y="477"/>
                      <a:pt x="871" y="480"/>
                      <a:pt x="874" y="480"/>
                    </a:cubicBezTo>
                    <a:cubicBezTo>
                      <a:pt x="877" y="480"/>
                      <a:pt x="880" y="477"/>
                      <a:pt x="880" y="474"/>
                    </a:cubicBezTo>
                    <a:cubicBezTo>
                      <a:pt x="880" y="470"/>
                      <a:pt x="877" y="468"/>
                      <a:pt x="874" y="468"/>
                    </a:cubicBezTo>
                    <a:close/>
                    <a:moveTo>
                      <a:pt x="874" y="481"/>
                    </a:moveTo>
                    <a:cubicBezTo>
                      <a:pt x="871" y="481"/>
                      <a:pt x="868" y="484"/>
                      <a:pt x="868" y="487"/>
                    </a:cubicBezTo>
                    <a:cubicBezTo>
                      <a:pt x="868" y="490"/>
                      <a:pt x="871" y="493"/>
                      <a:pt x="874" y="493"/>
                    </a:cubicBezTo>
                    <a:cubicBezTo>
                      <a:pt x="877" y="493"/>
                      <a:pt x="880" y="490"/>
                      <a:pt x="880" y="487"/>
                    </a:cubicBezTo>
                    <a:cubicBezTo>
                      <a:pt x="880" y="484"/>
                      <a:pt x="877" y="481"/>
                      <a:pt x="874" y="481"/>
                    </a:cubicBezTo>
                    <a:close/>
                    <a:moveTo>
                      <a:pt x="874" y="494"/>
                    </a:moveTo>
                    <a:cubicBezTo>
                      <a:pt x="871" y="494"/>
                      <a:pt x="868" y="497"/>
                      <a:pt x="868" y="500"/>
                    </a:cubicBezTo>
                    <a:cubicBezTo>
                      <a:pt x="868" y="504"/>
                      <a:pt x="871" y="506"/>
                      <a:pt x="874" y="506"/>
                    </a:cubicBezTo>
                    <a:cubicBezTo>
                      <a:pt x="877" y="506"/>
                      <a:pt x="880" y="504"/>
                      <a:pt x="880" y="500"/>
                    </a:cubicBezTo>
                    <a:cubicBezTo>
                      <a:pt x="880" y="497"/>
                      <a:pt x="877" y="494"/>
                      <a:pt x="874" y="494"/>
                    </a:cubicBezTo>
                    <a:close/>
                    <a:moveTo>
                      <a:pt x="874" y="508"/>
                    </a:moveTo>
                    <a:cubicBezTo>
                      <a:pt x="871" y="508"/>
                      <a:pt x="868" y="510"/>
                      <a:pt x="868" y="514"/>
                    </a:cubicBezTo>
                    <a:cubicBezTo>
                      <a:pt x="868" y="517"/>
                      <a:pt x="871" y="520"/>
                      <a:pt x="874" y="520"/>
                    </a:cubicBezTo>
                    <a:cubicBezTo>
                      <a:pt x="877" y="520"/>
                      <a:pt x="880" y="517"/>
                      <a:pt x="880" y="514"/>
                    </a:cubicBezTo>
                    <a:cubicBezTo>
                      <a:pt x="880" y="510"/>
                      <a:pt x="877" y="508"/>
                      <a:pt x="874" y="508"/>
                    </a:cubicBezTo>
                    <a:close/>
                    <a:moveTo>
                      <a:pt x="887" y="468"/>
                    </a:moveTo>
                    <a:cubicBezTo>
                      <a:pt x="884" y="468"/>
                      <a:pt x="881" y="470"/>
                      <a:pt x="881" y="474"/>
                    </a:cubicBezTo>
                    <a:cubicBezTo>
                      <a:pt x="881" y="477"/>
                      <a:pt x="884" y="480"/>
                      <a:pt x="887" y="480"/>
                    </a:cubicBezTo>
                    <a:cubicBezTo>
                      <a:pt x="891" y="480"/>
                      <a:pt x="893" y="477"/>
                      <a:pt x="893" y="474"/>
                    </a:cubicBezTo>
                    <a:cubicBezTo>
                      <a:pt x="893" y="470"/>
                      <a:pt x="891" y="468"/>
                      <a:pt x="887" y="468"/>
                    </a:cubicBezTo>
                    <a:close/>
                    <a:moveTo>
                      <a:pt x="887" y="481"/>
                    </a:moveTo>
                    <a:cubicBezTo>
                      <a:pt x="884" y="481"/>
                      <a:pt x="881" y="484"/>
                      <a:pt x="881" y="487"/>
                    </a:cubicBezTo>
                    <a:cubicBezTo>
                      <a:pt x="881" y="490"/>
                      <a:pt x="884" y="493"/>
                      <a:pt x="887" y="493"/>
                    </a:cubicBezTo>
                    <a:cubicBezTo>
                      <a:pt x="891" y="493"/>
                      <a:pt x="893" y="490"/>
                      <a:pt x="893" y="487"/>
                    </a:cubicBezTo>
                    <a:cubicBezTo>
                      <a:pt x="893" y="484"/>
                      <a:pt x="891" y="481"/>
                      <a:pt x="887" y="481"/>
                    </a:cubicBezTo>
                    <a:close/>
                    <a:moveTo>
                      <a:pt x="887" y="494"/>
                    </a:moveTo>
                    <a:cubicBezTo>
                      <a:pt x="884" y="494"/>
                      <a:pt x="881" y="497"/>
                      <a:pt x="881" y="500"/>
                    </a:cubicBezTo>
                    <a:cubicBezTo>
                      <a:pt x="881" y="504"/>
                      <a:pt x="884" y="506"/>
                      <a:pt x="887" y="506"/>
                    </a:cubicBezTo>
                    <a:cubicBezTo>
                      <a:pt x="891" y="506"/>
                      <a:pt x="893" y="504"/>
                      <a:pt x="893" y="500"/>
                    </a:cubicBezTo>
                    <a:cubicBezTo>
                      <a:pt x="893" y="497"/>
                      <a:pt x="891" y="494"/>
                      <a:pt x="887" y="494"/>
                    </a:cubicBezTo>
                    <a:close/>
                    <a:moveTo>
                      <a:pt x="887" y="508"/>
                    </a:moveTo>
                    <a:cubicBezTo>
                      <a:pt x="884" y="508"/>
                      <a:pt x="881" y="510"/>
                      <a:pt x="881" y="514"/>
                    </a:cubicBezTo>
                    <a:cubicBezTo>
                      <a:pt x="881" y="517"/>
                      <a:pt x="884" y="520"/>
                      <a:pt x="887" y="520"/>
                    </a:cubicBezTo>
                    <a:cubicBezTo>
                      <a:pt x="891" y="520"/>
                      <a:pt x="893" y="517"/>
                      <a:pt x="893" y="514"/>
                    </a:cubicBezTo>
                    <a:cubicBezTo>
                      <a:pt x="893" y="510"/>
                      <a:pt x="891" y="508"/>
                      <a:pt x="887" y="508"/>
                    </a:cubicBezTo>
                    <a:close/>
                    <a:moveTo>
                      <a:pt x="874" y="521"/>
                    </a:moveTo>
                    <a:cubicBezTo>
                      <a:pt x="871" y="521"/>
                      <a:pt x="868" y="524"/>
                      <a:pt x="868" y="527"/>
                    </a:cubicBezTo>
                    <a:cubicBezTo>
                      <a:pt x="868" y="530"/>
                      <a:pt x="871" y="533"/>
                      <a:pt x="874" y="533"/>
                    </a:cubicBezTo>
                    <a:cubicBezTo>
                      <a:pt x="877" y="533"/>
                      <a:pt x="880" y="530"/>
                      <a:pt x="880" y="527"/>
                    </a:cubicBezTo>
                    <a:cubicBezTo>
                      <a:pt x="880" y="524"/>
                      <a:pt x="877" y="521"/>
                      <a:pt x="874" y="521"/>
                    </a:cubicBezTo>
                    <a:close/>
                    <a:moveTo>
                      <a:pt x="887" y="521"/>
                    </a:moveTo>
                    <a:cubicBezTo>
                      <a:pt x="884" y="521"/>
                      <a:pt x="881" y="524"/>
                      <a:pt x="881" y="527"/>
                    </a:cubicBezTo>
                    <a:cubicBezTo>
                      <a:pt x="881" y="530"/>
                      <a:pt x="884" y="533"/>
                      <a:pt x="887" y="533"/>
                    </a:cubicBezTo>
                    <a:cubicBezTo>
                      <a:pt x="891" y="533"/>
                      <a:pt x="893" y="530"/>
                      <a:pt x="893" y="527"/>
                    </a:cubicBezTo>
                    <a:cubicBezTo>
                      <a:pt x="893" y="524"/>
                      <a:pt x="891" y="521"/>
                      <a:pt x="887" y="521"/>
                    </a:cubicBezTo>
                    <a:close/>
                    <a:moveTo>
                      <a:pt x="887" y="534"/>
                    </a:moveTo>
                    <a:cubicBezTo>
                      <a:pt x="884" y="534"/>
                      <a:pt x="881" y="537"/>
                      <a:pt x="881" y="540"/>
                    </a:cubicBezTo>
                    <a:cubicBezTo>
                      <a:pt x="881" y="544"/>
                      <a:pt x="884" y="546"/>
                      <a:pt x="887" y="546"/>
                    </a:cubicBezTo>
                    <a:cubicBezTo>
                      <a:pt x="891" y="546"/>
                      <a:pt x="893" y="544"/>
                      <a:pt x="893" y="540"/>
                    </a:cubicBezTo>
                    <a:cubicBezTo>
                      <a:pt x="893" y="537"/>
                      <a:pt x="891" y="534"/>
                      <a:pt x="887" y="534"/>
                    </a:cubicBezTo>
                    <a:close/>
                    <a:moveTo>
                      <a:pt x="901" y="13"/>
                    </a:moveTo>
                    <a:cubicBezTo>
                      <a:pt x="897" y="13"/>
                      <a:pt x="895" y="16"/>
                      <a:pt x="895" y="19"/>
                    </a:cubicBezTo>
                    <a:cubicBezTo>
                      <a:pt x="895" y="23"/>
                      <a:pt x="897" y="25"/>
                      <a:pt x="901" y="25"/>
                    </a:cubicBezTo>
                    <a:cubicBezTo>
                      <a:pt x="904" y="25"/>
                      <a:pt x="907" y="23"/>
                      <a:pt x="907" y="19"/>
                    </a:cubicBezTo>
                    <a:cubicBezTo>
                      <a:pt x="907" y="16"/>
                      <a:pt x="904" y="13"/>
                      <a:pt x="901" y="13"/>
                    </a:cubicBezTo>
                    <a:close/>
                    <a:moveTo>
                      <a:pt x="901" y="27"/>
                    </a:moveTo>
                    <a:cubicBezTo>
                      <a:pt x="897" y="27"/>
                      <a:pt x="895" y="30"/>
                      <a:pt x="895" y="33"/>
                    </a:cubicBezTo>
                    <a:cubicBezTo>
                      <a:pt x="895" y="36"/>
                      <a:pt x="897" y="39"/>
                      <a:pt x="901" y="39"/>
                    </a:cubicBezTo>
                    <a:cubicBezTo>
                      <a:pt x="904" y="39"/>
                      <a:pt x="907" y="36"/>
                      <a:pt x="907" y="33"/>
                    </a:cubicBezTo>
                    <a:cubicBezTo>
                      <a:pt x="907" y="30"/>
                      <a:pt x="904" y="27"/>
                      <a:pt x="901" y="27"/>
                    </a:cubicBezTo>
                    <a:close/>
                    <a:moveTo>
                      <a:pt x="914" y="13"/>
                    </a:moveTo>
                    <a:cubicBezTo>
                      <a:pt x="911" y="13"/>
                      <a:pt x="908" y="16"/>
                      <a:pt x="908" y="19"/>
                    </a:cubicBezTo>
                    <a:cubicBezTo>
                      <a:pt x="908" y="23"/>
                      <a:pt x="911" y="25"/>
                      <a:pt x="914" y="25"/>
                    </a:cubicBezTo>
                    <a:cubicBezTo>
                      <a:pt x="917" y="25"/>
                      <a:pt x="920" y="23"/>
                      <a:pt x="920" y="19"/>
                    </a:cubicBezTo>
                    <a:cubicBezTo>
                      <a:pt x="920" y="16"/>
                      <a:pt x="917" y="13"/>
                      <a:pt x="914" y="13"/>
                    </a:cubicBezTo>
                    <a:close/>
                    <a:moveTo>
                      <a:pt x="901" y="67"/>
                    </a:moveTo>
                    <a:cubicBezTo>
                      <a:pt x="897" y="67"/>
                      <a:pt x="895" y="70"/>
                      <a:pt x="895" y="73"/>
                    </a:cubicBezTo>
                    <a:cubicBezTo>
                      <a:pt x="895" y="76"/>
                      <a:pt x="897" y="79"/>
                      <a:pt x="901" y="79"/>
                    </a:cubicBezTo>
                    <a:cubicBezTo>
                      <a:pt x="904" y="79"/>
                      <a:pt x="907" y="76"/>
                      <a:pt x="907" y="73"/>
                    </a:cubicBezTo>
                    <a:cubicBezTo>
                      <a:pt x="907" y="70"/>
                      <a:pt x="904" y="67"/>
                      <a:pt x="901" y="67"/>
                    </a:cubicBezTo>
                    <a:close/>
                    <a:moveTo>
                      <a:pt x="901" y="80"/>
                    </a:moveTo>
                    <a:cubicBezTo>
                      <a:pt x="897" y="80"/>
                      <a:pt x="895" y="83"/>
                      <a:pt x="895" y="86"/>
                    </a:cubicBezTo>
                    <a:cubicBezTo>
                      <a:pt x="895" y="90"/>
                      <a:pt x="897" y="92"/>
                      <a:pt x="901" y="92"/>
                    </a:cubicBezTo>
                    <a:cubicBezTo>
                      <a:pt x="904" y="92"/>
                      <a:pt x="907" y="90"/>
                      <a:pt x="907" y="86"/>
                    </a:cubicBezTo>
                    <a:cubicBezTo>
                      <a:pt x="907" y="83"/>
                      <a:pt x="904" y="80"/>
                      <a:pt x="901" y="80"/>
                    </a:cubicBezTo>
                    <a:close/>
                    <a:moveTo>
                      <a:pt x="914" y="67"/>
                    </a:moveTo>
                    <a:cubicBezTo>
                      <a:pt x="911" y="67"/>
                      <a:pt x="908" y="70"/>
                      <a:pt x="908" y="73"/>
                    </a:cubicBezTo>
                    <a:cubicBezTo>
                      <a:pt x="908" y="76"/>
                      <a:pt x="911" y="79"/>
                      <a:pt x="914" y="79"/>
                    </a:cubicBezTo>
                    <a:cubicBezTo>
                      <a:pt x="917" y="79"/>
                      <a:pt x="920" y="76"/>
                      <a:pt x="920" y="73"/>
                    </a:cubicBezTo>
                    <a:cubicBezTo>
                      <a:pt x="920" y="70"/>
                      <a:pt x="917" y="67"/>
                      <a:pt x="914" y="67"/>
                    </a:cubicBezTo>
                    <a:close/>
                    <a:moveTo>
                      <a:pt x="914" y="80"/>
                    </a:moveTo>
                    <a:cubicBezTo>
                      <a:pt x="911" y="80"/>
                      <a:pt x="908" y="83"/>
                      <a:pt x="908" y="86"/>
                    </a:cubicBezTo>
                    <a:cubicBezTo>
                      <a:pt x="908" y="90"/>
                      <a:pt x="911" y="92"/>
                      <a:pt x="914" y="92"/>
                    </a:cubicBezTo>
                    <a:cubicBezTo>
                      <a:pt x="917" y="92"/>
                      <a:pt x="920" y="90"/>
                      <a:pt x="920" y="86"/>
                    </a:cubicBezTo>
                    <a:cubicBezTo>
                      <a:pt x="920" y="83"/>
                      <a:pt x="917" y="80"/>
                      <a:pt x="914" y="80"/>
                    </a:cubicBezTo>
                    <a:close/>
                    <a:moveTo>
                      <a:pt x="901" y="94"/>
                    </a:moveTo>
                    <a:cubicBezTo>
                      <a:pt x="897" y="94"/>
                      <a:pt x="895" y="96"/>
                      <a:pt x="895" y="100"/>
                    </a:cubicBezTo>
                    <a:cubicBezTo>
                      <a:pt x="895" y="103"/>
                      <a:pt x="897" y="106"/>
                      <a:pt x="901" y="106"/>
                    </a:cubicBezTo>
                    <a:cubicBezTo>
                      <a:pt x="904" y="106"/>
                      <a:pt x="907" y="103"/>
                      <a:pt x="907" y="100"/>
                    </a:cubicBezTo>
                    <a:cubicBezTo>
                      <a:pt x="907" y="96"/>
                      <a:pt x="904" y="94"/>
                      <a:pt x="901" y="94"/>
                    </a:cubicBezTo>
                    <a:close/>
                    <a:moveTo>
                      <a:pt x="901" y="107"/>
                    </a:moveTo>
                    <a:cubicBezTo>
                      <a:pt x="897" y="107"/>
                      <a:pt x="895" y="110"/>
                      <a:pt x="895" y="113"/>
                    </a:cubicBezTo>
                    <a:cubicBezTo>
                      <a:pt x="895" y="116"/>
                      <a:pt x="897" y="119"/>
                      <a:pt x="901" y="119"/>
                    </a:cubicBezTo>
                    <a:cubicBezTo>
                      <a:pt x="904" y="119"/>
                      <a:pt x="907" y="116"/>
                      <a:pt x="907" y="113"/>
                    </a:cubicBezTo>
                    <a:cubicBezTo>
                      <a:pt x="907" y="110"/>
                      <a:pt x="904" y="107"/>
                      <a:pt x="901" y="107"/>
                    </a:cubicBezTo>
                    <a:close/>
                    <a:moveTo>
                      <a:pt x="901" y="134"/>
                    </a:moveTo>
                    <a:cubicBezTo>
                      <a:pt x="897" y="134"/>
                      <a:pt x="895" y="136"/>
                      <a:pt x="895" y="140"/>
                    </a:cubicBezTo>
                    <a:cubicBezTo>
                      <a:pt x="895" y="143"/>
                      <a:pt x="897" y="146"/>
                      <a:pt x="901" y="146"/>
                    </a:cubicBezTo>
                    <a:cubicBezTo>
                      <a:pt x="904" y="146"/>
                      <a:pt x="907" y="143"/>
                      <a:pt x="907" y="140"/>
                    </a:cubicBezTo>
                    <a:cubicBezTo>
                      <a:pt x="907" y="136"/>
                      <a:pt x="904" y="134"/>
                      <a:pt x="901" y="134"/>
                    </a:cubicBezTo>
                    <a:close/>
                    <a:moveTo>
                      <a:pt x="914" y="94"/>
                    </a:moveTo>
                    <a:cubicBezTo>
                      <a:pt x="911" y="94"/>
                      <a:pt x="908" y="96"/>
                      <a:pt x="908" y="100"/>
                    </a:cubicBezTo>
                    <a:cubicBezTo>
                      <a:pt x="908" y="103"/>
                      <a:pt x="911" y="106"/>
                      <a:pt x="914" y="106"/>
                    </a:cubicBezTo>
                    <a:cubicBezTo>
                      <a:pt x="917" y="106"/>
                      <a:pt x="920" y="103"/>
                      <a:pt x="920" y="100"/>
                    </a:cubicBezTo>
                    <a:cubicBezTo>
                      <a:pt x="920" y="96"/>
                      <a:pt x="917" y="94"/>
                      <a:pt x="914" y="94"/>
                    </a:cubicBezTo>
                    <a:close/>
                    <a:moveTo>
                      <a:pt x="914" y="107"/>
                    </a:moveTo>
                    <a:cubicBezTo>
                      <a:pt x="911" y="107"/>
                      <a:pt x="908" y="110"/>
                      <a:pt x="908" y="113"/>
                    </a:cubicBezTo>
                    <a:cubicBezTo>
                      <a:pt x="908" y="116"/>
                      <a:pt x="911" y="119"/>
                      <a:pt x="914" y="119"/>
                    </a:cubicBezTo>
                    <a:cubicBezTo>
                      <a:pt x="917" y="119"/>
                      <a:pt x="920" y="116"/>
                      <a:pt x="920" y="113"/>
                    </a:cubicBezTo>
                    <a:cubicBezTo>
                      <a:pt x="920" y="110"/>
                      <a:pt x="917" y="107"/>
                      <a:pt x="914" y="107"/>
                    </a:cubicBezTo>
                    <a:close/>
                    <a:moveTo>
                      <a:pt x="914" y="134"/>
                    </a:moveTo>
                    <a:cubicBezTo>
                      <a:pt x="911" y="134"/>
                      <a:pt x="908" y="136"/>
                      <a:pt x="908" y="140"/>
                    </a:cubicBezTo>
                    <a:cubicBezTo>
                      <a:pt x="908" y="143"/>
                      <a:pt x="911" y="146"/>
                      <a:pt x="914" y="146"/>
                    </a:cubicBezTo>
                    <a:cubicBezTo>
                      <a:pt x="917" y="146"/>
                      <a:pt x="920" y="143"/>
                      <a:pt x="920" y="140"/>
                    </a:cubicBezTo>
                    <a:cubicBezTo>
                      <a:pt x="920" y="136"/>
                      <a:pt x="917" y="134"/>
                      <a:pt x="914" y="134"/>
                    </a:cubicBezTo>
                    <a:close/>
                    <a:moveTo>
                      <a:pt x="901" y="147"/>
                    </a:moveTo>
                    <a:cubicBezTo>
                      <a:pt x="897" y="147"/>
                      <a:pt x="895" y="150"/>
                      <a:pt x="895" y="153"/>
                    </a:cubicBezTo>
                    <a:cubicBezTo>
                      <a:pt x="895" y="156"/>
                      <a:pt x="897" y="159"/>
                      <a:pt x="901" y="159"/>
                    </a:cubicBezTo>
                    <a:cubicBezTo>
                      <a:pt x="904" y="159"/>
                      <a:pt x="907" y="156"/>
                      <a:pt x="907" y="153"/>
                    </a:cubicBezTo>
                    <a:cubicBezTo>
                      <a:pt x="907" y="150"/>
                      <a:pt x="904" y="147"/>
                      <a:pt x="901" y="147"/>
                    </a:cubicBezTo>
                    <a:close/>
                    <a:moveTo>
                      <a:pt x="901" y="160"/>
                    </a:moveTo>
                    <a:cubicBezTo>
                      <a:pt x="897" y="160"/>
                      <a:pt x="895" y="163"/>
                      <a:pt x="895" y="166"/>
                    </a:cubicBezTo>
                    <a:cubicBezTo>
                      <a:pt x="895" y="170"/>
                      <a:pt x="897" y="172"/>
                      <a:pt x="901" y="172"/>
                    </a:cubicBezTo>
                    <a:cubicBezTo>
                      <a:pt x="904" y="172"/>
                      <a:pt x="907" y="170"/>
                      <a:pt x="907" y="166"/>
                    </a:cubicBezTo>
                    <a:cubicBezTo>
                      <a:pt x="907" y="163"/>
                      <a:pt x="904" y="160"/>
                      <a:pt x="901" y="160"/>
                    </a:cubicBezTo>
                    <a:close/>
                    <a:moveTo>
                      <a:pt x="901" y="174"/>
                    </a:moveTo>
                    <a:cubicBezTo>
                      <a:pt x="897" y="174"/>
                      <a:pt x="895" y="176"/>
                      <a:pt x="895" y="180"/>
                    </a:cubicBezTo>
                    <a:cubicBezTo>
                      <a:pt x="895" y="183"/>
                      <a:pt x="897" y="186"/>
                      <a:pt x="901" y="186"/>
                    </a:cubicBezTo>
                    <a:cubicBezTo>
                      <a:pt x="904" y="186"/>
                      <a:pt x="907" y="183"/>
                      <a:pt x="907" y="180"/>
                    </a:cubicBezTo>
                    <a:cubicBezTo>
                      <a:pt x="907" y="176"/>
                      <a:pt x="904" y="174"/>
                      <a:pt x="901" y="174"/>
                    </a:cubicBezTo>
                    <a:close/>
                    <a:moveTo>
                      <a:pt x="901" y="187"/>
                    </a:moveTo>
                    <a:cubicBezTo>
                      <a:pt x="897" y="187"/>
                      <a:pt x="895" y="190"/>
                      <a:pt x="895" y="193"/>
                    </a:cubicBezTo>
                    <a:cubicBezTo>
                      <a:pt x="895" y="196"/>
                      <a:pt x="897" y="199"/>
                      <a:pt x="901" y="199"/>
                    </a:cubicBezTo>
                    <a:cubicBezTo>
                      <a:pt x="904" y="199"/>
                      <a:pt x="907" y="196"/>
                      <a:pt x="907" y="193"/>
                    </a:cubicBezTo>
                    <a:cubicBezTo>
                      <a:pt x="907" y="190"/>
                      <a:pt x="904" y="187"/>
                      <a:pt x="901" y="187"/>
                    </a:cubicBezTo>
                    <a:close/>
                    <a:moveTo>
                      <a:pt x="914" y="147"/>
                    </a:moveTo>
                    <a:cubicBezTo>
                      <a:pt x="911" y="147"/>
                      <a:pt x="908" y="150"/>
                      <a:pt x="908" y="153"/>
                    </a:cubicBezTo>
                    <a:cubicBezTo>
                      <a:pt x="908" y="156"/>
                      <a:pt x="911" y="159"/>
                      <a:pt x="914" y="159"/>
                    </a:cubicBezTo>
                    <a:cubicBezTo>
                      <a:pt x="917" y="159"/>
                      <a:pt x="920" y="156"/>
                      <a:pt x="920" y="153"/>
                    </a:cubicBezTo>
                    <a:cubicBezTo>
                      <a:pt x="920" y="150"/>
                      <a:pt x="917" y="147"/>
                      <a:pt x="914" y="147"/>
                    </a:cubicBezTo>
                    <a:close/>
                    <a:moveTo>
                      <a:pt x="914" y="160"/>
                    </a:moveTo>
                    <a:cubicBezTo>
                      <a:pt x="911" y="160"/>
                      <a:pt x="908" y="163"/>
                      <a:pt x="908" y="166"/>
                    </a:cubicBezTo>
                    <a:cubicBezTo>
                      <a:pt x="908" y="170"/>
                      <a:pt x="911" y="172"/>
                      <a:pt x="914" y="172"/>
                    </a:cubicBezTo>
                    <a:cubicBezTo>
                      <a:pt x="917" y="172"/>
                      <a:pt x="920" y="170"/>
                      <a:pt x="920" y="166"/>
                    </a:cubicBezTo>
                    <a:cubicBezTo>
                      <a:pt x="920" y="163"/>
                      <a:pt x="917" y="160"/>
                      <a:pt x="914" y="160"/>
                    </a:cubicBezTo>
                    <a:close/>
                    <a:moveTo>
                      <a:pt x="914" y="174"/>
                    </a:moveTo>
                    <a:cubicBezTo>
                      <a:pt x="911" y="174"/>
                      <a:pt x="908" y="176"/>
                      <a:pt x="908" y="180"/>
                    </a:cubicBezTo>
                    <a:cubicBezTo>
                      <a:pt x="908" y="183"/>
                      <a:pt x="911" y="186"/>
                      <a:pt x="914" y="186"/>
                    </a:cubicBezTo>
                    <a:cubicBezTo>
                      <a:pt x="917" y="186"/>
                      <a:pt x="920" y="183"/>
                      <a:pt x="920" y="180"/>
                    </a:cubicBezTo>
                    <a:cubicBezTo>
                      <a:pt x="920" y="176"/>
                      <a:pt x="917" y="174"/>
                      <a:pt x="914" y="174"/>
                    </a:cubicBezTo>
                    <a:close/>
                    <a:moveTo>
                      <a:pt x="914" y="187"/>
                    </a:moveTo>
                    <a:cubicBezTo>
                      <a:pt x="911" y="187"/>
                      <a:pt x="908" y="190"/>
                      <a:pt x="908" y="193"/>
                    </a:cubicBezTo>
                    <a:cubicBezTo>
                      <a:pt x="908" y="196"/>
                      <a:pt x="911" y="199"/>
                      <a:pt x="914" y="199"/>
                    </a:cubicBezTo>
                    <a:cubicBezTo>
                      <a:pt x="917" y="199"/>
                      <a:pt x="920" y="196"/>
                      <a:pt x="920" y="193"/>
                    </a:cubicBezTo>
                    <a:cubicBezTo>
                      <a:pt x="920" y="190"/>
                      <a:pt x="917" y="187"/>
                      <a:pt x="914" y="187"/>
                    </a:cubicBezTo>
                    <a:close/>
                    <a:moveTo>
                      <a:pt x="901" y="200"/>
                    </a:moveTo>
                    <a:cubicBezTo>
                      <a:pt x="897" y="200"/>
                      <a:pt x="895" y="203"/>
                      <a:pt x="895" y="206"/>
                    </a:cubicBezTo>
                    <a:cubicBezTo>
                      <a:pt x="895" y="210"/>
                      <a:pt x="897" y="212"/>
                      <a:pt x="901" y="212"/>
                    </a:cubicBezTo>
                    <a:cubicBezTo>
                      <a:pt x="904" y="212"/>
                      <a:pt x="907" y="210"/>
                      <a:pt x="907" y="206"/>
                    </a:cubicBezTo>
                    <a:cubicBezTo>
                      <a:pt x="907" y="203"/>
                      <a:pt x="904" y="200"/>
                      <a:pt x="901" y="200"/>
                    </a:cubicBezTo>
                    <a:close/>
                    <a:moveTo>
                      <a:pt x="914" y="200"/>
                    </a:moveTo>
                    <a:cubicBezTo>
                      <a:pt x="911" y="200"/>
                      <a:pt x="908" y="203"/>
                      <a:pt x="908" y="206"/>
                    </a:cubicBezTo>
                    <a:cubicBezTo>
                      <a:pt x="908" y="210"/>
                      <a:pt x="911" y="212"/>
                      <a:pt x="914" y="212"/>
                    </a:cubicBezTo>
                    <a:cubicBezTo>
                      <a:pt x="917" y="212"/>
                      <a:pt x="920" y="210"/>
                      <a:pt x="920" y="206"/>
                    </a:cubicBezTo>
                    <a:cubicBezTo>
                      <a:pt x="920" y="203"/>
                      <a:pt x="917" y="200"/>
                      <a:pt x="914" y="200"/>
                    </a:cubicBezTo>
                    <a:close/>
                    <a:moveTo>
                      <a:pt x="914" y="214"/>
                    </a:moveTo>
                    <a:cubicBezTo>
                      <a:pt x="911" y="214"/>
                      <a:pt x="908" y="217"/>
                      <a:pt x="908" y="220"/>
                    </a:cubicBezTo>
                    <a:cubicBezTo>
                      <a:pt x="908" y="223"/>
                      <a:pt x="911" y="226"/>
                      <a:pt x="914" y="226"/>
                    </a:cubicBezTo>
                    <a:cubicBezTo>
                      <a:pt x="917" y="226"/>
                      <a:pt x="920" y="223"/>
                      <a:pt x="920" y="220"/>
                    </a:cubicBezTo>
                    <a:cubicBezTo>
                      <a:pt x="920" y="217"/>
                      <a:pt x="917" y="214"/>
                      <a:pt x="914" y="214"/>
                    </a:cubicBezTo>
                    <a:close/>
                    <a:moveTo>
                      <a:pt x="901" y="254"/>
                    </a:moveTo>
                    <a:cubicBezTo>
                      <a:pt x="897" y="254"/>
                      <a:pt x="895" y="257"/>
                      <a:pt x="895" y="260"/>
                    </a:cubicBezTo>
                    <a:cubicBezTo>
                      <a:pt x="895" y="263"/>
                      <a:pt x="897" y="266"/>
                      <a:pt x="901" y="266"/>
                    </a:cubicBezTo>
                    <a:cubicBezTo>
                      <a:pt x="904" y="266"/>
                      <a:pt x="907" y="263"/>
                      <a:pt x="907" y="260"/>
                    </a:cubicBezTo>
                    <a:cubicBezTo>
                      <a:pt x="907" y="257"/>
                      <a:pt x="904" y="254"/>
                      <a:pt x="901" y="254"/>
                    </a:cubicBezTo>
                    <a:close/>
                    <a:moveTo>
                      <a:pt x="901" y="267"/>
                    </a:moveTo>
                    <a:cubicBezTo>
                      <a:pt x="897" y="267"/>
                      <a:pt x="895" y="270"/>
                      <a:pt x="895" y="273"/>
                    </a:cubicBezTo>
                    <a:cubicBezTo>
                      <a:pt x="895" y="277"/>
                      <a:pt x="897" y="279"/>
                      <a:pt x="901" y="279"/>
                    </a:cubicBezTo>
                    <a:cubicBezTo>
                      <a:pt x="904" y="279"/>
                      <a:pt x="907" y="277"/>
                      <a:pt x="907" y="273"/>
                    </a:cubicBezTo>
                    <a:cubicBezTo>
                      <a:pt x="907" y="270"/>
                      <a:pt x="904" y="267"/>
                      <a:pt x="901" y="267"/>
                    </a:cubicBezTo>
                    <a:close/>
                    <a:moveTo>
                      <a:pt x="901" y="281"/>
                    </a:moveTo>
                    <a:cubicBezTo>
                      <a:pt x="897" y="281"/>
                      <a:pt x="895" y="283"/>
                      <a:pt x="895" y="287"/>
                    </a:cubicBezTo>
                    <a:cubicBezTo>
                      <a:pt x="895" y="290"/>
                      <a:pt x="897" y="293"/>
                      <a:pt x="901" y="293"/>
                    </a:cubicBezTo>
                    <a:cubicBezTo>
                      <a:pt x="904" y="293"/>
                      <a:pt x="907" y="290"/>
                      <a:pt x="907" y="287"/>
                    </a:cubicBezTo>
                    <a:cubicBezTo>
                      <a:pt x="907" y="283"/>
                      <a:pt x="904" y="281"/>
                      <a:pt x="901" y="281"/>
                    </a:cubicBezTo>
                    <a:close/>
                    <a:moveTo>
                      <a:pt x="901" y="294"/>
                    </a:moveTo>
                    <a:cubicBezTo>
                      <a:pt x="897" y="294"/>
                      <a:pt x="895" y="297"/>
                      <a:pt x="895" y="300"/>
                    </a:cubicBezTo>
                    <a:cubicBezTo>
                      <a:pt x="895" y="303"/>
                      <a:pt x="897" y="306"/>
                      <a:pt x="901" y="306"/>
                    </a:cubicBezTo>
                    <a:cubicBezTo>
                      <a:pt x="904" y="306"/>
                      <a:pt x="907" y="303"/>
                      <a:pt x="907" y="300"/>
                    </a:cubicBezTo>
                    <a:cubicBezTo>
                      <a:pt x="907" y="297"/>
                      <a:pt x="904" y="294"/>
                      <a:pt x="901" y="294"/>
                    </a:cubicBezTo>
                    <a:close/>
                    <a:moveTo>
                      <a:pt x="914" y="254"/>
                    </a:moveTo>
                    <a:cubicBezTo>
                      <a:pt x="911" y="254"/>
                      <a:pt x="908" y="257"/>
                      <a:pt x="908" y="260"/>
                    </a:cubicBezTo>
                    <a:cubicBezTo>
                      <a:pt x="908" y="263"/>
                      <a:pt x="911" y="266"/>
                      <a:pt x="914" y="266"/>
                    </a:cubicBezTo>
                    <a:cubicBezTo>
                      <a:pt x="917" y="266"/>
                      <a:pt x="920" y="263"/>
                      <a:pt x="920" y="260"/>
                    </a:cubicBezTo>
                    <a:cubicBezTo>
                      <a:pt x="920" y="257"/>
                      <a:pt x="917" y="254"/>
                      <a:pt x="914" y="254"/>
                    </a:cubicBezTo>
                    <a:close/>
                    <a:moveTo>
                      <a:pt x="914" y="267"/>
                    </a:moveTo>
                    <a:cubicBezTo>
                      <a:pt x="911" y="267"/>
                      <a:pt x="908" y="270"/>
                      <a:pt x="908" y="273"/>
                    </a:cubicBezTo>
                    <a:cubicBezTo>
                      <a:pt x="908" y="277"/>
                      <a:pt x="911" y="279"/>
                      <a:pt x="914" y="279"/>
                    </a:cubicBezTo>
                    <a:cubicBezTo>
                      <a:pt x="917" y="279"/>
                      <a:pt x="920" y="277"/>
                      <a:pt x="920" y="273"/>
                    </a:cubicBezTo>
                    <a:cubicBezTo>
                      <a:pt x="920" y="270"/>
                      <a:pt x="917" y="267"/>
                      <a:pt x="914" y="267"/>
                    </a:cubicBezTo>
                    <a:close/>
                    <a:moveTo>
                      <a:pt x="914" y="281"/>
                    </a:moveTo>
                    <a:cubicBezTo>
                      <a:pt x="911" y="281"/>
                      <a:pt x="908" y="283"/>
                      <a:pt x="908" y="287"/>
                    </a:cubicBezTo>
                    <a:cubicBezTo>
                      <a:pt x="908" y="290"/>
                      <a:pt x="911" y="293"/>
                      <a:pt x="914" y="293"/>
                    </a:cubicBezTo>
                    <a:cubicBezTo>
                      <a:pt x="917" y="293"/>
                      <a:pt x="920" y="290"/>
                      <a:pt x="920" y="287"/>
                    </a:cubicBezTo>
                    <a:cubicBezTo>
                      <a:pt x="920" y="283"/>
                      <a:pt x="917" y="281"/>
                      <a:pt x="914" y="281"/>
                    </a:cubicBezTo>
                    <a:close/>
                    <a:moveTo>
                      <a:pt x="914" y="294"/>
                    </a:moveTo>
                    <a:cubicBezTo>
                      <a:pt x="911" y="294"/>
                      <a:pt x="908" y="297"/>
                      <a:pt x="908" y="300"/>
                    </a:cubicBezTo>
                    <a:cubicBezTo>
                      <a:pt x="908" y="303"/>
                      <a:pt x="911" y="306"/>
                      <a:pt x="914" y="306"/>
                    </a:cubicBezTo>
                    <a:cubicBezTo>
                      <a:pt x="917" y="306"/>
                      <a:pt x="920" y="303"/>
                      <a:pt x="920" y="300"/>
                    </a:cubicBezTo>
                    <a:cubicBezTo>
                      <a:pt x="920" y="297"/>
                      <a:pt x="917" y="294"/>
                      <a:pt x="914" y="294"/>
                    </a:cubicBezTo>
                    <a:close/>
                    <a:moveTo>
                      <a:pt x="901" y="307"/>
                    </a:moveTo>
                    <a:cubicBezTo>
                      <a:pt x="897" y="307"/>
                      <a:pt x="895" y="310"/>
                      <a:pt x="895" y="313"/>
                    </a:cubicBezTo>
                    <a:cubicBezTo>
                      <a:pt x="895" y="317"/>
                      <a:pt x="897" y="319"/>
                      <a:pt x="901" y="319"/>
                    </a:cubicBezTo>
                    <a:cubicBezTo>
                      <a:pt x="904" y="319"/>
                      <a:pt x="907" y="317"/>
                      <a:pt x="907" y="313"/>
                    </a:cubicBezTo>
                    <a:cubicBezTo>
                      <a:pt x="907" y="310"/>
                      <a:pt x="904" y="307"/>
                      <a:pt x="901" y="307"/>
                    </a:cubicBezTo>
                    <a:close/>
                    <a:moveTo>
                      <a:pt x="901" y="321"/>
                    </a:moveTo>
                    <a:cubicBezTo>
                      <a:pt x="897" y="321"/>
                      <a:pt x="895" y="323"/>
                      <a:pt x="895" y="327"/>
                    </a:cubicBezTo>
                    <a:cubicBezTo>
                      <a:pt x="895" y="330"/>
                      <a:pt x="897" y="333"/>
                      <a:pt x="901" y="333"/>
                    </a:cubicBezTo>
                    <a:cubicBezTo>
                      <a:pt x="904" y="333"/>
                      <a:pt x="907" y="330"/>
                      <a:pt x="907" y="327"/>
                    </a:cubicBezTo>
                    <a:cubicBezTo>
                      <a:pt x="907" y="323"/>
                      <a:pt x="904" y="321"/>
                      <a:pt x="901" y="321"/>
                    </a:cubicBezTo>
                    <a:close/>
                    <a:moveTo>
                      <a:pt x="901" y="334"/>
                    </a:moveTo>
                    <a:cubicBezTo>
                      <a:pt x="897" y="334"/>
                      <a:pt x="895" y="337"/>
                      <a:pt x="895" y="340"/>
                    </a:cubicBezTo>
                    <a:cubicBezTo>
                      <a:pt x="895" y="343"/>
                      <a:pt x="897" y="346"/>
                      <a:pt x="901" y="346"/>
                    </a:cubicBezTo>
                    <a:cubicBezTo>
                      <a:pt x="904" y="346"/>
                      <a:pt x="907" y="343"/>
                      <a:pt x="907" y="340"/>
                    </a:cubicBezTo>
                    <a:cubicBezTo>
                      <a:pt x="907" y="337"/>
                      <a:pt x="904" y="334"/>
                      <a:pt x="901" y="334"/>
                    </a:cubicBezTo>
                    <a:close/>
                    <a:moveTo>
                      <a:pt x="901" y="347"/>
                    </a:moveTo>
                    <a:cubicBezTo>
                      <a:pt x="897" y="347"/>
                      <a:pt x="895" y="350"/>
                      <a:pt x="895" y="353"/>
                    </a:cubicBezTo>
                    <a:cubicBezTo>
                      <a:pt x="895" y="357"/>
                      <a:pt x="897" y="359"/>
                      <a:pt x="901" y="359"/>
                    </a:cubicBezTo>
                    <a:cubicBezTo>
                      <a:pt x="904" y="359"/>
                      <a:pt x="907" y="357"/>
                      <a:pt x="907" y="353"/>
                    </a:cubicBezTo>
                    <a:cubicBezTo>
                      <a:pt x="907" y="350"/>
                      <a:pt x="904" y="347"/>
                      <a:pt x="901" y="347"/>
                    </a:cubicBezTo>
                    <a:close/>
                    <a:moveTo>
                      <a:pt x="914" y="307"/>
                    </a:moveTo>
                    <a:cubicBezTo>
                      <a:pt x="911" y="307"/>
                      <a:pt x="908" y="310"/>
                      <a:pt x="908" y="313"/>
                    </a:cubicBezTo>
                    <a:cubicBezTo>
                      <a:pt x="908" y="317"/>
                      <a:pt x="911" y="319"/>
                      <a:pt x="914" y="319"/>
                    </a:cubicBezTo>
                    <a:cubicBezTo>
                      <a:pt x="917" y="319"/>
                      <a:pt x="920" y="317"/>
                      <a:pt x="920" y="313"/>
                    </a:cubicBezTo>
                    <a:cubicBezTo>
                      <a:pt x="920" y="310"/>
                      <a:pt x="917" y="307"/>
                      <a:pt x="914" y="307"/>
                    </a:cubicBezTo>
                    <a:close/>
                    <a:moveTo>
                      <a:pt x="914" y="321"/>
                    </a:moveTo>
                    <a:cubicBezTo>
                      <a:pt x="911" y="321"/>
                      <a:pt x="908" y="323"/>
                      <a:pt x="908" y="327"/>
                    </a:cubicBezTo>
                    <a:cubicBezTo>
                      <a:pt x="908" y="330"/>
                      <a:pt x="911" y="333"/>
                      <a:pt x="914" y="333"/>
                    </a:cubicBezTo>
                    <a:cubicBezTo>
                      <a:pt x="917" y="333"/>
                      <a:pt x="920" y="330"/>
                      <a:pt x="920" y="327"/>
                    </a:cubicBezTo>
                    <a:cubicBezTo>
                      <a:pt x="920" y="323"/>
                      <a:pt x="917" y="321"/>
                      <a:pt x="914" y="321"/>
                    </a:cubicBezTo>
                    <a:close/>
                    <a:moveTo>
                      <a:pt x="914" y="334"/>
                    </a:moveTo>
                    <a:cubicBezTo>
                      <a:pt x="911" y="334"/>
                      <a:pt x="908" y="337"/>
                      <a:pt x="908" y="340"/>
                    </a:cubicBezTo>
                    <a:cubicBezTo>
                      <a:pt x="908" y="343"/>
                      <a:pt x="911" y="346"/>
                      <a:pt x="914" y="346"/>
                    </a:cubicBezTo>
                    <a:cubicBezTo>
                      <a:pt x="917" y="346"/>
                      <a:pt x="920" y="343"/>
                      <a:pt x="920" y="340"/>
                    </a:cubicBezTo>
                    <a:cubicBezTo>
                      <a:pt x="920" y="337"/>
                      <a:pt x="917" y="334"/>
                      <a:pt x="914" y="334"/>
                    </a:cubicBezTo>
                    <a:close/>
                    <a:moveTo>
                      <a:pt x="914" y="347"/>
                    </a:moveTo>
                    <a:cubicBezTo>
                      <a:pt x="911" y="347"/>
                      <a:pt x="908" y="350"/>
                      <a:pt x="908" y="353"/>
                    </a:cubicBezTo>
                    <a:cubicBezTo>
                      <a:pt x="908" y="357"/>
                      <a:pt x="911" y="359"/>
                      <a:pt x="914" y="359"/>
                    </a:cubicBezTo>
                    <a:cubicBezTo>
                      <a:pt x="917" y="359"/>
                      <a:pt x="920" y="357"/>
                      <a:pt x="920" y="353"/>
                    </a:cubicBezTo>
                    <a:cubicBezTo>
                      <a:pt x="920" y="350"/>
                      <a:pt x="917" y="347"/>
                      <a:pt x="914" y="347"/>
                    </a:cubicBezTo>
                    <a:close/>
                    <a:moveTo>
                      <a:pt x="901" y="361"/>
                    </a:moveTo>
                    <a:cubicBezTo>
                      <a:pt x="897" y="361"/>
                      <a:pt x="895" y="363"/>
                      <a:pt x="895" y="367"/>
                    </a:cubicBezTo>
                    <a:cubicBezTo>
                      <a:pt x="895" y="370"/>
                      <a:pt x="897" y="373"/>
                      <a:pt x="901" y="373"/>
                    </a:cubicBezTo>
                    <a:cubicBezTo>
                      <a:pt x="904" y="373"/>
                      <a:pt x="907" y="370"/>
                      <a:pt x="907" y="367"/>
                    </a:cubicBezTo>
                    <a:cubicBezTo>
                      <a:pt x="907" y="363"/>
                      <a:pt x="904" y="361"/>
                      <a:pt x="901" y="361"/>
                    </a:cubicBezTo>
                    <a:close/>
                    <a:moveTo>
                      <a:pt x="901" y="374"/>
                    </a:moveTo>
                    <a:cubicBezTo>
                      <a:pt x="897" y="374"/>
                      <a:pt x="895" y="377"/>
                      <a:pt x="895" y="380"/>
                    </a:cubicBezTo>
                    <a:cubicBezTo>
                      <a:pt x="895" y="383"/>
                      <a:pt x="897" y="386"/>
                      <a:pt x="901" y="386"/>
                    </a:cubicBezTo>
                    <a:cubicBezTo>
                      <a:pt x="904" y="386"/>
                      <a:pt x="907" y="383"/>
                      <a:pt x="907" y="380"/>
                    </a:cubicBezTo>
                    <a:cubicBezTo>
                      <a:pt x="907" y="377"/>
                      <a:pt x="904" y="374"/>
                      <a:pt x="901" y="374"/>
                    </a:cubicBezTo>
                    <a:close/>
                    <a:moveTo>
                      <a:pt x="901" y="387"/>
                    </a:moveTo>
                    <a:cubicBezTo>
                      <a:pt x="897" y="387"/>
                      <a:pt x="895" y="390"/>
                      <a:pt x="895" y="393"/>
                    </a:cubicBezTo>
                    <a:cubicBezTo>
                      <a:pt x="895" y="397"/>
                      <a:pt x="897" y="399"/>
                      <a:pt x="901" y="399"/>
                    </a:cubicBezTo>
                    <a:cubicBezTo>
                      <a:pt x="904" y="399"/>
                      <a:pt x="907" y="397"/>
                      <a:pt x="907" y="393"/>
                    </a:cubicBezTo>
                    <a:cubicBezTo>
                      <a:pt x="907" y="390"/>
                      <a:pt x="904" y="387"/>
                      <a:pt x="901" y="387"/>
                    </a:cubicBezTo>
                    <a:close/>
                    <a:moveTo>
                      <a:pt x="901" y="401"/>
                    </a:moveTo>
                    <a:cubicBezTo>
                      <a:pt x="897" y="401"/>
                      <a:pt x="895" y="404"/>
                      <a:pt x="895" y="407"/>
                    </a:cubicBezTo>
                    <a:cubicBezTo>
                      <a:pt x="895" y="410"/>
                      <a:pt x="897" y="413"/>
                      <a:pt x="901" y="413"/>
                    </a:cubicBezTo>
                    <a:cubicBezTo>
                      <a:pt x="904" y="413"/>
                      <a:pt x="907" y="410"/>
                      <a:pt x="907" y="407"/>
                    </a:cubicBezTo>
                    <a:cubicBezTo>
                      <a:pt x="907" y="404"/>
                      <a:pt x="904" y="401"/>
                      <a:pt x="901" y="401"/>
                    </a:cubicBezTo>
                    <a:close/>
                    <a:moveTo>
                      <a:pt x="914" y="361"/>
                    </a:moveTo>
                    <a:cubicBezTo>
                      <a:pt x="911" y="361"/>
                      <a:pt x="908" y="363"/>
                      <a:pt x="908" y="367"/>
                    </a:cubicBezTo>
                    <a:cubicBezTo>
                      <a:pt x="908" y="370"/>
                      <a:pt x="911" y="373"/>
                      <a:pt x="914" y="373"/>
                    </a:cubicBezTo>
                    <a:cubicBezTo>
                      <a:pt x="917" y="373"/>
                      <a:pt x="920" y="370"/>
                      <a:pt x="920" y="367"/>
                    </a:cubicBezTo>
                    <a:cubicBezTo>
                      <a:pt x="920" y="363"/>
                      <a:pt x="917" y="361"/>
                      <a:pt x="914" y="361"/>
                    </a:cubicBezTo>
                    <a:close/>
                    <a:moveTo>
                      <a:pt x="914" y="374"/>
                    </a:moveTo>
                    <a:cubicBezTo>
                      <a:pt x="911" y="374"/>
                      <a:pt x="908" y="377"/>
                      <a:pt x="908" y="380"/>
                    </a:cubicBezTo>
                    <a:cubicBezTo>
                      <a:pt x="908" y="383"/>
                      <a:pt x="911" y="386"/>
                      <a:pt x="914" y="386"/>
                    </a:cubicBezTo>
                    <a:cubicBezTo>
                      <a:pt x="917" y="386"/>
                      <a:pt x="920" y="383"/>
                      <a:pt x="920" y="380"/>
                    </a:cubicBezTo>
                    <a:cubicBezTo>
                      <a:pt x="920" y="377"/>
                      <a:pt x="917" y="374"/>
                      <a:pt x="914" y="374"/>
                    </a:cubicBezTo>
                    <a:close/>
                    <a:moveTo>
                      <a:pt x="914" y="387"/>
                    </a:moveTo>
                    <a:cubicBezTo>
                      <a:pt x="911" y="387"/>
                      <a:pt x="908" y="390"/>
                      <a:pt x="908" y="393"/>
                    </a:cubicBezTo>
                    <a:cubicBezTo>
                      <a:pt x="908" y="397"/>
                      <a:pt x="911" y="399"/>
                      <a:pt x="914" y="399"/>
                    </a:cubicBezTo>
                    <a:cubicBezTo>
                      <a:pt x="917" y="399"/>
                      <a:pt x="920" y="397"/>
                      <a:pt x="920" y="393"/>
                    </a:cubicBezTo>
                    <a:cubicBezTo>
                      <a:pt x="920" y="390"/>
                      <a:pt x="917" y="387"/>
                      <a:pt x="914" y="387"/>
                    </a:cubicBezTo>
                    <a:close/>
                    <a:moveTo>
                      <a:pt x="914" y="401"/>
                    </a:moveTo>
                    <a:cubicBezTo>
                      <a:pt x="911" y="401"/>
                      <a:pt x="908" y="404"/>
                      <a:pt x="908" y="407"/>
                    </a:cubicBezTo>
                    <a:cubicBezTo>
                      <a:pt x="908" y="410"/>
                      <a:pt x="911" y="413"/>
                      <a:pt x="914" y="413"/>
                    </a:cubicBezTo>
                    <a:cubicBezTo>
                      <a:pt x="917" y="413"/>
                      <a:pt x="920" y="410"/>
                      <a:pt x="920" y="407"/>
                    </a:cubicBezTo>
                    <a:cubicBezTo>
                      <a:pt x="920" y="404"/>
                      <a:pt x="917" y="401"/>
                      <a:pt x="914" y="401"/>
                    </a:cubicBezTo>
                    <a:close/>
                    <a:moveTo>
                      <a:pt x="901" y="414"/>
                    </a:moveTo>
                    <a:cubicBezTo>
                      <a:pt x="897" y="414"/>
                      <a:pt x="895" y="417"/>
                      <a:pt x="895" y="420"/>
                    </a:cubicBezTo>
                    <a:cubicBezTo>
                      <a:pt x="895" y="423"/>
                      <a:pt x="897" y="426"/>
                      <a:pt x="901" y="426"/>
                    </a:cubicBezTo>
                    <a:cubicBezTo>
                      <a:pt x="904" y="426"/>
                      <a:pt x="907" y="423"/>
                      <a:pt x="907" y="420"/>
                    </a:cubicBezTo>
                    <a:cubicBezTo>
                      <a:pt x="907" y="417"/>
                      <a:pt x="904" y="414"/>
                      <a:pt x="901" y="414"/>
                    </a:cubicBezTo>
                    <a:close/>
                    <a:moveTo>
                      <a:pt x="901" y="428"/>
                    </a:moveTo>
                    <a:cubicBezTo>
                      <a:pt x="897" y="428"/>
                      <a:pt x="895" y="430"/>
                      <a:pt x="895" y="434"/>
                    </a:cubicBezTo>
                    <a:cubicBezTo>
                      <a:pt x="895" y="437"/>
                      <a:pt x="897" y="440"/>
                      <a:pt x="901" y="440"/>
                    </a:cubicBezTo>
                    <a:cubicBezTo>
                      <a:pt x="904" y="440"/>
                      <a:pt x="907" y="437"/>
                      <a:pt x="907" y="434"/>
                    </a:cubicBezTo>
                    <a:cubicBezTo>
                      <a:pt x="907" y="430"/>
                      <a:pt x="904" y="428"/>
                      <a:pt x="901" y="428"/>
                    </a:cubicBezTo>
                    <a:close/>
                    <a:moveTo>
                      <a:pt x="901" y="441"/>
                    </a:moveTo>
                    <a:cubicBezTo>
                      <a:pt x="897" y="441"/>
                      <a:pt x="895" y="444"/>
                      <a:pt x="895" y="447"/>
                    </a:cubicBezTo>
                    <a:cubicBezTo>
                      <a:pt x="895" y="450"/>
                      <a:pt x="897" y="453"/>
                      <a:pt x="901" y="453"/>
                    </a:cubicBezTo>
                    <a:cubicBezTo>
                      <a:pt x="904" y="453"/>
                      <a:pt x="907" y="450"/>
                      <a:pt x="907" y="447"/>
                    </a:cubicBezTo>
                    <a:cubicBezTo>
                      <a:pt x="907" y="444"/>
                      <a:pt x="904" y="441"/>
                      <a:pt x="901" y="441"/>
                    </a:cubicBezTo>
                    <a:close/>
                    <a:moveTo>
                      <a:pt x="901" y="454"/>
                    </a:moveTo>
                    <a:cubicBezTo>
                      <a:pt x="897" y="454"/>
                      <a:pt x="895" y="457"/>
                      <a:pt x="895" y="460"/>
                    </a:cubicBezTo>
                    <a:cubicBezTo>
                      <a:pt x="895" y="464"/>
                      <a:pt x="897" y="466"/>
                      <a:pt x="901" y="466"/>
                    </a:cubicBezTo>
                    <a:cubicBezTo>
                      <a:pt x="904" y="466"/>
                      <a:pt x="907" y="464"/>
                      <a:pt x="907" y="460"/>
                    </a:cubicBezTo>
                    <a:cubicBezTo>
                      <a:pt x="907" y="457"/>
                      <a:pt x="904" y="454"/>
                      <a:pt x="901" y="454"/>
                    </a:cubicBezTo>
                    <a:close/>
                    <a:moveTo>
                      <a:pt x="914" y="414"/>
                    </a:moveTo>
                    <a:cubicBezTo>
                      <a:pt x="911" y="414"/>
                      <a:pt x="908" y="417"/>
                      <a:pt x="908" y="420"/>
                    </a:cubicBezTo>
                    <a:cubicBezTo>
                      <a:pt x="908" y="423"/>
                      <a:pt x="911" y="426"/>
                      <a:pt x="914" y="426"/>
                    </a:cubicBezTo>
                    <a:cubicBezTo>
                      <a:pt x="917" y="426"/>
                      <a:pt x="920" y="423"/>
                      <a:pt x="920" y="420"/>
                    </a:cubicBezTo>
                    <a:cubicBezTo>
                      <a:pt x="920" y="417"/>
                      <a:pt x="917" y="414"/>
                      <a:pt x="914" y="414"/>
                    </a:cubicBezTo>
                    <a:close/>
                    <a:moveTo>
                      <a:pt x="914" y="428"/>
                    </a:moveTo>
                    <a:cubicBezTo>
                      <a:pt x="911" y="428"/>
                      <a:pt x="908" y="430"/>
                      <a:pt x="908" y="434"/>
                    </a:cubicBezTo>
                    <a:cubicBezTo>
                      <a:pt x="908" y="437"/>
                      <a:pt x="911" y="440"/>
                      <a:pt x="914" y="440"/>
                    </a:cubicBezTo>
                    <a:cubicBezTo>
                      <a:pt x="917" y="440"/>
                      <a:pt x="920" y="437"/>
                      <a:pt x="920" y="434"/>
                    </a:cubicBezTo>
                    <a:cubicBezTo>
                      <a:pt x="920" y="430"/>
                      <a:pt x="917" y="428"/>
                      <a:pt x="914" y="428"/>
                    </a:cubicBezTo>
                    <a:close/>
                    <a:moveTo>
                      <a:pt x="914" y="441"/>
                    </a:moveTo>
                    <a:cubicBezTo>
                      <a:pt x="911" y="441"/>
                      <a:pt x="908" y="444"/>
                      <a:pt x="908" y="447"/>
                    </a:cubicBezTo>
                    <a:cubicBezTo>
                      <a:pt x="908" y="450"/>
                      <a:pt x="911" y="453"/>
                      <a:pt x="914" y="453"/>
                    </a:cubicBezTo>
                    <a:cubicBezTo>
                      <a:pt x="917" y="453"/>
                      <a:pt x="920" y="450"/>
                      <a:pt x="920" y="447"/>
                    </a:cubicBezTo>
                    <a:cubicBezTo>
                      <a:pt x="920" y="444"/>
                      <a:pt x="917" y="441"/>
                      <a:pt x="914" y="441"/>
                    </a:cubicBezTo>
                    <a:close/>
                    <a:moveTo>
                      <a:pt x="914" y="454"/>
                    </a:moveTo>
                    <a:cubicBezTo>
                      <a:pt x="911" y="454"/>
                      <a:pt x="908" y="457"/>
                      <a:pt x="908" y="460"/>
                    </a:cubicBezTo>
                    <a:cubicBezTo>
                      <a:pt x="908" y="464"/>
                      <a:pt x="911" y="466"/>
                      <a:pt x="914" y="466"/>
                    </a:cubicBezTo>
                    <a:cubicBezTo>
                      <a:pt x="917" y="466"/>
                      <a:pt x="920" y="464"/>
                      <a:pt x="920" y="460"/>
                    </a:cubicBezTo>
                    <a:cubicBezTo>
                      <a:pt x="920" y="457"/>
                      <a:pt x="917" y="454"/>
                      <a:pt x="914" y="454"/>
                    </a:cubicBezTo>
                    <a:close/>
                    <a:moveTo>
                      <a:pt x="901" y="468"/>
                    </a:moveTo>
                    <a:cubicBezTo>
                      <a:pt x="897" y="468"/>
                      <a:pt x="895" y="470"/>
                      <a:pt x="895" y="474"/>
                    </a:cubicBezTo>
                    <a:cubicBezTo>
                      <a:pt x="895" y="477"/>
                      <a:pt x="897" y="480"/>
                      <a:pt x="901" y="480"/>
                    </a:cubicBezTo>
                    <a:cubicBezTo>
                      <a:pt x="904" y="480"/>
                      <a:pt x="907" y="477"/>
                      <a:pt x="907" y="474"/>
                    </a:cubicBezTo>
                    <a:cubicBezTo>
                      <a:pt x="907" y="470"/>
                      <a:pt x="904" y="468"/>
                      <a:pt x="901" y="468"/>
                    </a:cubicBezTo>
                    <a:close/>
                    <a:moveTo>
                      <a:pt x="901" y="481"/>
                    </a:moveTo>
                    <a:cubicBezTo>
                      <a:pt x="897" y="481"/>
                      <a:pt x="895" y="484"/>
                      <a:pt x="895" y="487"/>
                    </a:cubicBezTo>
                    <a:cubicBezTo>
                      <a:pt x="895" y="490"/>
                      <a:pt x="897" y="493"/>
                      <a:pt x="901" y="493"/>
                    </a:cubicBezTo>
                    <a:cubicBezTo>
                      <a:pt x="904" y="493"/>
                      <a:pt x="907" y="490"/>
                      <a:pt x="907" y="487"/>
                    </a:cubicBezTo>
                    <a:cubicBezTo>
                      <a:pt x="907" y="484"/>
                      <a:pt x="904" y="481"/>
                      <a:pt x="901" y="481"/>
                    </a:cubicBezTo>
                    <a:close/>
                    <a:moveTo>
                      <a:pt x="901" y="494"/>
                    </a:moveTo>
                    <a:cubicBezTo>
                      <a:pt x="897" y="494"/>
                      <a:pt x="895" y="497"/>
                      <a:pt x="895" y="500"/>
                    </a:cubicBezTo>
                    <a:cubicBezTo>
                      <a:pt x="895" y="504"/>
                      <a:pt x="897" y="506"/>
                      <a:pt x="901" y="506"/>
                    </a:cubicBezTo>
                    <a:cubicBezTo>
                      <a:pt x="904" y="506"/>
                      <a:pt x="907" y="504"/>
                      <a:pt x="907" y="500"/>
                    </a:cubicBezTo>
                    <a:cubicBezTo>
                      <a:pt x="907" y="497"/>
                      <a:pt x="904" y="494"/>
                      <a:pt x="901" y="494"/>
                    </a:cubicBezTo>
                    <a:close/>
                    <a:moveTo>
                      <a:pt x="901" y="508"/>
                    </a:moveTo>
                    <a:cubicBezTo>
                      <a:pt x="897" y="508"/>
                      <a:pt x="895" y="510"/>
                      <a:pt x="895" y="514"/>
                    </a:cubicBezTo>
                    <a:cubicBezTo>
                      <a:pt x="895" y="517"/>
                      <a:pt x="897" y="520"/>
                      <a:pt x="901" y="520"/>
                    </a:cubicBezTo>
                    <a:cubicBezTo>
                      <a:pt x="904" y="520"/>
                      <a:pt x="907" y="517"/>
                      <a:pt x="907" y="514"/>
                    </a:cubicBezTo>
                    <a:cubicBezTo>
                      <a:pt x="907" y="510"/>
                      <a:pt x="904" y="508"/>
                      <a:pt x="901" y="508"/>
                    </a:cubicBezTo>
                    <a:close/>
                    <a:moveTo>
                      <a:pt x="914" y="468"/>
                    </a:moveTo>
                    <a:cubicBezTo>
                      <a:pt x="911" y="468"/>
                      <a:pt x="908" y="470"/>
                      <a:pt x="908" y="474"/>
                    </a:cubicBezTo>
                    <a:cubicBezTo>
                      <a:pt x="908" y="477"/>
                      <a:pt x="911" y="480"/>
                      <a:pt x="914" y="480"/>
                    </a:cubicBezTo>
                    <a:cubicBezTo>
                      <a:pt x="917" y="480"/>
                      <a:pt x="920" y="477"/>
                      <a:pt x="920" y="474"/>
                    </a:cubicBezTo>
                    <a:cubicBezTo>
                      <a:pt x="920" y="470"/>
                      <a:pt x="917" y="468"/>
                      <a:pt x="914" y="468"/>
                    </a:cubicBezTo>
                    <a:close/>
                    <a:moveTo>
                      <a:pt x="914" y="481"/>
                    </a:moveTo>
                    <a:cubicBezTo>
                      <a:pt x="911" y="481"/>
                      <a:pt x="908" y="484"/>
                      <a:pt x="908" y="487"/>
                    </a:cubicBezTo>
                    <a:cubicBezTo>
                      <a:pt x="908" y="490"/>
                      <a:pt x="911" y="493"/>
                      <a:pt x="914" y="493"/>
                    </a:cubicBezTo>
                    <a:cubicBezTo>
                      <a:pt x="917" y="493"/>
                      <a:pt x="920" y="490"/>
                      <a:pt x="920" y="487"/>
                    </a:cubicBezTo>
                    <a:cubicBezTo>
                      <a:pt x="920" y="484"/>
                      <a:pt x="917" y="481"/>
                      <a:pt x="914" y="481"/>
                    </a:cubicBezTo>
                    <a:close/>
                    <a:moveTo>
                      <a:pt x="914" y="494"/>
                    </a:moveTo>
                    <a:cubicBezTo>
                      <a:pt x="911" y="494"/>
                      <a:pt x="908" y="497"/>
                      <a:pt x="908" y="500"/>
                    </a:cubicBezTo>
                    <a:cubicBezTo>
                      <a:pt x="908" y="504"/>
                      <a:pt x="911" y="506"/>
                      <a:pt x="914" y="506"/>
                    </a:cubicBezTo>
                    <a:cubicBezTo>
                      <a:pt x="917" y="506"/>
                      <a:pt x="920" y="504"/>
                      <a:pt x="920" y="500"/>
                    </a:cubicBezTo>
                    <a:cubicBezTo>
                      <a:pt x="920" y="497"/>
                      <a:pt x="917" y="494"/>
                      <a:pt x="914" y="494"/>
                    </a:cubicBezTo>
                    <a:close/>
                    <a:moveTo>
                      <a:pt x="914" y="508"/>
                    </a:moveTo>
                    <a:cubicBezTo>
                      <a:pt x="911" y="508"/>
                      <a:pt x="908" y="510"/>
                      <a:pt x="908" y="514"/>
                    </a:cubicBezTo>
                    <a:cubicBezTo>
                      <a:pt x="908" y="517"/>
                      <a:pt x="911" y="520"/>
                      <a:pt x="914" y="520"/>
                    </a:cubicBezTo>
                    <a:cubicBezTo>
                      <a:pt x="917" y="520"/>
                      <a:pt x="920" y="517"/>
                      <a:pt x="920" y="514"/>
                    </a:cubicBezTo>
                    <a:cubicBezTo>
                      <a:pt x="920" y="510"/>
                      <a:pt x="917" y="508"/>
                      <a:pt x="914" y="508"/>
                    </a:cubicBezTo>
                    <a:close/>
                    <a:moveTo>
                      <a:pt x="901" y="521"/>
                    </a:moveTo>
                    <a:cubicBezTo>
                      <a:pt x="897" y="521"/>
                      <a:pt x="895" y="524"/>
                      <a:pt x="895" y="527"/>
                    </a:cubicBezTo>
                    <a:cubicBezTo>
                      <a:pt x="895" y="530"/>
                      <a:pt x="897" y="533"/>
                      <a:pt x="901" y="533"/>
                    </a:cubicBezTo>
                    <a:cubicBezTo>
                      <a:pt x="904" y="533"/>
                      <a:pt x="907" y="530"/>
                      <a:pt x="907" y="527"/>
                    </a:cubicBezTo>
                    <a:cubicBezTo>
                      <a:pt x="907" y="524"/>
                      <a:pt x="904" y="521"/>
                      <a:pt x="901" y="521"/>
                    </a:cubicBezTo>
                    <a:close/>
                    <a:moveTo>
                      <a:pt x="901" y="534"/>
                    </a:moveTo>
                    <a:cubicBezTo>
                      <a:pt x="897" y="534"/>
                      <a:pt x="895" y="537"/>
                      <a:pt x="895" y="540"/>
                    </a:cubicBezTo>
                    <a:cubicBezTo>
                      <a:pt x="895" y="544"/>
                      <a:pt x="897" y="546"/>
                      <a:pt x="901" y="546"/>
                    </a:cubicBezTo>
                    <a:cubicBezTo>
                      <a:pt x="904" y="546"/>
                      <a:pt x="907" y="544"/>
                      <a:pt x="907" y="540"/>
                    </a:cubicBezTo>
                    <a:cubicBezTo>
                      <a:pt x="907" y="537"/>
                      <a:pt x="904" y="534"/>
                      <a:pt x="901" y="534"/>
                    </a:cubicBezTo>
                    <a:close/>
                    <a:moveTo>
                      <a:pt x="901" y="548"/>
                    </a:moveTo>
                    <a:cubicBezTo>
                      <a:pt x="897" y="548"/>
                      <a:pt x="895" y="550"/>
                      <a:pt x="895" y="554"/>
                    </a:cubicBezTo>
                    <a:cubicBezTo>
                      <a:pt x="895" y="557"/>
                      <a:pt x="897" y="560"/>
                      <a:pt x="901" y="560"/>
                    </a:cubicBezTo>
                    <a:cubicBezTo>
                      <a:pt x="904" y="560"/>
                      <a:pt x="907" y="557"/>
                      <a:pt x="907" y="554"/>
                    </a:cubicBezTo>
                    <a:cubicBezTo>
                      <a:pt x="907" y="550"/>
                      <a:pt x="904" y="548"/>
                      <a:pt x="901" y="548"/>
                    </a:cubicBezTo>
                    <a:close/>
                    <a:moveTo>
                      <a:pt x="901" y="561"/>
                    </a:moveTo>
                    <a:cubicBezTo>
                      <a:pt x="897" y="561"/>
                      <a:pt x="895" y="564"/>
                      <a:pt x="895" y="567"/>
                    </a:cubicBezTo>
                    <a:cubicBezTo>
                      <a:pt x="895" y="570"/>
                      <a:pt x="897" y="573"/>
                      <a:pt x="901" y="573"/>
                    </a:cubicBezTo>
                    <a:cubicBezTo>
                      <a:pt x="904" y="573"/>
                      <a:pt x="907" y="570"/>
                      <a:pt x="907" y="567"/>
                    </a:cubicBezTo>
                    <a:cubicBezTo>
                      <a:pt x="907" y="564"/>
                      <a:pt x="904" y="561"/>
                      <a:pt x="901" y="561"/>
                    </a:cubicBezTo>
                    <a:close/>
                    <a:moveTo>
                      <a:pt x="914" y="521"/>
                    </a:moveTo>
                    <a:cubicBezTo>
                      <a:pt x="911" y="521"/>
                      <a:pt x="908" y="524"/>
                      <a:pt x="908" y="527"/>
                    </a:cubicBezTo>
                    <a:cubicBezTo>
                      <a:pt x="908" y="530"/>
                      <a:pt x="911" y="533"/>
                      <a:pt x="914" y="533"/>
                    </a:cubicBezTo>
                    <a:cubicBezTo>
                      <a:pt x="917" y="533"/>
                      <a:pt x="920" y="530"/>
                      <a:pt x="920" y="527"/>
                    </a:cubicBezTo>
                    <a:cubicBezTo>
                      <a:pt x="920" y="524"/>
                      <a:pt x="917" y="521"/>
                      <a:pt x="914" y="521"/>
                    </a:cubicBezTo>
                    <a:close/>
                    <a:moveTo>
                      <a:pt x="914" y="534"/>
                    </a:moveTo>
                    <a:cubicBezTo>
                      <a:pt x="911" y="534"/>
                      <a:pt x="908" y="537"/>
                      <a:pt x="908" y="540"/>
                    </a:cubicBezTo>
                    <a:cubicBezTo>
                      <a:pt x="908" y="544"/>
                      <a:pt x="911" y="546"/>
                      <a:pt x="914" y="546"/>
                    </a:cubicBezTo>
                    <a:cubicBezTo>
                      <a:pt x="917" y="546"/>
                      <a:pt x="920" y="544"/>
                      <a:pt x="920" y="540"/>
                    </a:cubicBezTo>
                    <a:cubicBezTo>
                      <a:pt x="920" y="537"/>
                      <a:pt x="917" y="534"/>
                      <a:pt x="914" y="534"/>
                    </a:cubicBezTo>
                    <a:close/>
                    <a:moveTo>
                      <a:pt x="914" y="548"/>
                    </a:moveTo>
                    <a:cubicBezTo>
                      <a:pt x="911" y="548"/>
                      <a:pt x="908" y="550"/>
                      <a:pt x="908" y="554"/>
                    </a:cubicBezTo>
                    <a:cubicBezTo>
                      <a:pt x="908" y="557"/>
                      <a:pt x="911" y="560"/>
                      <a:pt x="914" y="560"/>
                    </a:cubicBezTo>
                    <a:cubicBezTo>
                      <a:pt x="917" y="560"/>
                      <a:pt x="920" y="557"/>
                      <a:pt x="920" y="554"/>
                    </a:cubicBezTo>
                    <a:cubicBezTo>
                      <a:pt x="920" y="550"/>
                      <a:pt x="917" y="548"/>
                      <a:pt x="914" y="548"/>
                    </a:cubicBezTo>
                    <a:close/>
                    <a:moveTo>
                      <a:pt x="914" y="561"/>
                    </a:moveTo>
                    <a:cubicBezTo>
                      <a:pt x="911" y="561"/>
                      <a:pt x="908" y="564"/>
                      <a:pt x="908" y="567"/>
                    </a:cubicBezTo>
                    <a:cubicBezTo>
                      <a:pt x="908" y="570"/>
                      <a:pt x="911" y="573"/>
                      <a:pt x="914" y="573"/>
                    </a:cubicBezTo>
                    <a:cubicBezTo>
                      <a:pt x="917" y="573"/>
                      <a:pt x="920" y="570"/>
                      <a:pt x="920" y="567"/>
                    </a:cubicBezTo>
                    <a:cubicBezTo>
                      <a:pt x="920" y="564"/>
                      <a:pt x="917" y="561"/>
                      <a:pt x="914" y="561"/>
                    </a:cubicBezTo>
                    <a:close/>
                    <a:moveTo>
                      <a:pt x="927" y="13"/>
                    </a:moveTo>
                    <a:cubicBezTo>
                      <a:pt x="924" y="13"/>
                      <a:pt x="921" y="16"/>
                      <a:pt x="921" y="19"/>
                    </a:cubicBezTo>
                    <a:cubicBezTo>
                      <a:pt x="921" y="23"/>
                      <a:pt x="924" y="25"/>
                      <a:pt x="927" y="25"/>
                    </a:cubicBezTo>
                    <a:cubicBezTo>
                      <a:pt x="931" y="25"/>
                      <a:pt x="933" y="23"/>
                      <a:pt x="933" y="19"/>
                    </a:cubicBezTo>
                    <a:cubicBezTo>
                      <a:pt x="933" y="16"/>
                      <a:pt x="931" y="13"/>
                      <a:pt x="927" y="13"/>
                    </a:cubicBezTo>
                    <a:close/>
                    <a:moveTo>
                      <a:pt x="927" y="27"/>
                    </a:moveTo>
                    <a:cubicBezTo>
                      <a:pt x="924" y="27"/>
                      <a:pt x="921" y="30"/>
                      <a:pt x="921" y="33"/>
                    </a:cubicBezTo>
                    <a:cubicBezTo>
                      <a:pt x="921" y="36"/>
                      <a:pt x="924" y="39"/>
                      <a:pt x="927" y="39"/>
                    </a:cubicBezTo>
                    <a:cubicBezTo>
                      <a:pt x="931" y="39"/>
                      <a:pt x="933" y="36"/>
                      <a:pt x="933" y="33"/>
                    </a:cubicBezTo>
                    <a:cubicBezTo>
                      <a:pt x="933" y="30"/>
                      <a:pt x="931" y="27"/>
                      <a:pt x="927" y="27"/>
                    </a:cubicBezTo>
                    <a:close/>
                    <a:moveTo>
                      <a:pt x="941" y="13"/>
                    </a:moveTo>
                    <a:cubicBezTo>
                      <a:pt x="937" y="13"/>
                      <a:pt x="935" y="16"/>
                      <a:pt x="935" y="19"/>
                    </a:cubicBezTo>
                    <a:cubicBezTo>
                      <a:pt x="935" y="23"/>
                      <a:pt x="937" y="25"/>
                      <a:pt x="941" y="25"/>
                    </a:cubicBezTo>
                    <a:cubicBezTo>
                      <a:pt x="944" y="25"/>
                      <a:pt x="947" y="23"/>
                      <a:pt x="947" y="19"/>
                    </a:cubicBezTo>
                    <a:cubicBezTo>
                      <a:pt x="947" y="16"/>
                      <a:pt x="944" y="13"/>
                      <a:pt x="941" y="13"/>
                    </a:cubicBezTo>
                    <a:close/>
                    <a:moveTo>
                      <a:pt x="941" y="27"/>
                    </a:moveTo>
                    <a:cubicBezTo>
                      <a:pt x="937" y="27"/>
                      <a:pt x="935" y="30"/>
                      <a:pt x="935" y="33"/>
                    </a:cubicBezTo>
                    <a:cubicBezTo>
                      <a:pt x="935" y="36"/>
                      <a:pt x="937" y="39"/>
                      <a:pt x="941" y="39"/>
                    </a:cubicBezTo>
                    <a:cubicBezTo>
                      <a:pt x="944" y="39"/>
                      <a:pt x="947" y="36"/>
                      <a:pt x="947" y="33"/>
                    </a:cubicBezTo>
                    <a:cubicBezTo>
                      <a:pt x="947" y="30"/>
                      <a:pt x="944" y="27"/>
                      <a:pt x="941" y="27"/>
                    </a:cubicBezTo>
                    <a:close/>
                    <a:moveTo>
                      <a:pt x="927" y="67"/>
                    </a:moveTo>
                    <a:cubicBezTo>
                      <a:pt x="924" y="67"/>
                      <a:pt x="921" y="70"/>
                      <a:pt x="921" y="73"/>
                    </a:cubicBezTo>
                    <a:cubicBezTo>
                      <a:pt x="921" y="76"/>
                      <a:pt x="924" y="79"/>
                      <a:pt x="927" y="79"/>
                    </a:cubicBezTo>
                    <a:cubicBezTo>
                      <a:pt x="931" y="79"/>
                      <a:pt x="933" y="76"/>
                      <a:pt x="933" y="73"/>
                    </a:cubicBezTo>
                    <a:cubicBezTo>
                      <a:pt x="933" y="70"/>
                      <a:pt x="931" y="67"/>
                      <a:pt x="927" y="67"/>
                    </a:cubicBezTo>
                    <a:close/>
                    <a:moveTo>
                      <a:pt x="927" y="80"/>
                    </a:moveTo>
                    <a:cubicBezTo>
                      <a:pt x="924" y="80"/>
                      <a:pt x="921" y="83"/>
                      <a:pt x="921" y="86"/>
                    </a:cubicBezTo>
                    <a:cubicBezTo>
                      <a:pt x="921" y="90"/>
                      <a:pt x="924" y="92"/>
                      <a:pt x="927" y="92"/>
                    </a:cubicBezTo>
                    <a:cubicBezTo>
                      <a:pt x="931" y="92"/>
                      <a:pt x="933" y="90"/>
                      <a:pt x="933" y="86"/>
                    </a:cubicBezTo>
                    <a:cubicBezTo>
                      <a:pt x="933" y="83"/>
                      <a:pt x="931" y="80"/>
                      <a:pt x="927" y="80"/>
                    </a:cubicBezTo>
                    <a:close/>
                    <a:moveTo>
                      <a:pt x="941" y="67"/>
                    </a:moveTo>
                    <a:cubicBezTo>
                      <a:pt x="937" y="67"/>
                      <a:pt x="935" y="70"/>
                      <a:pt x="935" y="73"/>
                    </a:cubicBezTo>
                    <a:cubicBezTo>
                      <a:pt x="935" y="76"/>
                      <a:pt x="937" y="79"/>
                      <a:pt x="941" y="79"/>
                    </a:cubicBezTo>
                    <a:cubicBezTo>
                      <a:pt x="944" y="79"/>
                      <a:pt x="947" y="76"/>
                      <a:pt x="947" y="73"/>
                    </a:cubicBezTo>
                    <a:cubicBezTo>
                      <a:pt x="947" y="70"/>
                      <a:pt x="944" y="67"/>
                      <a:pt x="941" y="67"/>
                    </a:cubicBezTo>
                    <a:close/>
                    <a:moveTo>
                      <a:pt x="941" y="80"/>
                    </a:moveTo>
                    <a:cubicBezTo>
                      <a:pt x="937" y="80"/>
                      <a:pt x="935" y="83"/>
                      <a:pt x="935" y="86"/>
                    </a:cubicBezTo>
                    <a:cubicBezTo>
                      <a:pt x="935" y="90"/>
                      <a:pt x="937" y="92"/>
                      <a:pt x="941" y="92"/>
                    </a:cubicBezTo>
                    <a:cubicBezTo>
                      <a:pt x="944" y="92"/>
                      <a:pt x="947" y="90"/>
                      <a:pt x="947" y="86"/>
                    </a:cubicBezTo>
                    <a:cubicBezTo>
                      <a:pt x="947" y="83"/>
                      <a:pt x="944" y="80"/>
                      <a:pt x="941" y="80"/>
                    </a:cubicBezTo>
                    <a:close/>
                    <a:moveTo>
                      <a:pt x="927" y="94"/>
                    </a:moveTo>
                    <a:cubicBezTo>
                      <a:pt x="924" y="94"/>
                      <a:pt x="921" y="96"/>
                      <a:pt x="921" y="100"/>
                    </a:cubicBezTo>
                    <a:cubicBezTo>
                      <a:pt x="921" y="103"/>
                      <a:pt x="924" y="106"/>
                      <a:pt x="927" y="106"/>
                    </a:cubicBezTo>
                    <a:cubicBezTo>
                      <a:pt x="931" y="106"/>
                      <a:pt x="933" y="103"/>
                      <a:pt x="933" y="100"/>
                    </a:cubicBezTo>
                    <a:cubicBezTo>
                      <a:pt x="933" y="96"/>
                      <a:pt x="931" y="94"/>
                      <a:pt x="927" y="94"/>
                    </a:cubicBezTo>
                    <a:close/>
                    <a:moveTo>
                      <a:pt x="927" y="107"/>
                    </a:moveTo>
                    <a:cubicBezTo>
                      <a:pt x="924" y="107"/>
                      <a:pt x="921" y="110"/>
                      <a:pt x="921" y="113"/>
                    </a:cubicBezTo>
                    <a:cubicBezTo>
                      <a:pt x="921" y="116"/>
                      <a:pt x="924" y="119"/>
                      <a:pt x="927" y="119"/>
                    </a:cubicBezTo>
                    <a:cubicBezTo>
                      <a:pt x="931" y="119"/>
                      <a:pt x="933" y="116"/>
                      <a:pt x="933" y="113"/>
                    </a:cubicBezTo>
                    <a:cubicBezTo>
                      <a:pt x="933" y="110"/>
                      <a:pt x="931" y="107"/>
                      <a:pt x="927" y="107"/>
                    </a:cubicBezTo>
                    <a:close/>
                    <a:moveTo>
                      <a:pt x="927" y="120"/>
                    </a:moveTo>
                    <a:cubicBezTo>
                      <a:pt x="924" y="120"/>
                      <a:pt x="921" y="123"/>
                      <a:pt x="921" y="126"/>
                    </a:cubicBezTo>
                    <a:cubicBezTo>
                      <a:pt x="921" y="130"/>
                      <a:pt x="924" y="132"/>
                      <a:pt x="927" y="132"/>
                    </a:cubicBezTo>
                    <a:cubicBezTo>
                      <a:pt x="931" y="132"/>
                      <a:pt x="933" y="130"/>
                      <a:pt x="933" y="126"/>
                    </a:cubicBezTo>
                    <a:cubicBezTo>
                      <a:pt x="933" y="123"/>
                      <a:pt x="931" y="120"/>
                      <a:pt x="927" y="120"/>
                    </a:cubicBezTo>
                    <a:close/>
                    <a:moveTo>
                      <a:pt x="927" y="134"/>
                    </a:moveTo>
                    <a:cubicBezTo>
                      <a:pt x="924" y="134"/>
                      <a:pt x="921" y="136"/>
                      <a:pt x="921" y="140"/>
                    </a:cubicBezTo>
                    <a:cubicBezTo>
                      <a:pt x="921" y="143"/>
                      <a:pt x="924" y="146"/>
                      <a:pt x="927" y="146"/>
                    </a:cubicBezTo>
                    <a:cubicBezTo>
                      <a:pt x="931" y="146"/>
                      <a:pt x="933" y="143"/>
                      <a:pt x="933" y="140"/>
                    </a:cubicBezTo>
                    <a:cubicBezTo>
                      <a:pt x="933" y="136"/>
                      <a:pt x="931" y="134"/>
                      <a:pt x="927" y="134"/>
                    </a:cubicBezTo>
                    <a:close/>
                    <a:moveTo>
                      <a:pt x="941" y="94"/>
                    </a:moveTo>
                    <a:cubicBezTo>
                      <a:pt x="937" y="94"/>
                      <a:pt x="935" y="96"/>
                      <a:pt x="935" y="100"/>
                    </a:cubicBezTo>
                    <a:cubicBezTo>
                      <a:pt x="935" y="103"/>
                      <a:pt x="937" y="106"/>
                      <a:pt x="941" y="106"/>
                    </a:cubicBezTo>
                    <a:cubicBezTo>
                      <a:pt x="944" y="106"/>
                      <a:pt x="947" y="103"/>
                      <a:pt x="947" y="100"/>
                    </a:cubicBezTo>
                    <a:cubicBezTo>
                      <a:pt x="947" y="96"/>
                      <a:pt x="944" y="94"/>
                      <a:pt x="941" y="94"/>
                    </a:cubicBezTo>
                    <a:close/>
                    <a:moveTo>
                      <a:pt x="941" y="107"/>
                    </a:moveTo>
                    <a:cubicBezTo>
                      <a:pt x="937" y="107"/>
                      <a:pt x="935" y="110"/>
                      <a:pt x="935" y="113"/>
                    </a:cubicBezTo>
                    <a:cubicBezTo>
                      <a:pt x="935" y="116"/>
                      <a:pt x="937" y="119"/>
                      <a:pt x="941" y="119"/>
                    </a:cubicBezTo>
                    <a:cubicBezTo>
                      <a:pt x="944" y="119"/>
                      <a:pt x="947" y="116"/>
                      <a:pt x="947" y="113"/>
                    </a:cubicBezTo>
                    <a:cubicBezTo>
                      <a:pt x="947" y="110"/>
                      <a:pt x="944" y="107"/>
                      <a:pt x="941" y="107"/>
                    </a:cubicBezTo>
                    <a:close/>
                    <a:moveTo>
                      <a:pt x="941" y="120"/>
                    </a:moveTo>
                    <a:cubicBezTo>
                      <a:pt x="937" y="120"/>
                      <a:pt x="935" y="123"/>
                      <a:pt x="935" y="126"/>
                    </a:cubicBezTo>
                    <a:cubicBezTo>
                      <a:pt x="935" y="130"/>
                      <a:pt x="937" y="132"/>
                      <a:pt x="941" y="132"/>
                    </a:cubicBezTo>
                    <a:cubicBezTo>
                      <a:pt x="944" y="132"/>
                      <a:pt x="947" y="130"/>
                      <a:pt x="947" y="126"/>
                    </a:cubicBezTo>
                    <a:cubicBezTo>
                      <a:pt x="947" y="123"/>
                      <a:pt x="944" y="120"/>
                      <a:pt x="941" y="120"/>
                    </a:cubicBezTo>
                    <a:close/>
                    <a:moveTo>
                      <a:pt x="941" y="134"/>
                    </a:moveTo>
                    <a:cubicBezTo>
                      <a:pt x="937" y="134"/>
                      <a:pt x="935" y="136"/>
                      <a:pt x="935" y="140"/>
                    </a:cubicBezTo>
                    <a:cubicBezTo>
                      <a:pt x="935" y="143"/>
                      <a:pt x="937" y="146"/>
                      <a:pt x="941" y="146"/>
                    </a:cubicBezTo>
                    <a:cubicBezTo>
                      <a:pt x="944" y="146"/>
                      <a:pt x="947" y="143"/>
                      <a:pt x="947" y="140"/>
                    </a:cubicBezTo>
                    <a:cubicBezTo>
                      <a:pt x="947" y="136"/>
                      <a:pt x="944" y="134"/>
                      <a:pt x="941" y="134"/>
                    </a:cubicBezTo>
                    <a:close/>
                    <a:moveTo>
                      <a:pt x="927" y="147"/>
                    </a:moveTo>
                    <a:cubicBezTo>
                      <a:pt x="924" y="147"/>
                      <a:pt x="921" y="150"/>
                      <a:pt x="921" y="153"/>
                    </a:cubicBezTo>
                    <a:cubicBezTo>
                      <a:pt x="921" y="156"/>
                      <a:pt x="924" y="159"/>
                      <a:pt x="927" y="159"/>
                    </a:cubicBezTo>
                    <a:cubicBezTo>
                      <a:pt x="931" y="159"/>
                      <a:pt x="933" y="156"/>
                      <a:pt x="933" y="153"/>
                    </a:cubicBezTo>
                    <a:cubicBezTo>
                      <a:pt x="933" y="150"/>
                      <a:pt x="931" y="147"/>
                      <a:pt x="927" y="147"/>
                    </a:cubicBezTo>
                    <a:close/>
                    <a:moveTo>
                      <a:pt x="927" y="160"/>
                    </a:moveTo>
                    <a:cubicBezTo>
                      <a:pt x="924" y="160"/>
                      <a:pt x="921" y="163"/>
                      <a:pt x="921" y="166"/>
                    </a:cubicBezTo>
                    <a:cubicBezTo>
                      <a:pt x="921" y="170"/>
                      <a:pt x="924" y="172"/>
                      <a:pt x="927" y="172"/>
                    </a:cubicBezTo>
                    <a:cubicBezTo>
                      <a:pt x="931" y="172"/>
                      <a:pt x="933" y="170"/>
                      <a:pt x="933" y="166"/>
                    </a:cubicBezTo>
                    <a:cubicBezTo>
                      <a:pt x="933" y="163"/>
                      <a:pt x="931" y="160"/>
                      <a:pt x="927" y="160"/>
                    </a:cubicBezTo>
                    <a:close/>
                    <a:moveTo>
                      <a:pt x="927" y="174"/>
                    </a:moveTo>
                    <a:cubicBezTo>
                      <a:pt x="924" y="174"/>
                      <a:pt x="921" y="176"/>
                      <a:pt x="921" y="180"/>
                    </a:cubicBezTo>
                    <a:cubicBezTo>
                      <a:pt x="921" y="183"/>
                      <a:pt x="924" y="186"/>
                      <a:pt x="927" y="186"/>
                    </a:cubicBezTo>
                    <a:cubicBezTo>
                      <a:pt x="931" y="186"/>
                      <a:pt x="933" y="183"/>
                      <a:pt x="933" y="180"/>
                    </a:cubicBezTo>
                    <a:cubicBezTo>
                      <a:pt x="933" y="176"/>
                      <a:pt x="931" y="174"/>
                      <a:pt x="927" y="174"/>
                    </a:cubicBezTo>
                    <a:close/>
                    <a:moveTo>
                      <a:pt x="927" y="187"/>
                    </a:moveTo>
                    <a:cubicBezTo>
                      <a:pt x="924" y="187"/>
                      <a:pt x="921" y="190"/>
                      <a:pt x="921" y="193"/>
                    </a:cubicBezTo>
                    <a:cubicBezTo>
                      <a:pt x="921" y="196"/>
                      <a:pt x="924" y="199"/>
                      <a:pt x="927" y="199"/>
                    </a:cubicBezTo>
                    <a:cubicBezTo>
                      <a:pt x="931" y="199"/>
                      <a:pt x="933" y="196"/>
                      <a:pt x="933" y="193"/>
                    </a:cubicBezTo>
                    <a:cubicBezTo>
                      <a:pt x="933" y="190"/>
                      <a:pt x="931" y="187"/>
                      <a:pt x="927" y="187"/>
                    </a:cubicBezTo>
                    <a:close/>
                    <a:moveTo>
                      <a:pt x="941" y="147"/>
                    </a:moveTo>
                    <a:cubicBezTo>
                      <a:pt x="937" y="147"/>
                      <a:pt x="935" y="150"/>
                      <a:pt x="935" y="153"/>
                    </a:cubicBezTo>
                    <a:cubicBezTo>
                      <a:pt x="935" y="156"/>
                      <a:pt x="937" y="159"/>
                      <a:pt x="941" y="159"/>
                    </a:cubicBezTo>
                    <a:cubicBezTo>
                      <a:pt x="944" y="159"/>
                      <a:pt x="947" y="156"/>
                      <a:pt x="947" y="153"/>
                    </a:cubicBezTo>
                    <a:cubicBezTo>
                      <a:pt x="947" y="150"/>
                      <a:pt x="944" y="147"/>
                      <a:pt x="941" y="147"/>
                    </a:cubicBezTo>
                    <a:close/>
                    <a:moveTo>
                      <a:pt x="941" y="160"/>
                    </a:moveTo>
                    <a:cubicBezTo>
                      <a:pt x="937" y="160"/>
                      <a:pt x="935" y="163"/>
                      <a:pt x="935" y="166"/>
                    </a:cubicBezTo>
                    <a:cubicBezTo>
                      <a:pt x="935" y="170"/>
                      <a:pt x="937" y="172"/>
                      <a:pt x="941" y="172"/>
                    </a:cubicBezTo>
                    <a:cubicBezTo>
                      <a:pt x="944" y="172"/>
                      <a:pt x="947" y="170"/>
                      <a:pt x="947" y="166"/>
                    </a:cubicBezTo>
                    <a:cubicBezTo>
                      <a:pt x="947" y="163"/>
                      <a:pt x="944" y="160"/>
                      <a:pt x="941" y="160"/>
                    </a:cubicBezTo>
                    <a:close/>
                    <a:moveTo>
                      <a:pt x="941" y="174"/>
                    </a:moveTo>
                    <a:cubicBezTo>
                      <a:pt x="937" y="174"/>
                      <a:pt x="935" y="176"/>
                      <a:pt x="935" y="180"/>
                    </a:cubicBezTo>
                    <a:cubicBezTo>
                      <a:pt x="935" y="183"/>
                      <a:pt x="937" y="186"/>
                      <a:pt x="941" y="186"/>
                    </a:cubicBezTo>
                    <a:cubicBezTo>
                      <a:pt x="944" y="186"/>
                      <a:pt x="947" y="183"/>
                      <a:pt x="947" y="180"/>
                    </a:cubicBezTo>
                    <a:cubicBezTo>
                      <a:pt x="947" y="176"/>
                      <a:pt x="944" y="174"/>
                      <a:pt x="941" y="174"/>
                    </a:cubicBezTo>
                    <a:close/>
                    <a:moveTo>
                      <a:pt x="941" y="187"/>
                    </a:moveTo>
                    <a:cubicBezTo>
                      <a:pt x="937" y="187"/>
                      <a:pt x="935" y="190"/>
                      <a:pt x="935" y="193"/>
                    </a:cubicBezTo>
                    <a:cubicBezTo>
                      <a:pt x="935" y="196"/>
                      <a:pt x="937" y="199"/>
                      <a:pt x="941" y="199"/>
                    </a:cubicBezTo>
                    <a:cubicBezTo>
                      <a:pt x="944" y="199"/>
                      <a:pt x="947" y="196"/>
                      <a:pt x="947" y="193"/>
                    </a:cubicBezTo>
                    <a:cubicBezTo>
                      <a:pt x="947" y="190"/>
                      <a:pt x="944" y="187"/>
                      <a:pt x="941" y="187"/>
                    </a:cubicBezTo>
                    <a:close/>
                    <a:moveTo>
                      <a:pt x="927" y="200"/>
                    </a:moveTo>
                    <a:cubicBezTo>
                      <a:pt x="924" y="200"/>
                      <a:pt x="921" y="203"/>
                      <a:pt x="921" y="206"/>
                    </a:cubicBezTo>
                    <a:cubicBezTo>
                      <a:pt x="921" y="210"/>
                      <a:pt x="924" y="212"/>
                      <a:pt x="927" y="212"/>
                    </a:cubicBezTo>
                    <a:cubicBezTo>
                      <a:pt x="931" y="212"/>
                      <a:pt x="933" y="210"/>
                      <a:pt x="933" y="206"/>
                    </a:cubicBezTo>
                    <a:cubicBezTo>
                      <a:pt x="933" y="203"/>
                      <a:pt x="931" y="200"/>
                      <a:pt x="927" y="200"/>
                    </a:cubicBezTo>
                    <a:close/>
                    <a:moveTo>
                      <a:pt x="927" y="214"/>
                    </a:moveTo>
                    <a:cubicBezTo>
                      <a:pt x="924" y="214"/>
                      <a:pt x="921" y="217"/>
                      <a:pt x="921" y="220"/>
                    </a:cubicBezTo>
                    <a:cubicBezTo>
                      <a:pt x="921" y="223"/>
                      <a:pt x="924" y="226"/>
                      <a:pt x="927" y="226"/>
                    </a:cubicBezTo>
                    <a:cubicBezTo>
                      <a:pt x="931" y="226"/>
                      <a:pt x="933" y="223"/>
                      <a:pt x="933" y="220"/>
                    </a:cubicBezTo>
                    <a:cubicBezTo>
                      <a:pt x="933" y="217"/>
                      <a:pt x="931" y="214"/>
                      <a:pt x="927" y="214"/>
                    </a:cubicBezTo>
                    <a:close/>
                    <a:moveTo>
                      <a:pt x="927" y="227"/>
                    </a:moveTo>
                    <a:cubicBezTo>
                      <a:pt x="924" y="227"/>
                      <a:pt x="921" y="230"/>
                      <a:pt x="921" y="233"/>
                    </a:cubicBezTo>
                    <a:cubicBezTo>
                      <a:pt x="921" y="237"/>
                      <a:pt x="924" y="239"/>
                      <a:pt x="927" y="239"/>
                    </a:cubicBezTo>
                    <a:cubicBezTo>
                      <a:pt x="931" y="239"/>
                      <a:pt x="933" y="237"/>
                      <a:pt x="933" y="233"/>
                    </a:cubicBezTo>
                    <a:cubicBezTo>
                      <a:pt x="933" y="230"/>
                      <a:pt x="931" y="227"/>
                      <a:pt x="927" y="227"/>
                    </a:cubicBezTo>
                    <a:close/>
                    <a:moveTo>
                      <a:pt x="941" y="200"/>
                    </a:moveTo>
                    <a:cubicBezTo>
                      <a:pt x="937" y="200"/>
                      <a:pt x="935" y="203"/>
                      <a:pt x="935" y="206"/>
                    </a:cubicBezTo>
                    <a:cubicBezTo>
                      <a:pt x="935" y="210"/>
                      <a:pt x="937" y="212"/>
                      <a:pt x="941" y="212"/>
                    </a:cubicBezTo>
                    <a:cubicBezTo>
                      <a:pt x="944" y="212"/>
                      <a:pt x="947" y="210"/>
                      <a:pt x="947" y="206"/>
                    </a:cubicBezTo>
                    <a:cubicBezTo>
                      <a:pt x="947" y="203"/>
                      <a:pt x="944" y="200"/>
                      <a:pt x="941" y="200"/>
                    </a:cubicBezTo>
                    <a:close/>
                    <a:moveTo>
                      <a:pt x="941" y="214"/>
                    </a:moveTo>
                    <a:cubicBezTo>
                      <a:pt x="937" y="214"/>
                      <a:pt x="935" y="217"/>
                      <a:pt x="935" y="220"/>
                    </a:cubicBezTo>
                    <a:cubicBezTo>
                      <a:pt x="935" y="223"/>
                      <a:pt x="937" y="226"/>
                      <a:pt x="941" y="226"/>
                    </a:cubicBezTo>
                    <a:cubicBezTo>
                      <a:pt x="944" y="226"/>
                      <a:pt x="947" y="223"/>
                      <a:pt x="947" y="220"/>
                    </a:cubicBezTo>
                    <a:cubicBezTo>
                      <a:pt x="947" y="217"/>
                      <a:pt x="944" y="214"/>
                      <a:pt x="941" y="214"/>
                    </a:cubicBezTo>
                    <a:close/>
                    <a:moveTo>
                      <a:pt x="941" y="227"/>
                    </a:moveTo>
                    <a:cubicBezTo>
                      <a:pt x="937" y="227"/>
                      <a:pt x="935" y="230"/>
                      <a:pt x="935" y="233"/>
                    </a:cubicBezTo>
                    <a:cubicBezTo>
                      <a:pt x="935" y="237"/>
                      <a:pt x="937" y="239"/>
                      <a:pt x="941" y="239"/>
                    </a:cubicBezTo>
                    <a:cubicBezTo>
                      <a:pt x="944" y="239"/>
                      <a:pt x="947" y="237"/>
                      <a:pt x="947" y="233"/>
                    </a:cubicBezTo>
                    <a:cubicBezTo>
                      <a:pt x="947" y="230"/>
                      <a:pt x="944" y="227"/>
                      <a:pt x="941" y="227"/>
                    </a:cubicBezTo>
                    <a:close/>
                    <a:moveTo>
                      <a:pt x="927" y="254"/>
                    </a:moveTo>
                    <a:cubicBezTo>
                      <a:pt x="924" y="254"/>
                      <a:pt x="921" y="257"/>
                      <a:pt x="921" y="260"/>
                    </a:cubicBezTo>
                    <a:cubicBezTo>
                      <a:pt x="921" y="263"/>
                      <a:pt x="924" y="266"/>
                      <a:pt x="927" y="266"/>
                    </a:cubicBezTo>
                    <a:cubicBezTo>
                      <a:pt x="931" y="266"/>
                      <a:pt x="933" y="263"/>
                      <a:pt x="933" y="260"/>
                    </a:cubicBezTo>
                    <a:cubicBezTo>
                      <a:pt x="933" y="257"/>
                      <a:pt x="931" y="254"/>
                      <a:pt x="927" y="254"/>
                    </a:cubicBezTo>
                    <a:close/>
                    <a:moveTo>
                      <a:pt x="927" y="267"/>
                    </a:moveTo>
                    <a:cubicBezTo>
                      <a:pt x="924" y="267"/>
                      <a:pt x="921" y="270"/>
                      <a:pt x="921" y="273"/>
                    </a:cubicBezTo>
                    <a:cubicBezTo>
                      <a:pt x="921" y="277"/>
                      <a:pt x="924" y="279"/>
                      <a:pt x="927" y="279"/>
                    </a:cubicBezTo>
                    <a:cubicBezTo>
                      <a:pt x="931" y="279"/>
                      <a:pt x="933" y="277"/>
                      <a:pt x="933" y="273"/>
                    </a:cubicBezTo>
                    <a:cubicBezTo>
                      <a:pt x="933" y="270"/>
                      <a:pt x="931" y="267"/>
                      <a:pt x="927" y="267"/>
                    </a:cubicBezTo>
                    <a:close/>
                    <a:moveTo>
                      <a:pt x="927" y="281"/>
                    </a:moveTo>
                    <a:cubicBezTo>
                      <a:pt x="924" y="281"/>
                      <a:pt x="921" y="283"/>
                      <a:pt x="921" y="287"/>
                    </a:cubicBezTo>
                    <a:cubicBezTo>
                      <a:pt x="921" y="290"/>
                      <a:pt x="924" y="293"/>
                      <a:pt x="927" y="293"/>
                    </a:cubicBezTo>
                    <a:cubicBezTo>
                      <a:pt x="931" y="293"/>
                      <a:pt x="933" y="290"/>
                      <a:pt x="933" y="287"/>
                    </a:cubicBezTo>
                    <a:cubicBezTo>
                      <a:pt x="933" y="283"/>
                      <a:pt x="931" y="281"/>
                      <a:pt x="927" y="281"/>
                    </a:cubicBezTo>
                    <a:close/>
                    <a:moveTo>
                      <a:pt x="927" y="294"/>
                    </a:moveTo>
                    <a:cubicBezTo>
                      <a:pt x="924" y="294"/>
                      <a:pt x="921" y="297"/>
                      <a:pt x="921" y="300"/>
                    </a:cubicBezTo>
                    <a:cubicBezTo>
                      <a:pt x="921" y="303"/>
                      <a:pt x="924" y="306"/>
                      <a:pt x="927" y="306"/>
                    </a:cubicBezTo>
                    <a:cubicBezTo>
                      <a:pt x="931" y="306"/>
                      <a:pt x="933" y="303"/>
                      <a:pt x="933" y="300"/>
                    </a:cubicBezTo>
                    <a:cubicBezTo>
                      <a:pt x="933" y="297"/>
                      <a:pt x="931" y="294"/>
                      <a:pt x="927" y="294"/>
                    </a:cubicBezTo>
                    <a:close/>
                    <a:moveTo>
                      <a:pt x="941" y="254"/>
                    </a:moveTo>
                    <a:cubicBezTo>
                      <a:pt x="937" y="254"/>
                      <a:pt x="935" y="257"/>
                      <a:pt x="935" y="260"/>
                    </a:cubicBezTo>
                    <a:cubicBezTo>
                      <a:pt x="935" y="263"/>
                      <a:pt x="937" y="266"/>
                      <a:pt x="941" y="266"/>
                    </a:cubicBezTo>
                    <a:cubicBezTo>
                      <a:pt x="944" y="266"/>
                      <a:pt x="947" y="263"/>
                      <a:pt x="947" y="260"/>
                    </a:cubicBezTo>
                    <a:cubicBezTo>
                      <a:pt x="947" y="257"/>
                      <a:pt x="944" y="254"/>
                      <a:pt x="941" y="254"/>
                    </a:cubicBezTo>
                    <a:close/>
                    <a:moveTo>
                      <a:pt x="941" y="267"/>
                    </a:moveTo>
                    <a:cubicBezTo>
                      <a:pt x="937" y="267"/>
                      <a:pt x="935" y="270"/>
                      <a:pt x="935" y="273"/>
                    </a:cubicBezTo>
                    <a:cubicBezTo>
                      <a:pt x="935" y="277"/>
                      <a:pt x="937" y="279"/>
                      <a:pt x="941" y="279"/>
                    </a:cubicBezTo>
                    <a:cubicBezTo>
                      <a:pt x="944" y="279"/>
                      <a:pt x="947" y="277"/>
                      <a:pt x="947" y="273"/>
                    </a:cubicBezTo>
                    <a:cubicBezTo>
                      <a:pt x="947" y="270"/>
                      <a:pt x="944" y="267"/>
                      <a:pt x="941" y="267"/>
                    </a:cubicBezTo>
                    <a:close/>
                    <a:moveTo>
                      <a:pt x="941" y="281"/>
                    </a:moveTo>
                    <a:cubicBezTo>
                      <a:pt x="937" y="281"/>
                      <a:pt x="935" y="283"/>
                      <a:pt x="935" y="287"/>
                    </a:cubicBezTo>
                    <a:cubicBezTo>
                      <a:pt x="935" y="290"/>
                      <a:pt x="937" y="293"/>
                      <a:pt x="941" y="293"/>
                    </a:cubicBezTo>
                    <a:cubicBezTo>
                      <a:pt x="944" y="293"/>
                      <a:pt x="947" y="290"/>
                      <a:pt x="947" y="287"/>
                    </a:cubicBezTo>
                    <a:cubicBezTo>
                      <a:pt x="947" y="283"/>
                      <a:pt x="944" y="281"/>
                      <a:pt x="941" y="281"/>
                    </a:cubicBezTo>
                    <a:close/>
                    <a:moveTo>
                      <a:pt x="941" y="294"/>
                    </a:moveTo>
                    <a:cubicBezTo>
                      <a:pt x="937" y="294"/>
                      <a:pt x="935" y="297"/>
                      <a:pt x="935" y="300"/>
                    </a:cubicBezTo>
                    <a:cubicBezTo>
                      <a:pt x="935" y="303"/>
                      <a:pt x="937" y="306"/>
                      <a:pt x="941" y="306"/>
                    </a:cubicBezTo>
                    <a:cubicBezTo>
                      <a:pt x="944" y="306"/>
                      <a:pt x="947" y="303"/>
                      <a:pt x="947" y="300"/>
                    </a:cubicBezTo>
                    <a:cubicBezTo>
                      <a:pt x="947" y="297"/>
                      <a:pt x="944" y="294"/>
                      <a:pt x="941" y="294"/>
                    </a:cubicBezTo>
                    <a:close/>
                    <a:moveTo>
                      <a:pt x="927" y="307"/>
                    </a:moveTo>
                    <a:cubicBezTo>
                      <a:pt x="924" y="307"/>
                      <a:pt x="921" y="310"/>
                      <a:pt x="921" y="313"/>
                    </a:cubicBezTo>
                    <a:cubicBezTo>
                      <a:pt x="921" y="317"/>
                      <a:pt x="924" y="319"/>
                      <a:pt x="927" y="319"/>
                    </a:cubicBezTo>
                    <a:cubicBezTo>
                      <a:pt x="931" y="319"/>
                      <a:pt x="933" y="317"/>
                      <a:pt x="933" y="313"/>
                    </a:cubicBezTo>
                    <a:cubicBezTo>
                      <a:pt x="933" y="310"/>
                      <a:pt x="931" y="307"/>
                      <a:pt x="927" y="307"/>
                    </a:cubicBezTo>
                    <a:close/>
                    <a:moveTo>
                      <a:pt x="927" y="321"/>
                    </a:moveTo>
                    <a:cubicBezTo>
                      <a:pt x="924" y="321"/>
                      <a:pt x="921" y="323"/>
                      <a:pt x="921" y="327"/>
                    </a:cubicBezTo>
                    <a:cubicBezTo>
                      <a:pt x="921" y="330"/>
                      <a:pt x="924" y="333"/>
                      <a:pt x="927" y="333"/>
                    </a:cubicBezTo>
                    <a:cubicBezTo>
                      <a:pt x="931" y="333"/>
                      <a:pt x="933" y="330"/>
                      <a:pt x="933" y="327"/>
                    </a:cubicBezTo>
                    <a:cubicBezTo>
                      <a:pt x="933" y="323"/>
                      <a:pt x="931" y="321"/>
                      <a:pt x="927" y="321"/>
                    </a:cubicBezTo>
                    <a:close/>
                    <a:moveTo>
                      <a:pt x="927" y="334"/>
                    </a:moveTo>
                    <a:cubicBezTo>
                      <a:pt x="924" y="334"/>
                      <a:pt x="921" y="337"/>
                      <a:pt x="921" y="340"/>
                    </a:cubicBezTo>
                    <a:cubicBezTo>
                      <a:pt x="921" y="343"/>
                      <a:pt x="924" y="346"/>
                      <a:pt x="927" y="346"/>
                    </a:cubicBezTo>
                    <a:cubicBezTo>
                      <a:pt x="931" y="346"/>
                      <a:pt x="933" y="343"/>
                      <a:pt x="933" y="340"/>
                    </a:cubicBezTo>
                    <a:cubicBezTo>
                      <a:pt x="933" y="337"/>
                      <a:pt x="931" y="334"/>
                      <a:pt x="927" y="334"/>
                    </a:cubicBezTo>
                    <a:close/>
                    <a:moveTo>
                      <a:pt x="927" y="347"/>
                    </a:moveTo>
                    <a:cubicBezTo>
                      <a:pt x="924" y="347"/>
                      <a:pt x="921" y="350"/>
                      <a:pt x="921" y="353"/>
                    </a:cubicBezTo>
                    <a:cubicBezTo>
                      <a:pt x="921" y="357"/>
                      <a:pt x="924" y="359"/>
                      <a:pt x="927" y="359"/>
                    </a:cubicBezTo>
                    <a:cubicBezTo>
                      <a:pt x="931" y="359"/>
                      <a:pt x="933" y="357"/>
                      <a:pt x="933" y="353"/>
                    </a:cubicBezTo>
                    <a:cubicBezTo>
                      <a:pt x="933" y="350"/>
                      <a:pt x="931" y="347"/>
                      <a:pt x="927" y="347"/>
                    </a:cubicBezTo>
                    <a:close/>
                    <a:moveTo>
                      <a:pt x="941" y="307"/>
                    </a:moveTo>
                    <a:cubicBezTo>
                      <a:pt x="937" y="307"/>
                      <a:pt x="935" y="310"/>
                      <a:pt x="935" y="313"/>
                    </a:cubicBezTo>
                    <a:cubicBezTo>
                      <a:pt x="935" y="317"/>
                      <a:pt x="937" y="319"/>
                      <a:pt x="941" y="319"/>
                    </a:cubicBezTo>
                    <a:cubicBezTo>
                      <a:pt x="944" y="319"/>
                      <a:pt x="947" y="317"/>
                      <a:pt x="947" y="313"/>
                    </a:cubicBezTo>
                    <a:cubicBezTo>
                      <a:pt x="947" y="310"/>
                      <a:pt x="944" y="307"/>
                      <a:pt x="941" y="307"/>
                    </a:cubicBezTo>
                    <a:close/>
                    <a:moveTo>
                      <a:pt x="941" y="321"/>
                    </a:moveTo>
                    <a:cubicBezTo>
                      <a:pt x="937" y="321"/>
                      <a:pt x="935" y="323"/>
                      <a:pt x="935" y="327"/>
                    </a:cubicBezTo>
                    <a:cubicBezTo>
                      <a:pt x="935" y="330"/>
                      <a:pt x="937" y="333"/>
                      <a:pt x="941" y="333"/>
                    </a:cubicBezTo>
                    <a:cubicBezTo>
                      <a:pt x="944" y="333"/>
                      <a:pt x="947" y="330"/>
                      <a:pt x="947" y="327"/>
                    </a:cubicBezTo>
                    <a:cubicBezTo>
                      <a:pt x="947" y="323"/>
                      <a:pt x="944" y="321"/>
                      <a:pt x="941" y="321"/>
                    </a:cubicBezTo>
                    <a:close/>
                    <a:moveTo>
                      <a:pt x="941" y="334"/>
                    </a:moveTo>
                    <a:cubicBezTo>
                      <a:pt x="937" y="334"/>
                      <a:pt x="935" y="337"/>
                      <a:pt x="935" y="340"/>
                    </a:cubicBezTo>
                    <a:cubicBezTo>
                      <a:pt x="935" y="343"/>
                      <a:pt x="937" y="346"/>
                      <a:pt x="941" y="346"/>
                    </a:cubicBezTo>
                    <a:cubicBezTo>
                      <a:pt x="944" y="346"/>
                      <a:pt x="947" y="343"/>
                      <a:pt x="947" y="340"/>
                    </a:cubicBezTo>
                    <a:cubicBezTo>
                      <a:pt x="947" y="337"/>
                      <a:pt x="944" y="334"/>
                      <a:pt x="941" y="334"/>
                    </a:cubicBezTo>
                    <a:close/>
                    <a:moveTo>
                      <a:pt x="941" y="347"/>
                    </a:moveTo>
                    <a:cubicBezTo>
                      <a:pt x="937" y="347"/>
                      <a:pt x="935" y="350"/>
                      <a:pt x="935" y="353"/>
                    </a:cubicBezTo>
                    <a:cubicBezTo>
                      <a:pt x="935" y="357"/>
                      <a:pt x="937" y="359"/>
                      <a:pt x="941" y="359"/>
                    </a:cubicBezTo>
                    <a:cubicBezTo>
                      <a:pt x="944" y="359"/>
                      <a:pt x="947" y="357"/>
                      <a:pt x="947" y="353"/>
                    </a:cubicBezTo>
                    <a:cubicBezTo>
                      <a:pt x="947" y="350"/>
                      <a:pt x="944" y="347"/>
                      <a:pt x="941" y="347"/>
                    </a:cubicBezTo>
                    <a:close/>
                    <a:moveTo>
                      <a:pt x="927" y="361"/>
                    </a:moveTo>
                    <a:cubicBezTo>
                      <a:pt x="924" y="361"/>
                      <a:pt x="921" y="363"/>
                      <a:pt x="921" y="367"/>
                    </a:cubicBezTo>
                    <a:cubicBezTo>
                      <a:pt x="921" y="370"/>
                      <a:pt x="924" y="373"/>
                      <a:pt x="927" y="373"/>
                    </a:cubicBezTo>
                    <a:cubicBezTo>
                      <a:pt x="931" y="373"/>
                      <a:pt x="933" y="370"/>
                      <a:pt x="933" y="367"/>
                    </a:cubicBezTo>
                    <a:cubicBezTo>
                      <a:pt x="933" y="363"/>
                      <a:pt x="931" y="361"/>
                      <a:pt x="927" y="361"/>
                    </a:cubicBezTo>
                    <a:close/>
                    <a:moveTo>
                      <a:pt x="927" y="374"/>
                    </a:moveTo>
                    <a:cubicBezTo>
                      <a:pt x="924" y="374"/>
                      <a:pt x="921" y="377"/>
                      <a:pt x="921" y="380"/>
                    </a:cubicBezTo>
                    <a:cubicBezTo>
                      <a:pt x="921" y="383"/>
                      <a:pt x="924" y="386"/>
                      <a:pt x="927" y="386"/>
                    </a:cubicBezTo>
                    <a:cubicBezTo>
                      <a:pt x="931" y="386"/>
                      <a:pt x="933" y="383"/>
                      <a:pt x="933" y="380"/>
                    </a:cubicBezTo>
                    <a:cubicBezTo>
                      <a:pt x="933" y="377"/>
                      <a:pt x="931" y="374"/>
                      <a:pt x="927" y="374"/>
                    </a:cubicBezTo>
                    <a:close/>
                    <a:moveTo>
                      <a:pt x="927" y="387"/>
                    </a:moveTo>
                    <a:cubicBezTo>
                      <a:pt x="924" y="387"/>
                      <a:pt x="921" y="390"/>
                      <a:pt x="921" y="393"/>
                    </a:cubicBezTo>
                    <a:cubicBezTo>
                      <a:pt x="921" y="397"/>
                      <a:pt x="924" y="399"/>
                      <a:pt x="927" y="399"/>
                    </a:cubicBezTo>
                    <a:cubicBezTo>
                      <a:pt x="931" y="399"/>
                      <a:pt x="933" y="397"/>
                      <a:pt x="933" y="393"/>
                    </a:cubicBezTo>
                    <a:cubicBezTo>
                      <a:pt x="933" y="390"/>
                      <a:pt x="931" y="387"/>
                      <a:pt x="927" y="387"/>
                    </a:cubicBezTo>
                    <a:close/>
                    <a:moveTo>
                      <a:pt x="927" y="401"/>
                    </a:moveTo>
                    <a:cubicBezTo>
                      <a:pt x="924" y="401"/>
                      <a:pt x="921" y="404"/>
                      <a:pt x="921" y="407"/>
                    </a:cubicBezTo>
                    <a:cubicBezTo>
                      <a:pt x="921" y="410"/>
                      <a:pt x="924" y="413"/>
                      <a:pt x="927" y="413"/>
                    </a:cubicBezTo>
                    <a:cubicBezTo>
                      <a:pt x="931" y="413"/>
                      <a:pt x="933" y="410"/>
                      <a:pt x="933" y="407"/>
                    </a:cubicBezTo>
                    <a:cubicBezTo>
                      <a:pt x="933" y="404"/>
                      <a:pt x="931" y="401"/>
                      <a:pt x="927" y="401"/>
                    </a:cubicBezTo>
                    <a:close/>
                    <a:moveTo>
                      <a:pt x="941" y="361"/>
                    </a:moveTo>
                    <a:cubicBezTo>
                      <a:pt x="937" y="361"/>
                      <a:pt x="935" y="363"/>
                      <a:pt x="935" y="367"/>
                    </a:cubicBezTo>
                    <a:cubicBezTo>
                      <a:pt x="935" y="370"/>
                      <a:pt x="937" y="373"/>
                      <a:pt x="941" y="373"/>
                    </a:cubicBezTo>
                    <a:cubicBezTo>
                      <a:pt x="944" y="373"/>
                      <a:pt x="947" y="370"/>
                      <a:pt x="947" y="367"/>
                    </a:cubicBezTo>
                    <a:cubicBezTo>
                      <a:pt x="947" y="363"/>
                      <a:pt x="944" y="361"/>
                      <a:pt x="941" y="361"/>
                    </a:cubicBezTo>
                    <a:close/>
                    <a:moveTo>
                      <a:pt x="941" y="374"/>
                    </a:moveTo>
                    <a:cubicBezTo>
                      <a:pt x="937" y="374"/>
                      <a:pt x="935" y="377"/>
                      <a:pt x="935" y="380"/>
                    </a:cubicBezTo>
                    <a:cubicBezTo>
                      <a:pt x="935" y="383"/>
                      <a:pt x="937" y="386"/>
                      <a:pt x="941" y="386"/>
                    </a:cubicBezTo>
                    <a:cubicBezTo>
                      <a:pt x="944" y="386"/>
                      <a:pt x="947" y="383"/>
                      <a:pt x="947" y="380"/>
                    </a:cubicBezTo>
                    <a:cubicBezTo>
                      <a:pt x="947" y="377"/>
                      <a:pt x="944" y="374"/>
                      <a:pt x="941" y="374"/>
                    </a:cubicBezTo>
                    <a:close/>
                    <a:moveTo>
                      <a:pt x="941" y="387"/>
                    </a:moveTo>
                    <a:cubicBezTo>
                      <a:pt x="937" y="387"/>
                      <a:pt x="935" y="390"/>
                      <a:pt x="935" y="393"/>
                    </a:cubicBezTo>
                    <a:cubicBezTo>
                      <a:pt x="935" y="397"/>
                      <a:pt x="937" y="399"/>
                      <a:pt x="941" y="399"/>
                    </a:cubicBezTo>
                    <a:cubicBezTo>
                      <a:pt x="944" y="399"/>
                      <a:pt x="947" y="397"/>
                      <a:pt x="947" y="393"/>
                    </a:cubicBezTo>
                    <a:cubicBezTo>
                      <a:pt x="947" y="390"/>
                      <a:pt x="944" y="387"/>
                      <a:pt x="941" y="387"/>
                    </a:cubicBezTo>
                    <a:close/>
                    <a:moveTo>
                      <a:pt x="941" y="401"/>
                    </a:moveTo>
                    <a:cubicBezTo>
                      <a:pt x="937" y="401"/>
                      <a:pt x="935" y="404"/>
                      <a:pt x="935" y="407"/>
                    </a:cubicBezTo>
                    <a:cubicBezTo>
                      <a:pt x="935" y="410"/>
                      <a:pt x="937" y="413"/>
                      <a:pt x="941" y="413"/>
                    </a:cubicBezTo>
                    <a:cubicBezTo>
                      <a:pt x="944" y="413"/>
                      <a:pt x="947" y="410"/>
                      <a:pt x="947" y="407"/>
                    </a:cubicBezTo>
                    <a:cubicBezTo>
                      <a:pt x="947" y="404"/>
                      <a:pt x="944" y="401"/>
                      <a:pt x="941" y="401"/>
                    </a:cubicBezTo>
                    <a:close/>
                    <a:moveTo>
                      <a:pt x="927" y="414"/>
                    </a:moveTo>
                    <a:cubicBezTo>
                      <a:pt x="924" y="414"/>
                      <a:pt x="921" y="417"/>
                      <a:pt x="921" y="420"/>
                    </a:cubicBezTo>
                    <a:cubicBezTo>
                      <a:pt x="921" y="423"/>
                      <a:pt x="924" y="426"/>
                      <a:pt x="927" y="426"/>
                    </a:cubicBezTo>
                    <a:cubicBezTo>
                      <a:pt x="931" y="426"/>
                      <a:pt x="933" y="423"/>
                      <a:pt x="933" y="420"/>
                    </a:cubicBezTo>
                    <a:cubicBezTo>
                      <a:pt x="933" y="417"/>
                      <a:pt x="931" y="414"/>
                      <a:pt x="927" y="414"/>
                    </a:cubicBezTo>
                    <a:close/>
                    <a:moveTo>
                      <a:pt x="927" y="428"/>
                    </a:moveTo>
                    <a:cubicBezTo>
                      <a:pt x="924" y="428"/>
                      <a:pt x="921" y="430"/>
                      <a:pt x="921" y="434"/>
                    </a:cubicBezTo>
                    <a:cubicBezTo>
                      <a:pt x="921" y="437"/>
                      <a:pt x="924" y="440"/>
                      <a:pt x="927" y="440"/>
                    </a:cubicBezTo>
                    <a:cubicBezTo>
                      <a:pt x="931" y="440"/>
                      <a:pt x="933" y="437"/>
                      <a:pt x="933" y="434"/>
                    </a:cubicBezTo>
                    <a:cubicBezTo>
                      <a:pt x="933" y="430"/>
                      <a:pt x="931" y="428"/>
                      <a:pt x="927" y="428"/>
                    </a:cubicBezTo>
                    <a:close/>
                    <a:moveTo>
                      <a:pt x="927" y="441"/>
                    </a:moveTo>
                    <a:cubicBezTo>
                      <a:pt x="924" y="441"/>
                      <a:pt x="921" y="444"/>
                      <a:pt x="921" y="447"/>
                    </a:cubicBezTo>
                    <a:cubicBezTo>
                      <a:pt x="921" y="450"/>
                      <a:pt x="924" y="453"/>
                      <a:pt x="927" y="453"/>
                    </a:cubicBezTo>
                    <a:cubicBezTo>
                      <a:pt x="931" y="453"/>
                      <a:pt x="933" y="450"/>
                      <a:pt x="933" y="447"/>
                    </a:cubicBezTo>
                    <a:cubicBezTo>
                      <a:pt x="933" y="444"/>
                      <a:pt x="931" y="441"/>
                      <a:pt x="927" y="441"/>
                    </a:cubicBezTo>
                    <a:close/>
                    <a:moveTo>
                      <a:pt x="927" y="454"/>
                    </a:moveTo>
                    <a:cubicBezTo>
                      <a:pt x="924" y="454"/>
                      <a:pt x="921" y="457"/>
                      <a:pt x="921" y="460"/>
                    </a:cubicBezTo>
                    <a:cubicBezTo>
                      <a:pt x="921" y="464"/>
                      <a:pt x="924" y="466"/>
                      <a:pt x="927" y="466"/>
                    </a:cubicBezTo>
                    <a:cubicBezTo>
                      <a:pt x="931" y="466"/>
                      <a:pt x="933" y="464"/>
                      <a:pt x="933" y="460"/>
                    </a:cubicBezTo>
                    <a:cubicBezTo>
                      <a:pt x="933" y="457"/>
                      <a:pt x="931" y="454"/>
                      <a:pt x="927" y="454"/>
                    </a:cubicBezTo>
                    <a:close/>
                    <a:moveTo>
                      <a:pt x="941" y="414"/>
                    </a:moveTo>
                    <a:cubicBezTo>
                      <a:pt x="937" y="414"/>
                      <a:pt x="935" y="417"/>
                      <a:pt x="935" y="420"/>
                    </a:cubicBezTo>
                    <a:cubicBezTo>
                      <a:pt x="935" y="423"/>
                      <a:pt x="937" y="426"/>
                      <a:pt x="941" y="426"/>
                    </a:cubicBezTo>
                    <a:cubicBezTo>
                      <a:pt x="944" y="426"/>
                      <a:pt x="947" y="423"/>
                      <a:pt x="947" y="420"/>
                    </a:cubicBezTo>
                    <a:cubicBezTo>
                      <a:pt x="947" y="417"/>
                      <a:pt x="944" y="414"/>
                      <a:pt x="941" y="414"/>
                    </a:cubicBezTo>
                    <a:close/>
                    <a:moveTo>
                      <a:pt x="941" y="428"/>
                    </a:moveTo>
                    <a:cubicBezTo>
                      <a:pt x="937" y="428"/>
                      <a:pt x="935" y="430"/>
                      <a:pt x="935" y="434"/>
                    </a:cubicBezTo>
                    <a:cubicBezTo>
                      <a:pt x="935" y="437"/>
                      <a:pt x="937" y="440"/>
                      <a:pt x="941" y="440"/>
                    </a:cubicBezTo>
                    <a:cubicBezTo>
                      <a:pt x="944" y="440"/>
                      <a:pt x="947" y="437"/>
                      <a:pt x="947" y="434"/>
                    </a:cubicBezTo>
                    <a:cubicBezTo>
                      <a:pt x="947" y="430"/>
                      <a:pt x="944" y="428"/>
                      <a:pt x="941" y="428"/>
                    </a:cubicBezTo>
                    <a:close/>
                    <a:moveTo>
                      <a:pt x="941" y="441"/>
                    </a:moveTo>
                    <a:cubicBezTo>
                      <a:pt x="937" y="441"/>
                      <a:pt x="935" y="444"/>
                      <a:pt x="935" y="447"/>
                    </a:cubicBezTo>
                    <a:cubicBezTo>
                      <a:pt x="935" y="450"/>
                      <a:pt x="937" y="453"/>
                      <a:pt x="941" y="453"/>
                    </a:cubicBezTo>
                    <a:cubicBezTo>
                      <a:pt x="944" y="453"/>
                      <a:pt x="947" y="450"/>
                      <a:pt x="947" y="447"/>
                    </a:cubicBezTo>
                    <a:cubicBezTo>
                      <a:pt x="947" y="444"/>
                      <a:pt x="944" y="441"/>
                      <a:pt x="941" y="441"/>
                    </a:cubicBezTo>
                    <a:close/>
                    <a:moveTo>
                      <a:pt x="941" y="454"/>
                    </a:moveTo>
                    <a:cubicBezTo>
                      <a:pt x="937" y="454"/>
                      <a:pt x="935" y="457"/>
                      <a:pt x="935" y="460"/>
                    </a:cubicBezTo>
                    <a:cubicBezTo>
                      <a:pt x="935" y="464"/>
                      <a:pt x="937" y="466"/>
                      <a:pt x="941" y="466"/>
                    </a:cubicBezTo>
                    <a:cubicBezTo>
                      <a:pt x="944" y="466"/>
                      <a:pt x="947" y="464"/>
                      <a:pt x="947" y="460"/>
                    </a:cubicBezTo>
                    <a:cubicBezTo>
                      <a:pt x="947" y="457"/>
                      <a:pt x="944" y="454"/>
                      <a:pt x="941" y="454"/>
                    </a:cubicBezTo>
                    <a:close/>
                    <a:moveTo>
                      <a:pt x="927" y="468"/>
                    </a:moveTo>
                    <a:cubicBezTo>
                      <a:pt x="924" y="468"/>
                      <a:pt x="921" y="470"/>
                      <a:pt x="921" y="474"/>
                    </a:cubicBezTo>
                    <a:cubicBezTo>
                      <a:pt x="921" y="477"/>
                      <a:pt x="924" y="480"/>
                      <a:pt x="927" y="480"/>
                    </a:cubicBezTo>
                    <a:cubicBezTo>
                      <a:pt x="931" y="480"/>
                      <a:pt x="933" y="477"/>
                      <a:pt x="933" y="474"/>
                    </a:cubicBezTo>
                    <a:cubicBezTo>
                      <a:pt x="933" y="470"/>
                      <a:pt x="931" y="468"/>
                      <a:pt x="927" y="468"/>
                    </a:cubicBezTo>
                    <a:close/>
                    <a:moveTo>
                      <a:pt x="927" y="481"/>
                    </a:moveTo>
                    <a:cubicBezTo>
                      <a:pt x="924" y="481"/>
                      <a:pt x="921" y="484"/>
                      <a:pt x="921" y="487"/>
                    </a:cubicBezTo>
                    <a:cubicBezTo>
                      <a:pt x="921" y="490"/>
                      <a:pt x="924" y="493"/>
                      <a:pt x="927" y="493"/>
                    </a:cubicBezTo>
                    <a:cubicBezTo>
                      <a:pt x="931" y="493"/>
                      <a:pt x="933" y="490"/>
                      <a:pt x="933" y="487"/>
                    </a:cubicBezTo>
                    <a:cubicBezTo>
                      <a:pt x="933" y="484"/>
                      <a:pt x="931" y="481"/>
                      <a:pt x="927" y="481"/>
                    </a:cubicBezTo>
                    <a:close/>
                    <a:moveTo>
                      <a:pt x="927" y="494"/>
                    </a:moveTo>
                    <a:cubicBezTo>
                      <a:pt x="924" y="494"/>
                      <a:pt x="921" y="497"/>
                      <a:pt x="921" y="500"/>
                    </a:cubicBezTo>
                    <a:cubicBezTo>
                      <a:pt x="921" y="504"/>
                      <a:pt x="924" y="506"/>
                      <a:pt x="927" y="506"/>
                    </a:cubicBezTo>
                    <a:cubicBezTo>
                      <a:pt x="931" y="506"/>
                      <a:pt x="933" y="504"/>
                      <a:pt x="933" y="500"/>
                    </a:cubicBezTo>
                    <a:cubicBezTo>
                      <a:pt x="933" y="497"/>
                      <a:pt x="931" y="494"/>
                      <a:pt x="927" y="494"/>
                    </a:cubicBezTo>
                    <a:close/>
                    <a:moveTo>
                      <a:pt x="927" y="508"/>
                    </a:moveTo>
                    <a:cubicBezTo>
                      <a:pt x="924" y="508"/>
                      <a:pt x="921" y="510"/>
                      <a:pt x="921" y="514"/>
                    </a:cubicBezTo>
                    <a:cubicBezTo>
                      <a:pt x="921" y="517"/>
                      <a:pt x="924" y="520"/>
                      <a:pt x="927" y="520"/>
                    </a:cubicBezTo>
                    <a:cubicBezTo>
                      <a:pt x="931" y="520"/>
                      <a:pt x="933" y="517"/>
                      <a:pt x="933" y="514"/>
                    </a:cubicBezTo>
                    <a:cubicBezTo>
                      <a:pt x="933" y="510"/>
                      <a:pt x="931" y="508"/>
                      <a:pt x="927" y="508"/>
                    </a:cubicBezTo>
                    <a:close/>
                    <a:moveTo>
                      <a:pt x="941" y="468"/>
                    </a:moveTo>
                    <a:cubicBezTo>
                      <a:pt x="937" y="468"/>
                      <a:pt x="935" y="470"/>
                      <a:pt x="935" y="474"/>
                    </a:cubicBezTo>
                    <a:cubicBezTo>
                      <a:pt x="935" y="477"/>
                      <a:pt x="937" y="480"/>
                      <a:pt x="941" y="480"/>
                    </a:cubicBezTo>
                    <a:cubicBezTo>
                      <a:pt x="944" y="480"/>
                      <a:pt x="947" y="477"/>
                      <a:pt x="947" y="474"/>
                    </a:cubicBezTo>
                    <a:cubicBezTo>
                      <a:pt x="947" y="470"/>
                      <a:pt x="944" y="468"/>
                      <a:pt x="941" y="468"/>
                    </a:cubicBezTo>
                    <a:close/>
                    <a:moveTo>
                      <a:pt x="941" y="481"/>
                    </a:moveTo>
                    <a:cubicBezTo>
                      <a:pt x="937" y="481"/>
                      <a:pt x="935" y="484"/>
                      <a:pt x="935" y="487"/>
                    </a:cubicBezTo>
                    <a:cubicBezTo>
                      <a:pt x="935" y="490"/>
                      <a:pt x="937" y="493"/>
                      <a:pt x="941" y="493"/>
                    </a:cubicBezTo>
                    <a:cubicBezTo>
                      <a:pt x="944" y="493"/>
                      <a:pt x="947" y="490"/>
                      <a:pt x="947" y="487"/>
                    </a:cubicBezTo>
                    <a:cubicBezTo>
                      <a:pt x="947" y="484"/>
                      <a:pt x="944" y="481"/>
                      <a:pt x="941" y="481"/>
                    </a:cubicBezTo>
                    <a:close/>
                    <a:moveTo>
                      <a:pt x="941" y="494"/>
                    </a:moveTo>
                    <a:cubicBezTo>
                      <a:pt x="937" y="494"/>
                      <a:pt x="935" y="497"/>
                      <a:pt x="935" y="500"/>
                    </a:cubicBezTo>
                    <a:cubicBezTo>
                      <a:pt x="935" y="504"/>
                      <a:pt x="937" y="506"/>
                      <a:pt x="941" y="506"/>
                    </a:cubicBezTo>
                    <a:cubicBezTo>
                      <a:pt x="944" y="506"/>
                      <a:pt x="947" y="504"/>
                      <a:pt x="947" y="500"/>
                    </a:cubicBezTo>
                    <a:cubicBezTo>
                      <a:pt x="947" y="497"/>
                      <a:pt x="944" y="494"/>
                      <a:pt x="941" y="494"/>
                    </a:cubicBezTo>
                    <a:close/>
                    <a:moveTo>
                      <a:pt x="941" y="508"/>
                    </a:moveTo>
                    <a:cubicBezTo>
                      <a:pt x="937" y="508"/>
                      <a:pt x="935" y="510"/>
                      <a:pt x="935" y="514"/>
                    </a:cubicBezTo>
                    <a:cubicBezTo>
                      <a:pt x="935" y="517"/>
                      <a:pt x="937" y="520"/>
                      <a:pt x="941" y="520"/>
                    </a:cubicBezTo>
                    <a:cubicBezTo>
                      <a:pt x="944" y="520"/>
                      <a:pt x="947" y="517"/>
                      <a:pt x="947" y="514"/>
                    </a:cubicBezTo>
                    <a:cubicBezTo>
                      <a:pt x="947" y="510"/>
                      <a:pt x="944" y="508"/>
                      <a:pt x="941" y="508"/>
                    </a:cubicBezTo>
                    <a:close/>
                    <a:moveTo>
                      <a:pt x="927" y="521"/>
                    </a:moveTo>
                    <a:cubicBezTo>
                      <a:pt x="924" y="521"/>
                      <a:pt x="921" y="524"/>
                      <a:pt x="921" y="527"/>
                    </a:cubicBezTo>
                    <a:cubicBezTo>
                      <a:pt x="921" y="530"/>
                      <a:pt x="924" y="533"/>
                      <a:pt x="927" y="533"/>
                    </a:cubicBezTo>
                    <a:cubicBezTo>
                      <a:pt x="931" y="533"/>
                      <a:pt x="933" y="530"/>
                      <a:pt x="933" y="527"/>
                    </a:cubicBezTo>
                    <a:cubicBezTo>
                      <a:pt x="933" y="524"/>
                      <a:pt x="931" y="521"/>
                      <a:pt x="927" y="521"/>
                    </a:cubicBezTo>
                    <a:close/>
                    <a:moveTo>
                      <a:pt x="927" y="534"/>
                    </a:moveTo>
                    <a:cubicBezTo>
                      <a:pt x="924" y="534"/>
                      <a:pt x="921" y="537"/>
                      <a:pt x="921" y="540"/>
                    </a:cubicBezTo>
                    <a:cubicBezTo>
                      <a:pt x="921" y="544"/>
                      <a:pt x="924" y="546"/>
                      <a:pt x="927" y="546"/>
                    </a:cubicBezTo>
                    <a:cubicBezTo>
                      <a:pt x="931" y="546"/>
                      <a:pt x="933" y="544"/>
                      <a:pt x="933" y="540"/>
                    </a:cubicBezTo>
                    <a:cubicBezTo>
                      <a:pt x="933" y="537"/>
                      <a:pt x="931" y="534"/>
                      <a:pt x="927" y="534"/>
                    </a:cubicBezTo>
                    <a:close/>
                    <a:moveTo>
                      <a:pt x="927" y="548"/>
                    </a:moveTo>
                    <a:cubicBezTo>
                      <a:pt x="924" y="548"/>
                      <a:pt x="921" y="550"/>
                      <a:pt x="921" y="554"/>
                    </a:cubicBezTo>
                    <a:cubicBezTo>
                      <a:pt x="921" y="557"/>
                      <a:pt x="924" y="560"/>
                      <a:pt x="927" y="560"/>
                    </a:cubicBezTo>
                    <a:cubicBezTo>
                      <a:pt x="931" y="560"/>
                      <a:pt x="933" y="557"/>
                      <a:pt x="933" y="554"/>
                    </a:cubicBezTo>
                    <a:cubicBezTo>
                      <a:pt x="933" y="550"/>
                      <a:pt x="931" y="548"/>
                      <a:pt x="927" y="548"/>
                    </a:cubicBezTo>
                    <a:close/>
                    <a:moveTo>
                      <a:pt x="927" y="561"/>
                    </a:moveTo>
                    <a:cubicBezTo>
                      <a:pt x="924" y="561"/>
                      <a:pt x="921" y="564"/>
                      <a:pt x="921" y="567"/>
                    </a:cubicBezTo>
                    <a:cubicBezTo>
                      <a:pt x="921" y="570"/>
                      <a:pt x="924" y="573"/>
                      <a:pt x="927" y="573"/>
                    </a:cubicBezTo>
                    <a:cubicBezTo>
                      <a:pt x="931" y="573"/>
                      <a:pt x="933" y="570"/>
                      <a:pt x="933" y="567"/>
                    </a:cubicBezTo>
                    <a:cubicBezTo>
                      <a:pt x="933" y="564"/>
                      <a:pt x="931" y="561"/>
                      <a:pt x="927" y="561"/>
                    </a:cubicBezTo>
                    <a:close/>
                    <a:moveTo>
                      <a:pt x="941" y="521"/>
                    </a:moveTo>
                    <a:cubicBezTo>
                      <a:pt x="937" y="521"/>
                      <a:pt x="935" y="524"/>
                      <a:pt x="935" y="527"/>
                    </a:cubicBezTo>
                    <a:cubicBezTo>
                      <a:pt x="935" y="530"/>
                      <a:pt x="937" y="533"/>
                      <a:pt x="941" y="533"/>
                    </a:cubicBezTo>
                    <a:cubicBezTo>
                      <a:pt x="944" y="533"/>
                      <a:pt x="947" y="530"/>
                      <a:pt x="947" y="527"/>
                    </a:cubicBezTo>
                    <a:cubicBezTo>
                      <a:pt x="947" y="524"/>
                      <a:pt x="944" y="521"/>
                      <a:pt x="941" y="521"/>
                    </a:cubicBezTo>
                    <a:close/>
                    <a:moveTo>
                      <a:pt x="941" y="534"/>
                    </a:moveTo>
                    <a:cubicBezTo>
                      <a:pt x="937" y="534"/>
                      <a:pt x="935" y="537"/>
                      <a:pt x="935" y="540"/>
                    </a:cubicBezTo>
                    <a:cubicBezTo>
                      <a:pt x="935" y="544"/>
                      <a:pt x="937" y="546"/>
                      <a:pt x="941" y="546"/>
                    </a:cubicBezTo>
                    <a:cubicBezTo>
                      <a:pt x="944" y="546"/>
                      <a:pt x="947" y="544"/>
                      <a:pt x="947" y="540"/>
                    </a:cubicBezTo>
                    <a:cubicBezTo>
                      <a:pt x="947" y="537"/>
                      <a:pt x="944" y="534"/>
                      <a:pt x="941" y="534"/>
                    </a:cubicBezTo>
                    <a:close/>
                    <a:moveTo>
                      <a:pt x="941" y="548"/>
                    </a:moveTo>
                    <a:cubicBezTo>
                      <a:pt x="937" y="548"/>
                      <a:pt x="935" y="550"/>
                      <a:pt x="935" y="554"/>
                    </a:cubicBezTo>
                    <a:cubicBezTo>
                      <a:pt x="935" y="557"/>
                      <a:pt x="937" y="560"/>
                      <a:pt x="941" y="560"/>
                    </a:cubicBezTo>
                    <a:cubicBezTo>
                      <a:pt x="944" y="560"/>
                      <a:pt x="947" y="557"/>
                      <a:pt x="947" y="554"/>
                    </a:cubicBezTo>
                    <a:cubicBezTo>
                      <a:pt x="947" y="550"/>
                      <a:pt x="944" y="548"/>
                      <a:pt x="941" y="548"/>
                    </a:cubicBezTo>
                    <a:close/>
                    <a:moveTo>
                      <a:pt x="954" y="13"/>
                    </a:moveTo>
                    <a:cubicBezTo>
                      <a:pt x="951" y="13"/>
                      <a:pt x="948" y="16"/>
                      <a:pt x="948" y="19"/>
                    </a:cubicBezTo>
                    <a:cubicBezTo>
                      <a:pt x="948" y="23"/>
                      <a:pt x="951" y="25"/>
                      <a:pt x="954" y="25"/>
                    </a:cubicBezTo>
                    <a:cubicBezTo>
                      <a:pt x="957" y="25"/>
                      <a:pt x="960" y="23"/>
                      <a:pt x="960" y="19"/>
                    </a:cubicBezTo>
                    <a:cubicBezTo>
                      <a:pt x="960" y="16"/>
                      <a:pt x="957" y="13"/>
                      <a:pt x="954" y="13"/>
                    </a:cubicBezTo>
                    <a:close/>
                    <a:moveTo>
                      <a:pt x="954" y="67"/>
                    </a:moveTo>
                    <a:cubicBezTo>
                      <a:pt x="951" y="67"/>
                      <a:pt x="948" y="70"/>
                      <a:pt x="948" y="73"/>
                    </a:cubicBezTo>
                    <a:cubicBezTo>
                      <a:pt x="948" y="76"/>
                      <a:pt x="951" y="79"/>
                      <a:pt x="954" y="79"/>
                    </a:cubicBezTo>
                    <a:cubicBezTo>
                      <a:pt x="957" y="79"/>
                      <a:pt x="960" y="76"/>
                      <a:pt x="960" y="73"/>
                    </a:cubicBezTo>
                    <a:cubicBezTo>
                      <a:pt x="960" y="70"/>
                      <a:pt x="957" y="67"/>
                      <a:pt x="954" y="67"/>
                    </a:cubicBezTo>
                    <a:close/>
                    <a:moveTo>
                      <a:pt x="954" y="80"/>
                    </a:moveTo>
                    <a:cubicBezTo>
                      <a:pt x="951" y="80"/>
                      <a:pt x="948" y="83"/>
                      <a:pt x="948" y="86"/>
                    </a:cubicBezTo>
                    <a:cubicBezTo>
                      <a:pt x="948" y="90"/>
                      <a:pt x="951" y="92"/>
                      <a:pt x="954" y="92"/>
                    </a:cubicBezTo>
                    <a:cubicBezTo>
                      <a:pt x="957" y="92"/>
                      <a:pt x="960" y="90"/>
                      <a:pt x="960" y="86"/>
                    </a:cubicBezTo>
                    <a:cubicBezTo>
                      <a:pt x="960" y="83"/>
                      <a:pt x="957" y="80"/>
                      <a:pt x="954" y="80"/>
                    </a:cubicBezTo>
                    <a:close/>
                    <a:moveTo>
                      <a:pt x="967" y="67"/>
                    </a:moveTo>
                    <a:cubicBezTo>
                      <a:pt x="964" y="67"/>
                      <a:pt x="961" y="70"/>
                      <a:pt x="961" y="73"/>
                    </a:cubicBezTo>
                    <a:cubicBezTo>
                      <a:pt x="961" y="76"/>
                      <a:pt x="964" y="79"/>
                      <a:pt x="967" y="79"/>
                    </a:cubicBezTo>
                    <a:cubicBezTo>
                      <a:pt x="971" y="79"/>
                      <a:pt x="973" y="76"/>
                      <a:pt x="973" y="73"/>
                    </a:cubicBezTo>
                    <a:cubicBezTo>
                      <a:pt x="973" y="70"/>
                      <a:pt x="971" y="67"/>
                      <a:pt x="967" y="67"/>
                    </a:cubicBezTo>
                    <a:close/>
                    <a:moveTo>
                      <a:pt x="967" y="80"/>
                    </a:moveTo>
                    <a:cubicBezTo>
                      <a:pt x="964" y="80"/>
                      <a:pt x="961" y="83"/>
                      <a:pt x="961" y="86"/>
                    </a:cubicBezTo>
                    <a:cubicBezTo>
                      <a:pt x="961" y="90"/>
                      <a:pt x="964" y="92"/>
                      <a:pt x="967" y="92"/>
                    </a:cubicBezTo>
                    <a:cubicBezTo>
                      <a:pt x="971" y="92"/>
                      <a:pt x="973" y="90"/>
                      <a:pt x="973" y="86"/>
                    </a:cubicBezTo>
                    <a:cubicBezTo>
                      <a:pt x="973" y="83"/>
                      <a:pt x="971" y="80"/>
                      <a:pt x="967" y="80"/>
                    </a:cubicBezTo>
                    <a:close/>
                    <a:moveTo>
                      <a:pt x="954" y="94"/>
                    </a:moveTo>
                    <a:cubicBezTo>
                      <a:pt x="951" y="94"/>
                      <a:pt x="948" y="96"/>
                      <a:pt x="948" y="100"/>
                    </a:cubicBezTo>
                    <a:cubicBezTo>
                      <a:pt x="948" y="103"/>
                      <a:pt x="951" y="106"/>
                      <a:pt x="954" y="106"/>
                    </a:cubicBezTo>
                    <a:cubicBezTo>
                      <a:pt x="957" y="106"/>
                      <a:pt x="960" y="103"/>
                      <a:pt x="960" y="100"/>
                    </a:cubicBezTo>
                    <a:cubicBezTo>
                      <a:pt x="960" y="96"/>
                      <a:pt x="957" y="94"/>
                      <a:pt x="954" y="94"/>
                    </a:cubicBezTo>
                    <a:close/>
                    <a:moveTo>
                      <a:pt x="954" y="107"/>
                    </a:moveTo>
                    <a:cubicBezTo>
                      <a:pt x="951" y="107"/>
                      <a:pt x="948" y="110"/>
                      <a:pt x="948" y="113"/>
                    </a:cubicBezTo>
                    <a:cubicBezTo>
                      <a:pt x="948" y="116"/>
                      <a:pt x="951" y="119"/>
                      <a:pt x="954" y="119"/>
                    </a:cubicBezTo>
                    <a:cubicBezTo>
                      <a:pt x="957" y="119"/>
                      <a:pt x="960" y="116"/>
                      <a:pt x="960" y="113"/>
                    </a:cubicBezTo>
                    <a:cubicBezTo>
                      <a:pt x="960" y="110"/>
                      <a:pt x="957" y="107"/>
                      <a:pt x="954" y="107"/>
                    </a:cubicBezTo>
                    <a:close/>
                    <a:moveTo>
                      <a:pt x="954" y="120"/>
                    </a:moveTo>
                    <a:cubicBezTo>
                      <a:pt x="951" y="120"/>
                      <a:pt x="948" y="123"/>
                      <a:pt x="948" y="126"/>
                    </a:cubicBezTo>
                    <a:cubicBezTo>
                      <a:pt x="948" y="130"/>
                      <a:pt x="951" y="132"/>
                      <a:pt x="954" y="132"/>
                    </a:cubicBezTo>
                    <a:cubicBezTo>
                      <a:pt x="957" y="132"/>
                      <a:pt x="960" y="130"/>
                      <a:pt x="960" y="126"/>
                    </a:cubicBezTo>
                    <a:cubicBezTo>
                      <a:pt x="960" y="123"/>
                      <a:pt x="957" y="120"/>
                      <a:pt x="954" y="120"/>
                    </a:cubicBezTo>
                    <a:close/>
                    <a:moveTo>
                      <a:pt x="954" y="134"/>
                    </a:moveTo>
                    <a:cubicBezTo>
                      <a:pt x="951" y="134"/>
                      <a:pt x="948" y="136"/>
                      <a:pt x="948" y="140"/>
                    </a:cubicBezTo>
                    <a:cubicBezTo>
                      <a:pt x="948" y="143"/>
                      <a:pt x="951" y="146"/>
                      <a:pt x="954" y="146"/>
                    </a:cubicBezTo>
                    <a:cubicBezTo>
                      <a:pt x="957" y="146"/>
                      <a:pt x="960" y="143"/>
                      <a:pt x="960" y="140"/>
                    </a:cubicBezTo>
                    <a:cubicBezTo>
                      <a:pt x="960" y="136"/>
                      <a:pt x="957" y="134"/>
                      <a:pt x="954" y="134"/>
                    </a:cubicBezTo>
                    <a:close/>
                    <a:moveTo>
                      <a:pt x="967" y="94"/>
                    </a:moveTo>
                    <a:cubicBezTo>
                      <a:pt x="964" y="94"/>
                      <a:pt x="961" y="96"/>
                      <a:pt x="961" y="100"/>
                    </a:cubicBezTo>
                    <a:cubicBezTo>
                      <a:pt x="961" y="103"/>
                      <a:pt x="964" y="106"/>
                      <a:pt x="967" y="106"/>
                    </a:cubicBezTo>
                    <a:cubicBezTo>
                      <a:pt x="971" y="106"/>
                      <a:pt x="973" y="103"/>
                      <a:pt x="973" y="100"/>
                    </a:cubicBezTo>
                    <a:cubicBezTo>
                      <a:pt x="973" y="96"/>
                      <a:pt x="971" y="94"/>
                      <a:pt x="967" y="94"/>
                    </a:cubicBezTo>
                    <a:close/>
                    <a:moveTo>
                      <a:pt x="967" y="107"/>
                    </a:moveTo>
                    <a:cubicBezTo>
                      <a:pt x="964" y="107"/>
                      <a:pt x="961" y="110"/>
                      <a:pt x="961" y="113"/>
                    </a:cubicBezTo>
                    <a:cubicBezTo>
                      <a:pt x="961" y="116"/>
                      <a:pt x="964" y="119"/>
                      <a:pt x="967" y="119"/>
                    </a:cubicBezTo>
                    <a:cubicBezTo>
                      <a:pt x="971" y="119"/>
                      <a:pt x="973" y="116"/>
                      <a:pt x="973" y="113"/>
                    </a:cubicBezTo>
                    <a:cubicBezTo>
                      <a:pt x="973" y="110"/>
                      <a:pt x="971" y="107"/>
                      <a:pt x="967" y="107"/>
                    </a:cubicBezTo>
                    <a:close/>
                    <a:moveTo>
                      <a:pt x="967" y="120"/>
                    </a:moveTo>
                    <a:cubicBezTo>
                      <a:pt x="964" y="120"/>
                      <a:pt x="961" y="123"/>
                      <a:pt x="961" y="126"/>
                    </a:cubicBezTo>
                    <a:cubicBezTo>
                      <a:pt x="961" y="130"/>
                      <a:pt x="964" y="132"/>
                      <a:pt x="967" y="132"/>
                    </a:cubicBezTo>
                    <a:cubicBezTo>
                      <a:pt x="971" y="132"/>
                      <a:pt x="973" y="130"/>
                      <a:pt x="973" y="126"/>
                    </a:cubicBezTo>
                    <a:cubicBezTo>
                      <a:pt x="973" y="123"/>
                      <a:pt x="971" y="120"/>
                      <a:pt x="967" y="120"/>
                    </a:cubicBezTo>
                    <a:close/>
                    <a:moveTo>
                      <a:pt x="967" y="134"/>
                    </a:moveTo>
                    <a:cubicBezTo>
                      <a:pt x="964" y="134"/>
                      <a:pt x="961" y="136"/>
                      <a:pt x="961" y="140"/>
                    </a:cubicBezTo>
                    <a:cubicBezTo>
                      <a:pt x="961" y="143"/>
                      <a:pt x="964" y="146"/>
                      <a:pt x="967" y="146"/>
                    </a:cubicBezTo>
                    <a:cubicBezTo>
                      <a:pt x="971" y="146"/>
                      <a:pt x="973" y="143"/>
                      <a:pt x="973" y="140"/>
                    </a:cubicBezTo>
                    <a:cubicBezTo>
                      <a:pt x="973" y="136"/>
                      <a:pt x="971" y="134"/>
                      <a:pt x="967" y="134"/>
                    </a:cubicBezTo>
                    <a:close/>
                    <a:moveTo>
                      <a:pt x="954" y="147"/>
                    </a:moveTo>
                    <a:cubicBezTo>
                      <a:pt x="951" y="147"/>
                      <a:pt x="948" y="150"/>
                      <a:pt x="948" y="153"/>
                    </a:cubicBezTo>
                    <a:cubicBezTo>
                      <a:pt x="948" y="156"/>
                      <a:pt x="951" y="159"/>
                      <a:pt x="954" y="159"/>
                    </a:cubicBezTo>
                    <a:cubicBezTo>
                      <a:pt x="957" y="159"/>
                      <a:pt x="960" y="156"/>
                      <a:pt x="960" y="153"/>
                    </a:cubicBezTo>
                    <a:cubicBezTo>
                      <a:pt x="960" y="150"/>
                      <a:pt x="957" y="147"/>
                      <a:pt x="954" y="147"/>
                    </a:cubicBezTo>
                    <a:close/>
                    <a:moveTo>
                      <a:pt x="954" y="160"/>
                    </a:moveTo>
                    <a:cubicBezTo>
                      <a:pt x="951" y="160"/>
                      <a:pt x="948" y="163"/>
                      <a:pt x="948" y="166"/>
                    </a:cubicBezTo>
                    <a:cubicBezTo>
                      <a:pt x="948" y="170"/>
                      <a:pt x="951" y="172"/>
                      <a:pt x="954" y="172"/>
                    </a:cubicBezTo>
                    <a:cubicBezTo>
                      <a:pt x="957" y="172"/>
                      <a:pt x="960" y="170"/>
                      <a:pt x="960" y="166"/>
                    </a:cubicBezTo>
                    <a:cubicBezTo>
                      <a:pt x="960" y="163"/>
                      <a:pt x="957" y="160"/>
                      <a:pt x="954" y="160"/>
                    </a:cubicBezTo>
                    <a:close/>
                    <a:moveTo>
                      <a:pt x="954" y="174"/>
                    </a:moveTo>
                    <a:cubicBezTo>
                      <a:pt x="951" y="174"/>
                      <a:pt x="948" y="176"/>
                      <a:pt x="948" y="180"/>
                    </a:cubicBezTo>
                    <a:cubicBezTo>
                      <a:pt x="948" y="183"/>
                      <a:pt x="951" y="186"/>
                      <a:pt x="954" y="186"/>
                    </a:cubicBezTo>
                    <a:cubicBezTo>
                      <a:pt x="957" y="186"/>
                      <a:pt x="960" y="183"/>
                      <a:pt x="960" y="180"/>
                    </a:cubicBezTo>
                    <a:cubicBezTo>
                      <a:pt x="960" y="176"/>
                      <a:pt x="957" y="174"/>
                      <a:pt x="954" y="174"/>
                    </a:cubicBezTo>
                    <a:close/>
                    <a:moveTo>
                      <a:pt x="967" y="147"/>
                    </a:moveTo>
                    <a:cubicBezTo>
                      <a:pt x="964" y="147"/>
                      <a:pt x="961" y="150"/>
                      <a:pt x="961" y="153"/>
                    </a:cubicBezTo>
                    <a:cubicBezTo>
                      <a:pt x="961" y="156"/>
                      <a:pt x="964" y="159"/>
                      <a:pt x="967" y="159"/>
                    </a:cubicBezTo>
                    <a:cubicBezTo>
                      <a:pt x="971" y="159"/>
                      <a:pt x="973" y="156"/>
                      <a:pt x="973" y="153"/>
                    </a:cubicBezTo>
                    <a:cubicBezTo>
                      <a:pt x="973" y="150"/>
                      <a:pt x="971" y="147"/>
                      <a:pt x="967" y="147"/>
                    </a:cubicBezTo>
                    <a:close/>
                    <a:moveTo>
                      <a:pt x="967" y="160"/>
                    </a:moveTo>
                    <a:cubicBezTo>
                      <a:pt x="964" y="160"/>
                      <a:pt x="961" y="163"/>
                      <a:pt x="961" y="166"/>
                    </a:cubicBezTo>
                    <a:cubicBezTo>
                      <a:pt x="961" y="170"/>
                      <a:pt x="964" y="172"/>
                      <a:pt x="967" y="172"/>
                    </a:cubicBezTo>
                    <a:cubicBezTo>
                      <a:pt x="971" y="172"/>
                      <a:pt x="973" y="170"/>
                      <a:pt x="973" y="166"/>
                    </a:cubicBezTo>
                    <a:cubicBezTo>
                      <a:pt x="973" y="163"/>
                      <a:pt x="971" y="160"/>
                      <a:pt x="967" y="160"/>
                    </a:cubicBezTo>
                    <a:close/>
                    <a:moveTo>
                      <a:pt x="967" y="174"/>
                    </a:moveTo>
                    <a:cubicBezTo>
                      <a:pt x="964" y="174"/>
                      <a:pt x="961" y="176"/>
                      <a:pt x="961" y="180"/>
                    </a:cubicBezTo>
                    <a:cubicBezTo>
                      <a:pt x="961" y="183"/>
                      <a:pt x="964" y="186"/>
                      <a:pt x="967" y="186"/>
                    </a:cubicBezTo>
                    <a:cubicBezTo>
                      <a:pt x="971" y="186"/>
                      <a:pt x="973" y="183"/>
                      <a:pt x="973" y="180"/>
                    </a:cubicBezTo>
                    <a:cubicBezTo>
                      <a:pt x="973" y="176"/>
                      <a:pt x="971" y="174"/>
                      <a:pt x="967" y="174"/>
                    </a:cubicBezTo>
                    <a:close/>
                    <a:moveTo>
                      <a:pt x="954" y="214"/>
                    </a:moveTo>
                    <a:cubicBezTo>
                      <a:pt x="951" y="214"/>
                      <a:pt x="948" y="217"/>
                      <a:pt x="948" y="220"/>
                    </a:cubicBezTo>
                    <a:cubicBezTo>
                      <a:pt x="948" y="223"/>
                      <a:pt x="951" y="226"/>
                      <a:pt x="954" y="226"/>
                    </a:cubicBezTo>
                    <a:cubicBezTo>
                      <a:pt x="957" y="226"/>
                      <a:pt x="960" y="223"/>
                      <a:pt x="960" y="220"/>
                    </a:cubicBezTo>
                    <a:cubicBezTo>
                      <a:pt x="960" y="217"/>
                      <a:pt x="957" y="214"/>
                      <a:pt x="954" y="214"/>
                    </a:cubicBezTo>
                    <a:close/>
                    <a:moveTo>
                      <a:pt x="967" y="200"/>
                    </a:moveTo>
                    <a:cubicBezTo>
                      <a:pt x="964" y="200"/>
                      <a:pt x="961" y="203"/>
                      <a:pt x="961" y="206"/>
                    </a:cubicBezTo>
                    <a:cubicBezTo>
                      <a:pt x="961" y="210"/>
                      <a:pt x="964" y="212"/>
                      <a:pt x="967" y="212"/>
                    </a:cubicBezTo>
                    <a:cubicBezTo>
                      <a:pt x="971" y="212"/>
                      <a:pt x="973" y="210"/>
                      <a:pt x="973" y="206"/>
                    </a:cubicBezTo>
                    <a:cubicBezTo>
                      <a:pt x="973" y="203"/>
                      <a:pt x="971" y="200"/>
                      <a:pt x="967" y="200"/>
                    </a:cubicBezTo>
                    <a:close/>
                    <a:moveTo>
                      <a:pt x="967" y="214"/>
                    </a:moveTo>
                    <a:cubicBezTo>
                      <a:pt x="964" y="214"/>
                      <a:pt x="961" y="217"/>
                      <a:pt x="961" y="220"/>
                    </a:cubicBezTo>
                    <a:cubicBezTo>
                      <a:pt x="961" y="223"/>
                      <a:pt x="964" y="226"/>
                      <a:pt x="967" y="226"/>
                    </a:cubicBezTo>
                    <a:cubicBezTo>
                      <a:pt x="971" y="226"/>
                      <a:pt x="973" y="223"/>
                      <a:pt x="973" y="220"/>
                    </a:cubicBezTo>
                    <a:cubicBezTo>
                      <a:pt x="973" y="217"/>
                      <a:pt x="971" y="214"/>
                      <a:pt x="967" y="214"/>
                    </a:cubicBezTo>
                    <a:close/>
                    <a:moveTo>
                      <a:pt x="967" y="227"/>
                    </a:moveTo>
                    <a:cubicBezTo>
                      <a:pt x="964" y="227"/>
                      <a:pt x="961" y="230"/>
                      <a:pt x="961" y="233"/>
                    </a:cubicBezTo>
                    <a:cubicBezTo>
                      <a:pt x="961" y="237"/>
                      <a:pt x="964" y="239"/>
                      <a:pt x="967" y="239"/>
                    </a:cubicBezTo>
                    <a:cubicBezTo>
                      <a:pt x="971" y="239"/>
                      <a:pt x="973" y="237"/>
                      <a:pt x="973" y="233"/>
                    </a:cubicBezTo>
                    <a:cubicBezTo>
                      <a:pt x="973" y="230"/>
                      <a:pt x="971" y="227"/>
                      <a:pt x="967" y="227"/>
                    </a:cubicBezTo>
                    <a:close/>
                    <a:moveTo>
                      <a:pt x="954" y="254"/>
                    </a:moveTo>
                    <a:cubicBezTo>
                      <a:pt x="951" y="254"/>
                      <a:pt x="948" y="257"/>
                      <a:pt x="948" y="260"/>
                    </a:cubicBezTo>
                    <a:cubicBezTo>
                      <a:pt x="948" y="263"/>
                      <a:pt x="951" y="266"/>
                      <a:pt x="954" y="266"/>
                    </a:cubicBezTo>
                    <a:cubicBezTo>
                      <a:pt x="957" y="266"/>
                      <a:pt x="960" y="263"/>
                      <a:pt x="960" y="260"/>
                    </a:cubicBezTo>
                    <a:cubicBezTo>
                      <a:pt x="960" y="257"/>
                      <a:pt x="957" y="254"/>
                      <a:pt x="954" y="254"/>
                    </a:cubicBezTo>
                    <a:close/>
                    <a:moveTo>
                      <a:pt x="954" y="267"/>
                    </a:moveTo>
                    <a:cubicBezTo>
                      <a:pt x="951" y="267"/>
                      <a:pt x="948" y="270"/>
                      <a:pt x="948" y="273"/>
                    </a:cubicBezTo>
                    <a:cubicBezTo>
                      <a:pt x="948" y="277"/>
                      <a:pt x="951" y="279"/>
                      <a:pt x="954" y="279"/>
                    </a:cubicBezTo>
                    <a:cubicBezTo>
                      <a:pt x="957" y="279"/>
                      <a:pt x="960" y="277"/>
                      <a:pt x="960" y="273"/>
                    </a:cubicBezTo>
                    <a:cubicBezTo>
                      <a:pt x="960" y="270"/>
                      <a:pt x="957" y="267"/>
                      <a:pt x="954" y="267"/>
                    </a:cubicBezTo>
                    <a:close/>
                    <a:moveTo>
                      <a:pt x="954" y="281"/>
                    </a:moveTo>
                    <a:cubicBezTo>
                      <a:pt x="951" y="281"/>
                      <a:pt x="948" y="283"/>
                      <a:pt x="948" y="287"/>
                    </a:cubicBezTo>
                    <a:cubicBezTo>
                      <a:pt x="948" y="290"/>
                      <a:pt x="951" y="293"/>
                      <a:pt x="954" y="293"/>
                    </a:cubicBezTo>
                    <a:cubicBezTo>
                      <a:pt x="957" y="293"/>
                      <a:pt x="960" y="290"/>
                      <a:pt x="960" y="287"/>
                    </a:cubicBezTo>
                    <a:cubicBezTo>
                      <a:pt x="960" y="283"/>
                      <a:pt x="957" y="281"/>
                      <a:pt x="954" y="281"/>
                    </a:cubicBezTo>
                    <a:close/>
                    <a:moveTo>
                      <a:pt x="954" y="294"/>
                    </a:moveTo>
                    <a:cubicBezTo>
                      <a:pt x="951" y="294"/>
                      <a:pt x="948" y="297"/>
                      <a:pt x="948" y="300"/>
                    </a:cubicBezTo>
                    <a:cubicBezTo>
                      <a:pt x="948" y="303"/>
                      <a:pt x="951" y="306"/>
                      <a:pt x="954" y="306"/>
                    </a:cubicBezTo>
                    <a:cubicBezTo>
                      <a:pt x="957" y="306"/>
                      <a:pt x="960" y="303"/>
                      <a:pt x="960" y="300"/>
                    </a:cubicBezTo>
                    <a:cubicBezTo>
                      <a:pt x="960" y="297"/>
                      <a:pt x="957" y="294"/>
                      <a:pt x="954" y="294"/>
                    </a:cubicBezTo>
                    <a:close/>
                    <a:moveTo>
                      <a:pt x="967" y="254"/>
                    </a:moveTo>
                    <a:cubicBezTo>
                      <a:pt x="964" y="254"/>
                      <a:pt x="961" y="257"/>
                      <a:pt x="961" y="260"/>
                    </a:cubicBezTo>
                    <a:cubicBezTo>
                      <a:pt x="961" y="263"/>
                      <a:pt x="964" y="266"/>
                      <a:pt x="967" y="266"/>
                    </a:cubicBezTo>
                    <a:cubicBezTo>
                      <a:pt x="971" y="266"/>
                      <a:pt x="973" y="263"/>
                      <a:pt x="973" y="260"/>
                    </a:cubicBezTo>
                    <a:cubicBezTo>
                      <a:pt x="973" y="257"/>
                      <a:pt x="971" y="254"/>
                      <a:pt x="967" y="254"/>
                    </a:cubicBezTo>
                    <a:close/>
                    <a:moveTo>
                      <a:pt x="967" y="267"/>
                    </a:moveTo>
                    <a:cubicBezTo>
                      <a:pt x="964" y="267"/>
                      <a:pt x="961" y="270"/>
                      <a:pt x="961" y="273"/>
                    </a:cubicBezTo>
                    <a:cubicBezTo>
                      <a:pt x="961" y="277"/>
                      <a:pt x="964" y="279"/>
                      <a:pt x="967" y="279"/>
                    </a:cubicBezTo>
                    <a:cubicBezTo>
                      <a:pt x="971" y="279"/>
                      <a:pt x="973" y="277"/>
                      <a:pt x="973" y="273"/>
                    </a:cubicBezTo>
                    <a:cubicBezTo>
                      <a:pt x="973" y="270"/>
                      <a:pt x="971" y="267"/>
                      <a:pt x="967" y="267"/>
                    </a:cubicBezTo>
                    <a:close/>
                    <a:moveTo>
                      <a:pt x="967" y="281"/>
                    </a:moveTo>
                    <a:cubicBezTo>
                      <a:pt x="964" y="281"/>
                      <a:pt x="961" y="283"/>
                      <a:pt x="961" y="287"/>
                    </a:cubicBezTo>
                    <a:cubicBezTo>
                      <a:pt x="961" y="290"/>
                      <a:pt x="964" y="293"/>
                      <a:pt x="967" y="293"/>
                    </a:cubicBezTo>
                    <a:cubicBezTo>
                      <a:pt x="971" y="293"/>
                      <a:pt x="973" y="290"/>
                      <a:pt x="973" y="287"/>
                    </a:cubicBezTo>
                    <a:cubicBezTo>
                      <a:pt x="973" y="283"/>
                      <a:pt x="971" y="281"/>
                      <a:pt x="967" y="281"/>
                    </a:cubicBezTo>
                    <a:close/>
                    <a:moveTo>
                      <a:pt x="967" y="294"/>
                    </a:moveTo>
                    <a:cubicBezTo>
                      <a:pt x="964" y="294"/>
                      <a:pt x="961" y="297"/>
                      <a:pt x="961" y="300"/>
                    </a:cubicBezTo>
                    <a:cubicBezTo>
                      <a:pt x="961" y="303"/>
                      <a:pt x="964" y="306"/>
                      <a:pt x="967" y="306"/>
                    </a:cubicBezTo>
                    <a:cubicBezTo>
                      <a:pt x="971" y="306"/>
                      <a:pt x="973" y="303"/>
                      <a:pt x="973" y="300"/>
                    </a:cubicBezTo>
                    <a:cubicBezTo>
                      <a:pt x="973" y="297"/>
                      <a:pt x="971" y="294"/>
                      <a:pt x="967" y="294"/>
                    </a:cubicBezTo>
                    <a:close/>
                    <a:moveTo>
                      <a:pt x="954" y="307"/>
                    </a:moveTo>
                    <a:cubicBezTo>
                      <a:pt x="951" y="307"/>
                      <a:pt x="948" y="310"/>
                      <a:pt x="948" y="313"/>
                    </a:cubicBezTo>
                    <a:cubicBezTo>
                      <a:pt x="948" y="317"/>
                      <a:pt x="951" y="319"/>
                      <a:pt x="954" y="319"/>
                    </a:cubicBezTo>
                    <a:cubicBezTo>
                      <a:pt x="957" y="319"/>
                      <a:pt x="960" y="317"/>
                      <a:pt x="960" y="313"/>
                    </a:cubicBezTo>
                    <a:cubicBezTo>
                      <a:pt x="960" y="310"/>
                      <a:pt x="957" y="307"/>
                      <a:pt x="954" y="307"/>
                    </a:cubicBezTo>
                    <a:close/>
                    <a:moveTo>
                      <a:pt x="954" y="321"/>
                    </a:moveTo>
                    <a:cubicBezTo>
                      <a:pt x="951" y="321"/>
                      <a:pt x="948" y="323"/>
                      <a:pt x="948" y="327"/>
                    </a:cubicBezTo>
                    <a:cubicBezTo>
                      <a:pt x="948" y="330"/>
                      <a:pt x="951" y="333"/>
                      <a:pt x="954" y="333"/>
                    </a:cubicBezTo>
                    <a:cubicBezTo>
                      <a:pt x="957" y="333"/>
                      <a:pt x="960" y="330"/>
                      <a:pt x="960" y="327"/>
                    </a:cubicBezTo>
                    <a:cubicBezTo>
                      <a:pt x="960" y="323"/>
                      <a:pt x="957" y="321"/>
                      <a:pt x="954" y="321"/>
                    </a:cubicBezTo>
                    <a:close/>
                    <a:moveTo>
                      <a:pt x="954" y="334"/>
                    </a:moveTo>
                    <a:cubicBezTo>
                      <a:pt x="951" y="334"/>
                      <a:pt x="948" y="337"/>
                      <a:pt x="948" y="340"/>
                    </a:cubicBezTo>
                    <a:cubicBezTo>
                      <a:pt x="948" y="343"/>
                      <a:pt x="951" y="346"/>
                      <a:pt x="954" y="346"/>
                    </a:cubicBezTo>
                    <a:cubicBezTo>
                      <a:pt x="957" y="346"/>
                      <a:pt x="960" y="343"/>
                      <a:pt x="960" y="340"/>
                    </a:cubicBezTo>
                    <a:cubicBezTo>
                      <a:pt x="960" y="337"/>
                      <a:pt x="957" y="334"/>
                      <a:pt x="954" y="334"/>
                    </a:cubicBezTo>
                    <a:close/>
                    <a:moveTo>
                      <a:pt x="954" y="347"/>
                    </a:moveTo>
                    <a:cubicBezTo>
                      <a:pt x="951" y="347"/>
                      <a:pt x="948" y="350"/>
                      <a:pt x="948" y="353"/>
                    </a:cubicBezTo>
                    <a:cubicBezTo>
                      <a:pt x="948" y="357"/>
                      <a:pt x="951" y="359"/>
                      <a:pt x="954" y="359"/>
                    </a:cubicBezTo>
                    <a:cubicBezTo>
                      <a:pt x="957" y="359"/>
                      <a:pt x="960" y="357"/>
                      <a:pt x="960" y="353"/>
                    </a:cubicBezTo>
                    <a:cubicBezTo>
                      <a:pt x="960" y="350"/>
                      <a:pt x="957" y="347"/>
                      <a:pt x="954" y="347"/>
                    </a:cubicBezTo>
                    <a:close/>
                    <a:moveTo>
                      <a:pt x="967" y="307"/>
                    </a:moveTo>
                    <a:cubicBezTo>
                      <a:pt x="964" y="307"/>
                      <a:pt x="961" y="310"/>
                      <a:pt x="961" y="313"/>
                    </a:cubicBezTo>
                    <a:cubicBezTo>
                      <a:pt x="961" y="317"/>
                      <a:pt x="964" y="319"/>
                      <a:pt x="967" y="319"/>
                    </a:cubicBezTo>
                    <a:cubicBezTo>
                      <a:pt x="971" y="319"/>
                      <a:pt x="973" y="317"/>
                      <a:pt x="973" y="313"/>
                    </a:cubicBezTo>
                    <a:cubicBezTo>
                      <a:pt x="973" y="310"/>
                      <a:pt x="971" y="307"/>
                      <a:pt x="967" y="307"/>
                    </a:cubicBezTo>
                    <a:close/>
                    <a:moveTo>
                      <a:pt x="967" y="321"/>
                    </a:moveTo>
                    <a:cubicBezTo>
                      <a:pt x="964" y="321"/>
                      <a:pt x="961" y="323"/>
                      <a:pt x="961" y="327"/>
                    </a:cubicBezTo>
                    <a:cubicBezTo>
                      <a:pt x="961" y="330"/>
                      <a:pt x="964" y="333"/>
                      <a:pt x="967" y="333"/>
                    </a:cubicBezTo>
                    <a:cubicBezTo>
                      <a:pt x="971" y="333"/>
                      <a:pt x="973" y="330"/>
                      <a:pt x="973" y="327"/>
                    </a:cubicBezTo>
                    <a:cubicBezTo>
                      <a:pt x="973" y="323"/>
                      <a:pt x="971" y="321"/>
                      <a:pt x="967" y="321"/>
                    </a:cubicBezTo>
                    <a:close/>
                    <a:moveTo>
                      <a:pt x="967" y="334"/>
                    </a:moveTo>
                    <a:cubicBezTo>
                      <a:pt x="964" y="334"/>
                      <a:pt x="961" y="337"/>
                      <a:pt x="961" y="340"/>
                    </a:cubicBezTo>
                    <a:cubicBezTo>
                      <a:pt x="961" y="343"/>
                      <a:pt x="964" y="346"/>
                      <a:pt x="967" y="346"/>
                    </a:cubicBezTo>
                    <a:cubicBezTo>
                      <a:pt x="971" y="346"/>
                      <a:pt x="973" y="343"/>
                      <a:pt x="973" y="340"/>
                    </a:cubicBezTo>
                    <a:cubicBezTo>
                      <a:pt x="973" y="337"/>
                      <a:pt x="971" y="334"/>
                      <a:pt x="967" y="334"/>
                    </a:cubicBezTo>
                    <a:close/>
                    <a:moveTo>
                      <a:pt x="967" y="347"/>
                    </a:moveTo>
                    <a:cubicBezTo>
                      <a:pt x="964" y="347"/>
                      <a:pt x="961" y="350"/>
                      <a:pt x="961" y="353"/>
                    </a:cubicBezTo>
                    <a:cubicBezTo>
                      <a:pt x="961" y="357"/>
                      <a:pt x="964" y="359"/>
                      <a:pt x="967" y="359"/>
                    </a:cubicBezTo>
                    <a:cubicBezTo>
                      <a:pt x="971" y="359"/>
                      <a:pt x="973" y="357"/>
                      <a:pt x="973" y="353"/>
                    </a:cubicBezTo>
                    <a:cubicBezTo>
                      <a:pt x="973" y="350"/>
                      <a:pt x="971" y="347"/>
                      <a:pt x="967" y="347"/>
                    </a:cubicBezTo>
                    <a:close/>
                    <a:moveTo>
                      <a:pt x="954" y="361"/>
                    </a:moveTo>
                    <a:cubicBezTo>
                      <a:pt x="951" y="361"/>
                      <a:pt x="948" y="363"/>
                      <a:pt x="948" y="367"/>
                    </a:cubicBezTo>
                    <a:cubicBezTo>
                      <a:pt x="948" y="370"/>
                      <a:pt x="951" y="373"/>
                      <a:pt x="954" y="373"/>
                    </a:cubicBezTo>
                    <a:cubicBezTo>
                      <a:pt x="957" y="373"/>
                      <a:pt x="960" y="370"/>
                      <a:pt x="960" y="367"/>
                    </a:cubicBezTo>
                    <a:cubicBezTo>
                      <a:pt x="960" y="363"/>
                      <a:pt x="957" y="361"/>
                      <a:pt x="954" y="361"/>
                    </a:cubicBezTo>
                    <a:close/>
                    <a:moveTo>
                      <a:pt x="954" y="374"/>
                    </a:moveTo>
                    <a:cubicBezTo>
                      <a:pt x="951" y="374"/>
                      <a:pt x="948" y="377"/>
                      <a:pt x="948" y="380"/>
                    </a:cubicBezTo>
                    <a:cubicBezTo>
                      <a:pt x="948" y="383"/>
                      <a:pt x="951" y="386"/>
                      <a:pt x="954" y="386"/>
                    </a:cubicBezTo>
                    <a:cubicBezTo>
                      <a:pt x="957" y="386"/>
                      <a:pt x="960" y="383"/>
                      <a:pt x="960" y="380"/>
                    </a:cubicBezTo>
                    <a:cubicBezTo>
                      <a:pt x="960" y="377"/>
                      <a:pt x="957" y="374"/>
                      <a:pt x="954" y="374"/>
                    </a:cubicBezTo>
                    <a:close/>
                    <a:moveTo>
                      <a:pt x="954" y="387"/>
                    </a:moveTo>
                    <a:cubicBezTo>
                      <a:pt x="951" y="387"/>
                      <a:pt x="948" y="390"/>
                      <a:pt x="948" y="393"/>
                    </a:cubicBezTo>
                    <a:cubicBezTo>
                      <a:pt x="948" y="397"/>
                      <a:pt x="951" y="399"/>
                      <a:pt x="954" y="399"/>
                    </a:cubicBezTo>
                    <a:cubicBezTo>
                      <a:pt x="957" y="399"/>
                      <a:pt x="960" y="397"/>
                      <a:pt x="960" y="393"/>
                    </a:cubicBezTo>
                    <a:cubicBezTo>
                      <a:pt x="960" y="390"/>
                      <a:pt x="957" y="387"/>
                      <a:pt x="954" y="387"/>
                    </a:cubicBezTo>
                    <a:close/>
                    <a:moveTo>
                      <a:pt x="954" y="401"/>
                    </a:moveTo>
                    <a:cubicBezTo>
                      <a:pt x="951" y="401"/>
                      <a:pt x="948" y="404"/>
                      <a:pt x="948" y="407"/>
                    </a:cubicBezTo>
                    <a:cubicBezTo>
                      <a:pt x="948" y="410"/>
                      <a:pt x="951" y="413"/>
                      <a:pt x="954" y="413"/>
                    </a:cubicBezTo>
                    <a:cubicBezTo>
                      <a:pt x="957" y="413"/>
                      <a:pt x="960" y="410"/>
                      <a:pt x="960" y="407"/>
                    </a:cubicBezTo>
                    <a:cubicBezTo>
                      <a:pt x="960" y="404"/>
                      <a:pt x="957" y="401"/>
                      <a:pt x="954" y="401"/>
                    </a:cubicBezTo>
                    <a:close/>
                    <a:moveTo>
                      <a:pt x="967" y="361"/>
                    </a:moveTo>
                    <a:cubicBezTo>
                      <a:pt x="964" y="361"/>
                      <a:pt x="961" y="363"/>
                      <a:pt x="961" y="367"/>
                    </a:cubicBezTo>
                    <a:cubicBezTo>
                      <a:pt x="961" y="370"/>
                      <a:pt x="964" y="373"/>
                      <a:pt x="967" y="373"/>
                    </a:cubicBezTo>
                    <a:cubicBezTo>
                      <a:pt x="971" y="373"/>
                      <a:pt x="973" y="370"/>
                      <a:pt x="973" y="367"/>
                    </a:cubicBezTo>
                    <a:cubicBezTo>
                      <a:pt x="973" y="363"/>
                      <a:pt x="971" y="361"/>
                      <a:pt x="967" y="361"/>
                    </a:cubicBezTo>
                    <a:close/>
                    <a:moveTo>
                      <a:pt x="967" y="374"/>
                    </a:moveTo>
                    <a:cubicBezTo>
                      <a:pt x="964" y="374"/>
                      <a:pt x="961" y="377"/>
                      <a:pt x="961" y="380"/>
                    </a:cubicBezTo>
                    <a:cubicBezTo>
                      <a:pt x="961" y="383"/>
                      <a:pt x="964" y="386"/>
                      <a:pt x="967" y="386"/>
                    </a:cubicBezTo>
                    <a:cubicBezTo>
                      <a:pt x="971" y="386"/>
                      <a:pt x="973" y="383"/>
                      <a:pt x="973" y="380"/>
                    </a:cubicBezTo>
                    <a:cubicBezTo>
                      <a:pt x="973" y="377"/>
                      <a:pt x="971" y="374"/>
                      <a:pt x="967" y="374"/>
                    </a:cubicBezTo>
                    <a:close/>
                    <a:moveTo>
                      <a:pt x="967" y="387"/>
                    </a:moveTo>
                    <a:cubicBezTo>
                      <a:pt x="964" y="387"/>
                      <a:pt x="961" y="390"/>
                      <a:pt x="961" y="393"/>
                    </a:cubicBezTo>
                    <a:cubicBezTo>
                      <a:pt x="961" y="397"/>
                      <a:pt x="964" y="399"/>
                      <a:pt x="967" y="399"/>
                    </a:cubicBezTo>
                    <a:cubicBezTo>
                      <a:pt x="971" y="399"/>
                      <a:pt x="973" y="397"/>
                      <a:pt x="973" y="393"/>
                    </a:cubicBezTo>
                    <a:cubicBezTo>
                      <a:pt x="973" y="390"/>
                      <a:pt x="971" y="387"/>
                      <a:pt x="967" y="387"/>
                    </a:cubicBezTo>
                    <a:close/>
                    <a:moveTo>
                      <a:pt x="967" y="401"/>
                    </a:moveTo>
                    <a:cubicBezTo>
                      <a:pt x="964" y="401"/>
                      <a:pt x="961" y="404"/>
                      <a:pt x="961" y="407"/>
                    </a:cubicBezTo>
                    <a:cubicBezTo>
                      <a:pt x="961" y="410"/>
                      <a:pt x="964" y="413"/>
                      <a:pt x="967" y="413"/>
                    </a:cubicBezTo>
                    <a:cubicBezTo>
                      <a:pt x="971" y="413"/>
                      <a:pt x="973" y="410"/>
                      <a:pt x="973" y="407"/>
                    </a:cubicBezTo>
                    <a:cubicBezTo>
                      <a:pt x="973" y="404"/>
                      <a:pt x="971" y="401"/>
                      <a:pt x="967" y="401"/>
                    </a:cubicBezTo>
                    <a:close/>
                    <a:moveTo>
                      <a:pt x="954" y="414"/>
                    </a:moveTo>
                    <a:cubicBezTo>
                      <a:pt x="951" y="414"/>
                      <a:pt x="948" y="417"/>
                      <a:pt x="948" y="420"/>
                    </a:cubicBezTo>
                    <a:cubicBezTo>
                      <a:pt x="948" y="423"/>
                      <a:pt x="951" y="426"/>
                      <a:pt x="954" y="426"/>
                    </a:cubicBezTo>
                    <a:cubicBezTo>
                      <a:pt x="957" y="426"/>
                      <a:pt x="960" y="423"/>
                      <a:pt x="960" y="420"/>
                    </a:cubicBezTo>
                    <a:cubicBezTo>
                      <a:pt x="960" y="417"/>
                      <a:pt x="957" y="414"/>
                      <a:pt x="954" y="414"/>
                    </a:cubicBezTo>
                    <a:close/>
                    <a:moveTo>
                      <a:pt x="954" y="428"/>
                    </a:moveTo>
                    <a:cubicBezTo>
                      <a:pt x="951" y="428"/>
                      <a:pt x="948" y="430"/>
                      <a:pt x="948" y="434"/>
                    </a:cubicBezTo>
                    <a:cubicBezTo>
                      <a:pt x="948" y="437"/>
                      <a:pt x="951" y="440"/>
                      <a:pt x="954" y="440"/>
                    </a:cubicBezTo>
                    <a:cubicBezTo>
                      <a:pt x="957" y="440"/>
                      <a:pt x="960" y="437"/>
                      <a:pt x="960" y="434"/>
                    </a:cubicBezTo>
                    <a:cubicBezTo>
                      <a:pt x="960" y="430"/>
                      <a:pt x="957" y="428"/>
                      <a:pt x="954" y="428"/>
                    </a:cubicBezTo>
                    <a:close/>
                    <a:moveTo>
                      <a:pt x="954" y="441"/>
                    </a:moveTo>
                    <a:cubicBezTo>
                      <a:pt x="951" y="441"/>
                      <a:pt x="948" y="444"/>
                      <a:pt x="948" y="447"/>
                    </a:cubicBezTo>
                    <a:cubicBezTo>
                      <a:pt x="948" y="450"/>
                      <a:pt x="951" y="453"/>
                      <a:pt x="954" y="453"/>
                    </a:cubicBezTo>
                    <a:cubicBezTo>
                      <a:pt x="957" y="453"/>
                      <a:pt x="960" y="450"/>
                      <a:pt x="960" y="447"/>
                    </a:cubicBezTo>
                    <a:cubicBezTo>
                      <a:pt x="960" y="444"/>
                      <a:pt x="957" y="441"/>
                      <a:pt x="954" y="441"/>
                    </a:cubicBezTo>
                    <a:close/>
                    <a:moveTo>
                      <a:pt x="954" y="454"/>
                    </a:moveTo>
                    <a:cubicBezTo>
                      <a:pt x="951" y="454"/>
                      <a:pt x="948" y="457"/>
                      <a:pt x="948" y="460"/>
                    </a:cubicBezTo>
                    <a:cubicBezTo>
                      <a:pt x="948" y="464"/>
                      <a:pt x="951" y="466"/>
                      <a:pt x="954" y="466"/>
                    </a:cubicBezTo>
                    <a:cubicBezTo>
                      <a:pt x="957" y="466"/>
                      <a:pt x="960" y="464"/>
                      <a:pt x="960" y="460"/>
                    </a:cubicBezTo>
                    <a:cubicBezTo>
                      <a:pt x="960" y="457"/>
                      <a:pt x="957" y="454"/>
                      <a:pt x="954" y="454"/>
                    </a:cubicBezTo>
                    <a:close/>
                    <a:moveTo>
                      <a:pt x="967" y="414"/>
                    </a:moveTo>
                    <a:cubicBezTo>
                      <a:pt x="964" y="414"/>
                      <a:pt x="961" y="417"/>
                      <a:pt x="961" y="420"/>
                    </a:cubicBezTo>
                    <a:cubicBezTo>
                      <a:pt x="961" y="423"/>
                      <a:pt x="964" y="426"/>
                      <a:pt x="967" y="426"/>
                    </a:cubicBezTo>
                    <a:cubicBezTo>
                      <a:pt x="971" y="426"/>
                      <a:pt x="973" y="423"/>
                      <a:pt x="973" y="420"/>
                    </a:cubicBezTo>
                    <a:cubicBezTo>
                      <a:pt x="973" y="417"/>
                      <a:pt x="971" y="414"/>
                      <a:pt x="967" y="414"/>
                    </a:cubicBezTo>
                    <a:close/>
                    <a:moveTo>
                      <a:pt x="967" y="428"/>
                    </a:moveTo>
                    <a:cubicBezTo>
                      <a:pt x="964" y="428"/>
                      <a:pt x="961" y="430"/>
                      <a:pt x="961" y="434"/>
                    </a:cubicBezTo>
                    <a:cubicBezTo>
                      <a:pt x="961" y="437"/>
                      <a:pt x="964" y="440"/>
                      <a:pt x="967" y="440"/>
                    </a:cubicBezTo>
                    <a:cubicBezTo>
                      <a:pt x="971" y="440"/>
                      <a:pt x="973" y="437"/>
                      <a:pt x="973" y="434"/>
                    </a:cubicBezTo>
                    <a:cubicBezTo>
                      <a:pt x="973" y="430"/>
                      <a:pt x="971" y="428"/>
                      <a:pt x="967" y="428"/>
                    </a:cubicBezTo>
                    <a:close/>
                    <a:moveTo>
                      <a:pt x="967" y="441"/>
                    </a:moveTo>
                    <a:cubicBezTo>
                      <a:pt x="964" y="441"/>
                      <a:pt x="961" y="444"/>
                      <a:pt x="961" y="447"/>
                    </a:cubicBezTo>
                    <a:cubicBezTo>
                      <a:pt x="961" y="450"/>
                      <a:pt x="964" y="453"/>
                      <a:pt x="967" y="453"/>
                    </a:cubicBezTo>
                    <a:cubicBezTo>
                      <a:pt x="971" y="453"/>
                      <a:pt x="973" y="450"/>
                      <a:pt x="973" y="447"/>
                    </a:cubicBezTo>
                    <a:cubicBezTo>
                      <a:pt x="973" y="444"/>
                      <a:pt x="971" y="441"/>
                      <a:pt x="967" y="441"/>
                    </a:cubicBezTo>
                    <a:close/>
                    <a:moveTo>
                      <a:pt x="967" y="454"/>
                    </a:moveTo>
                    <a:cubicBezTo>
                      <a:pt x="964" y="454"/>
                      <a:pt x="961" y="457"/>
                      <a:pt x="961" y="460"/>
                    </a:cubicBezTo>
                    <a:cubicBezTo>
                      <a:pt x="961" y="464"/>
                      <a:pt x="964" y="466"/>
                      <a:pt x="967" y="466"/>
                    </a:cubicBezTo>
                    <a:cubicBezTo>
                      <a:pt x="971" y="466"/>
                      <a:pt x="973" y="464"/>
                      <a:pt x="973" y="460"/>
                    </a:cubicBezTo>
                    <a:cubicBezTo>
                      <a:pt x="973" y="457"/>
                      <a:pt x="971" y="454"/>
                      <a:pt x="967" y="454"/>
                    </a:cubicBezTo>
                    <a:close/>
                    <a:moveTo>
                      <a:pt x="954" y="468"/>
                    </a:moveTo>
                    <a:cubicBezTo>
                      <a:pt x="951" y="468"/>
                      <a:pt x="948" y="470"/>
                      <a:pt x="948" y="474"/>
                    </a:cubicBezTo>
                    <a:cubicBezTo>
                      <a:pt x="948" y="477"/>
                      <a:pt x="951" y="480"/>
                      <a:pt x="954" y="480"/>
                    </a:cubicBezTo>
                    <a:cubicBezTo>
                      <a:pt x="957" y="480"/>
                      <a:pt x="960" y="477"/>
                      <a:pt x="960" y="474"/>
                    </a:cubicBezTo>
                    <a:cubicBezTo>
                      <a:pt x="960" y="470"/>
                      <a:pt x="957" y="468"/>
                      <a:pt x="954" y="468"/>
                    </a:cubicBezTo>
                    <a:close/>
                    <a:moveTo>
                      <a:pt x="954" y="481"/>
                    </a:moveTo>
                    <a:cubicBezTo>
                      <a:pt x="951" y="481"/>
                      <a:pt x="948" y="484"/>
                      <a:pt x="948" y="487"/>
                    </a:cubicBezTo>
                    <a:cubicBezTo>
                      <a:pt x="948" y="490"/>
                      <a:pt x="951" y="493"/>
                      <a:pt x="954" y="493"/>
                    </a:cubicBezTo>
                    <a:cubicBezTo>
                      <a:pt x="957" y="493"/>
                      <a:pt x="960" y="490"/>
                      <a:pt x="960" y="487"/>
                    </a:cubicBezTo>
                    <a:cubicBezTo>
                      <a:pt x="960" y="484"/>
                      <a:pt x="957" y="481"/>
                      <a:pt x="954" y="481"/>
                    </a:cubicBezTo>
                    <a:close/>
                    <a:moveTo>
                      <a:pt x="954" y="494"/>
                    </a:moveTo>
                    <a:cubicBezTo>
                      <a:pt x="951" y="494"/>
                      <a:pt x="948" y="497"/>
                      <a:pt x="948" y="500"/>
                    </a:cubicBezTo>
                    <a:cubicBezTo>
                      <a:pt x="948" y="504"/>
                      <a:pt x="951" y="506"/>
                      <a:pt x="954" y="506"/>
                    </a:cubicBezTo>
                    <a:cubicBezTo>
                      <a:pt x="957" y="506"/>
                      <a:pt x="960" y="504"/>
                      <a:pt x="960" y="500"/>
                    </a:cubicBezTo>
                    <a:cubicBezTo>
                      <a:pt x="960" y="497"/>
                      <a:pt x="957" y="494"/>
                      <a:pt x="954" y="494"/>
                    </a:cubicBezTo>
                    <a:close/>
                    <a:moveTo>
                      <a:pt x="954" y="508"/>
                    </a:moveTo>
                    <a:cubicBezTo>
                      <a:pt x="951" y="508"/>
                      <a:pt x="948" y="510"/>
                      <a:pt x="948" y="514"/>
                    </a:cubicBezTo>
                    <a:cubicBezTo>
                      <a:pt x="948" y="517"/>
                      <a:pt x="951" y="520"/>
                      <a:pt x="954" y="520"/>
                    </a:cubicBezTo>
                    <a:cubicBezTo>
                      <a:pt x="957" y="520"/>
                      <a:pt x="960" y="517"/>
                      <a:pt x="960" y="514"/>
                    </a:cubicBezTo>
                    <a:cubicBezTo>
                      <a:pt x="960" y="510"/>
                      <a:pt x="957" y="508"/>
                      <a:pt x="954" y="508"/>
                    </a:cubicBezTo>
                    <a:close/>
                    <a:moveTo>
                      <a:pt x="967" y="468"/>
                    </a:moveTo>
                    <a:cubicBezTo>
                      <a:pt x="964" y="468"/>
                      <a:pt x="961" y="470"/>
                      <a:pt x="961" y="474"/>
                    </a:cubicBezTo>
                    <a:cubicBezTo>
                      <a:pt x="961" y="477"/>
                      <a:pt x="964" y="480"/>
                      <a:pt x="967" y="480"/>
                    </a:cubicBezTo>
                    <a:cubicBezTo>
                      <a:pt x="971" y="480"/>
                      <a:pt x="973" y="477"/>
                      <a:pt x="973" y="474"/>
                    </a:cubicBezTo>
                    <a:cubicBezTo>
                      <a:pt x="973" y="470"/>
                      <a:pt x="971" y="468"/>
                      <a:pt x="967" y="468"/>
                    </a:cubicBezTo>
                    <a:close/>
                    <a:moveTo>
                      <a:pt x="967" y="481"/>
                    </a:moveTo>
                    <a:cubicBezTo>
                      <a:pt x="964" y="481"/>
                      <a:pt x="961" y="484"/>
                      <a:pt x="961" y="487"/>
                    </a:cubicBezTo>
                    <a:cubicBezTo>
                      <a:pt x="961" y="490"/>
                      <a:pt x="964" y="493"/>
                      <a:pt x="967" y="493"/>
                    </a:cubicBezTo>
                    <a:cubicBezTo>
                      <a:pt x="971" y="493"/>
                      <a:pt x="973" y="490"/>
                      <a:pt x="973" y="487"/>
                    </a:cubicBezTo>
                    <a:cubicBezTo>
                      <a:pt x="973" y="484"/>
                      <a:pt x="971" y="481"/>
                      <a:pt x="967" y="481"/>
                    </a:cubicBezTo>
                    <a:close/>
                    <a:moveTo>
                      <a:pt x="967" y="494"/>
                    </a:moveTo>
                    <a:cubicBezTo>
                      <a:pt x="964" y="494"/>
                      <a:pt x="961" y="497"/>
                      <a:pt x="961" y="500"/>
                    </a:cubicBezTo>
                    <a:cubicBezTo>
                      <a:pt x="961" y="504"/>
                      <a:pt x="964" y="506"/>
                      <a:pt x="967" y="506"/>
                    </a:cubicBezTo>
                    <a:cubicBezTo>
                      <a:pt x="971" y="506"/>
                      <a:pt x="973" y="504"/>
                      <a:pt x="973" y="500"/>
                    </a:cubicBezTo>
                    <a:cubicBezTo>
                      <a:pt x="973" y="497"/>
                      <a:pt x="971" y="494"/>
                      <a:pt x="967" y="494"/>
                    </a:cubicBezTo>
                    <a:close/>
                    <a:moveTo>
                      <a:pt x="967" y="508"/>
                    </a:moveTo>
                    <a:cubicBezTo>
                      <a:pt x="964" y="508"/>
                      <a:pt x="961" y="510"/>
                      <a:pt x="961" y="514"/>
                    </a:cubicBezTo>
                    <a:cubicBezTo>
                      <a:pt x="961" y="517"/>
                      <a:pt x="964" y="520"/>
                      <a:pt x="967" y="520"/>
                    </a:cubicBezTo>
                    <a:cubicBezTo>
                      <a:pt x="971" y="520"/>
                      <a:pt x="973" y="517"/>
                      <a:pt x="973" y="514"/>
                    </a:cubicBezTo>
                    <a:cubicBezTo>
                      <a:pt x="973" y="510"/>
                      <a:pt x="971" y="508"/>
                      <a:pt x="967" y="508"/>
                    </a:cubicBezTo>
                    <a:close/>
                    <a:moveTo>
                      <a:pt x="954" y="521"/>
                    </a:moveTo>
                    <a:cubicBezTo>
                      <a:pt x="951" y="521"/>
                      <a:pt x="948" y="524"/>
                      <a:pt x="948" y="527"/>
                    </a:cubicBezTo>
                    <a:cubicBezTo>
                      <a:pt x="948" y="530"/>
                      <a:pt x="951" y="533"/>
                      <a:pt x="954" y="533"/>
                    </a:cubicBezTo>
                    <a:cubicBezTo>
                      <a:pt x="957" y="533"/>
                      <a:pt x="960" y="530"/>
                      <a:pt x="960" y="527"/>
                    </a:cubicBezTo>
                    <a:cubicBezTo>
                      <a:pt x="960" y="524"/>
                      <a:pt x="957" y="521"/>
                      <a:pt x="954" y="521"/>
                    </a:cubicBezTo>
                    <a:close/>
                    <a:moveTo>
                      <a:pt x="954" y="534"/>
                    </a:moveTo>
                    <a:cubicBezTo>
                      <a:pt x="951" y="534"/>
                      <a:pt x="948" y="537"/>
                      <a:pt x="948" y="540"/>
                    </a:cubicBezTo>
                    <a:cubicBezTo>
                      <a:pt x="948" y="544"/>
                      <a:pt x="951" y="546"/>
                      <a:pt x="954" y="546"/>
                    </a:cubicBezTo>
                    <a:cubicBezTo>
                      <a:pt x="957" y="546"/>
                      <a:pt x="960" y="544"/>
                      <a:pt x="960" y="540"/>
                    </a:cubicBezTo>
                    <a:cubicBezTo>
                      <a:pt x="960" y="537"/>
                      <a:pt x="957" y="534"/>
                      <a:pt x="954" y="534"/>
                    </a:cubicBezTo>
                    <a:close/>
                    <a:moveTo>
                      <a:pt x="954" y="548"/>
                    </a:moveTo>
                    <a:cubicBezTo>
                      <a:pt x="951" y="548"/>
                      <a:pt x="948" y="550"/>
                      <a:pt x="948" y="554"/>
                    </a:cubicBezTo>
                    <a:cubicBezTo>
                      <a:pt x="948" y="557"/>
                      <a:pt x="951" y="560"/>
                      <a:pt x="954" y="560"/>
                    </a:cubicBezTo>
                    <a:cubicBezTo>
                      <a:pt x="957" y="560"/>
                      <a:pt x="960" y="557"/>
                      <a:pt x="960" y="554"/>
                    </a:cubicBezTo>
                    <a:cubicBezTo>
                      <a:pt x="960" y="550"/>
                      <a:pt x="957" y="548"/>
                      <a:pt x="954" y="548"/>
                    </a:cubicBezTo>
                    <a:close/>
                    <a:moveTo>
                      <a:pt x="967" y="521"/>
                    </a:moveTo>
                    <a:cubicBezTo>
                      <a:pt x="964" y="521"/>
                      <a:pt x="961" y="524"/>
                      <a:pt x="961" y="527"/>
                    </a:cubicBezTo>
                    <a:cubicBezTo>
                      <a:pt x="961" y="530"/>
                      <a:pt x="964" y="533"/>
                      <a:pt x="967" y="533"/>
                    </a:cubicBezTo>
                    <a:cubicBezTo>
                      <a:pt x="971" y="533"/>
                      <a:pt x="973" y="530"/>
                      <a:pt x="973" y="527"/>
                    </a:cubicBezTo>
                    <a:cubicBezTo>
                      <a:pt x="973" y="524"/>
                      <a:pt x="971" y="521"/>
                      <a:pt x="967" y="521"/>
                    </a:cubicBezTo>
                    <a:close/>
                    <a:moveTo>
                      <a:pt x="967" y="534"/>
                    </a:moveTo>
                    <a:cubicBezTo>
                      <a:pt x="964" y="534"/>
                      <a:pt x="961" y="537"/>
                      <a:pt x="961" y="540"/>
                    </a:cubicBezTo>
                    <a:cubicBezTo>
                      <a:pt x="961" y="544"/>
                      <a:pt x="964" y="546"/>
                      <a:pt x="967" y="546"/>
                    </a:cubicBezTo>
                    <a:cubicBezTo>
                      <a:pt x="971" y="546"/>
                      <a:pt x="973" y="544"/>
                      <a:pt x="973" y="540"/>
                    </a:cubicBezTo>
                    <a:cubicBezTo>
                      <a:pt x="973" y="537"/>
                      <a:pt x="971" y="534"/>
                      <a:pt x="967" y="534"/>
                    </a:cubicBezTo>
                    <a:close/>
                    <a:moveTo>
                      <a:pt x="981" y="67"/>
                    </a:moveTo>
                    <a:cubicBezTo>
                      <a:pt x="977" y="67"/>
                      <a:pt x="975" y="70"/>
                      <a:pt x="975" y="73"/>
                    </a:cubicBezTo>
                    <a:cubicBezTo>
                      <a:pt x="975" y="76"/>
                      <a:pt x="977" y="79"/>
                      <a:pt x="981" y="79"/>
                    </a:cubicBezTo>
                    <a:cubicBezTo>
                      <a:pt x="984" y="79"/>
                      <a:pt x="987" y="76"/>
                      <a:pt x="987" y="73"/>
                    </a:cubicBezTo>
                    <a:cubicBezTo>
                      <a:pt x="987" y="70"/>
                      <a:pt x="984" y="67"/>
                      <a:pt x="981" y="67"/>
                    </a:cubicBezTo>
                    <a:close/>
                    <a:moveTo>
                      <a:pt x="981" y="80"/>
                    </a:moveTo>
                    <a:cubicBezTo>
                      <a:pt x="977" y="80"/>
                      <a:pt x="975" y="83"/>
                      <a:pt x="975" y="86"/>
                    </a:cubicBezTo>
                    <a:cubicBezTo>
                      <a:pt x="975" y="90"/>
                      <a:pt x="977" y="92"/>
                      <a:pt x="981" y="92"/>
                    </a:cubicBezTo>
                    <a:cubicBezTo>
                      <a:pt x="984" y="92"/>
                      <a:pt x="987" y="90"/>
                      <a:pt x="987" y="86"/>
                    </a:cubicBezTo>
                    <a:cubicBezTo>
                      <a:pt x="987" y="83"/>
                      <a:pt x="984" y="80"/>
                      <a:pt x="981" y="80"/>
                    </a:cubicBezTo>
                    <a:close/>
                    <a:moveTo>
                      <a:pt x="994" y="80"/>
                    </a:moveTo>
                    <a:cubicBezTo>
                      <a:pt x="991" y="80"/>
                      <a:pt x="988" y="83"/>
                      <a:pt x="988" y="86"/>
                    </a:cubicBezTo>
                    <a:cubicBezTo>
                      <a:pt x="988" y="90"/>
                      <a:pt x="991" y="92"/>
                      <a:pt x="994" y="92"/>
                    </a:cubicBezTo>
                    <a:cubicBezTo>
                      <a:pt x="997" y="92"/>
                      <a:pt x="1000" y="90"/>
                      <a:pt x="1000" y="86"/>
                    </a:cubicBezTo>
                    <a:cubicBezTo>
                      <a:pt x="1000" y="83"/>
                      <a:pt x="997" y="80"/>
                      <a:pt x="994" y="80"/>
                    </a:cubicBezTo>
                    <a:close/>
                    <a:moveTo>
                      <a:pt x="981" y="94"/>
                    </a:moveTo>
                    <a:cubicBezTo>
                      <a:pt x="977" y="94"/>
                      <a:pt x="975" y="96"/>
                      <a:pt x="975" y="100"/>
                    </a:cubicBezTo>
                    <a:cubicBezTo>
                      <a:pt x="975" y="103"/>
                      <a:pt x="977" y="106"/>
                      <a:pt x="981" y="106"/>
                    </a:cubicBezTo>
                    <a:cubicBezTo>
                      <a:pt x="984" y="106"/>
                      <a:pt x="987" y="103"/>
                      <a:pt x="987" y="100"/>
                    </a:cubicBezTo>
                    <a:cubicBezTo>
                      <a:pt x="987" y="96"/>
                      <a:pt x="984" y="94"/>
                      <a:pt x="981" y="94"/>
                    </a:cubicBezTo>
                    <a:close/>
                    <a:moveTo>
                      <a:pt x="981" y="107"/>
                    </a:moveTo>
                    <a:cubicBezTo>
                      <a:pt x="977" y="107"/>
                      <a:pt x="975" y="110"/>
                      <a:pt x="975" y="113"/>
                    </a:cubicBezTo>
                    <a:cubicBezTo>
                      <a:pt x="975" y="116"/>
                      <a:pt x="977" y="119"/>
                      <a:pt x="981" y="119"/>
                    </a:cubicBezTo>
                    <a:cubicBezTo>
                      <a:pt x="984" y="119"/>
                      <a:pt x="987" y="116"/>
                      <a:pt x="987" y="113"/>
                    </a:cubicBezTo>
                    <a:cubicBezTo>
                      <a:pt x="987" y="110"/>
                      <a:pt x="984" y="107"/>
                      <a:pt x="981" y="107"/>
                    </a:cubicBezTo>
                    <a:close/>
                    <a:moveTo>
                      <a:pt x="981" y="120"/>
                    </a:moveTo>
                    <a:cubicBezTo>
                      <a:pt x="977" y="120"/>
                      <a:pt x="975" y="123"/>
                      <a:pt x="975" y="126"/>
                    </a:cubicBezTo>
                    <a:cubicBezTo>
                      <a:pt x="975" y="130"/>
                      <a:pt x="977" y="132"/>
                      <a:pt x="981" y="132"/>
                    </a:cubicBezTo>
                    <a:cubicBezTo>
                      <a:pt x="984" y="132"/>
                      <a:pt x="987" y="130"/>
                      <a:pt x="987" y="126"/>
                    </a:cubicBezTo>
                    <a:cubicBezTo>
                      <a:pt x="987" y="123"/>
                      <a:pt x="984" y="120"/>
                      <a:pt x="981" y="120"/>
                    </a:cubicBezTo>
                    <a:close/>
                    <a:moveTo>
                      <a:pt x="981" y="134"/>
                    </a:moveTo>
                    <a:cubicBezTo>
                      <a:pt x="977" y="134"/>
                      <a:pt x="975" y="136"/>
                      <a:pt x="975" y="140"/>
                    </a:cubicBezTo>
                    <a:cubicBezTo>
                      <a:pt x="975" y="143"/>
                      <a:pt x="977" y="146"/>
                      <a:pt x="981" y="146"/>
                    </a:cubicBezTo>
                    <a:cubicBezTo>
                      <a:pt x="984" y="146"/>
                      <a:pt x="987" y="143"/>
                      <a:pt x="987" y="140"/>
                    </a:cubicBezTo>
                    <a:cubicBezTo>
                      <a:pt x="987" y="136"/>
                      <a:pt x="984" y="134"/>
                      <a:pt x="981" y="134"/>
                    </a:cubicBezTo>
                    <a:close/>
                    <a:moveTo>
                      <a:pt x="994" y="94"/>
                    </a:moveTo>
                    <a:cubicBezTo>
                      <a:pt x="991" y="94"/>
                      <a:pt x="988" y="96"/>
                      <a:pt x="988" y="100"/>
                    </a:cubicBezTo>
                    <a:cubicBezTo>
                      <a:pt x="988" y="103"/>
                      <a:pt x="991" y="106"/>
                      <a:pt x="994" y="106"/>
                    </a:cubicBezTo>
                    <a:cubicBezTo>
                      <a:pt x="997" y="106"/>
                      <a:pt x="1000" y="103"/>
                      <a:pt x="1000" y="100"/>
                    </a:cubicBezTo>
                    <a:cubicBezTo>
                      <a:pt x="1000" y="96"/>
                      <a:pt x="997" y="94"/>
                      <a:pt x="994" y="94"/>
                    </a:cubicBezTo>
                    <a:close/>
                    <a:moveTo>
                      <a:pt x="994" y="107"/>
                    </a:moveTo>
                    <a:cubicBezTo>
                      <a:pt x="991" y="107"/>
                      <a:pt x="988" y="110"/>
                      <a:pt x="988" y="113"/>
                    </a:cubicBezTo>
                    <a:cubicBezTo>
                      <a:pt x="988" y="116"/>
                      <a:pt x="991" y="119"/>
                      <a:pt x="994" y="119"/>
                    </a:cubicBezTo>
                    <a:cubicBezTo>
                      <a:pt x="997" y="119"/>
                      <a:pt x="1000" y="116"/>
                      <a:pt x="1000" y="113"/>
                    </a:cubicBezTo>
                    <a:cubicBezTo>
                      <a:pt x="1000" y="110"/>
                      <a:pt x="997" y="107"/>
                      <a:pt x="994" y="107"/>
                    </a:cubicBezTo>
                    <a:close/>
                    <a:moveTo>
                      <a:pt x="994" y="120"/>
                    </a:moveTo>
                    <a:cubicBezTo>
                      <a:pt x="991" y="120"/>
                      <a:pt x="988" y="123"/>
                      <a:pt x="988" y="126"/>
                    </a:cubicBezTo>
                    <a:cubicBezTo>
                      <a:pt x="988" y="130"/>
                      <a:pt x="991" y="132"/>
                      <a:pt x="994" y="132"/>
                    </a:cubicBezTo>
                    <a:cubicBezTo>
                      <a:pt x="997" y="132"/>
                      <a:pt x="1000" y="130"/>
                      <a:pt x="1000" y="126"/>
                    </a:cubicBezTo>
                    <a:cubicBezTo>
                      <a:pt x="1000" y="123"/>
                      <a:pt x="997" y="120"/>
                      <a:pt x="994" y="120"/>
                    </a:cubicBezTo>
                    <a:close/>
                    <a:moveTo>
                      <a:pt x="994" y="134"/>
                    </a:moveTo>
                    <a:cubicBezTo>
                      <a:pt x="991" y="134"/>
                      <a:pt x="988" y="136"/>
                      <a:pt x="988" y="140"/>
                    </a:cubicBezTo>
                    <a:cubicBezTo>
                      <a:pt x="988" y="143"/>
                      <a:pt x="991" y="146"/>
                      <a:pt x="994" y="146"/>
                    </a:cubicBezTo>
                    <a:cubicBezTo>
                      <a:pt x="997" y="146"/>
                      <a:pt x="1000" y="143"/>
                      <a:pt x="1000" y="140"/>
                    </a:cubicBezTo>
                    <a:cubicBezTo>
                      <a:pt x="1000" y="136"/>
                      <a:pt x="997" y="134"/>
                      <a:pt x="994" y="134"/>
                    </a:cubicBezTo>
                    <a:close/>
                    <a:moveTo>
                      <a:pt x="981" y="147"/>
                    </a:moveTo>
                    <a:cubicBezTo>
                      <a:pt x="977" y="147"/>
                      <a:pt x="975" y="150"/>
                      <a:pt x="975" y="153"/>
                    </a:cubicBezTo>
                    <a:cubicBezTo>
                      <a:pt x="975" y="156"/>
                      <a:pt x="977" y="159"/>
                      <a:pt x="981" y="159"/>
                    </a:cubicBezTo>
                    <a:cubicBezTo>
                      <a:pt x="984" y="159"/>
                      <a:pt x="987" y="156"/>
                      <a:pt x="987" y="153"/>
                    </a:cubicBezTo>
                    <a:cubicBezTo>
                      <a:pt x="987" y="150"/>
                      <a:pt x="984" y="147"/>
                      <a:pt x="981" y="147"/>
                    </a:cubicBezTo>
                    <a:close/>
                    <a:moveTo>
                      <a:pt x="981" y="160"/>
                    </a:moveTo>
                    <a:cubicBezTo>
                      <a:pt x="977" y="160"/>
                      <a:pt x="975" y="163"/>
                      <a:pt x="975" y="166"/>
                    </a:cubicBezTo>
                    <a:cubicBezTo>
                      <a:pt x="975" y="170"/>
                      <a:pt x="977" y="172"/>
                      <a:pt x="981" y="172"/>
                    </a:cubicBezTo>
                    <a:cubicBezTo>
                      <a:pt x="984" y="172"/>
                      <a:pt x="987" y="170"/>
                      <a:pt x="987" y="166"/>
                    </a:cubicBezTo>
                    <a:cubicBezTo>
                      <a:pt x="987" y="163"/>
                      <a:pt x="984" y="160"/>
                      <a:pt x="981" y="160"/>
                    </a:cubicBezTo>
                    <a:close/>
                    <a:moveTo>
                      <a:pt x="981" y="174"/>
                    </a:moveTo>
                    <a:cubicBezTo>
                      <a:pt x="977" y="174"/>
                      <a:pt x="975" y="176"/>
                      <a:pt x="975" y="180"/>
                    </a:cubicBezTo>
                    <a:cubicBezTo>
                      <a:pt x="975" y="183"/>
                      <a:pt x="977" y="186"/>
                      <a:pt x="981" y="186"/>
                    </a:cubicBezTo>
                    <a:cubicBezTo>
                      <a:pt x="984" y="186"/>
                      <a:pt x="987" y="183"/>
                      <a:pt x="987" y="180"/>
                    </a:cubicBezTo>
                    <a:cubicBezTo>
                      <a:pt x="987" y="176"/>
                      <a:pt x="984" y="174"/>
                      <a:pt x="981" y="174"/>
                    </a:cubicBezTo>
                    <a:close/>
                    <a:moveTo>
                      <a:pt x="994" y="147"/>
                    </a:moveTo>
                    <a:cubicBezTo>
                      <a:pt x="991" y="147"/>
                      <a:pt x="988" y="150"/>
                      <a:pt x="988" y="153"/>
                    </a:cubicBezTo>
                    <a:cubicBezTo>
                      <a:pt x="988" y="156"/>
                      <a:pt x="991" y="159"/>
                      <a:pt x="994" y="159"/>
                    </a:cubicBezTo>
                    <a:cubicBezTo>
                      <a:pt x="997" y="159"/>
                      <a:pt x="1000" y="156"/>
                      <a:pt x="1000" y="153"/>
                    </a:cubicBezTo>
                    <a:cubicBezTo>
                      <a:pt x="1000" y="150"/>
                      <a:pt x="997" y="147"/>
                      <a:pt x="994" y="147"/>
                    </a:cubicBezTo>
                    <a:close/>
                    <a:moveTo>
                      <a:pt x="994" y="160"/>
                    </a:moveTo>
                    <a:cubicBezTo>
                      <a:pt x="991" y="160"/>
                      <a:pt x="988" y="163"/>
                      <a:pt x="988" y="166"/>
                    </a:cubicBezTo>
                    <a:cubicBezTo>
                      <a:pt x="988" y="170"/>
                      <a:pt x="991" y="172"/>
                      <a:pt x="994" y="172"/>
                    </a:cubicBezTo>
                    <a:cubicBezTo>
                      <a:pt x="997" y="172"/>
                      <a:pt x="1000" y="170"/>
                      <a:pt x="1000" y="166"/>
                    </a:cubicBezTo>
                    <a:cubicBezTo>
                      <a:pt x="1000" y="163"/>
                      <a:pt x="997" y="160"/>
                      <a:pt x="994" y="160"/>
                    </a:cubicBezTo>
                    <a:close/>
                    <a:moveTo>
                      <a:pt x="994" y="174"/>
                    </a:moveTo>
                    <a:cubicBezTo>
                      <a:pt x="991" y="174"/>
                      <a:pt x="988" y="176"/>
                      <a:pt x="988" y="180"/>
                    </a:cubicBezTo>
                    <a:cubicBezTo>
                      <a:pt x="988" y="183"/>
                      <a:pt x="991" y="186"/>
                      <a:pt x="994" y="186"/>
                    </a:cubicBezTo>
                    <a:cubicBezTo>
                      <a:pt x="997" y="186"/>
                      <a:pt x="1000" y="183"/>
                      <a:pt x="1000" y="180"/>
                    </a:cubicBezTo>
                    <a:cubicBezTo>
                      <a:pt x="1000" y="176"/>
                      <a:pt x="997" y="174"/>
                      <a:pt x="994" y="174"/>
                    </a:cubicBezTo>
                    <a:close/>
                    <a:moveTo>
                      <a:pt x="994" y="187"/>
                    </a:moveTo>
                    <a:cubicBezTo>
                      <a:pt x="991" y="187"/>
                      <a:pt x="988" y="190"/>
                      <a:pt x="988" y="193"/>
                    </a:cubicBezTo>
                    <a:cubicBezTo>
                      <a:pt x="988" y="196"/>
                      <a:pt x="991" y="199"/>
                      <a:pt x="994" y="199"/>
                    </a:cubicBezTo>
                    <a:cubicBezTo>
                      <a:pt x="997" y="199"/>
                      <a:pt x="1000" y="196"/>
                      <a:pt x="1000" y="193"/>
                    </a:cubicBezTo>
                    <a:cubicBezTo>
                      <a:pt x="1000" y="190"/>
                      <a:pt x="997" y="187"/>
                      <a:pt x="994" y="187"/>
                    </a:cubicBezTo>
                    <a:close/>
                    <a:moveTo>
                      <a:pt x="981" y="200"/>
                    </a:moveTo>
                    <a:cubicBezTo>
                      <a:pt x="977" y="200"/>
                      <a:pt x="975" y="203"/>
                      <a:pt x="975" y="206"/>
                    </a:cubicBezTo>
                    <a:cubicBezTo>
                      <a:pt x="975" y="210"/>
                      <a:pt x="977" y="212"/>
                      <a:pt x="981" y="212"/>
                    </a:cubicBezTo>
                    <a:cubicBezTo>
                      <a:pt x="984" y="212"/>
                      <a:pt x="987" y="210"/>
                      <a:pt x="987" y="206"/>
                    </a:cubicBezTo>
                    <a:cubicBezTo>
                      <a:pt x="987" y="203"/>
                      <a:pt x="984" y="200"/>
                      <a:pt x="981" y="200"/>
                    </a:cubicBezTo>
                    <a:close/>
                    <a:moveTo>
                      <a:pt x="981" y="214"/>
                    </a:moveTo>
                    <a:cubicBezTo>
                      <a:pt x="977" y="214"/>
                      <a:pt x="975" y="217"/>
                      <a:pt x="975" y="220"/>
                    </a:cubicBezTo>
                    <a:cubicBezTo>
                      <a:pt x="975" y="223"/>
                      <a:pt x="977" y="226"/>
                      <a:pt x="981" y="226"/>
                    </a:cubicBezTo>
                    <a:cubicBezTo>
                      <a:pt x="984" y="226"/>
                      <a:pt x="987" y="223"/>
                      <a:pt x="987" y="220"/>
                    </a:cubicBezTo>
                    <a:cubicBezTo>
                      <a:pt x="987" y="217"/>
                      <a:pt x="984" y="214"/>
                      <a:pt x="981" y="214"/>
                    </a:cubicBezTo>
                    <a:close/>
                    <a:moveTo>
                      <a:pt x="981" y="227"/>
                    </a:moveTo>
                    <a:cubicBezTo>
                      <a:pt x="977" y="227"/>
                      <a:pt x="975" y="230"/>
                      <a:pt x="975" y="233"/>
                    </a:cubicBezTo>
                    <a:cubicBezTo>
                      <a:pt x="975" y="237"/>
                      <a:pt x="977" y="239"/>
                      <a:pt x="981" y="239"/>
                    </a:cubicBezTo>
                    <a:cubicBezTo>
                      <a:pt x="984" y="239"/>
                      <a:pt x="987" y="237"/>
                      <a:pt x="987" y="233"/>
                    </a:cubicBezTo>
                    <a:cubicBezTo>
                      <a:pt x="987" y="230"/>
                      <a:pt x="984" y="227"/>
                      <a:pt x="981" y="227"/>
                    </a:cubicBezTo>
                    <a:close/>
                    <a:moveTo>
                      <a:pt x="981" y="241"/>
                    </a:moveTo>
                    <a:cubicBezTo>
                      <a:pt x="977" y="241"/>
                      <a:pt x="975" y="243"/>
                      <a:pt x="975" y="247"/>
                    </a:cubicBezTo>
                    <a:cubicBezTo>
                      <a:pt x="975" y="250"/>
                      <a:pt x="977" y="253"/>
                      <a:pt x="981" y="253"/>
                    </a:cubicBezTo>
                    <a:cubicBezTo>
                      <a:pt x="984" y="253"/>
                      <a:pt x="987" y="250"/>
                      <a:pt x="987" y="247"/>
                    </a:cubicBezTo>
                    <a:cubicBezTo>
                      <a:pt x="987" y="243"/>
                      <a:pt x="984" y="241"/>
                      <a:pt x="981" y="241"/>
                    </a:cubicBezTo>
                    <a:close/>
                    <a:moveTo>
                      <a:pt x="994" y="200"/>
                    </a:moveTo>
                    <a:cubicBezTo>
                      <a:pt x="991" y="200"/>
                      <a:pt x="988" y="203"/>
                      <a:pt x="988" y="206"/>
                    </a:cubicBezTo>
                    <a:cubicBezTo>
                      <a:pt x="988" y="210"/>
                      <a:pt x="991" y="212"/>
                      <a:pt x="994" y="212"/>
                    </a:cubicBezTo>
                    <a:cubicBezTo>
                      <a:pt x="997" y="212"/>
                      <a:pt x="1000" y="210"/>
                      <a:pt x="1000" y="206"/>
                    </a:cubicBezTo>
                    <a:cubicBezTo>
                      <a:pt x="1000" y="203"/>
                      <a:pt x="997" y="200"/>
                      <a:pt x="994" y="200"/>
                    </a:cubicBezTo>
                    <a:close/>
                    <a:moveTo>
                      <a:pt x="994" y="214"/>
                    </a:moveTo>
                    <a:cubicBezTo>
                      <a:pt x="991" y="214"/>
                      <a:pt x="988" y="217"/>
                      <a:pt x="988" y="220"/>
                    </a:cubicBezTo>
                    <a:cubicBezTo>
                      <a:pt x="988" y="223"/>
                      <a:pt x="991" y="226"/>
                      <a:pt x="994" y="226"/>
                    </a:cubicBezTo>
                    <a:cubicBezTo>
                      <a:pt x="997" y="226"/>
                      <a:pt x="1000" y="223"/>
                      <a:pt x="1000" y="220"/>
                    </a:cubicBezTo>
                    <a:cubicBezTo>
                      <a:pt x="1000" y="217"/>
                      <a:pt x="997" y="214"/>
                      <a:pt x="994" y="214"/>
                    </a:cubicBezTo>
                    <a:close/>
                    <a:moveTo>
                      <a:pt x="994" y="227"/>
                    </a:moveTo>
                    <a:cubicBezTo>
                      <a:pt x="991" y="227"/>
                      <a:pt x="988" y="230"/>
                      <a:pt x="988" y="233"/>
                    </a:cubicBezTo>
                    <a:cubicBezTo>
                      <a:pt x="988" y="237"/>
                      <a:pt x="991" y="239"/>
                      <a:pt x="994" y="239"/>
                    </a:cubicBezTo>
                    <a:cubicBezTo>
                      <a:pt x="997" y="239"/>
                      <a:pt x="1000" y="237"/>
                      <a:pt x="1000" y="233"/>
                    </a:cubicBezTo>
                    <a:cubicBezTo>
                      <a:pt x="1000" y="230"/>
                      <a:pt x="997" y="227"/>
                      <a:pt x="994" y="227"/>
                    </a:cubicBezTo>
                    <a:close/>
                    <a:moveTo>
                      <a:pt x="994" y="241"/>
                    </a:moveTo>
                    <a:cubicBezTo>
                      <a:pt x="991" y="241"/>
                      <a:pt x="988" y="243"/>
                      <a:pt x="988" y="247"/>
                    </a:cubicBezTo>
                    <a:cubicBezTo>
                      <a:pt x="988" y="250"/>
                      <a:pt x="991" y="253"/>
                      <a:pt x="994" y="253"/>
                    </a:cubicBezTo>
                    <a:cubicBezTo>
                      <a:pt x="997" y="253"/>
                      <a:pt x="1000" y="250"/>
                      <a:pt x="1000" y="247"/>
                    </a:cubicBezTo>
                    <a:cubicBezTo>
                      <a:pt x="1000" y="243"/>
                      <a:pt x="997" y="241"/>
                      <a:pt x="994" y="241"/>
                    </a:cubicBezTo>
                    <a:close/>
                    <a:moveTo>
                      <a:pt x="981" y="254"/>
                    </a:moveTo>
                    <a:cubicBezTo>
                      <a:pt x="977" y="254"/>
                      <a:pt x="975" y="257"/>
                      <a:pt x="975" y="260"/>
                    </a:cubicBezTo>
                    <a:cubicBezTo>
                      <a:pt x="975" y="263"/>
                      <a:pt x="977" y="266"/>
                      <a:pt x="981" y="266"/>
                    </a:cubicBezTo>
                    <a:cubicBezTo>
                      <a:pt x="984" y="266"/>
                      <a:pt x="987" y="263"/>
                      <a:pt x="987" y="260"/>
                    </a:cubicBezTo>
                    <a:cubicBezTo>
                      <a:pt x="987" y="257"/>
                      <a:pt x="984" y="254"/>
                      <a:pt x="981" y="254"/>
                    </a:cubicBezTo>
                    <a:close/>
                    <a:moveTo>
                      <a:pt x="981" y="267"/>
                    </a:moveTo>
                    <a:cubicBezTo>
                      <a:pt x="977" y="267"/>
                      <a:pt x="975" y="270"/>
                      <a:pt x="975" y="273"/>
                    </a:cubicBezTo>
                    <a:cubicBezTo>
                      <a:pt x="975" y="277"/>
                      <a:pt x="977" y="279"/>
                      <a:pt x="981" y="279"/>
                    </a:cubicBezTo>
                    <a:cubicBezTo>
                      <a:pt x="984" y="279"/>
                      <a:pt x="987" y="277"/>
                      <a:pt x="987" y="273"/>
                    </a:cubicBezTo>
                    <a:cubicBezTo>
                      <a:pt x="987" y="270"/>
                      <a:pt x="984" y="267"/>
                      <a:pt x="981" y="267"/>
                    </a:cubicBezTo>
                    <a:close/>
                    <a:moveTo>
                      <a:pt x="981" y="294"/>
                    </a:moveTo>
                    <a:cubicBezTo>
                      <a:pt x="977" y="294"/>
                      <a:pt x="975" y="297"/>
                      <a:pt x="975" y="300"/>
                    </a:cubicBezTo>
                    <a:cubicBezTo>
                      <a:pt x="975" y="303"/>
                      <a:pt x="977" y="306"/>
                      <a:pt x="981" y="306"/>
                    </a:cubicBezTo>
                    <a:cubicBezTo>
                      <a:pt x="984" y="306"/>
                      <a:pt x="987" y="303"/>
                      <a:pt x="987" y="300"/>
                    </a:cubicBezTo>
                    <a:cubicBezTo>
                      <a:pt x="987" y="297"/>
                      <a:pt x="984" y="294"/>
                      <a:pt x="981" y="294"/>
                    </a:cubicBezTo>
                    <a:close/>
                    <a:moveTo>
                      <a:pt x="994" y="254"/>
                    </a:moveTo>
                    <a:cubicBezTo>
                      <a:pt x="991" y="254"/>
                      <a:pt x="988" y="257"/>
                      <a:pt x="988" y="260"/>
                    </a:cubicBezTo>
                    <a:cubicBezTo>
                      <a:pt x="988" y="263"/>
                      <a:pt x="991" y="266"/>
                      <a:pt x="994" y="266"/>
                    </a:cubicBezTo>
                    <a:cubicBezTo>
                      <a:pt x="997" y="266"/>
                      <a:pt x="1000" y="263"/>
                      <a:pt x="1000" y="260"/>
                    </a:cubicBezTo>
                    <a:cubicBezTo>
                      <a:pt x="1000" y="257"/>
                      <a:pt x="997" y="254"/>
                      <a:pt x="994" y="254"/>
                    </a:cubicBezTo>
                    <a:close/>
                    <a:moveTo>
                      <a:pt x="994" y="267"/>
                    </a:moveTo>
                    <a:cubicBezTo>
                      <a:pt x="991" y="267"/>
                      <a:pt x="988" y="270"/>
                      <a:pt x="988" y="273"/>
                    </a:cubicBezTo>
                    <a:cubicBezTo>
                      <a:pt x="988" y="277"/>
                      <a:pt x="991" y="279"/>
                      <a:pt x="994" y="279"/>
                    </a:cubicBezTo>
                    <a:cubicBezTo>
                      <a:pt x="997" y="279"/>
                      <a:pt x="1000" y="277"/>
                      <a:pt x="1000" y="273"/>
                    </a:cubicBezTo>
                    <a:cubicBezTo>
                      <a:pt x="1000" y="270"/>
                      <a:pt x="997" y="267"/>
                      <a:pt x="994" y="267"/>
                    </a:cubicBezTo>
                    <a:close/>
                    <a:moveTo>
                      <a:pt x="994" y="281"/>
                    </a:moveTo>
                    <a:cubicBezTo>
                      <a:pt x="991" y="281"/>
                      <a:pt x="988" y="283"/>
                      <a:pt x="988" y="287"/>
                    </a:cubicBezTo>
                    <a:cubicBezTo>
                      <a:pt x="988" y="290"/>
                      <a:pt x="991" y="293"/>
                      <a:pt x="994" y="293"/>
                    </a:cubicBezTo>
                    <a:cubicBezTo>
                      <a:pt x="997" y="293"/>
                      <a:pt x="1000" y="290"/>
                      <a:pt x="1000" y="287"/>
                    </a:cubicBezTo>
                    <a:cubicBezTo>
                      <a:pt x="1000" y="283"/>
                      <a:pt x="997" y="281"/>
                      <a:pt x="994" y="281"/>
                    </a:cubicBezTo>
                    <a:close/>
                    <a:moveTo>
                      <a:pt x="981" y="307"/>
                    </a:moveTo>
                    <a:cubicBezTo>
                      <a:pt x="977" y="307"/>
                      <a:pt x="975" y="310"/>
                      <a:pt x="975" y="313"/>
                    </a:cubicBezTo>
                    <a:cubicBezTo>
                      <a:pt x="975" y="317"/>
                      <a:pt x="977" y="319"/>
                      <a:pt x="981" y="319"/>
                    </a:cubicBezTo>
                    <a:cubicBezTo>
                      <a:pt x="984" y="319"/>
                      <a:pt x="987" y="317"/>
                      <a:pt x="987" y="313"/>
                    </a:cubicBezTo>
                    <a:cubicBezTo>
                      <a:pt x="987" y="310"/>
                      <a:pt x="984" y="307"/>
                      <a:pt x="981" y="307"/>
                    </a:cubicBezTo>
                    <a:close/>
                    <a:moveTo>
                      <a:pt x="981" y="321"/>
                    </a:moveTo>
                    <a:cubicBezTo>
                      <a:pt x="977" y="321"/>
                      <a:pt x="975" y="323"/>
                      <a:pt x="975" y="327"/>
                    </a:cubicBezTo>
                    <a:cubicBezTo>
                      <a:pt x="975" y="330"/>
                      <a:pt x="977" y="333"/>
                      <a:pt x="981" y="333"/>
                    </a:cubicBezTo>
                    <a:cubicBezTo>
                      <a:pt x="984" y="333"/>
                      <a:pt x="987" y="330"/>
                      <a:pt x="987" y="327"/>
                    </a:cubicBezTo>
                    <a:cubicBezTo>
                      <a:pt x="987" y="323"/>
                      <a:pt x="984" y="321"/>
                      <a:pt x="981" y="321"/>
                    </a:cubicBezTo>
                    <a:close/>
                    <a:moveTo>
                      <a:pt x="981" y="334"/>
                    </a:moveTo>
                    <a:cubicBezTo>
                      <a:pt x="977" y="334"/>
                      <a:pt x="975" y="337"/>
                      <a:pt x="975" y="340"/>
                    </a:cubicBezTo>
                    <a:cubicBezTo>
                      <a:pt x="975" y="343"/>
                      <a:pt x="977" y="346"/>
                      <a:pt x="981" y="346"/>
                    </a:cubicBezTo>
                    <a:cubicBezTo>
                      <a:pt x="984" y="346"/>
                      <a:pt x="987" y="343"/>
                      <a:pt x="987" y="340"/>
                    </a:cubicBezTo>
                    <a:cubicBezTo>
                      <a:pt x="987" y="337"/>
                      <a:pt x="984" y="334"/>
                      <a:pt x="981" y="334"/>
                    </a:cubicBezTo>
                    <a:close/>
                    <a:moveTo>
                      <a:pt x="981" y="347"/>
                    </a:moveTo>
                    <a:cubicBezTo>
                      <a:pt x="977" y="347"/>
                      <a:pt x="975" y="350"/>
                      <a:pt x="975" y="353"/>
                    </a:cubicBezTo>
                    <a:cubicBezTo>
                      <a:pt x="975" y="357"/>
                      <a:pt x="977" y="359"/>
                      <a:pt x="981" y="359"/>
                    </a:cubicBezTo>
                    <a:cubicBezTo>
                      <a:pt x="984" y="359"/>
                      <a:pt x="987" y="357"/>
                      <a:pt x="987" y="353"/>
                    </a:cubicBezTo>
                    <a:cubicBezTo>
                      <a:pt x="987" y="350"/>
                      <a:pt x="984" y="347"/>
                      <a:pt x="981" y="347"/>
                    </a:cubicBezTo>
                    <a:close/>
                    <a:moveTo>
                      <a:pt x="994" y="321"/>
                    </a:moveTo>
                    <a:cubicBezTo>
                      <a:pt x="991" y="321"/>
                      <a:pt x="988" y="323"/>
                      <a:pt x="988" y="327"/>
                    </a:cubicBezTo>
                    <a:cubicBezTo>
                      <a:pt x="988" y="330"/>
                      <a:pt x="991" y="333"/>
                      <a:pt x="994" y="333"/>
                    </a:cubicBezTo>
                    <a:cubicBezTo>
                      <a:pt x="997" y="333"/>
                      <a:pt x="1000" y="330"/>
                      <a:pt x="1000" y="327"/>
                    </a:cubicBezTo>
                    <a:cubicBezTo>
                      <a:pt x="1000" y="323"/>
                      <a:pt x="997" y="321"/>
                      <a:pt x="994" y="321"/>
                    </a:cubicBezTo>
                    <a:close/>
                    <a:moveTo>
                      <a:pt x="994" y="334"/>
                    </a:moveTo>
                    <a:cubicBezTo>
                      <a:pt x="991" y="334"/>
                      <a:pt x="988" y="337"/>
                      <a:pt x="988" y="340"/>
                    </a:cubicBezTo>
                    <a:cubicBezTo>
                      <a:pt x="988" y="343"/>
                      <a:pt x="991" y="346"/>
                      <a:pt x="994" y="346"/>
                    </a:cubicBezTo>
                    <a:cubicBezTo>
                      <a:pt x="997" y="346"/>
                      <a:pt x="1000" y="343"/>
                      <a:pt x="1000" y="340"/>
                    </a:cubicBezTo>
                    <a:cubicBezTo>
                      <a:pt x="1000" y="337"/>
                      <a:pt x="997" y="334"/>
                      <a:pt x="994" y="334"/>
                    </a:cubicBezTo>
                    <a:close/>
                    <a:moveTo>
                      <a:pt x="994" y="347"/>
                    </a:moveTo>
                    <a:cubicBezTo>
                      <a:pt x="991" y="347"/>
                      <a:pt x="988" y="350"/>
                      <a:pt x="988" y="353"/>
                    </a:cubicBezTo>
                    <a:cubicBezTo>
                      <a:pt x="988" y="357"/>
                      <a:pt x="991" y="359"/>
                      <a:pt x="994" y="359"/>
                    </a:cubicBezTo>
                    <a:cubicBezTo>
                      <a:pt x="997" y="359"/>
                      <a:pt x="1000" y="357"/>
                      <a:pt x="1000" y="353"/>
                    </a:cubicBezTo>
                    <a:cubicBezTo>
                      <a:pt x="1000" y="350"/>
                      <a:pt x="997" y="347"/>
                      <a:pt x="994" y="347"/>
                    </a:cubicBezTo>
                    <a:close/>
                    <a:moveTo>
                      <a:pt x="981" y="361"/>
                    </a:moveTo>
                    <a:cubicBezTo>
                      <a:pt x="977" y="361"/>
                      <a:pt x="975" y="363"/>
                      <a:pt x="975" y="367"/>
                    </a:cubicBezTo>
                    <a:cubicBezTo>
                      <a:pt x="975" y="370"/>
                      <a:pt x="977" y="373"/>
                      <a:pt x="981" y="373"/>
                    </a:cubicBezTo>
                    <a:cubicBezTo>
                      <a:pt x="984" y="373"/>
                      <a:pt x="987" y="370"/>
                      <a:pt x="987" y="367"/>
                    </a:cubicBezTo>
                    <a:cubicBezTo>
                      <a:pt x="987" y="363"/>
                      <a:pt x="984" y="361"/>
                      <a:pt x="981" y="361"/>
                    </a:cubicBezTo>
                    <a:close/>
                    <a:moveTo>
                      <a:pt x="981" y="374"/>
                    </a:moveTo>
                    <a:cubicBezTo>
                      <a:pt x="977" y="374"/>
                      <a:pt x="975" y="377"/>
                      <a:pt x="975" y="380"/>
                    </a:cubicBezTo>
                    <a:cubicBezTo>
                      <a:pt x="975" y="383"/>
                      <a:pt x="977" y="386"/>
                      <a:pt x="981" y="386"/>
                    </a:cubicBezTo>
                    <a:cubicBezTo>
                      <a:pt x="984" y="386"/>
                      <a:pt x="987" y="383"/>
                      <a:pt x="987" y="380"/>
                    </a:cubicBezTo>
                    <a:cubicBezTo>
                      <a:pt x="987" y="377"/>
                      <a:pt x="984" y="374"/>
                      <a:pt x="981" y="374"/>
                    </a:cubicBezTo>
                    <a:close/>
                    <a:moveTo>
                      <a:pt x="981" y="387"/>
                    </a:moveTo>
                    <a:cubicBezTo>
                      <a:pt x="977" y="387"/>
                      <a:pt x="975" y="390"/>
                      <a:pt x="975" y="393"/>
                    </a:cubicBezTo>
                    <a:cubicBezTo>
                      <a:pt x="975" y="397"/>
                      <a:pt x="977" y="399"/>
                      <a:pt x="981" y="399"/>
                    </a:cubicBezTo>
                    <a:cubicBezTo>
                      <a:pt x="984" y="399"/>
                      <a:pt x="987" y="397"/>
                      <a:pt x="987" y="393"/>
                    </a:cubicBezTo>
                    <a:cubicBezTo>
                      <a:pt x="987" y="390"/>
                      <a:pt x="984" y="387"/>
                      <a:pt x="981" y="387"/>
                    </a:cubicBezTo>
                    <a:close/>
                    <a:moveTo>
                      <a:pt x="981" y="401"/>
                    </a:moveTo>
                    <a:cubicBezTo>
                      <a:pt x="977" y="401"/>
                      <a:pt x="975" y="404"/>
                      <a:pt x="975" y="407"/>
                    </a:cubicBezTo>
                    <a:cubicBezTo>
                      <a:pt x="975" y="410"/>
                      <a:pt x="977" y="413"/>
                      <a:pt x="981" y="413"/>
                    </a:cubicBezTo>
                    <a:cubicBezTo>
                      <a:pt x="984" y="413"/>
                      <a:pt x="987" y="410"/>
                      <a:pt x="987" y="407"/>
                    </a:cubicBezTo>
                    <a:cubicBezTo>
                      <a:pt x="987" y="404"/>
                      <a:pt x="984" y="401"/>
                      <a:pt x="981" y="401"/>
                    </a:cubicBezTo>
                    <a:close/>
                    <a:moveTo>
                      <a:pt x="994" y="361"/>
                    </a:moveTo>
                    <a:cubicBezTo>
                      <a:pt x="991" y="361"/>
                      <a:pt x="988" y="363"/>
                      <a:pt x="988" y="367"/>
                    </a:cubicBezTo>
                    <a:cubicBezTo>
                      <a:pt x="988" y="370"/>
                      <a:pt x="991" y="373"/>
                      <a:pt x="994" y="373"/>
                    </a:cubicBezTo>
                    <a:cubicBezTo>
                      <a:pt x="997" y="373"/>
                      <a:pt x="1000" y="370"/>
                      <a:pt x="1000" y="367"/>
                    </a:cubicBezTo>
                    <a:cubicBezTo>
                      <a:pt x="1000" y="363"/>
                      <a:pt x="997" y="361"/>
                      <a:pt x="994" y="361"/>
                    </a:cubicBezTo>
                    <a:close/>
                    <a:moveTo>
                      <a:pt x="994" y="374"/>
                    </a:moveTo>
                    <a:cubicBezTo>
                      <a:pt x="991" y="374"/>
                      <a:pt x="988" y="377"/>
                      <a:pt x="988" y="380"/>
                    </a:cubicBezTo>
                    <a:cubicBezTo>
                      <a:pt x="988" y="383"/>
                      <a:pt x="991" y="386"/>
                      <a:pt x="994" y="386"/>
                    </a:cubicBezTo>
                    <a:cubicBezTo>
                      <a:pt x="997" y="386"/>
                      <a:pt x="1000" y="383"/>
                      <a:pt x="1000" y="380"/>
                    </a:cubicBezTo>
                    <a:cubicBezTo>
                      <a:pt x="1000" y="377"/>
                      <a:pt x="997" y="374"/>
                      <a:pt x="994" y="374"/>
                    </a:cubicBezTo>
                    <a:close/>
                    <a:moveTo>
                      <a:pt x="994" y="387"/>
                    </a:moveTo>
                    <a:cubicBezTo>
                      <a:pt x="991" y="387"/>
                      <a:pt x="988" y="390"/>
                      <a:pt x="988" y="393"/>
                    </a:cubicBezTo>
                    <a:cubicBezTo>
                      <a:pt x="988" y="397"/>
                      <a:pt x="991" y="399"/>
                      <a:pt x="994" y="399"/>
                    </a:cubicBezTo>
                    <a:cubicBezTo>
                      <a:pt x="997" y="399"/>
                      <a:pt x="1000" y="397"/>
                      <a:pt x="1000" y="393"/>
                    </a:cubicBezTo>
                    <a:cubicBezTo>
                      <a:pt x="1000" y="390"/>
                      <a:pt x="997" y="387"/>
                      <a:pt x="994" y="387"/>
                    </a:cubicBezTo>
                    <a:close/>
                    <a:moveTo>
                      <a:pt x="994" y="401"/>
                    </a:moveTo>
                    <a:cubicBezTo>
                      <a:pt x="991" y="401"/>
                      <a:pt x="988" y="404"/>
                      <a:pt x="988" y="407"/>
                    </a:cubicBezTo>
                    <a:cubicBezTo>
                      <a:pt x="988" y="410"/>
                      <a:pt x="991" y="413"/>
                      <a:pt x="994" y="413"/>
                    </a:cubicBezTo>
                    <a:cubicBezTo>
                      <a:pt x="997" y="413"/>
                      <a:pt x="1000" y="410"/>
                      <a:pt x="1000" y="407"/>
                    </a:cubicBezTo>
                    <a:cubicBezTo>
                      <a:pt x="1000" y="404"/>
                      <a:pt x="997" y="401"/>
                      <a:pt x="994" y="401"/>
                    </a:cubicBezTo>
                    <a:close/>
                    <a:moveTo>
                      <a:pt x="981" y="414"/>
                    </a:moveTo>
                    <a:cubicBezTo>
                      <a:pt x="977" y="414"/>
                      <a:pt x="975" y="417"/>
                      <a:pt x="975" y="420"/>
                    </a:cubicBezTo>
                    <a:cubicBezTo>
                      <a:pt x="975" y="423"/>
                      <a:pt x="977" y="426"/>
                      <a:pt x="981" y="426"/>
                    </a:cubicBezTo>
                    <a:cubicBezTo>
                      <a:pt x="984" y="426"/>
                      <a:pt x="987" y="423"/>
                      <a:pt x="987" y="420"/>
                    </a:cubicBezTo>
                    <a:cubicBezTo>
                      <a:pt x="987" y="417"/>
                      <a:pt x="984" y="414"/>
                      <a:pt x="981" y="414"/>
                    </a:cubicBezTo>
                    <a:close/>
                    <a:moveTo>
                      <a:pt x="981" y="428"/>
                    </a:moveTo>
                    <a:cubicBezTo>
                      <a:pt x="977" y="428"/>
                      <a:pt x="975" y="430"/>
                      <a:pt x="975" y="434"/>
                    </a:cubicBezTo>
                    <a:cubicBezTo>
                      <a:pt x="975" y="437"/>
                      <a:pt x="977" y="440"/>
                      <a:pt x="981" y="440"/>
                    </a:cubicBezTo>
                    <a:cubicBezTo>
                      <a:pt x="984" y="440"/>
                      <a:pt x="987" y="437"/>
                      <a:pt x="987" y="434"/>
                    </a:cubicBezTo>
                    <a:cubicBezTo>
                      <a:pt x="987" y="430"/>
                      <a:pt x="984" y="428"/>
                      <a:pt x="981" y="428"/>
                    </a:cubicBezTo>
                    <a:close/>
                    <a:moveTo>
                      <a:pt x="981" y="441"/>
                    </a:moveTo>
                    <a:cubicBezTo>
                      <a:pt x="977" y="441"/>
                      <a:pt x="975" y="444"/>
                      <a:pt x="975" y="447"/>
                    </a:cubicBezTo>
                    <a:cubicBezTo>
                      <a:pt x="975" y="450"/>
                      <a:pt x="977" y="453"/>
                      <a:pt x="981" y="453"/>
                    </a:cubicBezTo>
                    <a:cubicBezTo>
                      <a:pt x="984" y="453"/>
                      <a:pt x="987" y="450"/>
                      <a:pt x="987" y="447"/>
                    </a:cubicBezTo>
                    <a:cubicBezTo>
                      <a:pt x="987" y="444"/>
                      <a:pt x="984" y="441"/>
                      <a:pt x="981" y="441"/>
                    </a:cubicBezTo>
                    <a:close/>
                    <a:moveTo>
                      <a:pt x="981" y="454"/>
                    </a:moveTo>
                    <a:cubicBezTo>
                      <a:pt x="977" y="454"/>
                      <a:pt x="975" y="457"/>
                      <a:pt x="975" y="460"/>
                    </a:cubicBezTo>
                    <a:cubicBezTo>
                      <a:pt x="975" y="464"/>
                      <a:pt x="977" y="466"/>
                      <a:pt x="981" y="466"/>
                    </a:cubicBezTo>
                    <a:cubicBezTo>
                      <a:pt x="984" y="466"/>
                      <a:pt x="987" y="464"/>
                      <a:pt x="987" y="460"/>
                    </a:cubicBezTo>
                    <a:cubicBezTo>
                      <a:pt x="987" y="457"/>
                      <a:pt x="984" y="454"/>
                      <a:pt x="981" y="454"/>
                    </a:cubicBezTo>
                    <a:close/>
                    <a:moveTo>
                      <a:pt x="994" y="414"/>
                    </a:moveTo>
                    <a:cubicBezTo>
                      <a:pt x="991" y="414"/>
                      <a:pt x="988" y="417"/>
                      <a:pt x="988" y="420"/>
                    </a:cubicBezTo>
                    <a:cubicBezTo>
                      <a:pt x="988" y="423"/>
                      <a:pt x="991" y="426"/>
                      <a:pt x="994" y="426"/>
                    </a:cubicBezTo>
                    <a:cubicBezTo>
                      <a:pt x="997" y="426"/>
                      <a:pt x="1000" y="423"/>
                      <a:pt x="1000" y="420"/>
                    </a:cubicBezTo>
                    <a:cubicBezTo>
                      <a:pt x="1000" y="417"/>
                      <a:pt x="997" y="414"/>
                      <a:pt x="994" y="414"/>
                    </a:cubicBezTo>
                    <a:close/>
                    <a:moveTo>
                      <a:pt x="994" y="428"/>
                    </a:moveTo>
                    <a:cubicBezTo>
                      <a:pt x="991" y="428"/>
                      <a:pt x="988" y="430"/>
                      <a:pt x="988" y="434"/>
                    </a:cubicBezTo>
                    <a:cubicBezTo>
                      <a:pt x="988" y="437"/>
                      <a:pt x="991" y="440"/>
                      <a:pt x="994" y="440"/>
                    </a:cubicBezTo>
                    <a:cubicBezTo>
                      <a:pt x="997" y="440"/>
                      <a:pt x="1000" y="437"/>
                      <a:pt x="1000" y="434"/>
                    </a:cubicBezTo>
                    <a:cubicBezTo>
                      <a:pt x="1000" y="430"/>
                      <a:pt x="997" y="428"/>
                      <a:pt x="994" y="428"/>
                    </a:cubicBezTo>
                    <a:close/>
                    <a:moveTo>
                      <a:pt x="994" y="441"/>
                    </a:moveTo>
                    <a:cubicBezTo>
                      <a:pt x="991" y="441"/>
                      <a:pt x="988" y="444"/>
                      <a:pt x="988" y="447"/>
                    </a:cubicBezTo>
                    <a:cubicBezTo>
                      <a:pt x="988" y="450"/>
                      <a:pt x="991" y="453"/>
                      <a:pt x="994" y="453"/>
                    </a:cubicBezTo>
                    <a:cubicBezTo>
                      <a:pt x="997" y="453"/>
                      <a:pt x="1000" y="450"/>
                      <a:pt x="1000" y="447"/>
                    </a:cubicBezTo>
                    <a:cubicBezTo>
                      <a:pt x="1000" y="444"/>
                      <a:pt x="997" y="441"/>
                      <a:pt x="994" y="441"/>
                    </a:cubicBezTo>
                    <a:close/>
                    <a:moveTo>
                      <a:pt x="994" y="454"/>
                    </a:moveTo>
                    <a:cubicBezTo>
                      <a:pt x="991" y="454"/>
                      <a:pt x="988" y="457"/>
                      <a:pt x="988" y="460"/>
                    </a:cubicBezTo>
                    <a:cubicBezTo>
                      <a:pt x="988" y="464"/>
                      <a:pt x="991" y="466"/>
                      <a:pt x="994" y="466"/>
                    </a:cubicBezTo>
                    <a:cubicBezTo>
                      <a:pt x="997" y="466"/>
                      <a:pt x="1000" y="464"/>
                      <a:pt x="1000" y="460"/>
                    </a:cubicBezTo>
                    <a:cubicBezTo>
                      <a:pt x="1000" y="457"/>
                      <a:pt x="997" y="454"/>
                      <a:pt x="994" y="454"/>
                    </a:cubicBezTo>
                    <a:close/>
                    <a:moveTo>
                      <a:pt x="981" y="468"/>
                    </a:moveTo>
                    <a:cubicBezTo>
                      <a:pt x="977" y="468"/>
                      <a:pt x="975" y="470"/>
                      <a:pt x="975" y="474"/>
                    </a:cubicBezTo>
                    <a:cubicBezTo>
                      <a:pt x="975" y="477"/>
                      <a:pt x="977" y="480"/>
                      <a:pt x="981" y="480"/>
                    </a:cubicBezTo>
                    <a:cubicBezTo>
                      <a:pt x="984" y="480"/>
                      <a:pt x="987" y="477"/>
                      <a:pt x="987" y="474"/>
                    </a:cubicBezTo>
                    <a:cubicBezTo>
                      <a:pt x="987" y="470"/>
                      <a:pt x="984" y="468"/>
                      <a:pt x="981" y="468"/>
                    </a:cubicBezTo>
                    <a:close/>
                    <a:moveTo>
                      <a:pt x="981" y="481"/>
                    </a:moveTo>
                    <a:cubicBezTo>
                      <a:pt x="977" y="481"/>
                      <a:pt x="975" y="484"/>
                      <a:pt x="975" y="487"/>
                    </a:cubicBezTo>
                    <a:cubicBezTo>
                      <a:pt x="975" y="490"/>
                      <a:pt x="977" y="493"/>
                      <a:pt x="981" y="493"/>
                    </a:cubicBezTo>
                    <a:cubicBezTo>
                      <a:pt x="984" y="493"/>
                      <a:pt x="987" y="490"/>
                      <a:pt x="987" y="487"/>
                    </a:cubicBezTo>
                    <a:cubicBezTo>
                      <a:pt x="987" y="484"/>
                      <a:pt x="984" y="481"/>
                      <a:pt x="981" y="481"/>
                    </a:cubicBezTo>
                    <a:close/>
                    <a:moveTo>
                      <a:pt x="981" y="494"/>
                    </a:moveTo>
                    <a:cubicBezTo>
                      <a:pt x="977" y="494"/>
                      <a:pt x="975" y="497"/>
                      <a:pt x="975" y="500"/>
                    </a:cubicBezTo>
                    <a:cubicBezTo>
                      <a:pt x="975" y="504"/>
                      <a:pt x="977" y="506"/>
                      <a:pt x="981" y="506"/>
                    </a:cubicBezTo>
                    <a:cubicBezTo>
                      <a:pt x="984" y="506"/>
                      <a:pt x="987" y="504"/>
                      <a:pt x="987" y="500"/>
                    </a:cubicBezTo>
                    <a:cubicBezTo>
                      <a:pt x="987" y="497"/>
                      <a:pt x="984" y="494"/>
                      <a:pt x="981" y="494"/>
                    </a:cubicBezTo>
                    <a:close/>
                    <a:moveTo>
                      <a:pt x="981" y="508"/>
                    </a:moveTo>
                    <a:cubicBezTo>
                      <a:pt x="977" y="508"/>
                      <a:pt x="975" y="510"/>
                      <a:pt x="975" y="514"/>
                    </a:cubicBezTo>
                    <a:cubicBezTo>
                      <a:pt x="975" y="517"/>
                      <a:pt x="977" y="520"/>
                      <a:pt x="981" y="520"/>
                    </a:cubicBezTo>
                    <a:cubicBezTo>
                      <a:pt x="984" y="520"/>
                      <a:pt x="987" y="517"/>
                      <a:pt x="987" y="514"/>
                    </a:cubicBezTo>
                    <a:cubicBezTo>
                      <a:pt x="987" y="510"/>
                      <a:pt x="984" y="508"/>
                      <a:pt x="981" y="508"/>
                    </a:cubicBezTo>
                    <a:close/>
                    <a:moveTo>
                      <a:pt x="994" y="468"/>
                    </a:moveTo>
                    <a:cubicBezTo>
                      <a:pt x="991" y="468"/>
                      <a:pt x="988" y="470"/>
                      <a:pt x="988" y="474"/>
                    </a:cubicBezTo>
                    <a:cubicBezTo>
                      <a:pt x="988" y="477"/>
                      <a:pt x="991" y="480"/>
                      <a:pt x="994" y="480"/>
                    </a:cubicBezTo>
                    <a:cubicBezTo>
                      <a:pt x="997" y="480"/>
                      <a:pt x="1000" y="477"/>
                      <a:pt x="1000" y="474"/>
                    </a:cubicBezTo>
                    <a:cubicBezTo>
                      <a:pt x="1000" y="470"/>
                      <a:pt x="997" y="468"/>
                      <a:pt x="994" y="468"/>
                    </a:cubicBezTo>
                    <a:close/>
                    <a:moveTo>
                      <a:pt x="994" y="481"/>
                    </a:moveTo>
                    <a:cubicBezTo>
                      <a:pt x="991" y="481"/>
                      <a:pt x="988" y="484"/>
                      <a:pt x="988" y="487"/>
                    </a:cubicBezTo>
                    <a:cubicBezTo>
                      <a:pt x="988" y="490"/>
                      <a:pt x="991" y="493"/>
                      <a:pt x="994" y="493"/>
                    </a:cubicBezTo>
                    <a:cubicBezTo>
                      <a:pt x="997" y="493"/>
                      <a:pt x="1000" y="490"/>
                      <a:pt x="1000" y="487"/>
                    </a:cubicBezTo>
                    <a:cubicBezTo>
                      <a:pt x="1000" y="484"/>
                      <a:pt x="997" y="481"/>
                      <a:pt x="994" y="481"/>
                    </a:cubicBezTo>
                    <a:close/>
                    <a:moveTo>
                      <a:pt x="1007" y="80"/>
                    </a:moveTo>
                    <a:cubicBezTo>
                      <a:pt x="1004" y="80"/>
                      <a:pt x="1001" y="83"/>
                      <a:pt x="1001" y="86"/>
                    </a:cubicBezTo>
                    <a:cubicBezTo>
                      <a:pt x="1001" y="90"/>
                      <a:pt x="1004" y="92"/>
                      <a:pt x="1007" y="92"/>
                    </a:cubicBezTo>
                    <a:cubicBezTo>
                      <a:pt x="1011" y="92"/>
                      <a:pt x="1013" y="90"/>
                      <a:pt x="1013" y="86"/>
                    </a:cubicBezTo>
                    <a:cubicBezTo>
                      <a:pt x="1013" y="83"/>
                      <a:pt x="1011" y="80"/>
                      <a:pt x="1007" y="80"/>
                    </a:cubicBezTo>
                    <a:close/>
                    <a:moveTo>
                      <a:pt x="1021" y="80"/>
                    </a:moveTo>
                    <a:cubicBezTo>
                      <a:pt x="1017" y="80"/>
                      <a:pt x="1015" y="83"/>
                      <a:pt x="1015" y="86"/>
                    </a:cubicBezTo>
                    <a:cubicBezTo>
                      <a:pt x="1015" y="90"/>
                      <a:pt x="1017" y="92"/>
                      <a:pt x="1021" y="92"/>
                    </a:cubicBezTo>
                    <a:cubicBezTo>
                      <a:pt x="1024" y="92"/>
                      <a:pt x="1027" y="90"/>
                      <a:pt x="1027" y="86"/>
                    </a:cubicBezTo>
                    <a:cubicBezTo>
                      <a:pt x="1027" y="83"/>
                      <a:pt x="1024" y="80"/>
                      <a:pt x="1021" y="80"/>
                    </a:cubicBezTo>
                    <a:close/>
                    <a:moveTo>
                      <a:pt x="1007" y="94"/>
                    </a:moveTo>
                    <a:cubicBezTo>
                      <a:pt x="1004" y="94"/>
                      <a:pt x="1001" y="96"/>
                      <a:pt x="1001" y="100"/>
                    </a:cubicBezTo>
                    <a:cubicBezTo>
                      <a:pt x="1001" y="103"/>
                      <a:pt x="1004" y="106"/>
                      <a:pt x="1007" y="106"/>
                    </a:cubicBezTo>
                    <a:cubicBezTo>
                      <a:pt x="1011" y="106"/>
                      <a:pt x="1013" y="103"/>
                      <a:pt x="1013" y="100"/>
                    </a:cubicBezTo>
                    <a:cubicBezTo>
                      <a:pt x="1013" y="96"/>
                      <a:pt x="1011" y="94"/>
                      <a:pt x="1007" y="94"/>
                    </a:cubicBezTo>
                    <a:close/>
                    <a:moveTo>
                      <a:pt x="1007" y="107"/>
                    </a:moveTo>
                    <a:cubicBezTo>
                      <a:pt x="1004" y="107"/>
                      <a:pt x="1001" y="110"/>
                      <a:pt x="1001" y="113"/>
                    </a:cubicBezTo>
                    <a:cubicBezTo>
                      <a:pt x="1001" y="116"/>
                      <a:pt x="1004" y="119"/>
                      <a:pt x="1007" y="119"/>
                    </a:cubicBezTo>
                    <a:cubicBezTo>
                      <a:pt x="1011" y="119"/>
                      <a:pt x="1013" y="116"/>
                      <a:pt x="1013" y="113"/>
                    </a:cubicBezTo>
                    <a:cubicBezTo>
                      <a:pt x="1013" y="110"/>
                      <a:pt x="1011" y="107"/>
                      <a:pt x="1007" y="107"/>
                    </a:cubicBezTo>
                    <a:close/>
                    <a:moveTo>
                      <a:pt x="1007" y="120"/>
                    </a:moveTo>
                    <a:cubicBezTo>
                      <a:pt x="1004" y="120"/>
                      <a:pt x="1001" y="123"/>
                      <a:pt x="1001" y="126"/>
                    </a:cubicBezTo>
                    <a:cubicBezTo>
                      <a:pt x="1001" y="130"/>
                      <a:pt x="1004" y="132"/>
                      <a:pt x="1007" y="132"/>
                    </a:cubicBezTo>
                    <a:cubicBezTo>
                      <a:pt x="1011" y="132"/>
                      <a:pt x="1013" y="130"/>
                      <a:pt x="1013" y="126"/>
                    </a:cubicBezTo>
                    <a:cubicBezTo>
                      <a:pt x="1013" y="123"/>
                      <a:pt x="1011" y="120"/>
                      <a:pt x="1007" y="120"/>
                    </a:cubicBezTo>
                    <a:close/>
                    <a:moveTo>
                      <a:pt x="1007" y="134"/>
                    </a:moveTo>
                    <a:cubicBezTo>
                      <a:pt x="1004" y="134"/>
                      <a:pt x="1001" y="136"/>
                      <a:pt x="1001" y="140"/>
                    </a:cubicBezTo>
                    <a:cubicBezTo>
                      <a:pt x="1001" y="143"/>
                      <a:pt x="1004" y="146"/>
                      <a:pt x="1007" y="146"/>
                    </a:cubicBezTo>
                    <a:cubicBezTo>
                      <a:pt x="1011" y="146"/>
                      <a:pt x="1013" y="143"/>
                      <a:pt x="1013" y="140"/>
                    </a:cubicBezTo>
                    <a:cubicBezTo>
                      <a:pt x="1013" y="136"/>
                      <a:pt x="1011" y="134"/>
                      <a:pt x="1007" y="134"/>
                    </a:cubicBezTo>
                    <a:close/>
                    <a:moveTo>
                      <a:pt x="1021" y="94"/>
                    </a:moveTo>
                    <a:cubicBezTo>
                      <a:pt x="1017" y="94"/>
                      <a:pt x="1015" y="96"/>
                      <a:pt x="1015" y="100"/>
                    </a:cubicBezTo>
                    <a:cubicBezTo>
                      <a:pt x="1015" y="103"/>
                      <a:pt x="1017" y="106"/>
                      <a:pt x="1021" y="106"/>
                    </a:cubicBezTo>
                    <a:cubicBezTo>
                      <a:pt x="1024" y="106"/>
                      <a:pt x="1027" y="103"/>
                      <a:pt x="1027" y="100"/>
                    </a:cubicBezTo>
                    <a:cubicBezTo>
                      <a:pt x="1027" y="96"/>
                      <a:pt x="1024" y="94"/>
                      <a:pt x="1021" y="94"/>
                    </a:cubicBezTo>
                    <a:close/>
                    <a:moveTo>
                      <a:pt x="1021" y="107"/>
                    </a:moveTo>
                    <a:cubicBezTo>
                      <a:pt x="1017" y="107"/>
                      <a:pt x="1015" y="110"/>
                      <a:pt x="1015" y="113"/>
                    </a:cubicBezTo>
                    <a:cubicBezTo>
                      <a:pt x="1015" y="116"/>
                      <a:pt x="1017" y="119"/>
                      <a:pt x="1021" y="119"/>
                    </a:cubicBezTo>
                    <a:cubicBezTo>
                      <a:pt x="1024" y="119"/>
                      <a:pt x="1027" y="116"/>
                      <a:pt x="1027" y="113"/>
                    </a:cubicBezTo>
                    <a:cubicBezTo>
                      <a:pt x="1027" y="110"/>
                      <a:pt x="1024" y="107"/>
                      <a:pt x="1021" y="107"/>
                    </a:cubicBezTo>
                    <a:close/>
                    <a:moveTo>
                      <a:pt x="1021" y="120"/>
                    </a:moveTo>
                    <a:cubicBezTo>
                      <a:pt x="1017" y="120"/>
                      <a:pt x="1015" y="123"/>
                      <a:pt x="1015" y="126"/>
                    </a:cubicBezTo>
                    <a:cubicBezTo>
                      <a:pt x="1015" y="130"/>
                      <a:pt x="1017" y="132"/>
                      <a:pt x="1021" y="132"/>
                    </a:cubicBezTo>
                    <a:cubicBezTo>
                      <a:pt x="1024" y="132"/>
                      <a:pt x="1027" y="130"/>
                      <a:pt x="1027" y="126"/>
                    </a:cubicBezTo>
                    <a:cubicBezTo>
                      <a:pt x="1027" y="123"/>
                      <a:pt x="1024" y="120"/>
                      <a:pt x="1021" y="120"/>
                    </a:cubicBezTo>
                    <a:close/>
                    <a:moveTo>
                      <a:pt x="1021" y="134"/>
                    </a:moveTo>
                    <a:cubicBezTo>
                      <a:pt x="1017" y="134"/>
                      <a:pt x="1015" y="136"/>
                      <a:pt x="1015" y="140"/>
                    </a:cubicBezTo>
                    <a:cubicBezTo>
                      <a:pt x="1015" y="143"/>
                      <a:pt x="1017" y="146"/>
                      <a:pt x="1021" y="146"/>
                    </a:cubicBezTo>
                    <a:cubicBezTo>
                      <a:pt x="1024" y="146"/>
                      <a:pt x="1027" y="143"/>
                      <a:pt x="1027" y="140"/>
                    </a:cubicBezTo>
                    <a:cubicBezTo>
                      <a:pt x="1027" y="136"/>
                      <a:pt x="1024" y="134"/>
                      <a:pt x="1021" y="134"/>
                    </a:cubicBezTo>
                    <a:close/>
                    <a:moveTo>
                      <a:pt x="1007" y="147"/>
                    </a:moveTo>
                    <a:cubicBezTo>
                      <a:pt x="1004" y="147"/>
                      <a:pt x="1001" y="150"/>
                      <a:pt x="1001" y="153"/>
                    </a:cubicBezTo>
                    <a:cubicBezTo>
                      <a:pt x="1001" y="156"/>
                      <a:pt x="1004" y="159"/>
                      <a:pt x="1007" y="159"/>
                    </a:cubicBezTo>
                    <a:cubicBezTo>
                      <a:pt x="1011" y="159"/>
                      <a:pt x="1013" y="156"/>
                      <a:pt x="1013" y="153"/>
                    </a:cubicBezTo>
                    <a:cubicBezTo>
                      <a:pt x="1013" y="150"/>
                      <a:pt x="1011" y="147"/>
                      <a:pt x="1007" y="147"/>
                    </a:cubicBezTo>
                    <a:close/>
                    <a:moveTo>
                      <a:pt x="1007" y="160"/>
                    </a:moveTo>
                    <a:cubicBezTo>
                      <a:pt x="1004" y="160"/>
                      <a:pt x="1001" y="163"/>
                      <a:pt x="1001" y="166"/>
                    </a:cubicBezTo>
                    <a:cubicBezTo>
                      <a:pt x="1001" y="170"/>
                      <a:pt x="1004" y="172"/>
                      <a:pt x="1007" y="172"/>
                    </a:cubicBezTo>
                    <a:cubicBezTo>
                      <a:pt x="1011" y="172"/>
                      <a:pt x="1013" y="170"/>
                      <a:pt x="1013" y="166"/>
                    </a:cubicBezTo>
                    <a:cubicBezTo>
                      <a:pt x="1013" y="163"/>
                      <a:pt x="1011" y="160"/>
                      <a:pt x="1007" y="160"/>
                    </a:cubicBezTo>
                    <a:close/>
                    <a:moveTo>
                      <a:pt x="1007" y="174"/>
                    </a:moveTo>
                    <a:cubicBezTo>
                      <a:pt x="1004" y="174"/>
                      <a:pt x="1001" y="176"/>
                      <a:pt x="1001" y="180"/>
                    </a:cubicBezTo>
                    <a:cubicBezTo>
                      <a:pt x="1001" y="183"/>
                      <a:pt x="1004" y="186"/>
                      <a:pt x="1007" y="186"/>
                    </a:cubicBezTo>
                    <a:cubicBezTo>
                      <a:pt x="1011" y="186"/>
                      <a:pt x="1013" y="183"/>
                      <a:pt x="1013" y="180"/>
                    </a:cubicBezTo>
                    <a:cubicBezTo>
                      <a:pt x="1013" y="176"/>
                      <a:pt x="1011" y="174"/>
                      <a:pt x="1007" y="174"/>
                    </a:cubicBezTo>
                    <a:close/>
                    <a:moveTo>
                      <a:pt x="1007" y="187"/>
                    </a:moveTo>
                    <a:cubicBezTo>
                      <a:pt x="1004" y="187"/>
                      <a:pt x="1001" y="190"/>
                      <a:pt x="1001" y="193"/>
                    </a:cubicBezTo>
                    <a:cubicBezTo>
                      <a:pt x="1001" y="196"/>
                      <a:pt x="1004" y="199"/>
                      <a:pt x="1007" y="199"/>
                    </a:cubicBezTo>
                    <a:cubicBezTo>
                      <a:pt x="1011" y="199"/>
                      <a:pt x="1013" y="196"/>
                      <a:pt x="1013" y="193"/>
                    </a:cubicBezTo>
                    <a:cubicBezTo>
                      <a:pt x="1013" y="190"/>
                      <a:pt x="1011" y="187"/>
                      <a:pt x="1007" y="187"/>
                    </a:cubicBezTo>
                    <a:close/>
                    <a:moveTo>
                      <a:pt x="1021" y="147"/>
                    </a:moveTo>
                    <a:cubicBezTo>
                      <a:pt x="1017" y="147"/>
                      <a:pt x="1015" y="150"/>
                      <a:pt x="1015" y="153"/>
                    </a:cubicBezTo>
                    <a:cubicBezTo>
                      <a:pt x="1015" y="156"/>
                      <a:pt x="1017" y="159"/>
                      <a:pt x="1021" y="159"/>
                    </a:cubicBezTo>
                    <a:cubicBezTo>
                      <a:pt x="1024" y="159"/>
                      <a:pt x="1027" y="156"/>
                      <a:pt x="1027" y="153"/>
                    </a:cubicBezTo>
                    <a:cubicBezTo>
                      <a:pt x="1027" y="150"/>
                      <a:pt x="1024" y="147"/>
                      <a:pt x="1021" y="147"/>
                    </a:cubicBezTo>
                    <a:close/>
                    <a:moveTo>
                      <a:pt x="1021" y="160"/>
                    </a:moveTo>
                    <a:cubicBezTo>
                      <a:pt x="1017" y="160"/>
                      <a:pt x="1015" y="163"/>
                      <a:pt x="1015" y="166"/>
                    </a:cubicBezTo>
                    <a:cubicBezTo>
                      <a:pt x="1015" y="170"/>
                      <a:pt x="1017" y="172"/>
                      <a:pt x="1021" y="172"/>
                    </a:cubicBezTo>
                    <a:cubicBezTo>
                      <a:pt x="1024" y="172"/>
                      <a:pt x="1027" y="170"/>
                      <a:pt x="1027" y="166"/>
                    </a:cubicBezTo>
                    <a:cubicBezTo>
                      <a:pt x="1027" y="163"/>
                      <a:pt x="1024" y="160"/>
                      <a:pt x="1021" y="160"/>
                    </a:cubicBezTo>
                    <a:close/>
                    <a:moveTo>
                      <a:pt x="1021" y="174"/>
                    </a:moveTo>
                    <a:cubicBezTo>
                      <a:pt x="1017" y="174"/>
                      <a:pt x="1015" y="176"/>
                      <a:pt x="1015" y="180"/>
                    </a:cubicBezTo>
                    <a:cubicBezTo>
                      <a:pt x="1015" y="183"/>
                      <a:pt x="1017" y="186"/>
                      <a:pt x="1021" y="186"/>
                    </a:cubicBezTo>
                    <a:cubicBezTo>
                      <a:pt x="1024" y="186"/>
                      <a:pt x="1027" y="183"/>
                      <a:pt x="1027" y="180"/>
                    </a:cubicBezTo>
                    <a:cubicBezTo>
                      <a:pt x="1027" y="176"/>
                      <a:pt x="1024" y="174"/>
                      <a:pt x="1021" y="174"/>
                    </a:cubicBezTo>
                    <a:close/>
                    <a:moveTo>
                      <a:pt x="1021" y="187"/>
                    </a:moveTo>
                    <a:cubicBezTo>
                      <a:pt x="1017" y="187"/>
                      <a:pt x="1015" y="190"/>
                      <a:pt x="1015" y="193"/>
                    </a:cubicBezTo>
                    <a:cubicBezTo>
                      <a:pt x="1015" y="196"/>
                      <a:pt x="1017" y="199"/>
                      <a:pt x="1021" y="199"/>
                    </a:cubicBezTo>
                    <a:cubicBezTo>
                      <a:pt x="1024" y="199"/>
                      <a:pt x="1027" y="196"/>
                      <a:pt x="1027" y="193"/>
                    </a:cubicBezTo>
                    <a:cubicBezTo>
                      <a:pt x="1027" y="190"/>
                      <a:pt x="1024" y="187"/>
                      <a:pt x="1021" y="187"/>
                    </a:cubicBezTo>
                    <a:close/>
                    <a:moveTo>
                      <a:pt x="1007" y="200"/>
                    </a:moveTo>
                    <a:cubicBezTo>
                      <a:pt x="1004" y="200"/>
                      <a:pt x="1001" y="203"/>
                      <a:pt x="1001" y="206"/>
                    </a:cubicBezTo>
                    <a:cubicBezTo>
                      <a:pt x="1001" y="210"/>
                      <a:pt x="1004" y="212"/>
                      <a:pt x="1007" y="212"/>
                    </a:cubicBezTo>
                    <a:cubicBezTo>
                      <a:pt x="1011" y="212"/>
                      <a:pt x="1013" y="210"/>
                      <a:pt x="1013" y="206"/>
                    </a:cubicBezTo>
                    <a:cubicBezTo>
                      <a:pt x="1013" y="203"/>
                      <a:pt x="1011" y="200"/>
                      <a:pt x="1007" y="200"/>
                    </a:cubicBezTo>
                    <a:close/>
                    <a:moveTo>
                      <a:pt x="1007" y="214"/>
                    </a:moveTo>
                    <a:cubicBezTo>
                      <a:pt x="1004" y="214"/>
                      <a:pt x="1001" y="217"/>
                      <a:pt x="1001" y="220"/>
                    </a:cubicBezTo>
                    <a:cubicBezTo>
                      <a:pt x="1001" y="223"/>
                      <a:pt x="1004" y="226"/>
                      <a:pt x="1007" y="226"/>
                    </a:cubicBezTo>
                    <a:cubicBezTo>
                      <a:pt x="1011" y="226"/>
                      <a:pt x="1013" y="223"/>
                      <a:pt x="1013" y="220"/>
                    </a:cubicBezTo>
                    <a:cubicBezTo>
                      <a:pt x="1013" y="217"/>
                      <a:pt x="1011" y="214"/>
                      <a:pt x="1007" y="214"/>
                    </a:cubicBezTo>
                    <a:close/>
                    <a:moveTo>
                      <a:pt x="1007" y="227"/>
                    </a:moveTo>
                    <a:cubicBezTo>
                      <a:pt x="1004" y="227"/>
                      <a:pt x="1001" y="230"/>
                      <a:pt x="1001" y="233"/>
                    </a:cubicBezTo>
                    <a:cubicBezTo>
                      <a:pt x="1001" y="237"/>
                      <a:pt x="1004" y="239"/>
                      <a:pt x="1007" y="239"/>
                    </a:cubicBezTo>
                    <a:cubicBezTo>
                      <a:pt x="1011" y="239"/>
                      <a:pt x="1013" y="237"/>
                      <a:pt x="1013" y="233"/>
                    </a:cubicBezTo>
                    <a:cubicBezTo>
                      <a:pt x="1013" y="230"/>
                      <a:pt x="1011" y="227"/>
                      <a:pt x="1007" y="227"/>
                    </a:cubicBezTo>
                    <a:close/>
                    <a:moveTo>
                      <a:pt x="1007" y="241"/>
                    </a:moveTo>
                    <a:cubicBezTo>
                      <a:pt x="1004" y="241"/>
                      <a:pt x="1001" y="243"/>
                      <a:pt x="1001" y="247"/>
                    </a:cubicBezTo>
                    <a:cubicBezTo>
                      <a:pt x="1001" y="250"/>
                      <a:pt x="1004" y="253"/>
                      <a:pt x="1007" y="253"/>
                    </a:cubicBezTo>
                    <a:cubicBezTo>
                      <a:pt x="1011" y="253"/>
                      <a:pt x="1013" y="250"/>
                      <a:pt x="1013" y="247"/>
                    </a:cubicBezTo>
                    <a:cubicBezTo>
                      <a:pt x="1013" y="243"/>
                      <a:pt x="1011" y="241"/>
                      <a:pt x="1007" y="241"/>
                    </a:cubicBezTo>
                    <a:close/>
                    <a:moveTo>
                      <a:pt x="1021" y="200"/>
                    </a:moveTo>
                    <a:cubicBezTo>
                      <a:pt x="1017" y="200"/>
                      <a:pt x="1015" y="203"/>
                      <a:pt x="1015" y="206"/>
                    </a:cubicBezTo>
                    <a:cubicBezTo>
                      <a:pt x="1015" y="210"/>
                      <a:pt x="1017" y="212"/>
                      <a:pt x="1021" y="212"/>
                    </a:cubicBezTo>
                    <a:cubicBezTo>
                      <a:pt x="1024" y="212"/>
                      <a:pt x="1027" y="210"/>
                      <a:pt x="1027" y="206"/>
                    </a:cubicBezTo>
                    <a:cubicBezTo>
                      <a:pt x="1027" y="203"/>
                      <a:pt x="1024" y="200"/>
                      <a:pt x="1021" y="200"/>
                    </a:cubicBezTo>
                    <a:close/>
                    <a:moveTo>
                      <a:pt x="1021" y="214"/>
                    </a:moveTo>
                    <a:cubicBezTo>
                      <a:pt x="1017" y="214"/>
                      <a:pt x="1015" y="217"/>
                      <a:pt x="1015" y="220"/>
                    </a:cubicBezTo>
                    <a:cubicBezTo>
                      <a:pt x="1015" y="223"/>
                      <a:pt x="1017" y="226"/>
                      <a:pt x="1021" y="226"/>
                    </a:cubicBezTo>
                    <a:cubicBezTo>
                      <a:pt x="1024" y="226"/>
                      <a:pt x="1027" y="223"/>
                      <a:pt x="1027" y="220"/>
                    </a:cubicBezTo>
                    <a:cubicBezTo>
                      <a:pt x="1027" y="217"/>
                      <a:pt x="1024" y="214"/>
                      <a:pt x="1021" y="214"/>
                    </a:cubicBezTo>
                    <a:close/>
                    <a:moveTo>
                      <a:pt x="1021" y="227"/>
                    </a:moveTo>
                    <a:cubicBezTo>
                      <a:pt x="1017" y="227"/>
                      <a:pt x="1015" y="230"/>
                      <a:pt x="1015" y="233"/>
                    </a:cubicBezTo>
                    <a:cubicBezTo>
                      <a:pt x="1015" y="237"/>
                      <a:pt x="1017" y="239"/>
                      <a:pt x="1021" y="239"/>
                    </a:cubicBezTo>
                    <a:cubicBezTo>
                      <a:pt x="1024" y="239"/>
                      <a:pt x="1027" y="237"/>
                      <a:pt x="1027" y="233"/>
                    </a:cubicBezTo>
                    <a:cubicBezTo>
                      <a:pt x="1027" y="230"/>
                      <a:pt x="1024" y="227"/>
                      <a:pt x="1021" y="227"/>
                    </a:cubicBezTo>
                    <a:close/>
                    <a:moveTo>
                      <a:pt x="1021" y="241"/>
                    </a:moveTo>
                    <a:cubicBezTo>
                      <a:pt x="1017" y="241"/>
                      <a:pt x="1015" y="243"/>
                      <a:pt x="1015" y="247"/>
                    </a:cubicBezTo>
                    <a:cubicBezTo>
                      <a:pt x="1015" y="250"/>
                      <a:pt x="1017" y="253"/>
                      <a:pt x="1021" y="253"/>
                    </a:cubicBezTo>
                    <a:cubicBezTo>
                      <a:pt x="1024" y="253"/>
                      <a:pt x="1027" y="250"/>
                      <a:pt x="1027" y="247"/>
                    </a:cubicBezTo>
                    <a:cubicBezTo>
                      <a:pt x="1027" y="243"/>
                      <a:pt x="1024" y="241"/>
                      <a:pt x="1021" y="241"/>
                    </a:cubicBezTo>
                    <a:close/>
                    <a:moveTo>
                      <a:pt x="1007" y="254"/>
                    </a:moveTo>
                    <a:cubicBezTo>
                      <a:pt x="1004" y="254"/>
                      <a:pt x="1001" y="257"/>
                      <a:pt x="1001" y="260"/>
                    </a:cubicBezTo>
                    <a:cubicBezTo>
                      <a:pt x="1001" y="263"/>
                      <a:pt x="1004" y="266"/>
                      <a:pt x="1007" y="266"/>
                    </a:cubicBezTo>
                    <a:cubicBezTo>
                      <a:pt x="1011" y="266"/>
                      <a:pt x="1013" y="263"/>
                      <a:pt x="1013" y="260"/>
                    </a:cubicBezTo>
                    <a:cubicBezTo>
                      <a:pt x="1013" y="257"/>
                      <a:pt x="1011" y="254"/>
                      <a:pt x="1007" y="254"/>
                    </a:cubicBezTo>
                    <a:close/>
                    <a:moveTo>
                      <a:pt x="1007" y="267"/>
                    </a:moveTo>
                    <a:cubicBezTo>
                      <a:pt x="1004" y="267"/>
                      <a:pt x="1001" y="270"/>
                      <a:pt x="1001" y="273"/>
                    </a:cubicBezTo>
                    <a:cubicBezTo>
                      <a:pt x="1001" y="277"/>
                      <a:pt x="1004" y="279"/>
                      <a:pt x="1007" y="279"/>
                    </a:cubicBezTo>
                    <a:cubicBezTo>
                      <a:pt x="1011" y="279"/>
                      <a:pt x="1013" y="277"/>
                      <a:pt x="1013" y="273"/>
                    </a:cubicBezTo>
                    <a:cubicBezTo>
                      <a:pt x="1013" y="270"/>
                      <a:pt x="1011" y="267"/>
                      <a:pt x="1007" y="267"/>
                    </a:cubicBezTo>
                    <a:close/>
                    <a:moveTo>
                      <a:pt x="1007" y="281"/>
                    </a:moveTo>
                    <a:cubicBezTo>
                      <a:pt x="1004" y="281"/>
                      <a:pt x="1001" y="283"/>
                      <a:pt x="1001" y="287"/>
                    </a:cubicBezTo>
                    <a:cubicBezTo>
                      <a:pt x="1001" y="290"/>
                      <a:pt x="1004" y="293"/>
                      <a:pt x="1007" y="293"/>
                    </a:cubicBezTo>
                    <a:cubicBezTo>
                      <a:pt x="1011" y="293"/>
                      <a:pt x="1013" y="290"/>
                      <a:pt x="1013" y="287"/>
                    </a:cubicBezTo>
                    <a:cubicBezTo>
                      <a:pt x="1013" y="283"/>
                      <a:pt x="1011" y="281"/>
                      <a:pt x="1007" y="281"/>
                    </a:cubicBezTo>
                    <a:close/>
                    <a:moveTo>
                      <a:pt x="1007" y="294"/>
                    </a:moveTo>
                    <a:cubicBezTo>
                      <a:pt x="1004" y="294"/>
                      <a:pt x="1001" y="297"/>
                      <a:pt x="1001" y="300"/>
                    </a:cubicBezTo>
                    <a:cubicBezTo>
                      <a:pt x="1001" y="303"/>
                      <a:pt x="1004" y="306"/>
                      <a:pt x="1007" y="306"/>
                    </a:cubicBezTo>
                    <a:cubicBezTo>
                      <a:pt x="1011" y="306"/>
                      <a:pt x="1013" y="303"/>
                      <a:pt x="1013" y="300"/>
                    </a:cubicBezTo>
                    <a:cubicBezTo>
                      <a:pt x="1013" y="297"/>
                      <a:pt x="1011" y="294"/>
                      <a:pt x="1007" y="294"/>
                    </a:cubicBezTo>
                    <a:close/>
                    <a:moveTo>
                      <a:pt x="1021" y="254"/>
                    </a:moveTo>
                    <a:cubicBezTo>
                      <a:pt x="1017" y="254"/>
                      <a:pt x="1015" y="257"/>
                      <a:pt x="1015" y="260"/>
                    </a:cubicBezTo>
                    <a:cubicBezTo>
                      <a:pt x="1015" y="263"/>
                      <a:pt x="1017" y="266"/>
                      <a:pt x="1021" y="266"/>
                    </a:cubicBezTo>
                    <a:cubicBezTo>
                      <a:pt x="1024" y="266"/>
                      <a:pt x="1027" y="263"/>
                      <a:pt x="1027" y="260"/>
                    </a:cubicBezTo>
                    <a:cubicBezTo>
                      <a:pt x="1027" y="257"/>
                      <a:pt x="1024" y="254"/>
                      <a:pt x="1021" y="254"/>
                    </a:cubicBezTo>
                    <a:close/>
                    <a:moveTo>
                      <a:pt x="1021" y="267"/>
                    </a:moveTo>
                    <a:cubicBezTo>
                      <a:pt x="1017" y="267"/>
                      <a:pt x="1015" y="270"/>
                      <a:pt x="1015" y="273"/>
                    </a:cubicBezTo>
                    <a:cubicBezTo>
                      <a:pt x="1015" y="277"/>
                      <a:pt x="1017" y="279"/>
                      <a:pt x="1021" y="279"/>
                    </a:cubicBezTo>
                    <a:cubicBezTo>
                      <a:pt x="1024" y="279"/>
                      <a:pt x="1027" y="277"/>
                      <a:pt x="1027" y="273"/>
                    </a:cubicBezTo>
                    <a:cubicBezTo>
                      <a:pt x="1027" y="270"/>
                      <a:pt x="1024" y="267"/>
                      <a:pt x="1021" y="267"/>
                    </a:cubicBezTo>
                    <a:close/>
                    <a:moveTo>
                      <a:pt x="1021" y="281"/>
                    </a:moveTo>
                    <a:cubicBezTo>
                      <a:pt x="1017" y="281"/>
                      <a:pt x="1015" y="283"/>
                      <a:pt x="1015" y="287"/>
                    </a:cubicBezTo>
                    <a:cubicBezTo>
                      <a:pt x="1015" y="290"/>
                      <a:pt x="1017" y="293"/>
                      <a:pt x="1021" y="293"/>
                    </a:cubicBezTo>
                    <a:cubicBezTo>
                      <a:pt x="1024" y="293"/>
                      <a:pt x="1027" y="290"/>
                      <a:pt x="1027" y="287"/>
                    </a:cubicBezTo>
                    <a:cubicBezTo>
                      <a:pt x="1027" y="283"/>
                      <a:pt x="1024" y="281"/>
                      <a:pt x="1021" y="281"/>
                    </a:cubicBezTo>
                    <a:close/>
                    <a:moveTo>
                      <a:pt x="1021" y="294"/>
                    </a:moveTo>
                    <a:cubicBezTo>
                      <a:pt x="1017" y="294"/>
                      <a:pt x="1015" y="297"/>
                      <a:pt x="1015" y="300"/>
                    </a:cubicBezTo>
                    <a:cubicBezTo>
                      <a:pt x="1015" y="303"/>
                      <a:pt x="1017" y="306"/>
                      <a:pt x="1021" y="306"/>
                    </a:cubicBezTo>
                    <a:cubicBezTo>
                      <a:pt x="1024" y="306"/>
                      <a:pt x="1027" y="303"/>
                      <a:pt x="1027" y="300"/>
                    </a:cubicBezTo>
                    <a:cubicBezTo>
                      <a:pt x="1027" y="297"/>
                      <a:pt x="1024" y="294"/>
                      <a:pt x="1021" y="294"/>
                    </a:cubicBezTo>
                    <a:close/>
                    <a:moveTo>
                      <a:pt x="1007" y="307"/>
                    </a:moveTo>
                    <a:cubicBezTo>
                      <a:pt x="1004" y="307"/>
                      <a:pt x="1001" y="310"/>
                      <a:pt x="1001" y="313"/>
                    </a:cubicBezTo>
                    <a:cubicBezTo>
                      <a:pt x="1001" y="317"/>
                      <a:pt x="1004" y="319"/>
                      <a:pt x="1007" y="319"/>
                    </a:cubicBezTo>
                    <a:cubicBezTo>
                      <a:pt x="1011" y="319"/>
                      <a:pt x="1013" y="317"/>
                      <a:pt x="1013" y="313"/>
                    </a:cubicBezTo>
                    <a:cubicBezTo>
                      <a:pt x="1013" y="310"/>
                      <a:pt x="1011" y="307"/>
                      <a:pt x="1007" y="307"/>
                    </a:cubicBezTo>
                    <a:close/>
                    <a:moveTo>
                      <a:pt x="1007" y="334"/>
                    </a:moveTo>
                    <a:cubicBezTo>
                      <a:pt x="1004" y="334"/>
                      <a:pt x="1001" y="337"/>
                      <a:pt x="1001" y="340"/>
                    </a:cubicBezTo>
                    <a:cubicBezTo>
                      <a:pt x="1001" y="343"/>
                      <a:pt x="1004" y="346"/>
                      <a:pt x="1007" y="346"/>
                    </a:cubicBezTo>
                    <a:cubicBezTo>
                      <a:pt x="1011" y="346"/>
                      <a:pt x="1013" y="343"/>
                      <a:pt x="1013" y="340"/>
                    </a:cubicBezTo>
                    <a:cubicBezTo>
                      <a:pt x="1013" y="337"/>
                      <a:pt x="1011" y="334"/>
                      <a:pt x="1007" y="334"/>
                    </a:cubicBezTo>
                    <a:close/>
                    <a:moveTo>
                      <a:pt x="1007" y="347"/>
                    </a:moveTo>
                    <a:cubicBezTo>
                      <a:pt x="1004" y="347"/>
                      <a:pt x="1001" y="350"/>
                      <a:pt x="1001" y="353"/>
                    </a:cubicBezTo>
                    <a:cubicBezTo>
                      <a:pt x="1001" y="357"/>
                      <a:pt x="1004" y="359"/>
                      <a:pt x="1007" y="359"/>
                    </a:cubicBezTo>
                    <a:cubicBezTo>
                      <a:pt x="1011" y="359"/>
                      <a:pt x="1013" y="357"/>
                      <a:pt x="1013" y="353"/>
                    </a:cubicBezTo>
                    <a:cubicBezTo>
                      <a:pt x="1013" y="350"/>
                      <a:pt x="1011" y="347"/>
                      <a:pt x="1007" y="347"/>
                    </a:cubicBezTo>
                    <a:close/>
                    <a:moveTo>
                      <a:pt x="1021" y="307"/>
                    </a:moveTo>
                    <a:cubicBezTo>
                      <a:pt x="1017" y="307"/>
                      <a:pt x="1015" y="310"/>
                      <a:pt x="1015" y="313"/>
                    </a:cubicBezTo>
                    <a:cubicBezTo>
                      <a:pt x="1015" y="317"/>
                      <a:pt x="1017" y="319"/>
                      <a:pt x="1021" y="319"/>
                    </a:cubicBezTo>
                    <a:cubicBezTo>
                      <a:pt x="1024" y="319"/>
                      <a:pt x="1027" y="317"/>
                      <a:pt x="1027" y="313"/>
                    </a:cubicBezTo>
                    <a:cubicBezTo>
                      <a:pt x="1027" y="310"/>
                      <a:pt x="1024" y="307"/>
                      <a:pt x="1021" y="307"/>
                    </a:cubicBezTo>
                    <a:close/>
                    <a:moveTo>
                      <a:pt x="1021" y="321"/>
                    </a:moveTo>
                    <a:cubicBezTo>
                      <a:pt x="1017" y="321"/>
                      <a:pt x="1015" y="323"/>
                      <a:pt x="1015" y="327"/>
                    </a:cubicBezTo>
                    <a:cubicBezTo>
                      <a:pt x="1015" y="330"/>
                      <a:pt x="1017" y="333"/>
                      <a:pt x="1021" y="333"/>
                    </a:cubicBezTo>
                    <a:cubicBezTo>
                      <a:pt x="1024" y="333"/>
                      <a:pt x="1027" y="330"/>
                      <a:pt x="1027" y="327"/>
                    </a:cubicBezTo>
                    <a:cubicBezTo>
                      <a:pt x="1027" y="323"/>
                      <a:pt x="1024" y="321"/>
                      <a:pt x="1021" y="321"/>
                    </a:cubicBezTo>
                    <a:close/>
                    <a:moveTo>
                      <a:pt x="1021" y="334"/>
                    </a:moveTo>
                    <a:cubicBezTo>
                      <a:pt x="1017" y="334"/>
                      <a:pt x="1015" y="337"/>
                      <a:pt x="1015" y="340"/>
                    </a:cubicBezTo>
                    <a:cubicBezTo>
                      <a:pt x="1015" y="343"/>
                      <a:pt x="1017" y="346"/>
                      <a:pt x="1021" y="346"/>
                    </a:cubicBezTo>
                    <a:cubicBezTo>
                      <a:pt x="1024" y="346"/>
                      <a:pt x="1027" y="343"/>
                      <a:pt x="1027" y="340"/>
                    </a:cubicBezTo>
                    <a:cubicBezTo>
                      <a:pt x="1027" y="337"/>
                      <a:pt x="1024" y="334"/>
                      <a:pt x="1021" y="334"/>
                    </a:cubicBezTo>
                    <a:close/>
                    <a:moveTo>
                      <a:pt x="1021" y="347"/>
                    </a:moveTo>
                    <a:cubicBezTo>
                      <a:pt x="1017" y="347"/>
                      <a:pt x="1015" y="350"/>
                      <a:pt x="1015" y="353"/>
                    </a:cubicBezTo>
                    <a:cubicBezTo>
                      <a:pt x="1015" y="357"/>
                      <a:pt x="1017" y="359"/>
                      <a:pt x="1021" y="359"/>
                    </a:cubicBezTo>
                    <a:cubicBezTo>
                      <a:pt x="1024" y="359"/>
                      <a:pt x="1027" y="357"/>
                      <a:pt x="1027" y="353"/>
                    </a:cubicBezTo>
                    <a:cubicBezTo>
                      <a:pt x="1027" y="350"/>
                      <a:pt x="1024" y="347"/>
                      <a:pt x="1021" y="347"/>
                    </a:cubicBezTo>
                    <a:close/>
                    <a:moveTo>
                      <a:pt x="1007" y="361"/>
                    </a:moveTo>
                    <a:cubicBezTo>
                      <a:pt x="1004" y="361"/>
                      <a:pt x="1001" y="363"/>
                      <a:pt x="1001" y="367"/>
                    </a:cubicBezTo>
                    <a:cubicBezTo>
                      <a:pt x="1001" y="370"/>
                      <a:pt x="1004" y="373"/>
                      <a:pt x="1007" y="373"/>
                    </a:cubicBezTo>
                    <a:cubicBezTo>
                      <a:pt x="1011" y="373"/>
                      <a:pt x="1013" y="370"/>
                      <a:pt x="1013" y="367"/>
                    </a:cubicBezTo>
                    <a:cubicBezTo>
                      <a:pt x="1013" y="363"/>
                      <a:pt x="1011" y="361"/>
                      <a:pt x="1007" y="361"/>
                    </a:cubicBezTo>
                    <a:close/>
                    <a:moveTo>
                      <a:pt x="1007" y="374"/>
                    </a:moveTo>
                    <a:cubicBezTo>
                      <a:pt x="1004" y="374"/>
                      <a:pt x="1001" y="377"/>
                      <a:pt x="1001" y="380"/>
                    </a:cubicBezTo>
                    <a:cubicBezTo>
                      <a:pt x="1001" y="383"/>
                      <a:pt x="1004" y="386"/>
                      <a:pt x="1007" y="386"/>
                    </a:cubicBezTo>
                    <a:cubicBezTo>
                      <a:pt x="1011" y="386"/>
                      <a:pt x="1013" y="383"/>
                      <a:pt x="1013" y="380"/>
                    </a:cubicBezTo>
                    <a:cubicBezTo>
                      <a:pt x="1013" y="377"/>
                      <a:pt x="1011" y="374"/>
                      <a:pt x="1007" y="374"/>
                    </a:cubicBezTo>
                    <a:close/>
                    <a:moveTo>
                      <a:pt x="1007" y="387"/>
                    </a:moveTo>
                    <a:cubicBezTo>
                      <a:pt x="1004" y="387"/>
                      <a:pt x="1001" y="390"/>
                      <a:pt x="1001" y="393"/>
                    </a:cubicBezTo>
                    <a:cubicBezTo>
                      <a:pt x="1001" y="397"/>
                      <a:pt x="1004" y="399"/>
                      <a:pt x="1007" y="399"/>
                    </a:cubicBezTo>
                    <a:cubicBezTo>
                      <a:pt x="1011" y="399"/>
                      <a:pt x="1013" y="397"/>
                      <a:pt x="1013" y="393"/>
                    </a:cubicBezTo>
                    <a:cubicBezTo>
                      <a:pt x="1013" y="390"/>
                      <a:pt x="1011" y="387"/>
                      <a:pt x="1007" y="387"/>
                    </a:cubicBezTo>
                    <a:close/>
                    <a:moveTo>
                      <a:pt x="1007" y="401"/>
                    </a:moveTo>
                    <a:cubicBezTo>
                      <a:pt x="1004" y="401"/>
                      <a:pt x="1001" y="404"/>
                      <a:pt x="1001" y="407"/>
                    </a:cubicBezTo>
                    <a:cubicBezTo>
                      <a:pt x="1001" y="410"/>
                      <a:pt x="1004" y="413"/>
                      <a:pt x="1007" y="413"/>
                    </a:cubicBezTo>
                    <a:cubicBezTo>
                      <a:pt x="1011" y="413"/>
                      <a:pt x="1013" y="410"/>
                      <a:pt x="1013" y="407"/>
                    </a:cubicBezTo>
                    <a:cubicBezTo>
                      <a:pt x="1013" y="404"/>
                      <a:pt x="1011" y="401"/>
                      <a:pt x="1007" y="401"/>
                    </a:cubicBezTo>
                    <a:close/>
                    <a:moveTo>
                      <a:pt x="1021" y="361"/>
                    </a:moveTo>
                    <a:cubicBezTo>
                      <a:pt x="1017" y="361"/>
                      <a:pt x="1015" y="363"/>
                      <a:pt x="1015" y="367"/>
                    </a:cubicBezTo>
                    <a:cubicBezTo>
                      <a:pt x="1015" y="370"/>
                      <a:pt x="1017" y="373"/>
                      <a:pt x="1021" y="373"/>
                    </a:cubicBezTo>
                    <a:cubicBezTo>
                      <a:pt x="1024" y="373"/>
                      <a:pt x="1027" y="370"/>
                      <a:pt x="1027" y="367"/>
                    </a:cubicBezTo>
                    <a:cubicBezTo>
                      <a:pt x="1027" y="363"/>
                      <a:pt x="1024" y="361"/>
                      <a:pt x="1021" y="361"/>
                    </a:cubicBezTo>
                    <a:close/>
                    <a:moveTo>
                      <a:pt x="1021" y="374"/>
                    </a:moveTo>
                    <a:cubicBezTo>
                      <a:pt x="1017" y="374"/>
                      <a:pt x="1015" y="377"/>
                      <a:pt x="1015" y="380"/>
                    </a:cubicBezTo>
                    <a:cubicBezTo>
                      <a:pt x="1015" y="383"/>
                      <a:pt x="1017" y="386"/>
                      <a:pt x="1021" y="386"/>
                    </a:cubicBezTo>
                    <a:cubicBezTo>
                      <a:pt x="1024" y="386"/>
                      <a:pt x="1027" y="383"/>
                      <a:pt x="1027" y="380"/>
                    </a:cubicBezTo>
                    <a:cubicBezTo>
                      <a:pt x="1027" y="377"/>
                      <a:pt x="1024" y="374"/>
                      <a:pt x="1021" y="374"/>
                    </a:cubicBezTo>
                    <a:close/>
                    <a:moveTo>
                      <a:pt x="1021" y="387"/>
                    </a:moveTo>
                    <a:cubicBezTo>
                      <a:pt x="1017" y="387"/>
                      <a:pt x="1015" y="390"/>
                      <a:pt x="1015" y="393"/>
                    </a:cubicBezTo>
                    <a:cubicBezTo>
                      <a:pt x="1015" y="397"/>
                      <a:pt x="1017" y="399"/>
                      <a:pt x="1021" y="399"/>
                    </a:cubicBezTo>
                    <a:cubicBezTo>
                      <a:pt x="1024" y="399"/>
                      <a:pt x="1027" y="397"/>
                      <a:pt x="1027" y="393"/>
                    </a:cubicBezTo>
                    <a:cubicBezTo>
                      <a:pt x="1027" y="390"/>
                      <a:pt x="1024" y="387"/>
                      <a:pt x="1021" y="387"/>
                    </a:cubicBezTo>
                    <a:close/>
                    <a:moveTo>
                      <a:pt x="1007" y="468"/>
                    </a:moveTo>
                    <a:cubicBezTo>
                      <a:pt x="1004" y="468"/>
                      <a:pt x="1001" y="470"/>
                      <a:pt x="1001" y="474"/>
                    </a:cubicBezTo>
                    <a:cubicBezTo>
                      <a:pt x="1001" y="477"/>
                      <a:pt x="1004" y="480"/>
                      <a:pt x="1007" y="480"/>
                    </a:cubicBezTo>
                    <a:cubicBezTo>
                      <a:pt x="1011" y="480"/>
                      <a:pt x="1013" y="477"/>
                      <a:pt x="1013" y="474"/>
                    </a:cubicBezTo>
                    <a:cubicBezTo>
                      <a:pt x="1013" y="470"/>
                      <a:pt x="1011" y="468"/>
                      <a:pt x="1007" y="468"/>
                    </a:cubicBezTo>
                    <a:close/>
                    <a:moveTo>
                      <a:pt x="1021" y="481"/>
                    </a:moveTo>
                    <a:cubicBezTo>
                      <a:pt x="1017" y="481"/>
                      <a:pt x="1015" y="484"/>
                      <a:pt x="1015" y="487"/>
                    </a:cubicBezTo>
                    <a:cubicBezTo>
                      <a:pt x="1015" y="490"/>
                      <a:pt x="1017" y="493"/>
                      <a:pt x="1021" y="493"/>
                    </a:cubicBezTo>
                    <a:cubicBezTo>
                      <a:pt x="1024" y="493"/>
                      <a:pt x="1027" y="490"/>
                      <a:pt x="1027" y="487"/>
                    </a:cubicBezTo>
                    <a:cubicBezTo>
                      <a:pt x="1027" y="484"/>
                      <a:pt x="1024" y="481"/>
                      <a:pt x="1021" y="481"/>
                    </a:cubicBezTo>
                    <a:close/>
                    <a:moveTo>
                      <a:pt x="1021" y="494"/>
                    </a:moveTo>
                    <a:cubicBezTo>
                      <a:pt x="1017" y="494"/>
                      <a:pt x="1015" y="497"/>
                      <a:pt x="1015" y="500"/>
                    </a:cubicBezTo>
                    <a:cubicBezTo>
                      <a:pt x="1015" y="504"/>
                      <a:pt x="1017" y="506"/>
                      <a:pt x="1021" y="506"/>
                    </a:cubicBezTo>
                    <a:cubicBezTo>
                      <a:pt x="1024" y="506"/>
                      <a:pt x="1027" y="504"/>
                      <a:pt x="1027" y="500"/>
                    </a:cubicBezTo>
                    <a:cubicBezTo>
                      <a:pt x="1027" y="497"/>
                      <a:pt x="1024" y="494"/>
                      <a:pt x="1021" y="494"/>
                    </a:cubicBezTo>
                    <a:close/>
                    <a:moveTo>
                      <a:pt x="1021" y="508"/>
                    </a:moveTo>
                    <a:cubicBezTo>
                      <a:pt x="1017" y="508"/>
                      <a:pt x="1015" y="510"/>
                      <a:pt x="1015" y="514"/>
                    </a:cubicBezTo>
                    <a:cubicBezTo>
                      <a:pt x="1015" y="517"/>
                      <a:pt x="1017" y="520"/>
                      <a:pt x="1021" y="520"/>
                    </a:cubicBezTo>
                    <a:cubicBezTo>
                      <a:pt x="1024" y="520"/>
                      <a:pt x="1027" y="517"/>
                      <a:pt x="1027" y="514"/>
                    </a:cubicBezTo>
                    <a:cubicBezTo>
                      <a:pt x="1027" y="510"/>
                      <a:pt x="1024" y="508"/>
                      <a:pt x="1021" y="508"/>
                    </a:cubicBezTo>
                    <a:close/>
                    <a:moveTo>
                      <a:pt x="1034" y="13"/>
                    </a:moveTo>
                    <a:cubicBezTo>
                      <a:pt x="1031" y="13"/>
                      <a:pt x="1028" y="16"/>
                      <a:pt x="1028" y="19"/>
                    </a:cubicBezTo>
                    <a:cubicBezTo>
                      <a:pt x="1028" y="23"/>
                      <a:pt x="1031" y="25"/>
                      <a:pt x="1034" y="25"/>
                    </a:cubicBezTo>
                    <a:cubicBezTo>
                      <a:pt x="1037" y="25"/>
                      <a:pt x="1040" y="23"/>
                      <a:pt x="1040" y="19"/>
                    </a:cubicBezTo>
                    <a:cubicBezTo>
                      <a:pt x="1040" y="16"/>
                      <a:pt x="1037" y="13"/>
                      <a:pt x="1034" y="13"/>
                    </a:cubicBezTo>
                    <a:close/>
                    <a:moveTo>
                      <a:pt x="1047" y="13"/>
                    </a:moveTo>
                    <a:cubicBezTo>
                      <a:pt x="1044" y="13"/>
                      <a:pt x="1041" y="16"/>
                      <a:pt x="1041" y="19"/>
                    </a:cubicBezTo>
                    <a:cubicBezTo>
                      <a:pt x="1041" y="23"/>
                      <a:pt x="1044" y="25"/>
                      <a:pt x="1047" y="25"/>
                    </a:cubicBezTo>
                    <a:cubicBezTo>
                      <a:pt x="1051" y="25"/>
                      <a:pt x="1053" y="23"/>
                      <a:pt x="1053" y="19"/>
                    </a:cubicBezTo>
                    <a:cubicBezTo>
                      <a:pt x="1053" y="16"/>
                      <a:pt x="1051" y="13"/>
                      <a:pt x="1047" y="13"/>
                    </a:cubicBezTo>
                    <a:close/>
                    <a:moveTo>
                      <a:pt x="1034" y="80"/>
                    </a:moveTo>
                    <a:cubicBezTo>
                      <a:pt x="1031" y="80"/>
                      <a:pt x="1028" y="83"/>
                      <a:pt x="1028" y="86"/>
                    </a:cubicBezTo>
                    <a:cubicBezTo>
                      <a:pt x="1028" y="90"/>
                      <a:pt x="1031" y="92"/>
                      <a:pt x="1034" y="92"/>
                    </a:cubicBezTo>
                    <a:cubicBezTo>
                      <a:pt x="1037" y="92"/>
                      <a:pt x="1040" y="90"/>
                      <a:pt x="1040" y="86"/>
                    </a:cubicBezTo>
                    <a:cubicBezTo>
                      <a:pt x="1040" y="83"/>
                      <a:pt x="1037" y="80"/>
                      <a:pt x="1034" y="80"/>
                    </a:cubicBezTo>
                    <a:close/>
                    <a:moveTo>
                      <a:pt x="1047" y="80"/>
                    </a:moveTo>
                    <a:cubicBezTo>
                      <a:pt x="1044" y="80"/>
                      <a:pt x="1041" y="83"/>
                      <a:pt x="1041" y="86"/>
                    </a:cubicBezTo>
                    <a:cubicBezTo>
                      <a:pt x="1041" y="90"/>
                      <a:pt x="1044" y="92"/>
                      <a:pt x="1047" y="92"/>
                    </a:cubicBezTo>
                    <a:cubicBezTo>
                      <a:pt x="1051" y="92"/>
                      <a:pt x="1053" y="90"/>
                      <a:pt x="1053" y="86"/>
                    </a:cubicBezTo>
                    <a:cubicBezTo>
                      <a:pt x="1053" y="83"/>
                      <a:pt x="1051" y="80"/>
                      <a:pt x="1047" y="80"/>
                    </a:cubicBezTo>
                    <a:close/>
                    <a:moveTo>
                      <a:pt x="1034" y="94"/>
                    </a:moveTo>
                    <a:cubicBezTo>
                      <a:pt x="1031" y="94"/>
                      <a:pt x="1028" y="96"/>
                      <a:pt x="1028" y="100"/>
                    </a:cubicBezTo>
                    <a:cubicBezTo>
                      <a:pt x="1028" y="103"/>
                      <a:pt x="1031" y="106"/>
                      <a:pt x="1034" y="106"/>
                    </a:cubicBezTo>
                    <a:cubicBezTo>
                      <a:pt x="1037" y="106"/>
                      <a:pt x="1040" y="103"/>
                      <a:pt x="1040" y="100"/>
                    </a:cubicBezTo>
                    <a:cubicBezTo>
                      <a:pt x="1040" y="96"/>
                      <a:pt x="1037" y="94"/>
                      <a:pt x="1034" y="94"/>
                    </a:cubicBezTo>
                    <a:close/>
                    <a:moveTo>
                      <a:pt x="1034" y="107"/>
                    </a:moveTo>
                    <a:cubicBezTo>
                      <a:pt x="1031" y="107"/>
                      <a:pt x="1028" y="110"/>
                      <a:pt x="1028" y="113"/>
                    </a:cubicBezTo>
                    <a:cubicBezTo>
                      <a:pt x="1028" y="116"/>
                      <a:pt x="1031" y="119"/>
                      <a:pt x="1034" y="119"/>
                    </a:cubicBezTo>
                    <a:cubicBezTo>
                      <a:pt x="1037" y="119"/>
                      <a:pt x="1040" y="116"/>
                      <a:pt x="1040" y="113"/>
                    </a:cubicBezTo>
                    <a:cubicBezTo>
                      <a:pt x="1040" y="110"/>
                      <a:pt x="1037" y="107"/>
                      <a:pt x="1034" y="107"/>
                    </a:cubicBezTo>
                    <a:close/>
                    <a:moveTo>
                      <a:pt x="1034" y="120"/>
                    </a:moveTo>
                    <a:cubicBezTo>
                      <a:pt x="1031" y="120"/>
                      <a:pt x="1028" y="123"/>
                      <a:pt x="1028" y="126"/>
                    </a:cubicBezTo>
                    <a:cubicBezTo>
                      <a:pt x="1028" y="130"/>
                      <a:pt x="1031" y="132"/>
                      <a:pt x="1034" y="132"/>
                    </a:cubicBezTo>
                    <a:cubicBezTo>
                      <a:pt x="1037" y="132"/>
                      <a:pt x="1040" y="130"/>
                      <a:pt x="1040" y="126"/>
                    </a:cubicBezTo>
                    <a:cubicBezTo>
                      <a:pt x="1040" y="123"/>
                      <a:pt x="1037" y="120"/>
                      <a:pt x="1034" y="120"/>
                    </a:cubicBezTo>
                    <a:close/>
                    <a:moveTo>
                      <a:pt x="1034" y="134"/>
                    </a:moveTo>
                    <a:cubicBezTo>
                      <a:pt x="1031" y="134"/>
                      <a:pt x="1028" y="136"/>
                      <a:pt x="1028" y="140"/>
                    </a:cubicBezTo>
                    <a:cubicBezTo>
                      <a:pt x="1028" y="143"/>
                      <a:pt x="1031" y="146"/>
                      <a:pt x="1034" y="146"/>
                    </a:cubicBezTo>
                    <a:cubicBezTo>
                      <a:pt x="1037" y="146"/>
                      <a:pt x="1040" y="143"/>
                      <a:pt x="1040" y="140"/>
                    </a:cubicBezTo>
                    <a:cubicBezTo>
                      <a:pt x="1040" y="136"/>
                      <a:pt x="1037" y="134"/>
                      <a:pt x="1034" y="134"/>
                    </a:cubicBezTo>
                    <a:close/>
                    <a:moveTo>
                      <a:pt x="1047" y="94"/>
                    </a:moveTo>
                    <a:cubicBezTo>
                      <a:pt x="1044" y="94"/>
                      <a:pt x="1041" y="96"/>
                      <a:pt x="1041" y="100"/>
                    </a:cubicBezTo>
                    <a:cubicBezTo>
                      <a:pt x="1041" y="103"/>
                      <a:pt x="1044" y="106"/>
                      <a:pt x="1047" y="106"/>
                    </a:cubicBezTo>
                    <a:cubicBezTo>
                      <a:pt x="1051" y="106"/>
                      <a:pt x="1053" y="103"/>
                      <a:pt x="1053" y="100"/>
                    </a:cubicBezTo>
                    <a:cubicBezTo>
                      <a:pt x="1053" y="96"/>
                      <a:pt x="1051" y="94"/>
                      <a:pt x="1047" y="94"/>
                    </a:cubicBezTo>
                    <a:close/>
                    <a:moveTo>
                      <a:pt x="1047" y="107"/>
                    </a:moveTo>
                    <a:cubicBezTo>
                      <a:pt x="1044" y="107"/>
                      <a:pt x="1041" y="110"/>
                      <a:pt x="1041" y="113"/>
                    </a:cubicBezTo>
                    <a:cubicBezTo>
                      <a:pt x="1041" y="116"/>
                      <a:pt x="1044" y="119"/>
                      <a:pt x="1047" y="119"/>
                    </a:cubicBezTo>
                    <a:cubicBezTo>
                      <a:pt x="1051" y="119"/>
                      <a:pt x="1053" y="116"/>
                      <a:pt x="1053" y="113"/>
                    </a:cubicBezTo>
                    <a:cubicBezTo>
                      <a:pt x="1053" y="110"/>
                      <a:pt x="1051" y="107"/>
                      <a:pt x="1047" y="107"/>
                    </a:cubicBezTo>
                    <a:close/>
                    <a:moveTo>
                      <a:pt x="1047" y="120"/>
                    </a:moveTo>
                    <a:cubicBezTo>
                      <a:pt x="1044" y="120"/>
                      <a:pt x="1041" y="123"/>
                      <a:pt x="1041" y="126"/>
                    </a:cubicBezTo>
                    <a:cubicBezTo>
                      <a:pt x="1041" y="130"/>
                      <a:pt x="1044" y="132"/>
                      <a:pt x="1047" y="132"/>
                    </a:cubicBezTo>
                    <a:cubicBezTo>
                      <a:pt x="1051" y="132"/>
                      <a:pt x="1053" y="130"/>
                      <a:pt x="1053" y="126"/>
                    </a:cubicBezTo>
                    <a:cubicBezTo>
                      <a:pt x="1053" y="123"/>
                      <a:pt x="1051" y="120"/>
                      <a:pt x="1047" y="120"/>
                    </a:cubicBezTo>
                    <a:close/>
                    <a:moveTo>
                      <a:pt x="1047" y="134"/>
                    </a:moveTo>
                    <a:cubicBezTo>
                      <a:pt x="1044" y="134"/>
                      <a:pt x="1041" y="136"/>
                      <a:pt x="1041" y="140"/>
                    </a:cubicBezTo>
                    <a:cubicBezTo>
                      <a:pt x="1041" y="143"/>
                      <a:pt x="1044" y="146"/>
                      <a:pt x="1047" y="146"/>
                    </a:cubicBezTo>
                    <a:cubicBezTo>
                      <a:pt x="1051" y="146"/>
                      <a:pt x="1053" y="143"/>
                      <a:pt x="1053" y="140"/>
                    </a:cubicBezTo>
                    <a:cubicBezTo>
                      <a:pt x="1053" y="136"/>
                      <a:pt x="1051" y="134"/>
                      <a:pt x="1047" y="134"/>
                    </a:cubicBezTo>
                    <a:close/>
                    <a:moveTo>
                      <a:pt x="1034" y="147"/>
                    </a:moveTo>
                    <a:cubicBezTo>
                      <a:pt x="1031" y="147"/>
                      <a:pt x="1028" y="150"/>
                      <a:pt x="1028" y="153"/>
                    </a:cubicBezTo>
                    <a:cubicBezTo>
                      <a:pt x="1028" y="156"/>
                      <a:pt x="1031" y="159"/>
                      <a:pt x="1034" y="159"/>
                    </a:cubicBezTo>
                    <a:cubicBezTo>
                      <a:pt x="1037" y="159"/>
                      <a:pt x="1040" y="156"/>
                      <a:pt x="1040" y="153"/>
                    </a:cubicBezTo>
                    <a:cubicBezTo>
                      <a:pt x="1040" y="150"/>
                      <a:pt x="1037" y="147"/>
                      <a:pt x="1034" y="147"/>
                    </a:cubicBezTo>
                    <a:close/>
                    <a:moveTo>
                      <a:pt x="1034" y="160"/>
                    </a:moveTo>
                    <a:cubicBezTo>
                      <a:pt x="1031" y="160"/>
                      <a:pt x="1028" y="163"/>
                      <a:pt x="1028" y="166"/>
                    </a:cubicBezTo>
                    <a:cubicBezTo>
                      <a:pt x="1028" y="170"/>
                      <a:pt x="1031" y="172"/>
                      <a:pt x="1034" y="172"/>
                    </a:cubicBezTo>
                    <a:cubicBezTo>
                      <a:pt x="1037" y="172"/>
                      <a:pt x="1040" y="170"/>
                      <a:pt x="1040" y="166"/>
                    </a:cubicBezTo>
                    <a:cubicBezTo>
                      <a:pt x="1040" y="163"/>
                      <a:pt x="1037" y="160"/>
                      <a:pt x="1034" y="160"/>
                    </a:cubicBezTo>
                    <a:close/>
                    <a:moveTo>
                      <a:pt x="1034" y="174"/>
                    </a:moveTo>
                    <a:cubicBezTo>
                      <a:pt x="1031" y="174"/>
                      <a:pt x="1028" y="176"/>
                      <a:pt x="1028" y="180"/>
                    </a:cubicBezTo>
                    <a:cubicBezTo>
                      <a:pt x="1028" y="183"/>
                      <a:pt x="1031" y="186"/>
                      <a:pt x="1034" y="186"/>
                    </a:cubicBezTo>
                    <a:cubicBezTo>
                      <a:pt x="1037" y="186"/>
                      <a:pt x="1040" y="183"/>
                      <a:pt x="1040" y="180"/>
                    </a:cubicBezTo>
                    <a:cubicBezTo>
                      <a:pt x="1040" y="176"/>
                      <a:pt x="1037" y="174"/>
                      <a:pt x="1034" y="174"/>
                    </a:cubicBezTo>
                    <a:close/>
                    <a:moveTo>
                      <a:pt x="1034" y="187"/>
                    </a:moveTo>
                    <a:cubicBezTo>
                      <a:pt x="1031" y="187"/>
                      <a:pt x="1028" y="190"/>
                      <a:pt x="1028" y="193"/>
                    </a:cubicBezTo>
                    <a:cubicBezTo>
                      <a:pt x="1028" y="196"/>
                      <a:pt x="1031" y="199"/>
                      <a:pt x="1034" y="199"/>
                    </a:cubicBezTo>
                    <a:cubicBezTo>
                      <a:pt x="1037" y="199"/>
                      <a:pt x="1040" y="196"/>
                      <a:pt x="1040" y="193"/>
                    </a:cubicBezTo>
                    <a:cubicBezTo>
                      <a:pt x="1040" y="190"/>
                      <a:pt x="1037" y="187"/>
                      <a:pt x="1034" y="187"/>
                    </a:cubicBezTo>
                    <a:close/>
                    <a:moveTo>
                      <a:pt x="1047" y="147"/>
                    </a:moveTo>
                    <a:cubicBezTo>
                      <a:pt x="1044" y="147"/>
                      <a:pt x="1041" y="150"/>
                      <a:pt x="1041" y="153"/>
                    </a:cubicBezTo>
                    <a:cubicBezTo>
                      <a:pt x="1041" y="156"/>
                      <a:pt x="1044" y="159"/>
                      <a:pt x="1047" y="159"/>
                    </a:cubicBezTo>
                    <a:cubicBezTo>
                      <a:pt x="1051" y="159"/>
                      <a:pt x="1053" y="156"/>
                      <a:pt x="1053" y="153"/>
                    </a:cubicBezTo>
                    <a:cubicBezTo>
                      <a:pt x="1053" y="150"/>
                      <a:pt x="1051" y="147"/>
                      <a:pt x="1047" y="147"/>
                    </a:cubicBezTo>
                    <a:close/>
                    <a:moveTo>
                      <a:pt x="1047" y="160"/>
                    </a:moveTo>
                    <a:cubicBezTo>
                      <a:pt x="1044" y="160"/>
                      <a:pt x="1041" y="163"/>
                      <a:pt x="1041" y="166"/>
                    </a:cubicBezTo>
                    <a:cubicBezTo>
                      <a:pt x="1041" y="170"/>
                      <a:pt x="1044" y="172"/>
                      <a:pt x="1047" y="172"/>
                    </a:cubicBezTo>
                    <a:cubicBezTo>
                      <a:pt x="1051" y="172"/>
                      <a:pt x="1053" y="170"/>
                      <a:pt x="1053" y="166"/>
                    </a:cubicBezTo>
                    <a:cubicBezTo>
                      <a:pt x="1053" y="163"/>
                      <a:pt x="1051" y="160"/>
                      <a:pt x="1047" y="160"/>
                    </a:cubicBezTo>
                    <a:close/>
                    <a:moveTo>
                      <a:pt x="1047" y="174"/>
                    </a:moveTo>
                    <a:cubicBezTo>
                      <a:pt x="1044" y="174"/>
                      <a:pt x="1041" y="176"/>
                      <a:pt x="1041" y="180"/>
                    </a:cubicBezTo>
                    <a:cubicBezTo>
                      <a:pt x="1041" y="183"/>
                      <a:pt x="1044" y="186"/>
                      <a:pt x="1047" y="186"/>
                    </a:cubicBezTo>
                    <a:cubicBezTo>
                      <a:pt x="1051" y="186"/>
                      <a:pt x="1053" y="183"/>
                      <a:pt x="1053" y="180"/>
                    </a:cubicBezTo>
                    <a:cubicBezTo>
                      <a:pt x="1053" y="176"/>
                      <a:pt x="1051" y="174"/>
                      <a:pt x="1047" y="174"/>
                    </a:cubicBezTo>
                    <a:close/>
                    <a:moveTo>
                      <a:pt x="1047" y="187"/>
                    </a:moveTo>
                    <a:cubicBezTo>
                      <a:pt x="1044" y="187"/>
                      <a:pt x="1041" y="190"/>
                      <a:pt x="1041" y="193"/>
                    </a:cubicBezTo>
                    <a:cubicBezTo>
                      <a:pt x="1041" y="196"/>
                      <a:pt x="1044" y="199"/>
                      <a:pt x="1047" y="199"/>
                    </a:cubicBezTo>
                    <a:cubicBezTo>
                      <a:pt x="1051" y="199"/>
                      <a:pt x="1053" y="196"/>
                      <a:pt x="1053" y="193"/>
                    </a:cubicBezTo>
                    <a:cubicBezTo>
                      <a:pt x="1053" y="190"/>
                      <a:pt x="1051" y="187"/>
                      <a:pt x="1047" y="187"/>
                    </a:cubicBezTo>
                    <a:close/>
                    <a:moveTo>
                      <a:pt x="1034" y="200"/>
                    </a:moveTo>
                    <a:cubicBezTo>
                      <a:pt x="1031" y="200"/>
                      <a:pt x="1028" y="203"/>
                      <a:pt x="1028" y="206"/>
                    </a:cubicBezTo>
                    <a:cubicBezTo>
                      <a:pt x="1028" y="210"/>
                      <a:pt x="1031" y="212"/>
                      <a:pt x="1034" y="212"/>
                    </a:cubicBezTo>
                    <a:cubicBezTo>
                      <a:pt x="1037" y="212"/>
                      <a:pt x="1040" y="210"/>
                      <a:pt x="1040" y="206"/>
                    </a:cubicBezTo>
                    <a:cubicBezTo>
                      <a:pt x="1040" y="203"/>
                      <a:pt x="1037" y="200"/>
                      <a:pt x="1034" y="200"/>
                    </a:cubicBezTo>
                    <a:close/>
                    <a:moveTo>
                      <a:pt x="1034" y="214"/>
                    </a:moveTo>
                    <a:cubicBezTo>
                      <a:pt x="1031" y="214"/>
                      <a:pt x="1028" y="217"/>
                      <a:pt x="1028" y="220"/>
                    </a:cubicBezTo>
                    <a:cubicBezTo>
                      <a:pt x="1028" y="223"/>
                      <a:pt x="1031" y="226"/>
                      <a:pt x="1034" y="226"/>
                    </a:cubicBezTo>
                    <a:cubicBezTo>
                      <a:pt x="1037" y="226"/>
                      <a:pt x="1040" y="223"/>
                      <a:pt x="1040" y="220"/>
                    </a:cubicBezTo>
                    <a:cubicBezTo>
                      <a:pt x="1040" y="217"/>
                      <a:pt x="1037" y="214"/>
                      <a:pt x="1034" y="214"/>
                    </a:cubicBezTo>
                    <a:close/>
                    <a:moveTo>
                      <a:pt x="1034" y="227"/>
                    </a:moveTo>
                    <a:cubicBezTo>
                      <a:pt x="1031" y="227"/>
                      <a:pt x="1028" y="230"/>
                      <a:pt x="1028" y="233"/>
                    </a:cubicBezTo>
                    <a:cubicBezTo>
                      <a:pt x="1028" y="237"/>
                      <a:pt x="1031" y="239"/>
                      <a:pt x="1034" y="239"/>
                    </a:cubicBezTo>
                    <a:cubicBezTo>
                      <a:pt x="1037" y="239"/>
                      <a:pt x="1040" y="237"/>
                      <a:pt x="1040" y="233"/>
                    </a:cubicBezTo>
                    <a:cubicBezTo>
                      <a:pt x="1040" y="230"/>
                      <a:pt x="1037" y="227"/>
                      <a:pt x="1034" y="227"/>
                    </a:cubicBezTo>
                    <a:close/>
                    <a:moveTo>
                      <a:pt x="1034" y="241"/>
                    </a:moveTo>
                    <a:cubicBezTo>
                      <a:pt x="1031" y="241"/>
                      <a:pt x="1028" y="243"/>
                      <a:pt x="1028" y="247"/>
                    </a:cubicBezTo>
                    <a:cubicBezTo>
                      <a:pt x="1028" y="250"/>
                      <a:pt x="1031" y="253"/>
                      <a:pt x="1034" y="253"/>
                    </a:cubicBezTo>
                    <a:cubicBezTo>
                      <a:pt x="1037" y="253"/>
                      <a:pt x="1040" y="250"/>
                      <a:pt x="1040" y="247"/>
                    </a:cubicBezTo>
                    <a:cubicBezTo>
                      <a:pt x="1040" y="243"/>
                      <a:pt x="1037" y="241"/>
                      <a:pt x="1034" y="241"/>
                    </a:cubicBezTo>
                    <a:close/>
                    <a:moveTo>
                      <a:pt x="1047" y="200"/>
                    </a:moveTo>
                    <a:cubicBezTo>
                      <a:pt x="1044" y="200"/>
                      <a:pt x="1041" y="203"/>
                      <a:pt x="1041" y="206"/>
                    </a:cubicBezTo>
                    <a:cubicBezTo>
                      <a:pt x="1041" y="210"/>
                      <a:pt x="1044" y="212"/>
                      <a:pt x="1047" y="212"/>
                    </a:cubicBezTo>
                    <a:cubicBezTo>
                      <a:pt x="1051" y="212"/>
                      <a:pt x="1053" y="210"/>
                      <a:pt x="1053" y="206"/>
                    </a:cubicBezTo>
                    <a:cubicBezTo>
                      <a:pt x="1053" y="203"/>
                      <a:pt x="1051" y="200"/>
                      <a:pt x="1047" y="200"/>
                    </a:cubicBezTo>
                    <a:close/>
                    <a:moveTo>
                      <a:pt x="1047" y="214"/>
                    </a:moveTo>
                    <a:cubicBezTo>
                      <a:pt x="1044" y="214"/>
                      <a:pt x="1041" y="217"/>
                      <a:pt x="1041" y="220"/>
                    </a:cubicBezTo>
                    <a:cubicBezTo>
                      <a:pt x="1041" y="223"/>
                      <a:pt x="1044" y="226"/>
                      <a:pt x="1047" y="226"/>
                    </a:cubicBezTo>
                    <a:cubicBezTo>
                      <a:pt x="1051" y="226"/>
                      <a:pt x="1053" y="223"/>
                      <a:pt x="1053" y="220"/>
                    </a:cubicBezTo>
                    <a:cubicBezTo>
                      <a:pt x="1053" y="217"/>
                      <a:pt x="1051" y="214"/>
                      <a:pt x="1047" y="214"/>
                    </a:cubicBezTo>
                    <a:close/>
                    <a:moveTo>
                      <a:pt x="1047" y="227"/>
                    </a:moveTo>
                    <a:cubicBezTo>
                      <a:pt x="1044" y="227"/>
                      <a:pt x="1041" y="230"/>
                      <a:pt x="1041" y="233"/>
                    </a:cubicBezTo>
                    <a:cubicBezTo>
                      <a:pt x="1041" y="237"/>
                      <a:pt x="1044" y="239"/>
                      <a:pt x="1047" y="239"/>
                    </a:cubicBezTo>
                    <a:cubicBezTo>
                      <a:pt x="1051" y="239"/>
                      <a:pt x="1053" y="237"/>
                      <a:pt x="1053" y="233"/>
                    </a:cubicBezTo>
                    <a:cubicBezTo>
                      <a:pt x="1053" y="230"/>
                      <a:pt x="1051" y="227"/>
                      <a:pt x="1047" y="227"/>
                    </a:cubicBezTo>
                    <a:close/>
                    <a:moveTo>
                      <a:pt x="1047" y="241"/>
                    </a:moveTo>
                    <a:cubicBezTo>
                      <a:pt x="1044" y="241"/>
                      <a:pt x="1041" y="243"/>
                      <a:pt x="1041" y="247"/>
                    </a:cubicBezTo>
                    <a:cubicBezTo>
                      <a:pt x="1041" y="250"/>
                      <a:pt x="1044" y="253"/>
                      <a:pt x="1047" y="253"/>
                    </a:cubicBezTo>
                    <a:cubicBezTo>
                      <a:pt x="1051" y="253"/>
                      <a:pt x="1053" y="250"/>
                      <a:pt x="1053" y="247"/>
                    </a:cubicBezTo>
                    <a:cubicBezTo>
                      <a:pt x="1053" y="243"/>
                      <a:pt x="1051" y="241"/>
                      <a:pt x="1047" y="241"/>
                    </a:cubicBezTo>
                    <a:close/>
                    <a:moveTo>
                      <a:pt x="1034" y="254"/>
                    </a:moveTo>
                    <a:cubicBezTo>
                      <a:pt x="1031" y="254"/>
                      <a:pt x="1028" y="257"/>
                      <a:pt x="1028" y="260"/>
                    </a:cubicBezTo>
                    <a:cubicBezTo>
                      <a:pt x="1028" y="263"/>
                      <a:pt x="1031" y="266"/>
                      <a:pt x="1034" y="266"/>
                    </a:cubicBezTo>
                    <a:cubicBezTo>
                      <a:pt x="1037" y="266"/>
                      <a:pt x="1040" y="263"/>
                      <a:pt x="1040" y="260"/>
                    </a:cubicBezTo>
                    <a:cubicBezTo>
                      <a:pt x="1040" y="257"/>
                      <a:pt x="1037" y="254"/>
                      <a:pt x="1034" y="254"/>
                    </a:cubicBezTo>
                    <a:close/>
                    <a:moveTo>
                      <a:pt x="1034" y="267"/>
                    </a:moveTo>
                    <a:cubicBezTo>
                      <a:pt x="1031" y="267"/>
                      <a:pt x="1028" y="270"/>
                      <a:pt x="1028" y="273"/>
                    </a:cubicBezTo>
                    <a:cubicBezTo>
                      <a:pt x="1028" y="277"/>
                      <a:pt x="1031" y="279"/>
                      <a:pt x="1034" y="279"/>
                    </a:cubicBezTo>
                    <a:cubicBezTo>
                      <a:pt x="1037" y="279"/>
                      <a:pt x="1040" y="277"/>
                      <a:pt x="1040" y="273"/>
                    </a:cubicBezTo>
                    <a:cubicBezTo>
                      <a:pt x="1040" y="270"/>
                      <a:pt x="1037" y="267"/>
                      <a:pt x="1034" y="267"/>
                    </a:cubicBezTo>
                    <a:close/>
                    <a:moveTo>
                      <a:pt x="1034" y="281"/>
                    </a:moveTo>
                    <a:cubicBezTo>
                      <a:pt x="1031" y="281"/>
                      <a:pt x="1028" y="283"/>
                      <a:pt x="1028" y="287"/>
                    </a:cubicBezTo>
                    <a:cubicBezTo>
                      <a:pt x="1028" y="290"/>
                      <a:pt x="1031" y="293"/>
                      <a:pt x="1034" y="293"/>
                    </a:cubicBezTo>
                    <a:cubicBezTo>
                      <a:pt x="1037" y="293"/>
                      <a:pt x="1040" y="290"/>
                      <a:pt x="1040" y="287"/>
                    </a:cubicBezTo>
                    <a:cubicBezTo>
                      <a:pt x="1040" y="283"/>
                      <a:pt x="1037" y="281"/>
                      <a:pt x="1034" y="281"/>
                    </a:cubicBezTo>
                    <a:close/>
                    <a:moveTo>
                      <a:pt x="1034" y="294"/>
                    </a:moveTo>
                    <a:cubicBezTo>
                      <a:pt x="1031" y="294"/>
                      <a:pt x="1028" y="297"/>
                      <a:pt x="1028" y="300"/>
                    </a:cubicBezTo>
                    <a:cubicBezTo>
                      <a:pt x="1028" y="303"/>
                      <a:pt x="1031" y="306"/>
                      <a:pt x="1034" y="306"/>
                    </a:cubicBezTo>
                    <a:cubicBezTo>
                      <a:pt x="1037" y="306"/>
                      <a:pt x="1040" y="303"/>
                      <a:pt x="1040" y="300"/>
                    </a:cubicBezTo>
                    <a:cubicBezTo>
                      <a:pt x="1040" y="297"/>
                      <a:pt x="1037" y="294"/>
                      <a:pt x="1034" y="294"/>
                    </a:cubicBezTo>
                    <a:close/>
                    <a:moveTo>
                      <a:pt x="1047" y="254"/>
                    </a:moveTo>
                    <a:cubicBezTo>
                      <a:pt x="1044" y="254"/>
                      <a:pt x="1041" y="257"/>
                      <a:pt x="1041" y="260"/>
                    </a:cubicBezTo>
                    <a:cubicBezTo>
                      <a:pt x="1041" y="263"/>
                      <a:pt x="1044" y="266"/>
                      <a:pt x="1047" y="266"/>
                    </a:cubicBezTo>
                    <a:cubicBezTo>
                      <a:pt x="1051" y="266"/>
                      <a:pt x="1053" y="263"/>
                      <a:pt x="1053" y="260"/>
                    </a:cubicBezTo>
                    <a:cubicBezTo>
                      <a:pt x="1053" y="257"/>
                      <a:pt x="1051" y="254"/>
                      <a:pt x="1047" y="254"/>
                    </a:cubicBezTo>
                    <a:close/>
                    <a:moveTo>
                      <a:pt x="1047" y="267"/>
                    </a:moveTo>
                    <a:cubicBezTo>
                      <a:pt x="1044" y="267"/>
                      <a:pt x="1041" y="270"/>
                      <a:pt x="1041" y="273"/>
                    </a:cubicBezTo>
                    <a:cubicBezTo>
                      <a:pt x="1041" y="277"/>
                      <a:pt x="1044" y="279"/>
                      <a:pt x="1047" y="279"/>
                    </a:cubicBezTo>
                    <a:cubicBezTo>
                      <a:pt x="1051" y="279"/>
                      <a:pt x="1053" y="277"/>
                      <a:pt x="1053" y="273"/>
                    </a:cubicBezTo>
                    <a:cubicBezTo>
                      <a:pt x="1053" y="270"/>
                      <a:pt x="1051" y="267"/>
                      <a:pt x="1047" y="267"/>
                    </a:cubicBezTo>
                    <a:close/>
                    <a:moveTo>
                      <a:pt x="1047" y="281"/>
                    </a:moveTo>
                    <a:cubicBezTo>
                      <a:pt x="1044" y="281"/>
                      <a:pt x="1041" y="283"/>
                      <a:pt x="1041" y="287"/>
                    </a:cubicBezTo>
                    <a:cubicBezTo>
                      <a:pt x="1041" y="290"/>
                      <a:pt x="1044" y="293"/>
                      <a:pt x="1047" y="293"/>
                    </a:cubicBezTo>
                    <a:cubicBezTo>
                      <a:pt x="1051" y="293"/>
                      <a:pt x="1053" y="290"/>
                      <a:pt x="1053" y="287"/>
                    </a:cubicBezTo>
                    <a:cubicBezTo>
                      <a:pt x="1053" y="283"/>
                      <a:pt x="1051" y="281"/>
                      <a:pt x="1047" y="281"/>
                    </a:cubicBezTo>
                    <a:close/>
                    <a:moveTo>
                      <a:pt x="1047" y="294"/>
                    </a:moveTo>
                    <a:cubicBezTo>
                      <a:pt x="1044" y="294"/>
                      <a:pt x="1041" y="297"/>
                      <a:pt x="1041" y="300"/>
                    </a:cubicBezTo>
                    <a:cubicBezTo>
                      <a:pt x="1041" y="303"/>
                      <a:pt x="1044" y="306"/>
                      <a:pt x="1047" y="306"/>
                    </a:cubicBezTo>
                    <a:cubicBezTo>
                      <a:pt x="1051" y="306"/>
                      <a:pt x="1053" y="303"/>
                      <a:pt x="1053" y="300"/>
                    </a:cubicBezTo>
                    <a:cubicBezTo>
                      <a:pt x="1053" y="297"/>
                      <a:pt x="1051" y="294"/>
                      <a:pt x="1047" y="294"/>
                    </a:cubicBezTo>
                    <a:close/>
                    <a:moveTo>
                      <a:pt x="1034" y="307"/>
                    </a:moveTo>
                    <a:cubicBezTo>
                      <a:pt x="1031" y="307"/>
                      <a:pt x="1028" y="310"/>
                      <a:pt x="1028" y="313"/>
                    </a:cubicBezTo>
                    <a:cubicBezTo>
                      <a:pt x="1028" y="317"/>
                      <a:pt x="1031" y="319"/>
                      <a:pt x="1034" y="319"/>
                    </a:cubicBezTo>
                    <a:cubicBezTo>
                      <a:pt x="1037" y="319"/>
                      <a:pt x="1040" y="317"/>
                      <a:pt x="1040" y="313"/>
                    </a:cubicBezTo>
                    <a:cubicBezTo>
                      <a:pt x="1040" y="310"/>
                      <a:pt x="1037" y="307"/>
                      <a:pt x="1034" y="307"/>
                    </a:cubicBezTo>
                    <a:close/>
                    <a:moveTo>
                      <a:pt x="1034" y="321"/>
                    </a:moveTo>
                    <a:cubicBezTo>
                      <a:pt x="1031" y="321"/>
                      <a:pt x="1028" y="323"/>
                      <a:pt x="1028" y="327"/>
                    </a:cubicBezTo>
                    <a:cubicBezTo>
                      <a:pt x="1028" y="330"/>
                      <a:pt x="1031" y="333"/>
                      <a:pt x="1034" y="333"/>
                    </a:cubicBezTo>
                    <a:cubicBezTo>
                      <a:pt x="1037" y="333"/>
                      <a:pt x="1040" y="330"/>
                      <a:pt x="1040" y="327"/>
                    </a:cubicBezTo>
                    <a:cubicBezTo>
                      <a:pt x="1040" y="323"/>
                      <a:pt x="1037" y="321"/>
                      <a:pt x="1034" y="321"/>
                    </a:cubicBezTo>
                    <a:close/>
                    <a:moveTo>
                      <a:pt x="1034" y="334"/>
                    </a:moveTo>
                    <a:cubicBezTo>
                      <a:pt x="1031" y="334"/>
                      <a:pt x="1028" y="337"/>
                      <a:pt x="1028" y="340"/>
                    </a:cubicBezTo>
                    <a:cubicBezTo>
                      <a:pt x="1028" y="343"/>
                      <a:pt x="1031" y="346"/>
                      <a:pt x="1034" y="346"/>
                    </a:cubicBezTo>
                    <a:cubicBezTo>
                      <a:pt x="1037" y="346"/>
                      <a:pt x="1040" y="343"/>
                      <a:pt x="1040" y="340"/>
                    </a:cubicBezTo>
                    <a:cubicBezTo>
                      <a:pt x="1040" y="337"/>
                      <a:pt x="1037" y="334"/>
                      <a:pt x="1034" y="334"/>
                    </a:cubicBezTo>
                    <a:close/>
                    <a:moveTo>
                      <a:pt x="1034" y="347"/>
                    </a:moveTo>
                    <a:cubicBezTo>
                      <a:pt x="1031" y="347"/>
                      <a:pt x="1028" y="350"/>
                      <a:pt x="1028" y="353"/>
                    </a:cubicBezTo>
                    <a:cubicBezTo>
                      <a:pt x="1028" y="357"/>
                      <a:pt x="1031" y="359"/>
                      <a:pt x="1034" y="359"/>
                    </a:cubicBezTo>
                    <a:cubicBezTo>
                      <a:pt x="1037" y="359"/>
                      <a:pt x="1040" y="357"/>
                      <a:pt x="1040" y="353"/>
                    </a:cubicBezTo>
                    <a:cubicBezTo>
                      <a:pt x="1040" y="350"/>
                      <a:pt x="1037" y="347"/>
                      <a:pt x="1034" y="347"/>
                    </a:cubicBezTo>
                    <a:close/>
                    <a:moveTo>
                      <a:pt x="1047" y="307"/>
                    </a:moveTo>
                    <a:cubicBezTo>
                      <a:pt x="1044" y="307"/>
                      <a:pt x="1041" y="310"/>
                      <a:pt x="1041" y="313"/>
                    </a:cubicBezTo>
                    <a:cubicBezTo>
                      <a:pt x="1041" y="317"/>
                      <a:pt x="1044" y="319"/>
                      <a:pt x="1047" y="319"/>
                    </a:cubicBezTo>
                    <a:cubicBezTo>
                      <a:pt x="1051" y="319"/>
                      <a:pt x="1053" y="317"/>
                      <a:pt x="1053" y="313"/>
                    </a:cubicBezTo>
                    <a:cubicBezTo>
                      <a:pt x="1053" y="310"/>
                      <a:pt x="1051" y="307"/>
                      <a:pt x="1047" y="307"/>
                    </a:cubicBezTo>
                    <a:close/>
                    <a:moveTo>
                      <a:pt x="1047" y="321"/>
                    </a:moveTo>
                    <a:cubicBezTo>
                      <a:pt x="1044" y="321"/>
                      <a:pt x="1041" y="323"/>
                      <a:pt x="1041" y="327"/>
                    </a:cubicBezTo>
                    <a:cubicBezTo>
                      <a:pt x="1041" y="330"/>
                      <a:pt x="1044" y="333"/>
                      <a:pt x="1047" y="333"/>
                    </a:cubicBezTo>
                    <a:cubicBezTo>
                      <a:pt x="1051" y="333"/>
                      <a:pt x="1053" y="330"/>
                      <a:pt x="1053" y="327"/>
                    </a:cubicBezTo>
                    <a:cubicBezTo>
                      <a:pt x="1053" y="323"/>
                      <a:pt x="1051" y="321"/>
                      <a:pt x="1047" y="321"/>
                    </a:cubicBezTo>
                    <a:close/>
                    <a:moveTo>
                      <a:pt x="1047" y="347"/>
                    </a:moveTo>
                    <a:cubicBezTo>
                      <a:pt x="1044" y="347"/>
                      <a:pt x="1041" y="350"/>
                      <a:pt x="1041" y="353"/>
                    </a:cubicBezTo>
                    <a:cubicBezTo>
                      <a:pt x="1041" y="357"/>
                      <a:pt x="1044" y="359"/>
                      <a:pt x="1047" y="359"/>
                    </a:cubicBezTo>
                    <a:cubicBezTo>
                      <a:pt x="1051" y="359"/>
                      <a:pt x="1053" y="357"/>
                      <a:pt x="1053" y="353"/>
                    </a:cubicBezTo>
                    <a:cubicBezTo>
                      <a:pt x="1053" y="350"/>
                      <a:pt x="1051" y="347"/>
                      <a:pt x="1047" y="347"/>
                    </a:cubicBezTo>
                    <a:close/>
                    <a:moveTo>
                      <a:pt x="1034" y="361"/>
                    </a:moveTo>
                    <a:cubicBezTo>
                      <a:pt x="1031" y="361"/>
                      <a:pt x="1028" y="363"/>
                      <a:pt x="1028" y="367"/>
                    </a:cubicBezTo>
                    <a:cubicBezTo>
                      <a:pt x="1028" y="370"/>
                      <a:pt x="1031" y="373"/>
                      <a:pt x="1034" y="373"/>
                    </a:cubicBezTo>
                    <a:cubicBezTo>
                      <a:pt x="1037" y="373"/>
                      <a:pt x="1040" y="370"/>
                      <a:pt x="1040" y="367"/>
                    </a:cubicBezTo>
                    <a:cubicBezTo>
                      <a:pt x="1040" y="363"/>
                      <a:pt x="1037" y="361"/>
                      <a:pt x="1034" y="361"/>
                    </a:cubicBezTo>
                    <a:close/>
                    <a:moveTo>
                      <a:pt x="1034" y="374"/>
                    </a:moveTo>
                    <a:cubicBezTo>
                      <a:pt x="1031" y="374"/>
                      <a:pt x="1028" y="377"/>
                      <a:pt x="1028" y="380"/>
                    </a:cubicBezTo>
                    <a:cubicBezTo>
                      <a:pt x="1028" y="383"/>
                      <a:pt x="1031" y="386"/>
                      <a:pt x="1034" y="386"/>
                    </a:cubicBezTo>
                    <a:cubicBezTo>
                      <a:pt x="1037" y="386"/>
                      <a:pt x="1040" y="383"/>
                      <a:pt x="1040" y="380"/>
                    </a:cubicBezTo>
                    <a:cubicBezTo>
                      <a:pt x="1040" y="377"/>
                      <a:pt x="1037" y="374"/>
                      <a:pt x="1034" y="374"/>
                    </a:cubicBezTo>
                    <a:close/>
                    <a:moveTo>
                      <a:pt x="1047" y="361"/>
                    </a:moveTo>
                    <a:cubicBezTo>
                      <a:pt x="1044" y="361"/>
                      <a:pt x="1041" y="363"/>
                      <a:pt x="1041" y="367"/>
                    </a:cubicBezTo>
                    <a:cubicBezTo>
                      <a:pt x="1041" y="370"/>
                      <a:pt x="1044" y="373"/>
                      <a:pt x="1047" y="373"/>
                    </a:cubicBezTo>
                    <a:cubicBezTo>
                      <a:pt x="1051" y="373"/>
                      <a:pt x="1053" y="370"/>
                      <a:pt x="1053" y="367"/>
                    </a:cubicBezTo>
                    <a:cubicBezTo>
                      <a:pt x="1053" y="363"/>
                      <a:pt x="1051" y="361"/>
                      <a:pt x="1047" y="361"/>
                    </a:cubicBezTo>
                    <a:close/>
                    <a:moveTo>
                      <a:pt x="1034" y="468"/>
                    </a:moveTo>
                    <a:cubicBezTo>
                      <a:pt x="1031" y="468"/>
                      <a:pt x="1028" y="470"/>
                      <a:pt x="1028" y="474"/>
                    </a:cubicBezTo>
                    <a:cubicBezTo>
                      <a:pt x="1028" y="477"/>
                      <a:pt x="1031" y="480"/>
                      <a:pt x="1034" y="480"/>
                    </a:cubicBezTo>
                    <a:cubicBezTo>
                      <a:pt x="1037" y="480"/>
                      <a:pt x="1040" y="477"/>
                      <a:pt x="1040" y="474"/>
                    </a:cubicBezTo>
                    <a:cubicBezTo>
                      <a:pt x="1040" y="470"/>
                      <a:pt x="1037" y="468"/>
                      <a:pt x="1034" y="468"/>
                    </a:cubicBezTo>
                    <a:close/>
                    <a:moveTo>
                      <a:pt x="1034" y="481"/>
                    </a:moveTo>
                    <a:cubicBezTo>
                      <a:pt x="1031" y="481"/>
                      <a:pt x="1028" y="484"/>
                      <a:pt x="1028" y="487"/>
                    </a:cubicBezTo>
                    <a:cubicBezTo>
                      <a:pt x="1028" y="490"/>
                      <a:pt x="1031" y="493"/>
                      <a:pt x="1034" y="493"/>
                    </a:cubicBezTo>
                    <a:cubicBezTo>
                      <a:pt x="1037" y="493"/>
                      <a:pt x="1040" y="490"/>
                      <a:pt x="1040" y="487"/>
                    </a:cubicBezTo>
                    <a:cubicBezTo>
                      <a:pt x="1040" y="484"/>
                      <a:pt x="1037" y="481"/>
                      <a:pt x="1034" y="481"/>
                    </a:cubicBezTo>
                    <a:close/>
                    <a:moveTo>
                      <a:pt x="1034" y="494"/>
                    </a:moveTo>
                    <a:cubicBezTo>
                      <a:pt x="1031" y="494"/>
                      <a:pt x="1028" y="497"/>
                      <a:pt x="1028" y="500"/>
                    </a:cubicBezTo>
                    <a:cubicBezTo>
                      <a:pt x="1028" y="504"/>
                      <a:pt x="1031" y="506"/>
                      <a:pt x="1034" y="506"/>
                    </a:cubicBezTo>
                    <a:cubicBezTo>
                      <a:pt x="1037" y="506"/>
                      <a:pt x="1040" y="504"/>
                      <a:pt x="1040" y="500"/>
                    </a:cubicBezTo>
                    <a:cubicBezTo>
                      <a:pt x="1040" y="497"/>
                      <a:pt x="1037" y="494"/>
                      <a:pt x="1034" y="494"/>
                    </a:cubicBezTo>
                    <a:close/>
                    <a:moveTo>
                      <a:pt x="1034" y="508"/>
                    </a:moveTo>
                    <a:cubicBezTo>
                      <a:pt x="1031" y="508"/>
                      <a:pt x="1028" y="510"/>
                      <a:pt x="1028" y="514"/>
                    </a:cubicBezTo>
                    <a:cubicBezTo>
                      <a:pt x="1028" y="517"/>
                      <a:pt x="1031" y="520"/>
                      <a:pt x="1034" y="520"/>
                    </a:cubicBezTo>
                    <a:cubicBezTo>
                      <a:pt x="1037" y="520"/>
                      <a:pt x="1040" y="517"/>
                      <a:pt x="1040" y="514"/>
                    </a:cubicBezTo>
                    <a:cubicBezTo>
                      <a:pt x="1040" y="510"/>
                      <a:pt x="1037" y="508"/>
                      <a:pt x="1034" y="508"/>
                    </a:cubicBezTo>
                    <a:close/>
                    <a:moveTo>
                      <a:pt x="1047" y="468"/>
                    </a:moveTo>
                    <a:cubicBezTo>
                      <a:pt x="1044" y="468"/>
                      <a:pt x="1041" y="470"/>
                      <a:pt x="1041" y="474"/>
                    </a:cubicBezTo>
                    <a:cubicBezTo>
                      <a:pt x="1041" y="477"/>
                      <a:pt x="1044" y="480"/>
                      <a:pt x="1047" y="480"/>
                    </a:cubicBezTo>
                    <a:cubicBezTo>
                      <a:pt x="1051" y="480"/>
                      <a:pt x="1053" y="477"/>
                      <a:pt x="1053" y="474"/>
                    </a:cubicBezTo>
                    <a:cubicBezTo>
                      <a:pt x="1053" y="470"/>
                      <a:pt x="1051" y="468"/>
                      <a:pt x="1047" y="468"/>
                    </a:cubicBezTo>
                    <a:close/>
                    <a:moveTo>
                      <a:pt x="1047" y="481"/>
                    </a:moveTo>
                    <a:cubicBezTo>
                      <a:pt x="1044" y="481"/>
                      <a:pt x="1041" y="484"/>
                      <a:pt x="1041" y="487"/>
                    </a:cubicBezTo>
                    <a:cubicBezTo>
                      <a:pt x="1041" y="490"/>
                      <a:pt x="1044" y="493"/>
                      <a:pt x="1047" y="493"/>
                    </a:cubicBezTo>
                    <a:cubicBezTo>
                      <a:pt x="1051" y="493"/>
                      <a:pt x="1053" y="490"/>
                      <a:pt x="1053" y="487"/>
                    </a:cubicBezTo>
                    <a:cubicBezTo>
                      <a:pt x="1053" y="484"/>
                      <a:pt x="1051" y="481"/>
                      <a:pt x="1047" y="481"/>
                    </a:cubicBezTo>
                    <a:close/>
                    <a:moveTo>
                      <a:pt x="1047" y="494"/>
                    </a:moveTo>
                    <a:cubicBezTo>
                      <a:pt x="1044" y="494"/>
                      <a:pt x="1041" y="497"/>
                      <a:pt x="1041" y="500"/>
                    </a:cubicBezTo>
                    <a:cubicBezTo>
                      <a:pt x="1041" y="504"/>
                      <a:pt x="1044" y="506"/>
                      <a:pt x="1047" y="506"/>
                    </a:cubicBezTo>
                    <a:cubicBezTo>
                      <a:pt x="1051" y="506"/>
                      <a:pt x="1053" y="504"/>
                      <a:pt x="1053" y="500"/>
                    </a:cubicBezTo>
                    <a:cubicBezTo>
                      <a:pt x="1053" y="497"/>
                      <a:pt x="1051" y="494"/>
                      <a:pt x="1047" y="494"/>
                    </a:cubicBezTo>
                    <a:close/>
                    <a:moveTo>
                      <a:pt x="1034" y="521"/>
                    </a:moveTo>
                    <a:cubicBezTo>
                      <a:pt x="1031" y="521"/>
                      <a:pt x="1028" y="524"/>
                      <a:pt x="1028" y="527"/>
                    </a:cubicBezTo>
                    <a:cubicBezTo>
                      <a:pt x="1028" y="530"/>
                      <a:pt x="1031" y="533"/>
                      <a:pt x="1034" y="533"/>
                    </a:cubicBezTo>
                    <a:cubicBezTo>
                      <a:pt x="1037" y="533"/>
                      <a:pt x="1040" y="530"/>
                      <a:pt x="1040" y="527"/>
                    </a:cubicBezTo>
                    <a:cubicBezTo>
                      <a:pt x="1040" y="524"/>
                      <a:pt x="1037" y="521"/>
                      <a:pt x="1034" y="521"/>
                    </a:cubicBezTo>
                    <a:close/>
                    <a:moveTo>
                      <a:pt x="1061" y="13"/>
                    </a:moveTo>
                    <a:cubicBezTo>
                      <a:pt x="1058" y="13"/>
                      <a:pt x="1055" y="16"/>
                      <a:pt x="1055" y="19"/>
                    </a:cubicBezTo>
                    <a:cubicBezTo>
                      <a:pt x="1055" y="23"/>
                      <a:pt x="1058" y="25"/>
                      <a:pt x="1061" y="25"/>
                    </a:cubicBezTo>
                    <a:cubicBezTo>
                      <a:pt x="1064" y="25"/>
                      <a:pt x="1067" y="23"/>
                      <a:pt x="1067" y="19"/>
                    </a:cubicBezTo>
                    <a:cubicBezTo>
                      <a:pt x="1067" y="16"/>
                      <a:pt x="1064" y="13"/>
                      <a:pt x="1061" y="13"/>
                    </a:cubicBezTo>
                    <a:close/>
                    <a:moveTo>
                      <a:pt x="1074" y="13"/>
                    </a:moveTo>
                    <a:cubicBezTo>
                      <a:pt x="1071" y="13"/>
                      <a:pt x="1068" y="16"/>
                      <a:pt x="1068" y="19"/>
                    </a:cubicBezTo>
                    <a:cubicBezTo>
                      <a:pt x="1068" y="23"/>
                      <a:pt x="1071" y="25"/>
                      <a:pt x="1074" y="25"/>
                    </a:cubicBezTo>
                    <a:cubicBezTo>
                      <a:pt x="1078" y="25"/>
                      <a:pt x="1080" y="23"/>
                      <a:pt x="1080" y="19"/>
                    </a:cubicBezTo>
                    <a:cubicBezTo>
                      <a:pt x="1080" y="16"/>
                      <a:pt x="1078" y="13"/>
                      <a:pt x="1074" y="13"/>
                    </a:cubicBezTo>
                    <a:close/>
                    <a:moveTo>
                      <a:pt x="1061" y="54"/>
                    </a:moveTo>
                    <a:cubicBezTo>
                      <a:pt x="1058" y="54"/>
                      <a:pt x="1055" y="56"/>
                      <a:pt x="1055" y="60"/>
                    </a:cubicBezTo>
                    <a:cubicBezTo>
                      <a:pt x="1055" y="63"/>
                      <a:pt x="1058" y="66"/>
                      <a:pt x="1061" y="66"/>
                    </a:cubicBezTo>
                    <a:cubicBezTo>
                      <a:pt x="1064" y="66"/>
                      <a:pt x="1067" y="63"/>
                      <a:pt x="1067" y="60"/>
                    </a:cubicBezTo>
                    <a:cubicBezTo>
                      <a:pt x="1067" y="56"/>
                      <a:pt x="1064" y="54"/>
                      <a:pt x="1061" y="54"/>
                    </a:cubicBezTo>
                    <a:close/>
                    <a:moveTo>
                      <a:pt x="1061" y="67"/>
                    </a:moveTo>
                    <a:cubicBezTo>
                      <a:pt x="1058" y="67"/>
                      <a:pt x="1055" y="70"/>
                      <a:pt x="1055" y="73"/>
                    </a:cubicBezTo>
                    <a:cubicBezTo>
                      <a:pt x="1055" y="76"/>
                      <a:pt x="1058" y="79"/>
                      <a:pt x="1061" y="79"/>
                    </a:cubicBezTo>
                    <a:cubicBezTo>
                      <a:pt x="1064" y="79"/>
                      <a:pt x="1067" y="76"/>
                      <a:pt x="1067" y="73"/>
                    </a:cubicBezTo>
                    <a:cubicBezTo>
                      <a:pt x="1067" y="70"/>
                      <a:pt x="1064" y="67"/>
                      <a:pt x="1061" y="67"/>
                    </a:cubicBezTo>
                    <a:close/>
                    <a:moveTo>
                      <a:pt x="1061" y="80"/>
                    </a:moveTo>
                    <a:cubicBezTo>
                      <a:pt x="1058" y="80"/>
                      <a:pt x="1055" y="83"/>
                      <a:pt x="1055" y="86"/>
                    </a:cubicBezTo>
                    <a:cubicBezTo>
                      <a:pt x="1055" y="90"/>
                      <a:pt x="1058" y="92"/>
                      <a:pt x="1061" y="92"/>
                    </a:cubicBezTo>
                    <a:cubicBezTo>
                      <a:pt x="1064" y="92"/>
                      <a:pt x="1067" y="90"/>
                      <a:pt x="1067" y="86"/>
                    </a:cubicBezTo>
                    <a:cubicBezTo>
                      <a:pt x="1067" y="83"/>
                      <a:pt x="1064" y="80"/>
                      <a:pt x="1061" y="80"/>
                    </a:cubicBezTo>
                    <a:close/>
                    <a:moveTo>
                      <a:pt x="1074" y="40"/>
                    </a:moveTo>
                    <a:cubicBezTo>
                      <a:pt x="1071" y="40"/>
                      <a:pt x="1068" y="43"/>
                      <a:pt x="1068" y="46"/>
                    </a:cubicBezTo>
                    <a:cubicBezTo>
                      <a:pt x="1068" y="50"/>
                      <a:pt x="1071" y="52"/>
                      <a:pt x="1074" y="52"/>
                    </a:cubicBezTo>
                    <a:cubicBezTo>
                      <a:pt x="1078" y="52"/>
                      <a:pt x="1080" y="50"/>
                      <a:pt x="1080" y="46"/>
                    </a:cubicBezTo>
                    <a:cubicBezTo>
                      <a:pt x="1080" y="43"/>
                      <a:pt x="1078" y="40"/>
                      <a:pt x="1074" y="40"/>
                    </a:cubicBezTo>
                    <a:close/>
                    <a:moveTo>
                      <a:pt x="1074" y="54"/>
                    </a:moveTo>
                    <a:cubicBezTo>
                      <a:pt x="1071" y="54"/>
                      <a:pt x="1068" y="56"/>
                      <a:pt x="1068" y="60"/>
                    </a:cubicBezTo>
                    <a:cubicBezTo>
                      <a:pt x="1068" y="63"/>
                      <a:pt x="1071" y="66"/>
                      <a:pt x="1074" y="66"/>
                    </a:cubicBezTo>
                    <a:cubicBezTo>
                      <a:pt x="1078" y="66"/>
                      <a:pt x="1080" y="63"/>
                      <a:pt x="1080" y="60"/>
                    </a:cubicBezTo>
                    <a:cubicBezTo>
                      <a:pt x="1080" y="56"/>
                      <a:pt x="1078" y="54"/>
                      <a:pt x="1074" y="54"/>
                    </a:cubicBezTo>
                    <a:close/>
                    <a:moveTo>
                      <a:pt x="1074" y="67"/>
                    </a:moveTo>
                    <a:cubicBezTo>
                      <a:pt x="1071" y="67"/>
                      <a:pt x="1068" y="70"/>
                      <a:pt x="1068" y="73"/>
                    </a:cubicBezTo>
                    <a:cubicBezTo>
                      <a:pt x="1068" y="76"/>
                      <a:pt x="1071" y="79"/>
                      <a:pt x="1074" y="79"/>
                    </a:cubicBezTo>
                    <a:cubicBezTo>
                      <a:pt x="1078" y="79"/>
                      <a:pt x="1080" y="76"/>
                      <a:pt x="1080" y="73"/>
                    </a:cubicBezTo>
                    <a:cubicBezTo>
                      <a:pt x="1080" y="70"/>
                      <a:pt x="1078" y="67"/>
                      <a:pt x="1074" y="67"/>
                    </a:cubicBezTo>
                    <a:close/>
                    <a:moveTo>
                      <a:pt x="1074" y="80"/>
                    </a:moveTo>
                    <a:cubicBezTo>
                      <a:pt x="1071" y="80"/>
                      <a:pt x="1068" y="83"/>
                      <a:pt x="1068" y="86"/>
                    </a:cubicBezTo>
                    <a:cubicBezTo>
                      <a:pt x="1068" y="90"/>
                      <a:pt x="1071" y="92"/>
                      <a:pt x="1074" y="92"/>
                    </a:cubicBezTo>
                    <a:cubicBezTo>
                      <a:pt x="1078" y="92"/>
                      <a:pt x="1080" y="90"/>
                      <a:pt x="1080" y="86"/>
                    </a:cubicBezTo>
                    <a:cubicBezTo>
                      <a:pt x="1080" y="83"/>
                      <a:pt x="1078" y="80"/>
                      <a:pt x="1074" y="80"/>
                    </a:cubicBezTo>
                    <a:close/>
                    <a:moveTo>
                      <a:pt x="1061" y="94"/>
                    </a:moveTo>
                    <a:cubicBezTo>
                      <a:pt x="1058" y="94"/>
                      <a:pt x="1055" y="96"/>
                      <a:pt x="1055" y="100"/>
                    </a:cubicBezTo>
                    <a:cubicBezTo>
                      <a:pt x="1055" y="103"/>
                      <a:pt x="1058" y="106"/>
                      <a:pt x="1061" y="106"/>
                    </a:cubicBezTo>
                    <a:cubicBezTo>
                      <a:pt x="1064" y="106"/>
                      <a:pt x="1067" y="103"/>
                      <a:pt x="1067" y="100"/>
                    </a:cubicBezTo>
                    <a:cubicBezTo>
                      <a:pt x="1067" y="96"/>
                      <a:pt x="1064" y="94"/>
                      <a:pt x="1061" y="94"/>
                    </a:cubicBezTo>
                    <a:close/>
                    <a:moveTo>
                      <a:pt x="1061" y="107"/>
                    </a:moveTo>
                    <a:cubicBezTo>
                      <a:pt x="1058" y="107"/>
                      <a:pt x="1055" y="110"/>
                      <a:pt x="1055" y="113"/>
                    </a:cubicBezTo>
                    <a:cubicBezTo>
                      <a:pt x="1055" y="116"/>
                      <a:pt x="1058" y="119"/>
                      <a:pt x="1061" y="119"/>
                    </a:cubicBezTo>
                    <a:cubicBezTo>
                      <a:pt x="1064" y="119"/>
                      <a:pt x="1067" y="116"/>
                      <a:pt x="1067" y="113"/>
                    </a:cubicBezTo>
                    <a:cubicBezTo>
                      <a:pt x="1067" y="110"/>
                      <a:pt x="1064" y="107"/>
                      <a:pt x="1061" y="107"/>
                    </a:cubicBezTo>
                    <a:close/>
                    <a:moveTo>
                      <a:pt x="1061" y="120"/>
                    </a:moveTo>
                    <a:cubicBezTo>
                      <a:pt x="1058" y="120"/>
                      <a:pt x="1055" y="123"/>
                      <a:pt x="1055" y="126"/>
                    </a:cubicBezTo>
                    <a:cubicBezTo>
                      <a:pt x="1055" y="130"/>
                      <a:pt x="1058" y="132"/>
                      <a:pt x="1061" y="132"/>
                    </a:cubicBezTo>
                    <a:cubicBezTo>
                      <a:pt x="1064" y="132"/>
                      <a:pt x="1067" y="130"/>
                      <a:pt x="1067" y="126"/>
                    </a:cubicBezTo>
                    <a:cubicBezTo>
                      <a:pt x="1067" y="123"/>
                      <a:pt x="1064" y="120"/>
                      <a:pt x="1061" y="120"/>
                    </a:cubicBezTo>
                    <a:close/>
                    <a:moveTo>
                      <a:pt x="1061" y="134"/>
                    </a:moveTo>
                    <a:cubicBezTo>
                      <a:pt x="1058" y="134"/>
                      <a:pt x="1055" y="136"/>
                      <a:pt x="1055" y="140"/>
                    </a:cubicBezTo>
                    <a:cubicBezTo>
                      <a:pt x="1055" y="143"/>
                      <a:pt x="1058" y="146"/>
                      <a:pt x="1061" y="146"/>
                    </a:cubicBezTo>
                    <a:cubicBezTo>
                      <a:pt x="1064" y="146"/>
                      <a:pt x="1067" y="143"/>
                      <a:pt x="1067" y="140"/>
                    </a:cubicBezTo>
                    <a:cubicBezTo>
                      <a:pt x="1067" y="136"/>
                      <a:pt x="1064" y="134"/>
                      <a:pt x="1061" y="134"/>
                    </a:cubicBezTo>
                    <a:close/>
                    <a:moveTo>
                      <a:pt x="1074" y="94"/>
                    </a:moveTo>
                    <a:cubicBezTo>
                      <a:pt x="1071" y="94"/>
                      <a:pt x="1068" y="96"/>
                      <a:pt x="1068" y="100"/>
                    </a:cubicBezTo>
                    <a:cubicBezTo>
                      <a:pt x="1068" y="103"/>
                      <a:pt x="1071" y="106"/>
                      <a:pt x="1074" y="106"/>
                    </a:cubicBezTo>
                    <a:cubicBezTo>
                      <a:pt x="1078" y="106"/>
                      <a:pt x="1080" y="103"/>
                      <a:pt x="1080" y="100"/>
                    </a:cubicBezTo>
                    <a:cubicBezTo>
                      <a:pt x="1080" y="96"/>
                      <a:pt x="1078" y="94"/>
                      <a:pt x="1074" y="94"/>
                    </a:cubicBezTo>
                    <a:close/>
                    <a:moveTo>
                      <a:pt x="1074" y="107"/>
                    </a:moveTo>
                    <a:cubicBezTo>
                      <a:pt x="1071" y="107"/>
                      <a:pt x="1068" y="110"/>
                      <a:pt x="1068" y="113"/>
                    </a:cubicBezTo>
                    <a:cubicBezTo>
                      <a:pt x="1068" y="116"/>
                      <a:pt x="1071" y="119"/>
                      <a:pt x="1074" y="119"/>
                    </a:cubicBezTo>
                    <a:cubicBezTo>
                      <a:pt x="1078" y="119"/>
                      <a:pt x="1080" y="116"/>
                      <a:pt x="1080" y="113"/>
                    </a:cubicBezTo>
                    <a:cubicBezTo>
                      <a:pt x="1080" y="110"/>
                      <a:pt x="1078" y="107"/>
                      <a:pt x="1074" y="107"/>
                    </a:cubicBezTo>
                    <a:close/>
                    <a:moveTo>
                      <a:pt x="1074" y="120"/>
                    </a:moveTo>
                    <a:cubicBezTo>
                      <a:pt x="1071" y="120"/>
                      <a:pt x="1068" y="123"/>
                      <a:pt x="1068" y="126"/>
                    </a:cubicBezTo>
                    <a:cubicBezTo>
                      <a:pt x="1068" y="130"/>
                      <a:pt x="1071" y="132"/>
                      <a:pt x="1074" y="132"/>
                    </a:cubicBezTo>
                    <a:cubicBezTo>
                      <a:pt x="1078" y="132"/>
                      <a:pt x="1080" y="130"/>
                      <a:pt x="1080" y="126"/>
                    </a:cubicBezTo>
                    <a:cubicBezTo>
                      <a:pt x="1080" y="123"/>
                      <a:pt x="1078" y="120"/>
                      <a:pt x="1074" y="120"/>
                    </a:cubicBezTo>
                    <a:close/>
                    <a:moveTo>
                      <a:pt x="1074" y="134"/>
                    </a:moveTo>
                    <a:cubicBezTo>
                      <a:pt x="1071" y="134"/>
                      <a:pt x="1068" y="136"/>
                      <a:pt x="1068" y="140"/>
                    </a:cubicBezTo>
                    <a:cubicBezTo>
                      <a:pt x="1068" y="143"/>
                      <a:pt x="1071" y="146"/>
                      <a:pt x="1074" y="146"/>
                    </a:cubicBezTo>
                    <a:cubicBezTo>
                      <a:pt x="1078" y="146"/>
                      <a:pt x="1080" y="143"/>
                      <a:pt x="1080" y="140"/>
                    </a:cubicBezTo>
                    <a:cubicBezTo>
                      <a:pt x="1080" y="136"/>
                      <a:pt x="1078" y="134"/>
                      <a:pt x="1074" y="134"/>
                    </a:cubicBezTo>
                    <a:close/>
                    <a:moveTo>
                      <a:pt x="1061" y="147"/>
                    </a:moveTo>
                    <a:cubicBezTo>
                      <a:pt x="1058" y="147"/>
                      <a:pt x="1055" y="150"/>
                      <a:pt x="1055" y="153"/>
                    </a:cubicBezTo>
                    <a:cubicBezTo>
                      <a:pt x="1055" y="156"/>
                      <a:pt x="1058" y="159"/>
                      <a:pt x="1061" y="159"/>
                    </a:cubicBezTo>
                    <a:cubicBezTo>
                      <a:pt x="1064" y="159"/>
                      <a:pt x="1067" y="156"/>
                      <a:pt x="1067" y="153"/>
                    </a:cubicBezTo>
                    <a:cubicBezTo>
                      <a:pt x="1067" y="150"/>
                      <a:pt x="1064" y="147"/>
                      <a:pt x="1061" y="147"/>
                    </a:cubicBezTo>
                    <a:close/>
                    <a:moveTo>
                      <a:pt x="1061" y="160"/>
                    </a:moveTo>
                    <a:cubicBezTo>
                      <a:pt x="1058" y="160"/>
                      <a:pt x="1055" y="163"/>
                      <a:pt x="1055" y="166"/>
                    </a:cubicBezTo>
                    <a:cubicBezTo>
                      <a:pt x="1055" y="170"/>
                      <a:pt x="1058" y="172"/>
                      <a:pt x="1061" y="172"/>
                    </a:cubicBezTo>
                    <a:cubicBezTo>
                      <a:pt x="1064" y="172"/>
                      <a:pt x="1067" y="170"/>
                      <a:pt x="1067" y="166"/>
                    </a:cubicBezTo>
                    <a:cubicBezTo>
                      <a:pt x="1067" y="163"/>
                      <a:pt x="1064" y="160"/>
                      <a:pt x="1061" y="160"/>
                    </a:cubicBezTo>
                    <a:close/>
                    <a:moveTo>
                      <a:pt x="1061" y="174"/>
                    </a:moveTo>
                    <a:cubicBezTo>
                      <a:pt x="1058" y="174"/>
                      <a:pt x="1055" y="176"/>
                      <a:pt x="1055" y="180"/>
                    </a:cubicBezTo>
                    <a:cubicBezTo>
                      <a:pt x="1055" y="183"/>
                      <a:pt x="1058" y="186"/>
                      <a:pt x="1061" y="186"/>
                    </a:cubicBezTo>
                    <a:cubicBezTo>
                      <a:pt x="1064" y="186"/>
                      <a:pt x="1067" y="183"/>
                      <a:pt x="1067" y="180"/>
                    </a:cubicBezTo>
                    <a:cubicBezTo>
                      <a:pt x="1067" y="176"/>
                      <a:pt x="1064" y="174"/>
                      <a:pt x="1061" y="174"/>
                    </a:cubicBezTo>
                    <a:close/>
                    <a:moveTo>
                      <a:pt x="1061" y="187"/>
                    </a:moveTo>
                    <a:cubicBezTo>
                      <a:pt x="1058" y="187"/>
                      <a:pt x="1055" y="190"/>
                      <a:pt x="1055" y="193"/>
                    </a:cubicBezTo>
                    <a:cubicBezTo>
                      <a:pt x="1055" y="196"/>
                      <a:pt x="1058" y="199"/>
                      <a:pt x="1061" y="199"/>
                    </a:cubicBezTo>
                    <a:cubicBezTo>
                      <a:pt x="1064" y="199"/>
                      <a:pt x="1067" y="196"/>
                      <a:pt x="1067" y="193"/>
                    </a:cubicBezTo>
                    <a:cubicBezTo>
                      <a:pt x="1067" y="190"/>
                      <a:pt x="1064" y="187"/>
                      <a:pt x="1061" y="187"/>
                    </a:cubicBezTo>
                    <a:close/>
                    <a:moveTo>
                      <a:pt x="1074" y="147"/>
                    </a:moveTo>
                    <a:cubicBezTo>
                      <a:pt x="1071" y="147"/>
                      <a:pt x="1068" y="150"/>
                      <a:pt x="1068" y="153"/>
                    </a:cubicBezTo>
                    <a:cubicBezTo>
                      <a:pt x="1068" y="156"/>
                      <a:pt x="1071" y="159"/>
                      <a:pt x="1074" y="159"/>
                    </a:cubicBezTo>
                    <a:cubicBezTo>
                      <a:pt x="1078" y="159"/>
                      <a:pt x="1080" y="156"/>
                      <a:pt x="1080" y="153"/>
                    </a:cubicBezTo>
                    <a:cubicBezTo>
                      <a:pt x="1080" y="150"/>
                      <a:pt x="1078" y="147"/>
                      <a:pt x="1074" y="147"/>
                    </a:cubicBezTo>
                    <a:close/>
                    <a:moveTo>
                      <a:pt x="1074" y="160"/>
                    </a:moveTo>
                    <a:cubicBezTo>
                      <a:pt x="1071" y="160"/>
                      <a:pt x="1068" y="163"/>
                      <a:pt x="1068" y="166"/>
                    </a:cubicBezTo>
                    <a:cubicBezTo>
                      <a:pt x="1068" y="170"/>
                      <a:pt x="1071" y="172"/>
                      <a:pt x="1074" y="172"/>
                    </a:cubicBezTo>
                    <a:cubicBezTo>
                      <a:pt x="1078" y="172"/>
                      <a:pt x="1080" y="170"/>
                      <a:pt x="1080" y="166"/>
                    </a:cubicBezTo>
                    <a:cubicBezTo>
                      <a:pt x="1080" y="163"/>
                      <a:pt x="1078" y="160"/>
                      <a:pt x="1074" y="160"/>
                    </a:cubicBezTo>
                    <a:close/>
                    <a:moveTo>
                      <a:pt x="1074" y="174"/>
                    </a:moveTo>
                    <a:cubicBezTo>
                      <a:pt x="1071" y="174"/>
                      <a:pt x="1068" y="176"/>
                      <a:pt x="1068" y="180"/>
                    </a:cubicBezTo>
                    <a:cubicBezTo>
                      <a:pt x="1068" y="183"/>
                      <a:pt x="1071" y="186"/>
                      <a:pt x="1074" y="186"/>
                    </a:cubicBezTo>
                    <a:cubicBezTo>
                      <a:pt x="1078" y="186"/>
                      <a:pt x="1080" y="183"/>
                      <a:pt x="1080" y="180"/>
                    </a:cubicBezTo>
                    <a:cubicBezTo>
                      <a:pt x="1080" y="176"/>
                      <a:pt x="1078" y="174"/>
                      <a:pt x="1074" y="174"/>
                    </a:cubicBezTo>
                    <a:close/>
                    <a:moveTo>
                      <a:pt x="1074" y="187"/>
                    </a:moveTo>
                    <a:cubicBezTo>
                      <a:pt x="1071" y="187"/>
                      <a:pt x="1068" y="190"/>
                      <a:pt x="1068" y="193"/>
                    </a:cubicBezTo>
                    <a:cubicBezTo>
                      <a:pt x="1068" y="196"/>
                      <a:pt x="1071" y="199"/>
                      <a:pt x="1074" y="199"/>
                    </a:cubicBezTo>
                    <a:cubicBezTo>
                      <a:pt x="1078" y="199"/>
                      <a:pt x="1080" y="196"/>
                      <a:pt x="1080" y="193"/>
                    </a:cubicBezTo>
                    <a:cubicBezTo>
                      <a:pt x="1080" y="190"/>
                      <a:pt x="1078" y="187"/>
                      <a:pt x="1074" y="187"/>
                    </a:cubicBezTo>
                    <a:close/>
                    <a:moveTo>
                      <a:pt x="1061" y="200"/>
                    </a:moveTo>
                    <a:cubicBezTo>
                      <a:pt x="1058" y="200"/>
                      <a:pt x="1055" y="203"/>
                      <a:pt x="1055" y="206"/>
                    </a:cubicBezTo>
                    <a:cubicBezTo>
                      <a:pt x="1055" y="210"/>
                      <a:pt x="1058" y="212"/>
                      <a:pt x="1061" y="212"/>
                    </a:cubicBezTo>
                    <a:cubicBezTo>
                      <a:pt x="1064" y="212"/>
                      <a:pt x="1067" y="210"/>
                      <a:pt x="1067" y="206"/>
                    </a:cubicBezTo>
                    <a:cubicBezTo>
                      <a:pt x="1067" y="203"/>
                      <a:pt x="1064" y="200"/>
                      <a:pt x="1061" y="200"/>
                    </a:cubicBezTo>
                    <a:close/>
                    <a:moveTo>
                      <a:pt x="1061" y="214"/>
                    </a:moveTo>
                    <a:cubicBezTo>
                      <a:pt x="1058" y="214"/>
                      <a:pt x="1055" y="217"/>
                      <a:pt x="1055" y="220"/>
                    </a:cubicBezTo>
                    <a:cubicBezTo>
                      <a:pt x="1055" y="223"/>
                      <a:pt x="1058" y="226"/>
                      <a:pt x="1061" y="226"/>
                    </a:cubicBezTo>
                    <a:cubicBezTo>
                      <a:pt x="1064" y="226"/>
                      <a:pt x="1067" y="223"/>
                      <a:pt x="1067" y="220"/>
                    </a:cubicBezTo>
                    <a:cubicBezTo>
                      <a:pt x="1067" y="217"/>
                      <a:pt x="1064" y="214"/>
                      <a:pt x="1061" y="214"/>
                    </a:cubicBezTo>
                    <a:close/>
                    <a:moveTo>
                      <a:pt x="1061" y="227"/>
                    </a:moveTo>
                    <a:cubicBezTo>
                      <a:pt x="1058" y="227"/>
                      <a:pt x="1055" y="230"/>
                      <a:pt x="1055" y="233"/>
                    </a:cubicBezTo>
                    <a:cubicBezTo>
                      <a:pt x="1055" y="237"/>
                      <a:pt x="1058" y="239"/>
                      <a:pt x="1061" y="239"/>
                    </a:cubicBezTo>
                    <a:cubicBezTo>
                      <a:pt x="1064" y="239"/>
                      <a:pt x="1067" y="237"/>
                      <a:pt x="1067" y="233"/>
                    </a:cubicBezTo>
                    <a:cubicBezTo>
                      <a:pt x="1067" y="230"/>
                      <a:pt x="1064" y="227"/>
                      <a:pt x="1061" y="227"/>
                    </a:cubicBezTo>
                    <a:close/>
                    <a:moveTo>
                      <a:pt x="1061" y="241"/>
                    </a:moveTo>
                    <a:cubicBezTo>
                      <a:pt x="1058" y="241"/>
                      <a:pt x="1055" y="243"/>
                      <a:pt x="1055" y="247"/>
                    </a:cubicBezTo>
                    <a:cubicBezTo>
                      <a:pt x="1055" y="250"/>
                      <a:pt x="1058" y="253"/>
                      <a:pt x="1061" y="253"/>
                    </a:cubicBezTo>
                    <a:cubicBezTo>
                      <a:pt x="1064" y="253"/>
                      <a:pt x="1067" y="250"/>
                      <a:pt x="1067" y="247"/>
                    </a:cubicBezTo>
                    <a:cubicBezTo>
                      <a:pt x="1067" y="243"/>
                      <a:pt x="1064" y="241"/>
                      <a:pt x="1061" y="241"/>
                    </a:cubicBezTo>
                    <a:close/>
                    <a:moveTo>
                      <a:pt x="1074" y="200"/>
                    </a:moveTo>
                    <a:cubicBezTo>
                      <a:pt x="1071" y="200"/>
                      <a:pt x="1068" y="203"/>
                      <a:pt x="1068" y="206"/>
                    </a:cubicBezTo>
                    <a:cubicBezTo>
                      <a:pt x="1068" y="210"/>
                      <a:pt x="1071" y="212"/>
                      <a:pt x="1074" y="212"/>
                    </a:cubicBezTo>
                    <a:cubicBezTo>
                      <a:pt x="1078" y="212"/>
                      <a:pt x="1080" y="210"/>
                      <a:pt x="1080" y="206"/>
                    </a:cubicBezTo>
                    <a:cubicBezTo>
                      <a:pt x="1080" y="203"/>
                      <a:pt x="1078" y="200"/>
                      <a:pt x="1074" y="200"/>
                    </a:cubicBezTo>
                    <a:close/>
                    <a:moveTo>
                      <a:pt x="1074" y="214"/>
                    </a:moveTo>
                    <a:cubicBezTo>
                      <a:pt x="1071" y="214"/>
                      <a:pt x="1068" y="217"/>
                      <a:pt x="1068" y="220"/>
                    </a:cubicBezTo>
                    <a:cubicBezTo>
                      <a:pt x="1068" y="223"/>
                      <a:pt x="1071" y="226"/>
                      <a:pt x="1074" y="226"/>
                    </a:cubicBezTo>
                    <a:cubicBezTo>
                      <a:pt x="1078" y="226"/>
                      <a:pt x="1080" y="223"/>
                      <a:pt x="1080" y="220"/>
                    </a:cubicBezTo>
                    <a:cubicBezTo>
                      <a:pt x="1080" y="217"/>
                      <a:pt x="1078" y="214"/>
                      <a:pt x="1074" y="214"/>
                    </a:cubicBezTo>
                    <a:close/>
                    <a:moveTo>
                      <a:pt x="1074" y="227"/>
                    </a:moveTo>
                    <a:cubicBezTo>
                      <a:pt x="1071" y="227"/>
                      <a:pt x="1068" y="230"/>
                      <a:pt x="1068" y="233"/>
                    </a:cubicBezTo>
                    <a:cubicBezTo>
                      <a:pt x="1068" y="237"/>
                      <a:pt x="1071" y="239"/>
                      <a:pt x="1074" y="239"/>
                    </a:cubicBezTo>
                    <a:cubicBezTo>
                      <a:pt x="1078" y="239"/>
                      <a:pt x="1080" y="237"/>
                      <a:pt x="1080" y="233"/>
                    </a:cubicBezTo>
                    <a:cubicBezTo>
                      <a:pt x="1080" y="230"/>
                      <a:pt x="1078" y="227"/>
                      <a:pt x="1074" y="227"/>
                    </a:cubicBezTo>
                    <a:close/>
                    <a:moveTo>
                      <a:pt x="1074" y="241"/>
                    </a:moveTo>
                    <a:cubicBezTo>
                      <a:pt x="1071" y="241"/>
                      <a:pt x="1068" y="243"/>
                      <a:pt x="1068" y="247"/>
                    </a:cubicBezTo>
                    <a:cubicBezTo>
                      <a:pt x="1068" y="250"/>
                      <a:pt x="1071" y="253"/>
                      <a:pt x="1074" y="253"/>
                    </a:cubicBezTo>
                    <a:cubicBezTo>
                      <a:pt x="1078" y="253"/>
                      <a:pt x="1080" y="250"/>
                      <a:pt x="1080" y="247"/>
                    </a:cubicBezTo>
                    <a:cubicBezTo>
                      <a:pt x="1080" y="243"/>
                      <a:pt x="1078" y="241"/>
                      <a:pt x="1074" y="241"/>
                    </a:cubicBezTo>
                    <a:close/>
                    <a:moveTo>
                      <a:pt x="1061" y="254"/>
                    </a:moveTo>
                    <a:cubicBezTo>
                      <a:pt x="1058" y="254"/>
                      <a:pt x="1055" y="257"/>
                      <a:pt x="1055" y="260"/>
                    </a:cubicBezTo>
                    <a:cubicBezTo>
                      <a:pt x="1055" y="263"/>
                      <a:pt x="1058" y="266"/>
                      <a:pt x="1061" y="266"/>
                    </a:cubicBezTo>
                    <a:cubicBezTo>
                      <a:pt x="1064" y="266"/>
                      <a:pt x="1067" y="263"/>
                      <a:pt x="1067" y="260"/>
                    </a:cubicBezTo>
                    <a:cubicBezTo>
                      <a:pt x="1067" y="257"/>
                      <a:pt x="1064" y="254"/>
                      <a:pt x="1061" y="254"/>
                    </a:cubicBezTo>
                    <a:close/>
                    <a:moveTo>
                      <a:pt x="1061" y="281"/>
                    </a:moveTo>
                    <a:cubicBezTo>
                      <a:pt x="1058" y="281"/>
                      <a:pt x="1055" y="283"/>
                      <a:pt x="1055" y="287"/>
                    </a:cubicBezTo>
                    <a:cubicBezTo>
                      <a:pt x="1055" y="290"/>
                      <a:pt x="1058" y="293"/>
                      <a:pt x="1061" y="293"/>
                    </a:cubicBezTo>
                    <a:cubicBezTo>
                      <a:pt x="1064" y="293"/>
                      <a:pt x="1067" y="290"/>
                      <a:pt x="1067" y="287"/>
                    </a:cubicBezTo>
                    <a:cubicBezTo>
                      <a:pt x="1067" y="283"/>
                      <a:pt x="1064" y="281"/>
                      <a:pt x="1061" y="281"/>
                    </a:cubicBezTo>
                    <a:close/>
                    <a:moveTo>
                      <a:pt x="1061" y="294"/>
                    </a:moveTo>
                    <a:cubicBezTo>
                      <a:pt x="1058" y="294"/>
                      <a:pt x="1055" y="297"/>
                      <a:pt x="1055" y="300"/>
                    </a:cubicBezTo>
                    <a:cubicBezTo>
                      <a:pt x="1055" y="303"/>
                      <a:pt x="1058" y="306"/>
                      <a:pt x="1061" y="306"/>
                    </a:cubicBezTo>
                    <a:cubicBezTo>
                      <a:pt x="1064" y="306"/>
                      <a:pt x="1067" y="303"/>
                      <a:pt x="1067" y="300"/>
                    </a:cubicBezTo>
                    <a:cubicBezTo>
                      <a:pt x="1067" y="297"/>
                      <a:pt x="1064" y="294"/>
                      <a:pt x="1061" y="294"/>
                    </a:cubicBezTo>
                    <a:close/>
                    <a:moveTo>
                      <a:pt x="1074" y="254"/>
                    </a:moveTo>
                    <a:cubicBezTo>
                      <a:pt x="1071" y="254"/>
                      <a:pt x="1068" y="257"/>
                      <a:pt x="1068" y="260"/>
                    </a:cubicBezTo>
                    <a:cubicBezTo>
                      <a:pt x="1068" y="263"/>
                      <a:pt x="1071" y="266"/>
                      <a:pt x="1074" y="266"/>
                    </a:cubicBezTo>
                    <a:cubicBezTo>
                      <a:pt x="1078" y="266"/>
                      <a:pt x="1080" y="263"/>
                      <a:pt x="1080" y="260"/>
                    </a:cubicBezTo>
                    <a:cubicBezTo>
                      <a:pt x="1080" y="257"/>
                      <a:pt x="1078" y="254"/>
                      <a:pt x="1074" y="254"/>
                    </a:cubicBezTo>
                    <a:close/>
                    <a:moveTo>
                      <a:pt x="1074" y="267"/>
                    </a:moveTo>
                    <a:cubicBezTo>
                      <a:pt x="1071" y="267"/>
                      <a:pt x="1068" y="270"/>
                      <a:pt x="1068" y="273"/>
                    </a:cubicBezTo>
                    <a:cubicBezTo>
                      <a:pt x="1068" y="277"/>
                      <a:pt x="1071" y="279"/>
                      <a:pt x="1074" y="279"/>
                    </a:cubicBezTo>
                    <a:cubicBezTo>
                      <a:pt x="1078" y="279"/>
                      <a:pt x="1080" y="277"/>
                      <a:pt x="1080" y="273"/>
                    </a:cubicBezTo>
                    <a:cubicBezTo>
                      <a:pt x="1080" y="270"/>
                      <a:pt x="1078" y="267"/>
                      <a:pt x="1074" y="267"/>
                    </a:cubicBezTo>
                    <a:close/>
                    <a:moveTo>
                      <a:pt x="1074" y="281"/>
                    </a:moveTo>
                    <a:cubicBezTo>
                      <a:pt x="1071" y="281"/>
                      <a:pt x="1068" y="283"/>
                      <a:pt x="1068" y="287"/>
                    </a:cubicBezTo>
                    <a:cubicBezTo>
                      <a:pt x="1068" y="290"/>
                      <a:pt x="1071" y="293"/>
                      <a:pt x="1074" y="293"/>
                    </a:cubicBezTo>
                    <a:cubicBezTo>
                      <a:pt x="1078" y="293"/>
                      <a:pt x="1080" y="290"/>
                      <a:pt x="1080" y="287"/>
                    </a:cubicBezTo>
                    <a:cubicBezTo>
                      <a:pt x="1080" y="283"/>
                      <a:pt x="1078" y="281"/>
                      <a:pt x="1074" y="281"/>
                    </a:cubicBezTo>
                    <a:close/>
                    <a:moveTo>
                      <a:pt x="1074" y="294"/>
                    </a:moveTo>
                    <a:cubicBezTo>
                      <a:pt x="1071" y="294"/>
                      <a:pt x="1068" y="297"/>
                      <a:pt x="1068" y="300"/>
                    </a:cubicBezTo>
                    <a:cubicBezTo>
                      <a:pt x="1068" y="303"/>
                      <a:pt x="1071" y="306"/>
                      <a:pt x="1074" y="306"/>
                    </a:cubicBezTo>
                    <a:cubicBezTo>
                      <a:pt x="1078" y="306"/>
                      <a:pt x="1080" y="303"/>
                      <a:pt x="1080" y="300"/>
                    </a:cubicBezTo>
                    <a:cubicBezTo>
                      <a:pt x="1080" y="297"/>
                      <a:pt x="1078" y="294"/>
                      <a:pt x="1074" y="294"/>
                    </a:cubicBezTo>
                    <a:close/>
                    <a:moveTo>
                      <a:pt x="1061" y="307"/>
                    </a:moveTo>
                    <a:cubicBezTo>
                      <a:pt x="1058" y="307"/>
                      <a:pt x="1055" y="310"/>
                      <a:pt x="1055" y="313"/>
                    </a:cubicBezTo>
                    <a:cubicBezTo>
                      <a:pt x="1055" y="317"/>
                      <a:pt x="1058" y="319"/>
                      <a:pt x="1061" y="319"/>
                    </a:cubicBezTo>
                    <a:cubicBezTo>
                      <a:pt x="1064" y="319"/>
                      <a:pt x="1067" y="317"/>
                      <a:pt x="1067" y="313"/>
                    </a:cubicBezTo>
                    <a:cubicBezTo>
                      <a:pt x="1067" y="310"/>
                      <a:pt x="1064" y="307"/>
                      <a:pt x="1061" y="307"/>
                    </a:cubicBezTo>
                    <a:close/>
                    <a:moveTo>
                      <a:pt x="1061" y="321"/>
                    </a:moveTo>
                    <a:cubicBezTo>
                      <a:pt x="1058" y="321"/>
                      <a:pt x="1055" y="323"/>
                      <a:pt x="1055" y="327"/>
                    </a:cubicBezTo>
                    <a:cubicBezTo>
                      <a:pt x="1055" y="330"/>
                      <a:pt x="1058" y="333"/>
                      <a:pt x="1061" y="333"/>
                    </a:cubicBezTo>
                    <a:cubicBezTo>
                      <a:pt x="1064" y="333"/>
                      <a:pt x="1067" y="330"/>
                      <a:pt x="1067" y="327"/>
                    </a:cubicBezTo>
                    <a:cubicBezTo>
                      <a:pt x="1067" y="323"/>
                      <a:pt x="1064" y="321"/>
                      <a:pt x="1061" y="321"/>
                    </a:cubicBezTo>
                    <a:close/>
                    <a:moveTo>
                      <a:pt x="1074" y="307"/>
                    </a:moveTo>
                    <a:cubicBezTo>
                      <a:pt x="1071" y="307"/>
                      <a:pt x="1068" y="310"/>
                      <a:pt x="1068" y="313"/>
                    </a:cubicBezTo>
                    <a:cubicBezTo>
                      <a:pt x="1068" y="317"/>
                      <a:pt x="1071" y="319"/>
                      <a:pt x="1074" y="319"/>
                    </a:cubicBezTo>
                    <a:cubicBezTo>
                      <a:pt x="1078" y="319"/>
                      <a:pt x="1080" y="317"/>
                      <a:pt x="1080" y="313"/>
                    </a:cubicBezTo>
                    <a:cubicBezTo>
                      <a:pt x="1080" y="310"/>
                      <a:pt x="1078" y="307"/>
                      <a:pt x="1074" y="307"/>
                    </a:cubicBezTo>
                    <a:close/>
                    <a:moveTo>
                      <a:pt x="1088" y="13"/>
                    </a:moveTo>
                    <a:cubicBezTo>
                      <a:pt x="1084" y="13"/>
                      <a:pt x="1082" y="16"/>
                      <a:pt x="1082" y="19"/>
                    </a:cubicBezTo>
                    <a:cubicBezTo>
                      <a:pt x="1082" y="23"/>
                      <a:pt x="1084" y="25"/>
                      <a:pt x="1088" y="25"/>
                    </a:cubicBezTo>
                    <a:cubicBezTo>
                      <a:pt x="1091" y="25"/>
                      <a:pt x="1094" y="23"/>
                      <a:pt x="1094" y="19"/>
                    </a:cubicBezTo>
                    <a:cubicBezTo>
                      <a:pt x="1094" y="16"/>
                      <a:pt x="1091" y="13"/>
                      <a:pt x="1088" y="13"/>
                    </a:cubicBezTo>
                    <a:close/>
                    <a:moveTo>
                      <a:pt x="1088" y="40"/>
                    </a:moveTo>
                    <a:cubicBezTo>
                      <a:pt x="1084" y="40"/>
                      <a:pt x="1082" y="43"/>
                      <a:pt x="1082" y="46"/>
                    </a:cubicBezTo>
                    <a:cubicBezTo>
                      <a:pt x="1082" y="50"/>
                      <a:pt x="1084" y="52"/>
                      <a:pt x="1088" y="52"/>
                    </a:cubicBezTo>
                    <a:cubicBezTo>
                      <a:pt x="1091" y="52"/>
                      <a:pt x="1094" y="50"/>
                      <a:pt x="1094" y="46"/>
                    </a:cubicBezTo>
                    <a:cubicBezTo>
                      <a:pt x="1094" y="43"/>
                      <a:pt x="1091" y="40"/>
                      <a:pt x="1088" y="40"/>
                    </a:cubicBezTo>
                    <a:close/>
                    <a:moveTo>
                      <a:pt x="1101" y="40"/>
                    </a:moveTo>
                    <a:cubicBezTo>
                      <a:pt x="1098" y="40"/>
                      <a:pt x="1095" y="43"/>
                      <a:pt x="1095" y="46"/>
                    </a:cubicBezTo>
                    <a:cubicBezTo>
                      <a:pt x="1095" y="50"/>
                      <a:pt x="1098" y="52"/>
                      <a:pt x="1101" y="52"/>
                    </a:cubicBezTo>
                    <a:cubicBezTo>
                      <a:pt x="1104" y="52"/>
                      <a:pt x="1107" y="50"/>
                      <a:pt x="1107" y="46"/>
                    </a:cubicBezTo>
                    <a:cubicBezTo>
                      <a:pt x="1107" y="43"/>
                      <a:pt x="1104" y="40"/>
                      <a:pt x="1101" y="40"/>
                    </a:cubicBezTo>
                    <a:close/>
                    <a:moveTo>
                      <a:pt x="1088" y="67"/>
                    </a:moveTo>
                    <a:cubicBezTo>
                      <a:pt x="1084" y="67"/>
                      <a:pt x="1082" y="70"/>
                      <a:pt x="1082" y="73"/>
                    </a:cubicBezTo>
                    <a:cubicBezTo>
                      <a:pt x="1082" y="76"/>
                      <a:pt x="1084" y="79"/>
                      <a:pt x="1088" y="79"/>
                    </a:cubicBezTo>
                    <a:cubicBezTo>
                      <a:pt x="1091" y="79"/>
                      <a:pt x="1094" y="76"/>
                      <a:pt x="1094" y="73"/>
                    </a:cubicBezTo>
                    <a:cubicBezTo>
                      <a:pt x="1094" y="70"/>
                      <a:pt x="1091" y="67"/>
                      <a:pt x="1088" y="67"/>
                    </a:cubicBezTo>
                    <a:close/>
                    <a:moveTo>
                      <a:pt x="1088" y="80"/>
                    </a:moveTo>
                    <a:cubicBezTo>
                      <a:pt x="1084" y="80"/>
                      <a:pt x="1082" y="83"/>
                      <a:pt x="1082" y="86"/>
                    </a:cubicBezTo>
                    <a:cubicBezTo>
                      <a:pt x="1082" y="90"/>
                      <a:pt x="1084" y="92"/>
                      <a:pt x="1088" y="92"/>
                    </a:cubicBezTo>
                    <a:cubicBezTo>
                      <a:pt x="1091" y="92"/>
                      <a:pt x="1094" y="90"/>
                      <a:pt x="1094" y="86"/>
                    </a:cubicBezTo>
                    <a:cubicBezTo>
                      <a:pt x="1094" y="83"/>
                      <a:pt x="1091" y="80"/>
                      <a:pt x="1088" y="80"/>
                    </a:cubicBezTo>
                    <a:close/>
                    <a:moveTo>
                      <a:pt x="1101" y="67"/>
                    </a:moveTo>
                    <a:cubicBezTo>
                      <a:pt x="1098" y="67"/>
                      <a:pt x="1095" y="70"/>
                      <a:pt x="1095" y="73"/>
                    </a:cubicBezTo>
                    <a:cubicBezTo>
                      <a:pt x="1095" y="76"/>
                      <a:pt x="1098" y="79"/>
                      <a:pt x="1101" y="79"/>
                    </a:cubicBezTo>
                    <a:cubicBezTo>
                      <a:pt x="1104" y="79"/>
                      <a:pt x="1107" y="76"/>
                      <a:pt x="1107" y="73"/>
                    </a:cubicBezTo>
                    <a:cubicBezTo>
                      <a:pt x="1107" y="70"/>
                      <a:pt x="1104" y="67"/>
                      <a:pt x="1101" y="67"/>
                    </a:cubicBezTo>
                    <a:close/>
                    <a:moveTo>
                      <a:pt x="1101" y="80"/>
                    </a:moveTo>
                    <a:cubicBezTo>
                      <a:pt x="1098" y="80"/>
                      <a:pt x="1095" y="83"/>
                      <a:pt x="1095" y="86"/>
                    </a:cubicBezTo>
                    <a:cubicBezTo>
                      <a:pt x="1095" y="90"/>
                      <a:pt x="1098" y="92"/>
                      <a:pt x="1101" y="92"/>
                    </a:cubicBezTo>
                    <a:cubicBezTo>
                      <a:pt x="1104" y="92"/>
                      <a:pt x="1107" y="90"/>
                      <a:pt x="1107" y="86"/>
                    </a:cubicBezTo>
                    <a:cubicBezTo>
                      <a:pt x="1107" y="83"/>
                      <a:pt x="1104" y="80"/>
                      <a:pt x="1101" y="80"/>
                    </a:cubicBezTo>
                    <a:close/>
                    <a:moveTo>
                      <a:pt x="1088" y="94"/>
                    </a:moveTo>
                    <a:cubicBezTo>
                      <a:pt x="1084" y="94"/>
                      <a:pt x="1082" y="96"/>
                      <a:pt x="1082" y="100"/>
                    </a:cubicBezTo>
                    <a:cubicBezTo>
                      <a:pt x="1082" y="103"/>
                      <a:pt x="1084" y="106"/>
                      <a:pt x="1088" y="106"/>
                    </a:cubicBezTo>
                    <a:cubicBezTo>
                      <a:pt x="1091" y="106"/>
                      <a:pt x="1094" y="103"/>
                      <a:pt x="1094" y="100"/>
                    </a:cubicBezTo>
                    <a:cubicBezTo>
                      <a:pt x="1094" y="96"/>
                      <a:pt x="1091" y="94"/>
                      <a:pt x="1088" y="94"/>
                    </a:cubicBezTo>
                    <a:close/>
                    <a:moveTo>
                      <a:pt x="1088" y="107"/>
                    </a:moveTo>
                    <a:cubicBezTo>
                      <a:pt x="1084" y="107"/>
                      <a:pt x="1082" y="110"/>
                      <a:pt x="1082" y="113"/>
                    </a:cubicBezTo>
                    <a:cubicBezTo>
                      <a:pt x="1082" y="116"/>
                      <a:pt x="1084" y="119"/>
                      <a:pt x="1088" y="119"/>
                    </a:cubicBezTo>
                    <a:cubicBezTo>
                      <a:pt x="1091" y="119"/>
                      <a:pt x="1094" y="116"/>
                      <a:pt x="1094" y="113"/>
                    </a:cubicBezTo>
                    <a:cubicBezTo>
                      <a:pt x="1094" y="110"/>
                      <a:pt x="1091" y="107"/>
                      <a:pt x="1088" y="107"/>
                    </a:cubicBezTo>
                    <a:close/>
                    <a:moveTo>
                      <a:pt x="1088" y="120"/>
                    </a:moveTo>
                    <a:cubicBezTo>
                      <a:pt x="1084" y="120"/>
                      <a:pt x="1082" y="123"/>
                      <a:pt x="1082" y="126"/>
                    </a:cubicBezTo>
                    <a:cubicBezTo>
                      <a:pt x="1082" y="130"/>
                      <a:pt x="1084" y="132"/>
                      <a:pt x="1088" y="132"/>
                    </a:cubicBezTo>
                    <a:cubicBezTo>
                      <a:pt x="1091" y="132"/>
                      <a:pt x="1094" y="130"/>
                      <a:pt x="1094" y="126"/>
                    </a:cubicBezTo>
                    <a:cubicBezTo>
                      <a:pt x="1094" y="123"/>
                      <a:pt x="1091" y="120"/>
                      <a:pt x="1088" y="120"/>
                    </a:cubicBezTo>
                    <a:close/>
                    <a:moveTo>
                      <a:pt x="1088" y="134"/>
                    </a:moveTo>
                    <a:cubicBezTo>
                      <a:pt x="1084" y="134"/>
                      <a:pt x="1082" y="136"/>
                      <a:pt x="1082" y="140"/>
                    </a:cubicBezTo>
                    <a:cubicBezTo>
                      <a:pt x="1082" y="143"/>
                      <a:pt x="1084" y="146"/>
                      <a:pt x="1088" y="146"/>
                    </a:cubicBezTo>
                    <a:cubicBezTo>
                      <a:pt x="1091" y="146"/>
                      <a:pt x="1094" y="143"/>
                      <a:pt x="1094" y="140"/>
                    </a:cubicBezTo>
                    <a:cubicBezTo>
                      <a:pt x="1094" y="136"/>
                      <a:pt x="1091" y="134"/>
                      <a:pt x="1088" y="134"/>
                    </a:cubicBezTo>
                    <a:close/>
                    <a:moveTo>
                      <a:pt x="1101" y="94"/>
                    </a:moveTo>
                    <a:cubicBezTo>
                      <a:pt x="1098" y="94"/>
                      <a:pt x="1095" y="96"/>
                      <a:pt x="1095" y="100"/>
                    </a:cubicBezTo>
                    <a:cubicBezTo>
                      <a:pt x="1095" y="103"/>
                      <a:pt x="1098" y="106"/>
                      <a:pt x="1101" y="106"/>
                    </a:cubicBezTo>
                    <a:cubicBezTo>
                      <a:pt x="1104" y="106"/>
                      <a:pt x="1107" y="103"/>
                      <a:pt x="1107" y="100"/>
                    </a:cubicBezTo>
                    <a:cubicBezTo>
                      <a:pt x="1107" y="96"/>
                      <a:pt x="1104" y="94"/>
                      <a:pt x="1101" y="94"/>
                    </a:cubicBezTo>
                    <a:close/>
                    <a:moveTo>
                      <a:pt x="1101" y="107"/>
                    </a:moveTo>
                    <a:cubicBezTo>
                      <a:pt x="1098" y="107"/>
                      <a:pt x="1095" y="110"/>
                      <a:pt x="1095" y="113"/>
                    </a:cubicBezTo>
                    <a:cubicBezTo>
                      <a:pt x="1095" y="116"/>
                      <a:pt x="1098" y="119"/>
                      <a:pt x="1101" y="119"/>
                    </a:cubicBezTo>
                    <a:cubicBezTo>
                      <a:pt x="1104" y="119"/>
                      <a:pt x="1107" y="116"/>
                      <a:pt x="1107" y="113"/>
                    </a:cubicBezTo>
                    <a:cubicBezTo>
                      <a:pt x="1107" y="110"/>
                      <a:pt x="1104" y="107"/>
                      <a:pt x="1101" y="107"/>
                    </a:cubicBezTo>
                    <a:close/>
                    <a:moveTo>
                      <a:pt x="1101" y="120"/>
                    </a:moveTo>
                    <a:cubicBezTo>
                      <a:pt x="1098" y="120"/>
                      <a:pt x="1095" y="123"/>
                      <a:pt x="1095" y="126"/>
                    </a:cubicBezTo>
                    <a:cubicBezTo>
                      <a:pt x="1095" y="130"/>
                      <a:pt x="1098" y="132"/>
                      <a:pt x="1101" y="132"/>
                    </a:cubicBezTo>
                    <a:cubicBezTo>
                      <a:pt x="1104" y="132"/>
                      <a:pt x="1107" y="130"/>
                      <a:pt x="1107" y="126"/>
                    </a:cubicBezTo>
                    <a:cubicBezTo>
                      <a:pt x="1107" y="123"/>
                      <a:pt x="1104" y="120"/>
                      <a:pt x="1101" y="120"/>
                    </a:cubicBezTo>
                    <a:close/>
                    <a:moveTo>
                      <a:pt x="1101" y="134"/>
                    </a:moveTo>
                    <a:cubicBezTo>
                      <a:pt x="1098" y="134"/>
                      <a:pt x="1095" y="136"/>
                      <a:pt x="1095" y="140"/>
                    </a:cubicBezTo>
                    <a:cubicBezTo>
                      <a:pt x="1095" y="143"/>
                      <a:pt x="1098" y="146"/>
                      <a:pt x="1101" y="146"/>
                    </a:cubicBezTo>
                    <a:cubicBezTo>
                      <a:pt x="1104" y="146"/>
                      <a:pt x="1107" y="143"/>
                      <a:pt x="1107" y="140"/>
                    </a:cubicBezTo>
                    <a:cubicBezTo>
                      <a:pt x="1107" y="136"/>
                      <a:pt x="1104" y="134"/>
                      <a:pt x="1101" y="134"/>
                    </a:cubicBezTo>
                    <a:close/>
                    <a:moveTo>
                      <a:pt x="1088" y="147"/>
                    </a:moveTo>
                    <a:cubicBezTo>
                      <a:pt x="1084" y="147"/>
                      <a:pt x="1082" y="150"/>
                      <a:pt x="1082" y="153"/>
                    </a:cubicBezTo>
                    <a:cubicBezTo>
                      <a:pt x="1082" y="156"/>
                      <a:pt x="1084" y="159"/>
                      <a:pt x="1088" y="159"/>
                    </a:cubicBezTo>
                    <a:cubicBezTo>
                      <a:pt x="1091" y="159"/>
                      <a:pt x="1094" y="156"/>
                      <a:pt x="1094" y="153"/>
                    </a:cubicBezTo>
                    <a:cubicBezTo>
                      <a:pt x="1094" y="150"/>
                      <a:pt x="1091" y="147"/>
                      <a:pt x="1088" y="147"/>
                    </a:cubicBezTo>
                    <a:close/>
                    <a:moveTo>
                      <a:pt x="1088" y="160"/>
                    </a:moveTo>
                    <a:cubicBezTo>
                      <a:pt x="1084" y="160"/>
                      <a:pt x="1082" y="163"/>
                      <a:pt x="1082" y="166"/>
                    </a:cubicBezTo>
                    <a:cubicBezTo>
                      <a:pt x="1082" y="170"/>
                      <a:pt x="1084" y="172"/>
                      <a:pt x="1088" y="172"/>
                    </a:cubicBezTo>
                    <a:cubicBezTo>
                      <a:pt x="1091" y="172"/>
                      <a:pt x="1094" y="170"/>
                      <a:pt x="1094" y="166"/>
                    </a:cubicBezTo>
                    <a:cubicBezTo>
                      <a:pt x="1094" y="163"/>
                      <a:pt x="1091" y="160"/>
                      <a:pt x="1088" y="160"/>
                    </a:cubicBezTo>
                    <a:close/>
                    <a:moveTo>
                      <a:pt x="1088" y="174"/>
                    </a:moveTo>
                    <a:cubicBezTo>
                      <a:pt x="1084" y="174"/>
                      <a:pt x="1082" y="176"/>
                      <a:pt x="1082" y="180"/>
                    </a:cubicBezTo>
                    <a:cubicBezTo>
                      <a:pt x="1082" y="183"/>
                      <a:pt x="1084" y="186"/>
                      <a:pt x="1088" y="186"/>
                    </a:cubicBezTo>
                    <a:cubicBezTo>
                      <a:pt x="1091" y="186"/>
                      <a:pt x="1094" y="183"/>
                      <a:pt x="1094" y="180"/>
                    </a:cubicBezTo>
                    <a:cubicBezTo>
                      <a:pt x="1094" y="176"/>
                      <a:pt x="1091" y="174"/>
                      <a:pt x="1088" y="174"/>
                    </a:cubicBezTo>
                    <a:close/>
                    <a:moveTo>
                      <a:pt x="1088" y="187"/>
                    </a:moveTo>
                    <a:cubicBezTo>
                      <a:pt x="1084" y="187"/>
                      <a:pt x="1082" y="190"/>
                      <a:pt x="1082" y="193"/>
                    </a:cubicBezTo>
                    <a:cubicBezTo>
                      <a:pt x="1082" y="196"/>
                      <a:pt x="1084" y="199"/>
                      <a:pt x="1088" y="199"/>
                    </a:cubicBezTo>
                    <a:cubicBezTo>
                      <a:pt x="1091" y="199"/>
                      <a:pt x="1094" y="196"/>
                      <a:pt x="1094" y="193"/>
                    </a:cubicBezTo>
                    <a:cubicBezTo>
                      <a:pt x="1094" y="190"/>
                      <a:pt x="1091" y="187"/>
                      <a:pt x="1088" y="187"/>
                    </a:cubicBezTo>
                    <a:close/>
                    <a:moveTo>
                      <a:pt x="1101" y="147"/>
                    </a:moveTo>
                    <a:cubicBezTo>
                      <a:pt x="1098" y="147"/>
                      <a:pt x="1095" y="150"/>
                      <a:pt x="1095" y="153"/>
                    </a:cubicBezTo>
                    <a:cubicBezTo>
                      <a:pt x="1095" y="156"/>
                      <a:pt x="1098" y="159"/>
                      <a:pt x="1101" y="159"/>
                    </a:cubicBezTo>
                    <a:cubicBezTo>
                      <a:pt x="1104" y="159"/>
                      <a:pt x="1107" y="156"/>
                      <a:pt x="1107" y="153"/>
                    </a:cubicBezTo>
                    <a:cubicBezTo>
                      <a:pt x="1107" y="150"/>
                      <a:pt x="1104" y="147"/>
                      <a:pt x="1101" y="147"/>
                    </a:cubicBezTo>
                    <a:close/>
                    <a:moveTo>
                      <a:pt x="1101" y="160"/>
                    </a:moveTo>
                    <a:cubicBezTo>
                      <a:pt x="1098" y="160"/>
                      <a:pt x="1095" y="163"/>
                      <a:pt x="1095" y="166"/>
                    </a:cubicBezTo>
                    <a:cubicBezTo>
                      <a:pt x="1095" y="170"/>
                      <a:pt x="1098" y="172"/>
                      <a:pt x="1101" y="172"/>
                    </a:cubicBezTo>
                    <a:cubicBezTo>
                      <a:pt x="1104" y="172"/>
                      <a:pt x="1107" y="170"/>
                      <a:pt x="1107" y="166"/>
                    </a:cubicBezTo>
                    <a:cubicBezTo>
                      <a:pt x="1107" y="163"/>
                      <a:pt x="1104" y="160"/>
                      <a:pt x="1101" y="160"/>
                    </a:cubicBezTo>
                    <a:close/>
                    <a:moveTo>
                      <a:pt x="1101" y="174"/>
                    </a:moveTo>
                    <a:cubicBezTo>
                      <a:pt x="1098" y="174"/>
                      <a:pt x="1095" y="176"/>
                      <a:pt x="1095" y="180"/>
                    </a:cubicBezTo>
                    <a:cubicBezTo>
                      <a:pt x="1095" y="183"/>
                      <a:pt x="1098" y="186"/>
                      <a:pt x="1101" y="186"/>
                    </a:cubicBezTo>
                    <a:cubicBezTo>
                      <a:pt x="1104" y="186"/>
                      <a:pt x="1107" y="183"/>
                      <a:pt x="1107" y="180"/>
                    </a:cubicBezTo>
                    <a:cubicBezTo>
                      <a:pt x="1107" y="176"/>
                      <a:pt x="1104" y="174"/>
                      <a:pt x="1101" y="174"/>
                    </a:cubicBezTo>
                    <a:close/>
                    <a:moveTo>
                      <a:pt x="1101" y="187"/>
                    </a:moveTo>
                    <a:cubicBezTo>
                      <a:pt x="1098" y="187"/>
                      <a:pt x="1095" y="190"/>
                      <a:pt x="1095" y="193"/>
                    </a:cubicBezTo>
                    <a:cubicBezTo>
                      <a:pt x="1095" y="196"/>
                      <a:pt x="1098" y="199"/>
                      <a:pt x="1101" y="199"/>
                    </a:cubicBezTo>
                    <a:cubicBezTo>
                      <a:pt x="1104" y="199"/>
                      <a:pt x="1107" y="196"/>
                      <a:pt x="1107" y="193"/>
                    </a:cubicBezTo>
                    <a:cubicBezTo>
                      <a:pt x="1107" y="190"/>
                      <a:pt x="1104" y="187"/>
                      <a:pt x="1101" y="187"/>
                    </a:cubicBezTo>
                    <a:close/>
                    <a:moveTo>
                      <a:pt x="1088" y="200"/>
                    </a:moveTo>
                    <a:cubicBezTo>
                      <a:pt x="1084" y="200"/>
                      <a:pt x="1082" y="203"/>
                      <a:pt x="1082" y="206"/>
                    </a:cubicBezTo>
                    <a:cubicBezTo>
                      <a:pt x="1082" y="210"/>
                      <a:pt x="1084" y="212"/>
                      <a:pt x="1088" y="212"/>
                    </a:cubicBezTo>
                    <a:cubicBezTo>
                      <a:pt x="1091" y="212"/>
                      <a:pt x="1094" y="210"/>
                      <a:pt x="1094" y="206"/>
                    </a:cubicBezTo>
                    <a:cubicBezTo>
                      <a:pt x="1094" y="203"/>
                      <a:pt x="1091" y="200"/>
                      <a:pt x="1088" y="200"/>
                    </a:cubicBezTo>
                    <a:close/>
                    <a:moveTo>
                      <a:pt x="1088" y="214"/>
                    </a:moveTo>
                    <a:cubicBezTo>
                      <a:pt x="1084" y="214"/>
                      <a:pt x="1082" y="217"/>
                      <a:pt x="1082" y="220"/>
                    </a:cubicBezTo>
                    <a:cubicBezTo>
                      <a:pt x="1082" y="223"/>
                      <a:pt x="1084" y="226"/>
                      <a:pt x="1088" y="226"/>
                    </a:cubicBezTo>
                    <a:cubicBezTo>
                      <a:pt x="1091" y="226"/>
                      <a:pt x="1094" y="223"/>
                      <a:pt x="1094" y="220"/>
                    </a:cubicBezTo>
                    <a:cubicBezTo>
                      <a:pt x="1094" y="217"/>
                      <a:pt x="1091" y="214"/>
                      <a:pt x="1088" y="214"/>
                    </a:cubicBezTo>
                    <a:close/>
                    <a:moveTo>
                      <a:pt x="1088" y="227"/>
                    </a:moveTo>
                    <a:cubicBezTo>
                      <a:pt x="1084" y="227"/>
                      <a:pt x="1082" y="230"/>
                      <a:pt x="1082" y="233"/>
                    </a:cubicBezTo>
                    <a:cubicBezTo>
                      <a:pt x="1082" y="237"/>
                      <a:pt x="1084" y="239"/>
                      <a:pt x="1088" y="239"/>
                    </a:cubicBezTo>
                    <a:cubicBezTo>
                      <a:pt x="1091" y="239"/>
                      <a:pt x="1094" y="237"/>
                      <a:pt x="1094" y="233"/>
                    </a:cubicBezTo>
                    <a:cubicBezTo>
                      <a:pt x="1094" y="230"/>
                      <a:pt x="1091" y="227"/>
                      <a:pt x="1088" y="227"/>
                    </a:cubicBezTo>
                    <a:close/>
                    <a:moveTo>
                      <a:pt x="1088" y="241"/>
                    </a:moveTo>
                    <a:cubicBezTo>
                      <a:pt x="1084" y="241"/>
                      <a:pt x="1082" y="243"/>
                      <a:pt x="1082" y="247"/>
                    </a:cubicBezTo>
                    <a:cubicBezTo>
                      <a:pt x="1082" y="250"/>
                      <a:pt x="1084" y="253"/>
                      <a:pt x="1088" y="253"/>
                    </a:cubicBezTo>
                    <a:cubicBezTo>
                      <a:pt x="1091" y="253"/>
                      <a:pt x="1094" y="250"/>
                      <a:pt x="1094" y="247"/>
                    </a:cubicBezTo>
                    <a:cubicBezTo>
                      <a:pt x="1094" y="243"/>
                      <a:pt x="1091" y="241"/>
                      <a:pt x="1088" y="241"/>
                    </a:cubicBezTo>
                    <a:close/>
                    <a:moveTo>
                      <a:pt x="1101" y="200"/>
                    </a:moveTo>
                    <a:cubicBezTo>
                      <a:pt x="1098" y="200"/>
                      <a:pt x="1095" y="203"/>
                      <a:pt x="1095" y="206"/>
                    </a:cubicBezTo>
                    <a:cubicBezTo>
                      <a:pt x="1095" y="210"/>
                      <a:pt x="1098" y="212"/>
                      <a:pt x="1101" y="212"/>
                    </a:cubicBezTo>
                    <a:cubicBezTo>
                      <a:pt x="1104" y="212"/>
                      <a:pt x="1107" y="210"/>
                      <a:pt x="1107" y="206"/>
                    </a:cubicBezTo>
                    <a:cubicBezTo>
                      <a:pt x="1107" y="203"/>
                      <a:pt x="1104" y="200"/>
                      <a:pt x="1101" y="200"/>
                    </a:cubicBezTo>
                    <a:close/>
                    <a:moveTo>
                      <a:pt x="1101" y="214"/>
                    </a:moveTo>
                    <a:cubicBezTo>
                      <a:pt x="1098" y="214"/>
                      <a:pt x="1095" y="217"/>
                      <a:pt x="1095" y="220"/>
                    </a:cubicBezTo>
                    <a:cubicBezTo>
                      <a:pt x="1095" y="223"/>
                      <a:pt x="1098" y="226"/>
                      <a:pt x="1101" y="226"/>
                    </a:cubicBezTo>
                    <a:cubicBezTo>
                      <a:pt x="1104" y="226"/>
                      <a:pt x="1107" y="223"/>
                      <a:pt x="1107" y="220"/>
                    </a:cubicBezTo>
                    <a:cubicBezTo>
                      <a:pt x="1107" y="217"/>
                      <a:pt x="1104" y="214"/>
                      <a:pt x="1101" y="214"/>
                    </a:cubicBezTo>
                    <a:close/>
                    <a:moveTo>
                      <a:pt x="1101" y="227"/>
                    </a:moveTo>
                    <a:cubicBezTo>
                      <a:pt x="1098" y="227"/>
                      <a:pt x="1095" y="230"/>
                      <a:pt x="1095" y="233"/>
                    </a:cubicBezTo>
                    <a:cubicBezTo>
                      <a:pt x="1095" y="237"/>
                      <a:pt x="1098" y="239"/>
                      <a:pt x="1101" y="239"/>
                    </a:cubicBezTo>
                    <a:cubicBezTo>
                      <a:pt x="1104" y="239"/>
                      <a:pt x="1107" y="237"/>
                      <a:pt x="1107" y="233"/>
                    </a:cubicBezTo>
                    <a:cubicBezTo>
                      <a:pt x="1107" y="230"/>
                      <a:pt x="1104" y="227"/>
                      <a:pt x="1101" y="227"/>
                    </a:cubicBezTo>
                    <a:close/>
                    <a:moveTo>
                      <a:pt x="1101" y="241"/>
                    </a:moveTo>
                    <a:cubicBezTo>
                      <a:pt x="1098" y="241"/>
                      <a:pt x="1095" y="243"/>
                      <a:pt x="1095" y="247"/>
                    </a:cubicBezTo>
                    <a:cubicBezTo>
                      <a:pt x="1095" y="250"/>
                      <a:pt x="1098" y="253"/>
                      <a:pt x="1101" y="253"/>
                    </a:cubicBezTo>
                    <a:cubicBezTo>
                      <a:pt x="1104" y="253"/>
                      <a:pt x="1107" y="250"/>
                      <a:pt x="1107" y="247"/>
                    </a:cubicBezTo>
                    <a:cubicBezTo>
                      <a:pt x="1107" y="243"/>
                      <a:pt x="1104" y="241"/>
                      <a:pt x="1101" y="241"/>
                    </a:cubicBezTo>
                    <a:close/>
                    <a:moveTo>
                      <a:pt x="1088" y="254"/>
                    </a:moveTo>
                    <a:cubicBezTo>
                      <a:pt x="1084" y="254"/>
                      <a:pt x="1082" y="257"/>
                      <a:pt x="1082" y="260"/>
                    </a:cubicBezTo>
                    <a:cubicBezTo>
                      <a:pt x="1082" y="263"/>
                      <a:pt x="1084" y="266"/>
                      <a:pt x="1088" y="266"/>
                    </a:cubicBezTo>
                    <a:cubicBezTo>
                      <a:pt x="1091" y="266"/>
                      <a:pt x="1094" y="263"/>
                      <a:pt x="1094" y="260"/>
                    </a:cubicBezTo>
                    <a:cubicBezTo>
                      <a:pt x="1094" y="257"/>
                      <a:pt x="1091" y="254"/>
                      <a:pt x="1088" y="254"/>
                    </a:cubicBezTo>
                    <a:close/>
                    <a:moveTo>
                      <a:pt x="1088" y="267"/>
                    </a:moveTo>
                    <a:cubicBezTo>
                      <a:pt x="1084" y="267"/>
                      <a:pt x="1082" y="270"/>
                      <a:pt x="1082" y="273"/>
                    </a:cubicBezTo>
                    <a:cubicBezTo>
                      <a:pt x="1082" y="277"/>
                      <a:pt x="1084" y="279"/>
                      <a:pt x="1088" y="279"/>
                    </a:cubicBezTo>
                    <a:cubicBezTo>
                      <a:pt x="1091" y="279"/>
                      <a:pt x="1094" y="277"/>
                      <a:pt x="1094" y="273"/>
                    </a:cubicBezTo>
                    <a:cubicBezTo>
                      <a:pt x="1094" y="270"/>
                      <a:pt x="1091" y="267"/>
                      <a:pt x="1088" y="267"/>
                    </a:cubicBezTo>
                    <a:close/>
                    <a:moveTo>
                      <a:pt x="1088" y="281"/>
                    </a:moveTo>
                    <a:cubicBezTo>
                      <a:pt x="1084" y="281"/>
                      <a:pt x="1082" y="283"/>
                      <a:pt x="1082" y="287"/>
                    </a:cubicBezTo>
                    <a:cubicBezTo>
                      <a:pt x="1082" y="290"/>
                      <a:pt x="1084" y="293"/>
                      <a:pt x="1088" y="293"/>
                    </a:cubicBezTo>
                    <a:cubicBezTo>
                      <a:pt x="1091" y="293"/>
                      <a:pt x="1094" y="290"/>
                      <a:pt x="1094" y="287"/>
                    </a:cubicBezTo>
                    <a:cubicBezTo>
                      <a:pt x="1094" y="283"/>
                      <a:pt x="1091" y="281"/>
                      <a:pt x="1088" y="281"/>
                    </a:cubicBezTo>
                    <a:close/>
                    <a:moveTo>
                      <a:pt x="1088" y="294"/>
                    </a:moveTo>
                    <a:cubicBezTo>
                      <a:pt x="1084" y="294"/>
                      <a:pt x="1082" y="297"/>
                      <a:pt x="1082" y="300"/>
                    </a:cubicBezTo>
                    <a:cubicBezTo>
                      <a:pt x="1082" y="303"/>
                      <a:pt x="1084" y="306"/>
                      <a:pt x="1088" y="306"/>
                    </a:cubicBezTo>
                    <a:cubicBezTo>
                      <a:pt x="1091" y="306"/>
                      <a:pt x="1094" y="303"/>
                      <a:pt x="1094" y="300"/>
                    </a:cubicBezTo>
                    <a:cubicBezTo>
                      <a:pt x="1094" y="297"/>
                      <a:pt x="1091" y="294"/>
                      <a:pt x="1088" y="294"/>
                    </a:cubicBezTo>
                    <a:close/>
                    <a:moveTo>
                      <a:pt x="1101" y="254"/>
                    </a:moveTo>
                    <a:cubicBezTo>
                      <a:pt x="1098" y="254"/>
                      <a:pt x="1095" y="257"/>
                      <a:pt x="1095" y="260"/>
                    </a:cubicBezTo>
                    <a:cubicBezTo>
                      <a:pt x="1095" y="263"/>
                      <a:pt x="1098" y="266"/>
                      <a:pt x="1101" y="266"/>
                    </a:cubicBezTo>
                    <a:cubicBezTo>
                      <a:pt x="1104" y="266"/>
                      <a:pt x="1107" y="263"/>
                      <a:pt x="1107" y="260"/>
                    </a:cubicBezTo>
                    <a:cubicBezTo>
                      <a:pt x="1107" y="257"/>
                      <a:pt x="1104" y="254"/>
                      <a:pt x="1101" y="254"/>
                    </a:cubicBezTo>
                    <a:close/>
                    <a:moveTo>
                      <a:pt x="1101" y="267"/>
                    </a:moveTo>
                    <a:cubicBezTo>
                      <a:pt x="1098" y="267"/>
                      <a:pt x="1095" y="270"/>
                      <a:pt x="1095" y="273"/>
                    </a:cubicBezTo>
                    <a:cubicBezTo>
                      <a:pt x="1095" y="277"/>
                      <a:pt x="1098" y="279"/>
                      <a:pt x="1101" y="279"/>
                    </a:cubicBezTo>
                    <a:cubicBezTo>
                      <a:pt x="1104" y="279"/>
                      <a:pt x="1107" y="277"/>
                      <a:pt x="1107" y="273"/>
                    </a:cubicBezTo>
                    <a:cubicBezTo>
                      <a:pt x="1107" y="270"/>
                      <a:pt x="1104" y="267"/>
                      <a:pt x="1101" y="267"/>
                    </a:cubicBezTo>
                    <a:close/>
                    <a:moveTo>
                      <a:pt x="1101" y="281"/>
                    </a:moveTo>
                    <a:cubicBezTo>
                      <a:pt x="1098" y="281"/>
                      <a:pt x="1095" y="283"/>
                      <a:pt x="1095" y="287"/>
                    </a:cubicBezTo>
                    <a:cubicBezTo>
                      <a:pt x="1095" y="290"/>
                      <a:pt x="1098" y="293"/>
                      <a:pt x="1101" y="293"/>
                    </a:cubicBezTo>
                    <a:cubicBezTo>
                      <a:pt x="1104" y="293"/>
                      <a:pt x="1107" y="290"/>
                      <a:pt x="1107" y="287"/>
                    </a:cubicBezTo>
                    <a:cubicBezTo>
                      <a:pt x="1107" y="283"/>
                      <a:pt x="1104" y="281"/>
                      <a:pt x="1101" y="281"/>
                    </a:cubicBezTo>
                    <a:close/>
                    <a:moveTo>
                      <a:pt x="1114" y="13"/>
                    </a:moveTo>
                    <a:cubicBezTo>
                      <a:pt x="1111" y="13"/>
                      <a:pt x="1108" y="16"/>
                      <a:pt x="1108" y="19"/>
                    </a:cubicBezTo>
                    <a:cubicBezTo>
                      <a:pt x="1108" y="23"/>
                      <a:pt x="1111" y="25"/>
                      <a:pt x="1114" y="25"/>
                    </a:cubicBezTo>
                    <a:cubicBezTo>
                      <a:pt x="1118" y="25"/>
                      <a:pt x="1120" y="23"/>
                      <a:pt x="1120" y="19"/>
                    </a:cubicBezTo>
                    <a:cubicBezTo>
                      <a:pt x="1120" y="16"/>
                      <a:pt x="1118" y="13"/>
                      <a:pt x="1114" y="13"/>
                    </a:cubicBezTo>
                    <a:close/>
                    <a:moveTo>
                      <a:pt x="1114" y="27"/>
                    </a:moveTo>
                    <a:cubicBezTo>
                      <a:pt x="1111" y="27"/>
                      <a:pt x="1108" y="30"/>
                      <a:pt x="1108" y="33"/>
                    </a:cubicBezTo>
                    <a:cubicBezTo>
                      <a:pt x="1108" y="36"/>
                      <a:pt x="1111" y="39"/>
                      <a:pt x="1114" y="39"/>
                    </a:cubicBezTo>
                    <a:cubicBezTo>
                      <a:pt x="1118" y="39"/>
                      <a:pt x="1120" y="36"/>
                      <a:pt x="1120" y="33"/>
                    </a:cubicBezTo>
                    <a:cubicBezTo>
                      <a:pt x="1120" y="30"/>
                      <a:pt x="1118" y="27"/>
                      <a:pt x="1114" y="27"/>
                    </a:cubicBezTo>
                    <a:close/>
                    <a:moveTo>
                      <a:pt x="1128" y="13"/>
                    </a:moveTo>
                    <a:cubicBezTo>
                      <a:pt x="1124" y="13"/>
                      <a:pt x="1122" y="16"/>
                      <a:pt x="1122" y="19"/>
                    </a:cubicBezTo>
                    <a:cubicBezTo>
                      <a:pt x="1122" y="23"/>
                      <a:pt x="1124" y="25"/>
                      <a:pt x="1128" y="25"/>
                    </a:cubicBezTo>
                    <a:cubicBezTo>
                      <a:pt x="1131" y="25"/>
                      <a:pt x="1134" y="23"/>
                      <a:pt x="1134" y="19"/>
                    </a:cubicBezTo>
                    <a:cubicBezTo>
                      <a:pt x="1134" y="16"/>
                      <a:pt x="1131" y="13"/>
                      <a:pt x="1128" y="13"/>
                    </a:cubicBezTo>
                    <a:close/>
                    <a:moveTo>
                      <a:pt x="1128" y="27"/>
                    </a:moveTo>
                    <a:cubicBezTo>
                      <a:pt x="1124" y="27"/>
                      <a:pt x="1122" y="30"/>
                      <a:pt x="1122" y="33"/>
                    </a:cubicBezTo>
                    <a:cubicBezTo>
                      <a:pt x="1122" y="36"/>
                      <a:pt x="1124" y="39"/>
                      <a:pt x="1128" y="39"/>
                    </a:cubicBezTo>
                    <a:cubicBezTo>
                      <a:pt x="1131" y="39"/>
                      <a:pt x="1134" y="36"/>
                      <a:pt x="1134" y="33"/>
                    </a:cubicBezTo>
                    <a:cubicBezTo>
                      <a:pt x="1134" y="30"/>
                      <a:pt x="1131" y="27"/>
                      <a:pt x="1128" y="27"/>
                    </a:cubicBezTo>
                    <a:close/>
                    <a:moveTo>
                      <a:pt x="1114" y="67"/>
                    </a:moveTo>
                    <a:cubicBezTo>
                      <a:pt x="1111" y="67"/>
                      <a:pt x="1108" y="70"/>
                      <a:pt x="1108" y="73"/>
                    </a:cubicBezTo>
                    <a:cubicBezTo>
                      <a:pt x="1108" y="76"/>
                      <a:pt x="1111" y="79"/>
                      <a:pt x="1114" y="79"/>
                    </a:cubicBezTo>
                    <a:cubicBezTo>
                      <a:pt x="1118" y="79"/>
                      <a:pt x="1120" y="76"/>
                      <a:pt x="1120" y="73"/>
                    </a:cubicBezTo>
                    <a:cubicBezTo>
                      <a:pt x="1120" y="70"/>
                      <a:pt x="1118" y="67"/>
                      <a:pt x="1114" y="67"/>
                    </a:cubicBezTo>
                    <a:close/>
                    <a:moveTo>
                      <a:pt x="1114" y="80"/>
                    </a:moveTo>
                    <a:cubicBezTo>
                      <a:pt x="1111" y="80"/>
                      <a:pt x="1108" y="83"/>
                      <a:pt x="1108" y="86"/>
                    </a:cubicBezTo>
                    <a:cubicBezTo>
                      <a:pt x="1108" y="90"/>
                      <a:pt x="1111" y="92"/>
                      <a:pt x="1114" y="92"/>
                    </a:cubicBezTo>
                    <a:cubicBezTo>
                      <a:pt x="1118" y="92"/>
                      <a:pt x="1120" y="90"/>
                      <a:pt x="1120" y="86"/>
                    </a:cubicBezTo>
                    <a:cubicBezTo>
                      <a:pt x="1120" y="83"/>
                      <a:pt x="1118" y="80"/>
                      <a:pt x="1114" y="80"/>
                    </a:cubicBezTo>
                    <a:close/>
                    <a:moveTo>
                      <a:pt x="1128" y="67"/>
                    </a:moveTo>
                    <a:cubicBezTo>
                      <a:pt x="1124" y="67"/>
                      <a:pt x="1122" y="70"/>
                      <a:pt x="1122" y="73"/>
                    </a:cubicBezTo>
                    <a:cubicBezTo>
                      <a:pt x="1122" y="76"/>
                      <a:pt x="1124" y="79"/>
                      <a:pt x="1128" y="79"/>
                    </a:cubicBezTo>
                    <a:cubicBezTo>
                      <a:pt x="1131" y="79"/>
                      <a:pt x="1134" y="76"/>
                      <a:pt x="1134" y="73"/>
                    </a:cubicBezTo>
                    <a:cubicBezTo>
                      <a:pt x="1134" y="70"/>
                      <a:pt x="1131" y="67"/>
                      <a:pt x="1128" y="67"/>
                    </a:cubicBezTo>
                    <a:close/>
                    <a:moveTo>
                      <a:pt x="1128" y="80"/>
                    </a:moveTo>
                    <a:cubicBezTo>
                      <a:pt x="1124" y="80"/>
                      <a:pt x="1122" y="83"/>
                      <a:pt x="1122" y="86"/>
                    </a:cubicBezTo>
                    <a:cubicBezTo>
                      <a:pt x="1122" y="90"/>
                      <a:pt x="1124" y="92"/>
                      <a:pt x="1128" y="92"/>
                    </a:cubicBezTo>
                    <a:cubicBezTo>
                      <a:pt x="1131" y="92"/>
                      <a:pt x="1134" y="90"/>
                      <a:pt x="1134" y="86"/>
                    </a:cubicBezTo>
                    <a:cubicBezTo>
                      <a:pt x="1134" y="83"/>
                      <a:pt x="1131" y="80"/>
                      <a:pt x="1128" y="80"/>
                    </a:cubicBezTo>
                    <a:close/>
                    <a:moveTo>
                      <a:pt x="1114" y="94"/>
                    </a:moveTo>
                    <a:cubicBezTo>
                      <a:pt x="1111" y="94"/>
                      <a:pt x="1108" y="96"/>
                      <a:pt x="1108" y="100"/>
                    </a:cubicBezTo>
                    <a:cubicBezTo>
                      <a:pt x="1108" y="103"/>
                      <a:pt x="1111" y="106"/>
                      <a:pt x="1114" y="106"/>
                    </a:cubicBezTo>
                    <a:cubicBezTo>
                      <a:pt x="1118" y="106"/>
                      <a:pt x="1120" y="103"/>
                      <a:pt x="1120" y="100"/>
                    </a:cubicBezTo>
                    <a:cubicBezTo>
                      <a:pt x="1120" y="96"/>
                      <a:pt x="1118" y="94"/>
                      <a:pt x="1114" y="94"/>
                    </a:cubicBezTo>
                    <a:close/>
                    <a:moveTo>
                      <a:pt x="1114" y="107"/>
                    </a:moveTo>
                    <a:cubicBezTo>
                      <a:pt x="1111" y="107"/>
                      <a:pt x="1108" y="110"/>
                      <a:pt x="1108" y="113"/>
                    </a:cubicBezTo>
                    <a:cubicBezTo>
                      <a:pt x="1108" y="116"/>
                      <a:pt x="1111" y="119"/>
                      <a:pt x="1114" y="119"/>
                    </a:cubicBezTo>
                    <a:cubicBezTo>
                      <a:pt x="1118" y="119"/>
                      <a:pt x="1120" y="116"/>
                      <a:pt x="1120" y="113"/>
                    </a:cubicBezTo>
                    <a:cubicBezTo>
                      <a:pt x="1120" y="110"/>
                      <a:pt x="1118" y="107"/>
                      <a:pt x="1114" y="107"/>
                    </a:cubicBezTo>
                    <a:close/>
                    <a:moveTo>
                      <a:pt x="1114" y="120"/>
                    </a:moveTo>
                    <a:cubicBezTo>
                      <a:pt x="1111" y="120"/>
                      <a:pt x="1108" y="123"/>
                      <a:pt x="1108" y="126"/>
                    </a:cubicBezTo>
                    <a:cubicBezTo>
                      <a:pt x="1108" y="130"/>
                      <a:pt x="1111" y="132"/>
                      <a:pt x="1114" y="132"/>
                    </a:cubicBezTo>
                    <a:cubicBezTo>
                      <a:pt x="1118" y="132"/>
                      <a:pt x="1120" y="130"/>
                      <a:pt x="1120" y="126"/>
                    </a:cubicBezTo>
                    <a:cubicBezTo>
                      <a:pt x="1120" y="123"/>
                      <a:pt x="1118" y="120"/>
                      <a:pt x="1114" y="120"/>
                    </a:cubicBezTo>
                    <a:close/>
                    <a:moveTo>
                      <a:pt x="1114" y="134"/>
                    </a:moveTo>
                    <a:cubicBezTo>
                      <a:pt x="1111" y="134"/>
                      <a:pt x="1108" y="136"/>
                      <a:pt x="1108" y="140"/>
                    </a:cubicBezTo>
                    <a:cubicBezTo>
                      <a:pt x="1108" y="143"/>
                      <a:pt x="1111" y="146"/>
                      <a:pt x="1114" y="146"/>
                    </a:cubicBezTo>
                    <a:cubicBezTo>
                      <a:pt x="1118" y="146"/>
                      <a:pt x="1120" y="143"/>
                      <a:pt x="1120" y="140"/>
                    </a:cubicBezTo>
                    <a:cubicBezTo>
                      <a:pt x="1120" y="136"/>
                      <a:pt x="1118" y="134"/>
                      <a:pt x="1114" y="134"/>
                    </a:cubicBezTo>
                    <a:close/>
                    <a:moveTo>
                      <a:pt x="1128" y="94"/>
                    </a:moveTo>
                    <a:cubicBezTo>
                      <a:pt x="1124" y="94"/>
                      <a:pt x="1122" y="96"/>
                      <a:pt x="1122" y="100"/>
                    </a:cubicBezTo>
                    <a:cubicBezTo>
                      <a:pt x="1122" y="103"/>
                      <a:pt x="1124" y="106"/>
                      <a:pt x="1128" y="106"/>
                    </a:cubicBezTo>
                    <a:cubicBezTo>
                      <a:pt x="1131" y="106"/>
                      <a:pt x="1134" y="103"/>
                      <a:pt x="1134" y="100"/>
                    </a:cubicBezTo>
                    <a:cubicBezTo>
                      <a:pt x="1134" y="96"/>
                      <a:pt x="1131" y="94"/>
                      <a:pt x="1128" y="94"/>
                    </a:cubicBezTo>
                    <a:close/>
                    <a:moveTo>
                      <a:pt x="1128" y="107"/>
                    </a:moveTo>
                    <a:cubicBezTo>
                      <a:pt x="1124" y="107"/>
                      <a:pt x="1122" y="110"/>
                      <a:pt x="1122" y="113"/>
                    </a:cubicBezTo>
                    <a:cubicBezTo>
                      <a:pt x="1122" y="116"/>
                      <a:pt x="1124" y="119"/>
                      <a:pt x="1128" y="119"/>
                    </a:cubicBezTo>
                    <a:cubicBezTo>
                      <a:pt x="1131" y="119"/>
                      <a:pt x="1134" y="116"/>
                      <a:pt x="1134" y="113"/>
                    </a:cubicBezTo>
                    <a:cubicBezTo>
                      <a:pt x="1134" y="110"/>
                      <a:pt x="1131" y="107"/>
                      <a:pt x="1128" y="107"/>
                    </a:cubicBezTo>
                    <a:close/>
                    <a:moveTo>
                      <a:pt x="1128" y="120"/>
                    </a:moveTo>
                    <a:cubicBezTo>
                      <a:pt x="1124" y="120"/>
                      <a:pt x="1122" y="123"/>
                      <a:pt x="1122" y="126"/>
                    </a:cubicBezTo>
                    <a:cubicBezTo>
                      <a:pt x="1122" y="130"/>
                      <a:pt x="1124" y="132"/>
                      <a:pt x="1128" y="132"/>
                    </a:cubicBezTo>
                    <a:cubicBezTo>
                      <a:pt x="1131" y="132"/>
                      <a:pt x="1134" y="130"/>
                      <a:pt x="1134" y="126"/>
                    </a:cubicBezTo>
                    <a:cubicBezTo>
                      <a:pt x="1134" y="123"/>
                      <a:pt x="1131" y="120"/>
                      <a:pt x="1128" y="120"/>
                    </a:cubicBezTo>
                    <a:close/>
                    <a:moveTo>
                      <a:pt x="1128" y="134"/>
                    </a:moveTo>
                    <a:cubicBezTo>
                      <a:pt x="1124" y="134"/>
                      <a:pt x="1122" y="136"/>
                      <a:pt x="1122" y="140"/>
                    </a:cubicBezTo>
                    <a:cubicBezTo>
                      <a:pt x="1122" y="143"/>
                      <a:pt x="1124" y="146"/>
                      <a:pt x="1128" y="146"/>
                    </a:cubicBezTo>
                    <a:cubicBezTo>
                      <a:pt x="1131" y="146"/>
                      <a:pt x="1134" y="143"/>
                      <a:pt x="1134" y="140"/>
                    </a:cubicBezTo>
                    <a:cubicBezTo>
                      <a:pt x="1134" y="136"/>
                      <a:pt x="1131" y="134"/>
                      <a:pt x="1128" y="134"/>
                    </a:cubicBezTo>
                    <a:close/>
                    <a:moveTo>
                      <a:pt x="1114" y="147"/>
                    </a:moveTo>
                    <a:cubicBezTo>
                      <a:pt x="1111" y="147"/>
                      <a:pt x="1108" y="150"/>
                      <a:pt x="1108" y="153"/>
                    </a:cubicBezTo>
                    <a:cubicBezTo>
                      <a:pt x="1108" y="156"/>
                      <a:pt x="1111" y="159"/>
                      <a:pt x="1114" y="159"/>
                    </a:cubicBezTo>
                    <a:cubicBezTo>
                      <a:pt x="1118" y="159"/>
                      <a:pt x="1120" y="156"/>
                      <a:pt x="1120" y="153"/>
                    </a:cubicBezTo>
                    <a:cubicBezTo>
                      <a:pt x="1120" y="150"/>
                      <a:pt x="1118" y="147"/>
                      <a:pt x="1114" y="147"/>
                    </a:cubicBezTo>
                    <a:close/>
                    <a:moveTo>
                      <a:pt x="1114" y="160"/>
                    </a:moveTo>
                    <a:cubicBezTo>
                      <a:pt x="1111" y="160"/>
                      <a:pt x="1108" y="163"/>
                      <a:pt x="1108" y="166"/>
                    </a:cubicBezTo>
                    <a:cubicBezTo>
                      <a:pt x="1108" y="170"/>
                      <a:pt x="1111" y="172"/>
                      <a:pt x="1114" y="172"/>
                    </a:cubicBezTo>
                    <a:cubicBezTo>
                      <a:pt x="1118" y="172"/>
                      <a:pt x="1120" y="170"/>
                      <a:pt x="1120" y="166"/>
                    </a:cubicBezTo>
                    <a:cubicBezTo>
                      <a:pt x="1120" y="163"/>
                      <a:pt x="1118" y="160"/>
                      <a:pt x="1114" y="160"/>
                    </a:cubicBezTo>
                    <a:close/>
                    <a:moveTo>
                      <a:pt x="1114" y="174"/>
                    </a:moveTo>
                    <a:cubicBezTo>
                      <a:pt x="1111" y="174"/>
                      <a:pt x="1108" y="176"/>
                      <a:pt x="1108" y="180"/>
                    </a:cubicBezTo>
                    <a:cubicBezTo>
                      <a:pt x="1108" y="183"/>
                      <a:pt x="1111" y="186"/>
                      <a:pt x="1114" y="186"/>
                    </a:cubicBezTo>
                    <a:cubicBezTo>
                      <a:pt x="1118" y="186"/>
                      <a:pt x="1120" y="183"/>
                      <a:pt x="1120" y="180"/>
                    </a:cubicBezTo>
                    <a:cubicBezTo>
                      <a:pt x="1120" y="176"/>
                      <a:pt x="1118" y="174"/>
                      <a:pt x="1114" y="174"/>
                    </a:cubicBezTo>
                    <a:close/>
                    <a:moveTo>
                      <a:pt x="1114" y="187"/>
                    </a:moveTo>
                    <a:cubicBezTo>
                      <a:pt x="1111" y="187"/>
                      <a:pt x="1108" y="190"/>
                      <a:pt x="1108" y="193"/>
                    </a:cubicBezTo>
                    <a:cubicBezTo>
                      <a:pt x="1108" y="196"/>
                      <a:pt x="1111" y="199"/>
                      <a:pt x="1114" y="199"/>
                    </a:cubicBezTo>
                    <a:cubicBezTo>
                      <a:pt x="1118" y="199"/>
                      <a:pt x="1120" y="196"/>
                      <a:pt x="1120" y="193"/>
                    </a:cubicBezTo>
                    <a:cubicBezTo>
                      <a:pt x="1120" y="190"/>
                      <a:pt x="1118" y="187"/>
                      <a:pt x="1114" y="187"/>
                    </a:cubicBezTo>
                    <a:close/>
                    <a:moveTo>
                      <a:pt x="1128" y="147"/>
                    </a:moveTo>
                    <a:cubicBezTo>
                      <a:pt x="1124" y="147"/>
                      <a:pt x="1122" y="150"/>
                      <a:pt x="1122" y="153"/>
                    </a:cubicBezTo>
                    <a:cubicBezTo>
                      <a:pt x="1122" y="156"/>
                      <a:pt x="1124" y="159"/>
                      <a:pt x="1128" y="159"/>
                    </a:cubicBezTo>
                    <a:cubicBezTo>
                      <a:pt x="1131" y="159"/>
                      <a:pt x="1134" y="156"/>
                      <a:pt x="1134" y="153"/>
                    </a:cubicBezTo>
                    <a:cubicBezTo>
                      <a:pt x="1134" y="150"/>
                      <a:pt x="1131" y="147"/>
                      <a:pt x="1128" y="147"/>
                    </a:cubicBezTo>
                    <a:close/>
                    <a:moveTo>
                      <a:pt x="1128" y="160"/>
                    </a:moveTo>
                    <a:cubicBezTo>
                      <a:pt x="1124" y="160"/>
                      <a:pt x="1122" y="163"/>
                      <a:pt x="1122" y="166"/>
                    </a:cubicBezTo>
                    <a:cubicBezTo>
                      <a:pt x="1122" y="170"/>
                      <a:pt x="1124" y="172"/>
                      <a:pt x="1128" y="172"/>
                    </a:cubicBezTo>
                    <a:cubicBezTo>
                      <a:pt x="1131" y="172"/>
                      <a:pt x="1134" y="170"/>
                      <a:pt x="1134" y="166"/>
                    </a:cubicBezTo>
                    <a:cubicBezTo>
                      <a:pt x="1134" y="163"/>
                      <a:pt x="1131" y="160"/>
                      <a:pt x="1128" y="160"/>
                    </a:cubicBezTo>
                    <a:close/>
                    <a:moveTo>
                      <a:pt x="1128" y="174"/>
                    </a:moveTo>
                    <a:cubicBezTo>
                      <a:pt x="1124" y="174"/>
                      <a:pt x="1122" y="176"/>
                      <a:pt x="1122" y="180"/>
                    </a:cubicBezTo>
                    <a:cubicBezTo>
                      <a:pt x="1122" y="183"/>
                      <a:pt x="1124" y="186"/>
                      <a:pt x="1128" y="186"/>
                    </a:cubicBezTo>
                    <a:cubicBezTo>
                      <a:pt x="1131" y="186"/>
                      <a:pt x="1134" y="183"/>
                      <a:pt x="1134" y="180"/>
                    </a:cubicBezTo>
                    <a:cubicBezTo>
                      <a:pt x="1134" y="176"/>
                      <a:pt x="1131" y="174"/>
                      <a:pt x="1128" y="174"/>
                    </a:cubicBezTo>
                    <a:close/>
                    <a:moveTo>
                      <a:pt x="1128" y="187"/>
                    </a:moveTo>
                    <a:cubicBezTo>
                      <a:pt x="1124" y="187"/>
                      <a:pt x="1122" y="190"/>
                      <a:pt x="1122" y="193"/>
                    </a:cubicBezTo>
                    <a:cubicBezTo>
                      <a:pt x="1122" y="196"/>
                      <a:pt x="1124" y="199"/>
                      <a:pt x="1128" y="199"/>
                    </a:cubicBezTo>
                    <a:cubicBezTo>
                      <a:pt x="1131" y="199"/>
                      <a:pt x="1134" y="196"/>
                      <a:pt x="1134" y="193"/>
                    </a:cubicBezTo>
                    <a:cubicBezTo>
                      <a:pt x="1134" y="190"/>
                      <a:pt x="1131" y="187"/>
                      <a:pt x="1128" y="187"/>
                    </a:cubicBezTo>
                    <a:close/>
                    <a:moveTo>
                      <a:pt x="1114" y="200"/>
                    </a:moveTo>
                    <a:cubicBezTo>
                      <a:pt x="1111" y="200"/>
                      <a:pt x="1108" y="203"/>
                      <a:pt x="1108" y="206"/>
                    </a:cubicBezTo>
                    <a:cubicBezTo>
                      <a:pt x="1108" y="210"/>
                      <a:pt x="1111" y="212"/>
                      <a:pt x="1114" y="212"/>
                    </a:cubicBezTo>
                    <a:cubicBezTo>
                      <a:pt x="1118" y="212"/>
                      <a:pt x="1120" y="210"/>
                      <a:pt x="1120" y="206"/>
                    </a:cubicBezTo>
                    <a:cubicBezTo>
                      <a:pt x="1120" y="203"/>
                      <a:pt x="1118" y="200"/>
                      <a:pt x="1114" y="200"/>
                    </a:cubicBezTo>
                    <a:close/>
                    <a:moveTo>
                      <a:pt x="1114" y="214"/>
                    </a:moveTo>
                    <a:cubicBezTo>
                      <a:pt x="1111" y="214"/>
                      <a:pt x="1108" y="217"/>
                      <a:pt x="1108" y="220"/>
                    </a:cubicBezTo>
                    <a:cubicBezTo>
                      <a:pt x="1108" y="223"/>
                      <a:pt x="1111" y="226"/>
                      <a:pt x="1114" y="226"/>
                    </a:cubicBezTo>
                    <a:cubicBezTo>
                      <a:pt x="1118" y="226"/>
                      <a:pt x="1120" y="223"/>
                      <a:pt x="1120" y="220"/>
                    </a:cubicBezTo>
                    <a:cubicBezTo>
                      <a:pt x="1120" y="217"/>
                      <a:pt x="1118" y="214"/>
                      <a:pt x="1114" y="214"/>
                    </a:cubicBezTo>
                    <a:close/>
                    <a:moveTo>
                      <a:pt x="1114" y="227"/>
                    </a:moveTo>
                    <a:cubicBezTo>
                      <a:pt x="1111" y="227"/>
                      <a:pt x="1108" y="230"/>
                      <a:pt x="1108" y="233"/>
                    </a:cubicBezTo>
                    <a:cubicBezTo>
                      <a:pt x="1108" y="237"/>
                      <a:pt x="1111" y="239"/>
                      <a:pt x="1114" y="239"/>
                    </a:cubicBezTo>
                    <a:cubicBezTo>
                      <a:pt x="1118" y="239"/>
                      <a:pt x="1120" y="237"/>
                      <a:pt x="1120" y="233"/>
                    </a:cubicBezTo>
                    <a:cubicBezTo>
                      <a:pt x="1120" y="230"/>
                      <a:pt x="1118" y="227"/>
                      <a:pt x="1114" y="227"/>
                    </a:cubicBezTo>
                    <a:close/>
                    <a:moveTo>
                      <a:pt x="1114" y="241"/>
                    </a:moveTo>
                    <a:cubicBezTo>
                      <a:pt x="1111" y="241"/>
                      <a:pt x="1108" y="243"/>
                      <a:pt x="1108" y="247"/>
                    </a:cubicBezTo>
                    <a:cubicBezTo>
                      <a:pt x="1108" y="250"/>
                      <a:pt x="1111" y="253"/>
                      <a:pt x="1114" y="253"/>
                    </a:cubicBezTo>
                    <a:cubicBezTo>
                      <a:pt x="1118" y="253"/>
                      <a:pt x="1120" y="250"/>
                      <a:pt x="1120" y="247"/>
                    </a:cubicBezTo>
                    <a:cubicBezTo>
                      <a:pt x="1120" y="243"/>
                      <a:pt x="1118" y="241"/>
                      <a:pt x="1114" y="241"/>
                    </a:cubicBezTo>
                    <a:close/>
                    <a:moveTo>
                      <a:pt x="1128" y="200"/>
                    </a:moveTo>
                    <a:cubicBezTo>
                      <a:pt x="1124" y="200"/>
                      <a:pt x="1122" y="203"/>
                      <a:pt x="1122" y="206"/>
                    </a:cubicBezTo>
                    <a:cubicBezTo>
                      <a:pt x="1122" y="210"/>
                      <a:pt x="1124" y="212"/>
                      <a:pt x="1128" y="212"/>
                    </a:cubicBezTo>
                    <a:cubicBezTo>
                      <a:pt x="1131" y="212"/>
                      <a:pt x="1134" y="210"/>
                      <a:pt x="1134" y="206"/>
                    </a:cubicBezTo>
                    <a:cubicBezTo>
                      <a:pt x="1134" y="203"/>
                      <a:pt x="1131" y="200"/>
                      <a:pt x="1128" y="200"/>
                    </a:cubicBezTo>
                    <a:close/>
                    <a:moveTo>
                      <a:pt x="1128" y="214"/>
                    </a:moveTo>
                    <a:cubicBezTo>
                      <a:pt x="1124" y="214"/>
                      <a:pt x="1122" y="217"/>
                      <a:pt x="1122" y="220"/>
                    </a:cubicBezTo>
                    <a:cubicBezTo>
                      <a:pt x="1122" y="223"/>
                      <a:pt x="1124" y="226"/>
                      <a:pt x="1128" y="226"/>
                    </a:cubicBezTo>
                    <a:cubicBezTo>
                      <a:pt x="1131" y="226"/>
                      <a:pt x="1134" y="223"/>
                      <a:pt x="1134" y="220"/>
                    </a:cubicBezTo>
                    <a:cubicBezTo>
                      <a:pt x="1134" y="217"/>
                      <a:pt x="1131" y="214"/>
                      <a:pt x="1128" y="214"/>
                    </a:cubicBezTo>
                    <a:close/>
                    <a:moveTo>
                      <a:pt x="1128" y="227"/>
                    </a:moveTo>
                    <a:cubicBezTo>
                      <a:pt x="1124" y="227"/>
                      <a:pt x="1122" y="230"/>
                      <a:pt x="1122" y="233"/>
                    </a:cubicBezTo>
                    <a:cubicBezTo>
                      <a:pt x="1122" y="237"/>
                      <a:pt x="1124" y="239"/>
                      <a:pt x="1128" y="239"/>
                    </a:cubicBezTo>
                    <a:cubicBezTo>
                      <a:pt x="1131" y="239"/>
                      <a:pt x="1134" y="237"/>
                      <a:pt x="1134" y="233"/>
                    </a:cubicBezTo>
                    <a:cubicBezTo>
                      <a:pt x="1134" y="230"/>
                      <a:pt x="1131" y="227"/>
                      <a:pt x="1128" y="227"/>
                    </a:cubicBezTo>
                    <a:close/>
                    <a:moveTo>
                      <a:pt x="1128" y="241"/>
                    </a:moveTo>
                    <a:cubicBezTo>
                      <a:pt x="1124" y="241"/>
                      <a:pt x="1122" y="243"/>
                      <a:pt x="1122" y="247"/>
                    </a:cubicBezTo>
                    <a:cubicBezTo>
                      <a:pt x="1122" y="250"/>
                      <a:pt x="1124" y="253"/>
                      <a:pt x="1128" y="253"/>
                    </a:cubicBezTo>
                    <a:cubicBezTo>
                      <a:pt x="1131" y="253"/>
                      <a:pt x="1134" y="250"/>
                      <a:pt x="1134" y="247"/>
                    </a:cubicBezTo>
                    <a:cubicBezTo>
                      <a:pt x="1134" y="243"/>
                      <a:pt x="1131" y="241"/>
                      <a:pt x="1128" y="241"/>
                    </a:cubicBezTo>
                    <a:close/>
                    <a:moveTo>
                      <a:pt x="1114" y="254"/>
                    </a:moveTo>
                    <a:cubicBezTo>
                      <a:pt x="1111" y="254"/>
                      <a:pt x="1108" y="257"/>
                      <a:pt x="1108" y="260"/>
                    </a:cubicBezTo>
                    <a:cubicBezTo>
                      <a:pt x="1108" y="263"/>
                      <a:pt x="1111" y="266"/>
                      <a:pt x="1114" y="266"/>
                    </a:cubicBezTo>
                    <a:cubicBezTo>
                      <a:pt x="1118" y="266"/>
                      <a:pt x="1120" y="263"/>
                      <a:pt x="1120" y="260"/>
                    </a:cubicBezTo>
                    <a:cubicBezTo>
                      <a:pt x="1120" y="257"/>
                      <a:pt x="1118" y="254"/>
                      <a:pt x="1114" y="254"/>
                    </a:cubicBezTo>
                    <a:close/>
                    <a:moveTo>
                      <a:pt x="1114" y="267"/>
                    </a:moveTo>
                    <a:cubicBezTo>
                      <a:pt x="1111" y="267"/>
                      <a:pt x="1108" y="270"/>
                      <a:pt x="1108" y="273"/>
                    </a:cubicBezTo>
                    <a:cubicBezTo>
                      <a:pt x="1108" y="277"/>
                      <a:pt x="1111" y="279"/>
                      <a:pt x="1114" y="279"/>
                    </a:cubicBezTo>
                    <a:cubicBezTo>
                      <a:pt x="1118" y="279"/>
                      <a:pt x="1120" y="277"/>
                      <a:pt x="1120" y="273"/>
                    </a:cubicBezTo>
                    <a:cubicBezTo>
                      <a:pt x="1120" y="270"/>
                      <a:pt x="1118" y="267"/>
                      <a:pt x="1114" y="267"/>
                    </a:cubicBezTo>
                    <a:close/>
                    <a:moveTo>
                      <a:pt x="1114" y="281"/>
                    </a:moveTo>
                    <a:cubicBezTo>
                      <a:pt x="1111" y="281"/>
                      <a:pt x="1108" y="283"/>
                      <a:pt x="1108" y="287"/>
                    </a:cubicBezTo>
                    <a:cubicBezTo>
                      <a:pt x="1108" y="290"/>
                      <a:pt x="1111" y="293"/>
                      <a:pt x="1114" y="293"/>
                    </a:cubicBezTo>
                    <a:cubicBezTo>
                      <a:pt x="1118" y="293"/>
                      <a:pt x="1120" y="290"/>
                      <a:pt x="1120" y="287"/>
                    </a:cubicBezTo>
                    <a:cubicBezTo>
                      <a:pt x="1120" y="283"/>
                      <a:pt x="1118" y="281"/>
                      <a:pt x="1114" y="281"/>
                    </a:cubicBezTo>
                    <a:close/>
                    <a:moveTo>
                      <a:pt x="1128" y="254"/>
                    </a:moveTo>
                    <a:cubicBezTo>
                      <a:pt x="1124" y="254"/>
                      <a:pt x="1122" y="257"/>
                      <a:pt x="1122" y="260"/>
                    </a:cubicBezTo>
                    <a:cubicBezTo>
                      <a:pt x="1122" y="263"/>
                      <a:pt x="1124" y="266"/>
                      <a:pt x="1128" y="266"/>
                    </a:cubicBezTo>
                    <a:cubicBezTo>
                      <a:pt x="1131" y="266"/>
                      <a:pt x="1134" y="263"/>
                      <a:pt x="1134" y="260"/>
                    </a:cubicBezTo>
                    <a:cubicBezTo>
                      <a:pt x="1134" y="257"/>
                      <a:pt x="1131" y="254"/>
                      <a:pt x="1128" y="254"/>
                    </a:cubicBezTo>
                    <a:close/>
                    <a:moveTo>
                      <a:pt x="1128" y="267"/>
                    </a:moveTo>
                    <a:cubicBezTo>
                      <a:pt x="1124" y="267"/>
                      <a:pt x="1122" y="270"/>
                      <a:pt x="1122" y="273"/>
                    </a:cubicBezTo>
                    <a:cubicBezTo>
                      <a:pt x="1122" y="277"/>
                      <a:pt x="1124" y="279"/>
                      <a:pt x="1128" y="279"/>
                    </a:cubicBezTo>
                    <a:cubicBezTo>
                      <a:pt x="1131" y="279"/>
                      <a:pt x="1134" y="277"/>
                      <a:pt x="1134" y="273"/>
                    </a:cubicBezTo>
                    <a:cubicBezTo>
                      <a:pt x="1134" y="270"/>
                      <a:pt x="1131" y="267"/>
                      <a:pt x="1128" y="267"/>
                    </a:cubicBezTo>
                    <a:close/>
                    <a:moveTo>
                      <a:pt x="1128" y="281"/>
                    </a:moveTo>
                    <a:cubicBezTo>
                      <a:pt x="1124" y="281"/>
                      <a:pt x="1122" y="283"/>
                      <a:pt x="1122" y="287"/>
                    </a:cubicBezTo>
                    <a:cubicBezTo>
                      <a:pt x="1122" y="290"/>
                      <a:pt x="1124" y="293"/>
                      <a:pt x="1128" y="293"/>
                    </a:cubicBezTo>
                    <a:cubicBezTo>
                      <a:pt x="1131" y="293"/>
                      <a:pt x="1134" y="290"/>
                      <a:pt x="1134" y="287"/>
                    </a:cubicBezTo>
                    <a:cubicBezTo>
                      <a:pt x="1134" y="283"/>
                      <a:pt x="1131" y="281"/>
                      <a:pt x="1128" y="281"/>
                    </a:cubicBezTo>
                    <a:close/>
                    <a:moveTo>
                      <a:pt x="1141" y="27"/>
                    </a:moveTo>
                    <a:cubicBezTo>
                      <a:pt x="1138" y="27"/>
                      <a:pt x="1135" y="30"/>
                      <a:pt x="1135" y="33"/>
                    </a:cubicBezTo>
                    <a:cubicBezTo>
                      <a:pt x="1135" y="36"/>
                      <a:pt x="1138" y="39"/>
                      <a:pt x="1141" y="39"/>
                    </a:cubicBezTo>
                    <a:cubicBezTo>
                      <a:pt x="1144" y="39"/>
                      <a:pt x="1147" y="36"/>
                      <a:pt x="1147" y="33"/>
                    </a:cubicBezTo>
                    <a:cubicBezTo>
                      <a:pt x="1147" y="30"/>
                      <a:pt x="1144" y="27"/>
                      <a:pt x="1141" y="27"/>
                    </a:cubicBezTo>
                    <a:close/>
                    <a:moveTo>
                      <a:pt x="1141" y="54"/>
                    </a:moveTo>
                    <a:cubicBezTo>
                      <a:pt x="1138" y="54"/>
                      <a:pt x="1135" y="56"/>
                      <a:pt x="1135" y="60"/>
                    </a:cubicBezTo>
                    <a:cubicBezTo>
                      <a:pt x="1135" y="63"/>
                      <a:pt x="1138" y="66"/>
                      <a:pt x="1141" y="66"/>
                    </a:cubicBezTo>
                    <a:cubicBezTo>
                      <a:pt x="1144" y="66"/>
                      <a:pt x="1147" y="63"/>
                      <a:pt x="1147" y="60"/>
                    </a:cubicBezTo>
                    <a:cubicBezTo>
                      <a:pt x="1147" y="56"/>
                      <a:pt x="1144" y="54"/>
                      <a:pt x="1141" y="54"/>
                    </a:cubicBezTo>
                    <a:close/>
                    <a:moveTo>
                      <a:pt x="1141" y="67"/>
                    </a:moveTo>
                    <a:cubicBezTo>
                      <a:pt x="1138" y="67"/>
                      <a:pt x="1135" y="70"/>
                      <a:pt x="1135" y="73"/>
                    </a:cubicBezTo>
                    <a:cubicBezTo>
                      <a:pt x="1135" y="76"/>
                      <a:pt x="1138" y="79"/>
                      <a:pt x="1141" y="79"/>
                    </a:cubicBezTo>
                    <a:cubicBezTo>
                      <a:pt x="1144" y="79"/>
                      <a:pt x="1147" y="76"/>
                      <a:pt x="1147" y="73"/>
                    </a:cubicBezTo>
                    <a:cubicBezTo>
                      <a:pt x="1147" y="70"/>
                      <a:pt x="1144" y="67"/>
                      <a:pt x="1141" y="67"/>
                    </a:cubicBezTo>
                    <a:close/>
                    <a:moveTo>
                      <a:pt x="1141" y="80"/>
                    </a:moveTo>
                    <a:cubicBezTo>
                      <a:pt x="1138" y="80"/>
                      <a:pt x="1135" y="83"/>
                      <a:pt x="1135" y="86"/>
                    </a:cubicBezTo>
                    <a:cubicBezTo>
                      <a:pt x="1135" y="90"/>
                      <a:pt x="1138" y="92"/>
                      <a:pt x="1141" y="92"/>
                    </a:cubicBezTo>
                    <a:cubicBezTo>
                      <a:pt x="1144" y="92"/>
                      <a:pt x="1147" y="90"/>
                      <a:pt x="1147" y="86"/>
                    </a:cubicBezTo>
                    <a:cubicBezTo>
                      <a:pt x="1147" y="83"/>
                      <a:pt x="1144" y="80"/>
                      <a:pt x="1141" y="80"/>
                    </a:cubicBezTo>
                    <a:close/>
                    <a:moveTo>
                      <a:pt x="1154" y="54"/>
                    </a:moveTo>
                    <a:cubicBezTo>
                      <a:pt x="1151" y="54"/>
                      <a:pt x="1148" y="56"/>
                      <a:pt x="1148" y="60"/>
                    </a:cubicBezTo>
                    <a:cubicBezTo>
                      <a:pt x="1148" y="63"/>
                      <a:pt x="1151" y="66"/>
                      <a:pt x="1154" y="66"/>
                    </a:cubicBezTo>
                    <a:cubicBezTo>
                      <a:pt x="1158" y="66"/>
                      <a:pt x="1160" y="63"/>
                      <a:pt x="1160" y="60"/>
                    </a:cubicBezTo>
                    <a:cubicBezTo>
                      <a:pt x="1160" y="56"/>
                      <a:pt x="1158" y="54"/>
                      <a:pt x="1154" y="54"/>
                    </a:cubicBezTo>
                    <a:close/>
                    <a:moveTo>
                      <a:pt x="1154" y="67"/>
                    </a:moveTo>
                    <a:cubicBezTo>
                      <a:pt x="1151" y="67"/>
                      <a:pt x="1148" y="70"/>
                      <a:pt x="1148" y="73"/>
                    </a:cubicBezTo>
                    <a:cubicBezTo>
                      <a:pt x="1148" y="76"/>
                      <a:pt x="1151" y="79"/>
                      <a:pt x="1154" y="79"/>
                    </a:cubicBezTo>
                    <a:cubicBezTo>
                      <a:pt x="1158" y="79"/>
                      <a:pt x="1160" y="76"/>
                      <a:pt x="1160" y="73"/>
                    </a:cubicBezTo>
                    <a:cubicBezTo>
                      <a:pt x="1160" y="70"/>
                      <a:pt x="1158" y="67"/>
                      <a:pt x="1154" y="67"/>
                    </a:cubicBezTo>
                    <a:close/>
                    <a:moveTo>
                      <a:pt x="1154" y="80"/>
                    </a:moveTo>
                    <a:cubicBezTo>
                      <a:pt x="1151" y="80"/>
                      <a:pt x="1148" y="83"/>
                      <a:pt x="1148" y="86"/>
                    </a:cubicBezTo>
                    <a:cubicBezTo>
                      <a:pt x="1148" y="90"/>
                      <a:pt x="1151" y="92"/>
                      <a:pt x="1154" y="92"/>
                    </a:cubicBezTo>
                    <a:cubicBezTo>
                      <a:pt x="1158" y="92"/>
                      <a:pt x="1160" y="90"/>
                      <a:pt x="1160" y="86"/>
                    </a:cubicBezTo>
                    <a:cubicBezTo>
                      <a:pt x="1160" y="83"/>
                      <a:pt x="1158" y="80"/>
                      <a:pt x="1154" y="80"/>
                    </a:cubicBezTo>
                    <a:close/>
                    <a:moveTo>
                      <a:pt x="1141" y="94"/>
                    </a:moveTo>
                    <a:cubicBezTo>
                      <a:pt x="1138" y="94"/>
                      <a:pt x="1135" y="96"/>
                      <a:pt x="1135" y="100"/>
                    </a:cubicBezTo>
                    <a:cubicBezTo>
                      <a:pt x="1135" y="103"/>
                      <a:pt x="1138" y="106"/>
                      <a:pt x="1141" y="106"/>
                    </a:cubicBezTo>
                    <a:cubicBezTo>
                      <a:pt x="1144" y="106"/>
                      <a:pt x="1147" y="103"/>
                      <a:pt x="1147" y="100"/>
                    </a:cubicBezTo>
                    <a:cubicBezTo>
                      <a:pt x="1147" y="96"/>
                      <a:pt x="1144" y="94"/>
                      <a:pt x="1141" y="94"/>
                    </a:cubicBezTo>
                    <a:close/>
                    <a:moveTo>
                      <a:pt x="1141" y="107"/>
                    </a:moveTo>
                    <a:cubicBezTo>
                      <a:pt x="1138" y="107"/>
                      <a:pt x="1135" y="110"/>
                      <a:pt x="1135" y="113"/>
                    </a:cubicBezTo>
                    <a:cubicBezTo>
                      <a:pt x="1135" y="116"/>
                      <a:pt x="1138" y="119"/>
                      <a:pt x="1141" y="119"/>
                    </a:cubicBezTo>
                    <a:cubicBezTo>
                      <a:pt x="1144" y="119"/>
                      <a:pt x="1147" y="116"/>
                      <a:pt x="1147" y="113"/>
                    </a:cubicBezTo>
                    <a:cubicBezTo>
                      <a:pt x="1147" y="110"/>
                      <a:pt x="1144" y="107"/>
                      <a:pt x="1141" y="107"/>
                    </a:cubicBezTo>
                    <a:close/>
                    <a:moveTo>
                      <a:pt x="1141" y="120"/>
                    </a:moveTo>
                    <a:cubicBezTo>
                      <a:pt x="1138" y="120"/>
                      <a:pt x="1135" y="123"/>
                      <a:pt x="1135" y="126"/>
                    </a:cubicBezTo>
                    <a:cubicBezTo>
                      <a:pt x="1135" y="130"/>
                      <a:pt x="1138" y="132"/>
                      <a:pt x="1141" y="132"/>
                    </a:cubicBezTo>
                    <a:cubicBezTo>
                      <a:pt x="1144" y="132"/>
                      <a:pt x="1147" y="130"/>
                      <a:pt x="1147" y="126"/>
                    </a:cubicBezTo>
                    <a:cubicBezTo>
                      <a:pt x="1147" y="123"/>
                      <a:pt x="1144" y="120"/>
                      <a:pt x="1141" y="120"/>
                    </a:cubicBezTo>
                    <a:close/>
                    <a:moveTo>
                      <a:pt x="1141" y="134"/>
                    </a:moveTo>
                    <a:cubicBezTo>
                      <a:pt x="1138" y="134"/>
                      <a:pt x="1135" y="136"/>
                      <a:pt x="1135" y="140"/>
                    </a:cubicBezTo>
                    <a:cubicBezTo>
                      <a:pt x="1135" y="143"/>
                      <a:pt x="1138" y="146"/>
                      <a:pt x="1141" y="146"/>
                    </a:cubicBezTo>
                    <a:cubicBezTo>
                      <a:pt x="1144" y="146"/>
                      <a:pt x="1147" y="143"/>
                      <a:pt x="1147" y="140"/>
                    </a:cubicBezTo>
                    <a:cubicBezTo>
                      <a:pt x="1147" y="136"/>
                      <a:pt x="1144" y="134"/>
                      <a:pt x="1141" y="134"/>
                    </a:cubicBezTo>
                    <a:close/>
                    <a:moveTo>
                      <a:pt x="1154" y="94"/>
                    </a:moveTo>
                    <a:cubicBezTo>
                      <a:pt x="1151" y="94"/>
                      <a:pt x="1148" y="96"/>
                      <a:pt x="1148" y="100"/>
                    </a:cubicBezTo>
                    <a:cubicBezTo>
                      <a:pt x="1148" y="103"/>
                      <a:pt x="1151" y="106"/>
                      <a:pt x="1154" y="106"/>
                    </a:cubicBezTo>
                    <a:cubicBezTo>
                      <a:pt x="1158" y="106"/>
                      <a:pt x="1160" y="103"/>
                      <a:pt x="1160" y="100"/>
                    </a:cubicBezTo>
                    <a:cubicBezTo>
                      <a:pt x="1160" y="96"/>
                      <a:pt x="1158" y="94"/>
                      <a:pt x="1154" y="94"/>
                    </a:cubicBezTo>
                    <a:close/>
                    <a:moveTo>
                      <a:pt x="1154" y="107"/>
                    </a:moveTo>
                    <a:cubicBezTo>
                      <a:pt x="1151" y="107"/>
                      <a:pt x="1148" y="110"/>
                      <a:pt x="1148" y="113"/>
                    </a:cubicBezTo>
                    <a:cubicBezTo>
                      <a:pt x="1148" y="116"/>
                      <a:pt x="1151" y="119"/>
                      <a:pt x="1154" y="119"/>
                    </a:cubicBezTo>
                    <a:cubicBezTo>
                      <a:pt x="1158" y="119"/>
                      <a:pt x="1160" y="116"/>
                      <a:pt x="1160" y="113"/>
                    </a:cubicBezTo>
                    <a:cubicBezTo>
                      <a:pt x="1160" y="110"/>
                      <a:pt x="1158" y="107"/>
                      <a:pt x="1154" y="107"/>
                    </a:cubicBezTo>
                    <a:close/>
                    <a:moveTo>
                      <a:pt x="1154" y="120"/>
                    </a:moveTo>
                    <a:cubicBezTo>
                      <a:pt x="1151" y="120"/>
                      <a:pt x="1148" y="123"/>
                      <a:pt x="1148" y="126"/>
                    </a:cubicBezTo>
                    <a:cubicBezTo>
                      <a:pt x="1148" y="130"/>
                      <a:pt x="1151" y="132"/>
                      <a:pt x="1154" y="132"/>
                    </a:cubicBezTo>
                    <a:cubicBezTo>
                      <a:pt x="1158" y="132"/>
                      <a:pt x="1160" y="130"/>
                      <a:pt x="1160" y="126"/>
                    </a:cubicBezTo>
                    <a:cubicBezTo>
                      <a:pt x="1160" y="123"/>
                      <a:pt x="1158" y="120"/>
                      <a:pt x="1154" y="120"/>
                    </a:cubicBezTo>
                    <a:close/>
                    <a:moveTo>
                      <a:pt x="1154" y="134"/>
                    </a:moveTo>
                    <a:cubicBezTo>
                      <a:pt x="1151" y="134"/>
                      <a:pt x="1148" y="136"/>
                      <a:pt x="1148" y="140"/>
                    </a:cubicBezTo>
                    <a:cubicBezTo>
                      <a:pt x="1148" y="143"/>
                      <a:pt x="1151" y="146"/>
                      <a:pt x="1154" y="146"/>
                    </a:cubicBezTo>
                    <a:cubicBezTo>
                      <a:pt x="1158" y="146"/>
                      <a:pt x="1160" y="143"/>
                      <a:pt x="1160" y="140"/>
                    </a:cubicBezTo>
                    <a:cubicBezTo>
                      <a:pt x="1160" y="136"/>
                      <a:pt x="1158" y="134"/>
                      <a:pt x="1154" y="134"/>
                    </a:cubicBezTo>
                    <a:close/>
                    <a:moveTo>
                      <a:pt x="1141" y="147"/>
                    </a:moveTo>
                    <a:cubicBezTo>
                      <a:pt x="1138" y="147"/>
                      <a:pt x="1135" y="150"/>
                      <a:pt x="1135" y="153"/>
                    </a:cubicBezTo>
                    <a:cubicBezTo>
                      <a:pt x="1135" y="156"/>
                      <a:pt x="1138" y="159"/>
                      <a:pt x="1141" y="159"/>
                    </a:cubicBezTo>
                    <a:cubicBezTo>
                      <a:pt x="1144" y="159"/>
                      <a:pt x="1147" y="156"/>
                      <a:pt x="1147" y="153"/>
                    </a:cubicBezTo>
                    <a:cubicBezTo>
                      <a:pt x="1147" y="150"/>
                      <a:pt x="1144" y="147"/>
                      <a:pt x="1141" y="147"/>
                    </a:cubicBezTo>
                    <a:close/>
                    <a:moveTo>
                      <a:pt x="1141" y="160"/>
                    </a:moveTo>
                    <a:cubicBezTo>
                      <a:pt x="1138" y="160"/>
                      <a:pt x="1135" y="163"/>
                      <a:pt x="1135" y="166"/>
                    </a:cubicBezTo>
                    <a:cubicBezTo>
                      <a:pt x="1135" y="170"/>
                      <a:pt x="1138" y="172"/>
                      <a:pt x="1141" y="172"/>
                    </a:cubicBezTo>
                    <a:cubicBezTo>
                      <a:pt x="1144" y="172"/>
                      <a:pt x="1147" y="170"/>
                      <a:pt x="1147" y="166"/>
                    </a:cubicBezTo>
                    <a:cubicBezTo>
                      <a:pt x="1147" y="163"/>
                      <a:pt x="1144" y="160"/>
                      <a:pt x="1141" y="160"/>
                    </a:cubicBezTo>
                    <a:close/>
                    <a:moveTo>
                      <a:pt x="1141" y="174"/>
                    </a:moveTo>
                    <a:cubicBezTo>
                      <a:pt x="1138" y="174"/>
                      <a:pt x="1135" y="176"/>
                      <a:pt x="1135" y="180"/>
                    </a:cubicBezTo>
                    <a:cubicBezTo>
                      <a:pt x="1135" y="183"/>
                      <a:pt x="1138" y="186"/>
                      <a:pt x="1141" y="186"/>
                    </a:cubicBezTo>
                    <a:cubicBezTo>
                      <a:pt x="1144" y="186"/>
                      <a:pt x="1147" y="183"/>
                      <a:pt x="1147" y="180"/>
                    </a:cubicBezTo>
                    <a:cubicBezTo>
                      <a:pt x="1147" y="176"/>
                      <a:pt x="1144" y="174"/>
                      <a:pt x="1141" y="174"/>
                    </a:cubicBezTo>
                    <a:close/>
                    <a:moveTo>
                      <a:pt x="1141" y="187"/>
                    </a:moveTo>
                    <a:cubicBezTo>
                      <a:pt x="1138" y="187"/>
                      <a:pt x="1135" y="190"/>
                      <a:pt x="1135" y="193"/>
                    </a:cubicBezTo>
                    <a:cubicBezTo>
                      <a:pt x="1135" y="196"/>
                      <a:pt x="1138" y="199"/>
                      <a:pt x="1141" y="199"/>
                    </a:cubicBezTo>
                    <a:cubicBezTo>
                      <a:pt x="1144" y="199"/>
                      <a:pt x="1147" y="196"/>
                      <a:pt x="1147" y="193"/>
                    </a:cubicBezTo>
                    <a:cubicBezTo>
                      <a:pt x="1147" y="190"/>
                      <a:pt x="1144" y="187"/>
                      <a:pt x="1141" y="187"/>
                    </a:cubicBezTo>
                    <a:close/>
                    <a:moveTo>
                      <a:pt x="1154" y="147"/>
                    </a:moveTo>
                    <a:cubicBezTo>
                      <a:pt x="1151" y="147"/>
                      <a:pt x="1148" y="150"/>
                      <a:pt x="1148" y="153"/>
                    </a:cubicBezTo>
                    <a:cubicBezTo>
                      <a:pt x="1148" y="156"/>
                      <a:pt x="1151" y="159"/>
                      <a:pt x="1154" y="159"/>
                    </a:cubicBezTo>
                    <a:cubicBezTo>
                      <a:pt x="1158" y="159"/>
                      <a:pt x="1160" y="156"/>
                      <a:pt x="1160" y="153"/>
                    </a:cubicBezTo>
                    <a:cubicBezTo>
                      <a:pt x="1160" y="150"/>
                      <a:pt x="1158" y="147"/>
                      <a:pt x="1154" y="147"/>
                    </a:cubicBezTo>
                    <a:close/>
                    <a:moveTo>
                      <a:pt x="1154" y="160"/>
                    </a:moveTo>
                    <a:cubicBezTo>
                      <a:pt x="1151" y="160"/>
                      <a:pt x="1148" y="163"/>
                      <a:pt x="1148" y="166"/>
                    </a:cubicBezTo>
                    <a:cubicBezTo>
                      <a:pt x="1148" y="170"/>
                      <a:pt x="1151" y="172"/>
                      <a:pt x="1154" y="172"/>
                    </a:cubicBezTo>
                    <a:cubicBezTo>
                      <a:pt x="1158" y="172"/>
                      <a:pt x="1160" y="170"/>
                      <a:pt x="1160" y="166"/>
                    </a:cubicBezTo>
                    <a:cubicBezTo>
                      <a:pt x="1160" y="163"/>
                      <a:pt x="1158" y="160"/>
                      <a:pt x="1154" y="160"/>
                    </a:cubicBezTo>
                    <a:close/>
                    <a:moveTo>
                      <a:pt x="1154" y="174"/>
                    </a:moveTo>
                    <a:cubicBezTo>
                      <a:pt x="1151" y="174"/>
                      <a:pt x="1148" y="176"/>
                      <a:pt x="1148" y="180"/>
                    </a:cubicBezTo>
                    <a:cubicBezTo>
                      <a:pt x="1148" y="183"/>
                      <a:pt x="1151" y="186"/>
                      <a:pt x="1154" y="186"/>
                    </a:cubicBezTo>
                    <a:cubicBezTo>
                      <a:pt x="1158" y="186"/>
                      <a:pt x="1160" y="183"/>
                      <a:pt x="1160" y="180"/>
                    </a:cubicBezTo>
                    <a:cubicBezTo>
                      <a:pt x="1160" y="176"/>
                      <a:pt x="1158" y="174"/>
                      <a:pt x="1154" y="174"/>
                    </a:cubicBezTo>
                    <a:close/>
                    <a:moveTo>
                      <a:pt x="1154" y="187"/>
                    </a:moveTo>
                    <a:cubicBezTo>
                      <a:pt x="1151" y="187"/>
                      <a:pt x="1148" y="190"/>
                      <a:pt x="1148" y="193"/>
                    </a:cubicBezTo>
                    <a:cubicBezTo>
                      <a:pt x="1148" y="196"/>
                      <a:pt x="1151" y="199"/>
                      <a:pt x="1154" y="199"/>
                    </a:cubicBezTo>
                    <a:cubicBezTo>
                      <a:pt x="1158" y="199"/>
                      <a:pt x="1160" y="196"/>
                      <a:pt x="1160" y="193"/>
                    </a:cubicBezTo>
                    <a:cubicBezTo>
                      <a:pt x="1160" y="190"/>
                      <a:pt x="1158" y="187"/>
                      <a:pt x="1154" y="187"/>
                    </a:cubicBezTo>
                    <a:close/>
                    <a:moveTo>
                      <a:pt x="1141" y="200"/>
                    </a:moveTo>
                    <a:cubicBezTo>
                      <a:pt x="1138" y="200"/>
                      <a:pt x="1135" y="203"/>
                      <a:pt x="1135" y="206"/>
                    </a:cubicBezTo>
                    <a:cubicBezTo>
                      <a:pt x="1135" y="210"/>
                      <a:pt x="1138" y="212"/>
                      <a:pt x="1141" y="212"/>
                    </a:cubicBezTo>
                    <a:cubicBezTo>
                      <a:pt x="1144" y="212"/>
                      <a:pt x="1147" y="210"/>
                      <a:pt x="1147" y="206"/>
                    </a:cubicBezTo>
                    <a:cubicBezTo>
                      <a:pt x="1147" y="203"/>
                      <a:pt x="1144" y="200"/>
                      <a:pt x="1141" y="200"/>
                    </a:cubicBezTo>
                    <a:close/>
                    <a:moveTo>
                      <a:pt x="1141" y="214"/>
                    </a:moveTo>
                    <a:cubicBezTo>
                      <a:pt x="1138" y="214"/>
                      <a:pt x="1135" y="217"/>
                      <a:pt x="1135" y="220"/>
                    </a:cubicBezTo>
                    <a:cubicBezTo>
                      <a:pt x="1135" y="223"/>
                      <a:pt x="1138" y="226"/>
                      <a:pt x="1141" y="226"/>
                    </a:cubicBezTo>
                    <a:cubicBezTo>
                      <a:pt x="1144" y="226"/>
                      <a:pt x="1147" y="223"/>
                      <a:pt x="1147" y="220"/>
                    </a:cubicBezTo>
                    <a:cubicBezTo>
                      <a:pt x="1147" y="217"/>
                      <a:pt x="1144" y="214"/>
                      <a:pt x="1141" y="214"/>
                    </a:cubicBezTo>
                    <a:close/>
                    <a:moveTo>
                      <a:pt x="1141" y="227"/>
                    </a:moveTo>
                    <a:cubicBezTo>
                      <a:pt x="1138" y="227"/>
                      <a:pt x="1135" y="230"/>
                      <a:pt x="1135" y="233"/>
                    </a:cubicBezTo>
                    <a:cubicBezTo>
                      <a:pt x="1135" y="237"/>
                      <a:pt x="1138" y="239"/>
                      <a:pt x="1141" y="239"/>
                    </a:cubicBezTo>
                    <a:cubicBezTo>
                      <a:pt x="1144" y="239"/>
                      <a:pt x="1147" y="237"/>
                      <a:pt x="1147" y="233"/>
                    </a:cubicBezTo>
                    <a:cubicBezTo>
                      <a:pt x="1147" y="230"/>
                      <a:pt x="1144" y="227"/>
                      <a:pt x="1141" y="227"/>
                    </a:cubicBezTo>
                    <a:close/>
                    <a:moveTo>
                      <a:pt x="1141" y="241"/>
                    </a:moveTo>
                    <a:cubicBezTo>
                      <a:pt x="1138" y="241"/>
                      <a:pt x="1135" y="243"/>
                      <a:pt x="1135" y="247"/>
                    </a:cubicBezTo>
                    <a:cubicBezTo>
                      <a:pt x="1135" y="250"/>
                      <a:pt x="1138" y="253"/>
                      <a:pt x="1141" y="253"/>
                    </a:cubicBezTo>
                    <a:cubicBezTo>
                      <a:pt x="1144" y="253"/>
                      <a:pt x="1147" y="250"/>
                      <a:pt x="1147" y="247"/>
                    </a:cubicBezTo>
                    <a:cubicBezTo>
                      <a:pt x="1147" y="243"/>
                      <a:pt x="1144" y="241"/>
                      <a:pt x="1141" y="241"/>
                    </a:cubicBezTo>
                    <a:close/>
                    <a:moveTo>
                      <a:pt x="1154" y="200"/>
                    </a:moveTo>
                    <a:cubicBezTo>
                      <a:pt x="1151" y="200"/>
                      <a:pt x="1148" y="203"/>
                      <a:pt x="1148" y="206"/>
                    </a:cubicBezTo>
                    <a:cubicBezTo>
                      <a:pt x="1148" y="210"/>
                      <a:pt x="1151" y="212"/>
                      <a:pt x="1154" y="212"/>
                    </a:cubicBezTo>
                    <a:cubicBezTo>
                      <a:pt x="1158" y="212"/>
                      <a:pt x="1160" y="210"/>
                      <a:pt x="1160" y="206"/>
                    </a:cubicBezTo>
                    <a:cubicBezTo>
                      <a:pt x="1160" y="203"/>
                      <a:pt x="1158" y="200"/>
                      <a:pt x="1154" y="200"/>
                    </a:cubicBezTo>
                    <a:close/>
                    <a:moveTo>
                      <a:pt x="1154" y="214"/>
                    </a:moveTo>
                    <a:cubicBezTo>
                      <a:pt x="1151" y="214"/>
                      <a:pt x="1148" y="217"/>
                      <a:pt x="1148" y="220"/>
                    </a:cubicBezTo>
                    <a:cubicBezTo>
                      <a:pt x="1148" y="223"/>
                      <a:pt x="1151" y="226"/>
                      <a:pt x="1154" y="226"/>
                    </a:cubicBezTo>
                    <a:cubicBezTo>
                      <a:pt x="1158" y="226"/>
                      <a:pt x="1160" y="223"/>
                      <a:pt x="1160" y="220"/>
                    </a:cubicBezTo>
                    <a:cubicBezTo>
                      <a:pt x="1160" y="217"/>
                      <a:pt x="1158" y="214"/>
                      <a:pt x="1154" y="214"/>
                    </a:cubicBezTo>
                    <a:close/>
                    <a:moveTo>
                      <a:pt x="1154" y="227"/>
                    </a:moveTo>
                    <a:cubicBezTo>
                      <a:pt x="1151" y="227"/>
                      <a:pt x="1148" y="230"/>
                      <a:pt x="1148" y="233"/>
                    </a:cubicBezTo>
                    <a:cubicBezTo>
                      <a:pt x="1148" y="237"/>
                      <a:pt x="1151" y="239"/>
                      <a:pt x="1154" y="239"/>
                    </a:cubicBezTo>
                    <a:cubicBezTo>
                      <a:pt x="1158" y="239"/>
                      <a:pt x="1160" y="237"/>
                      <a:pt x="1160" y="233"/>
                    </a:cubicBezTo>
                    <a:cubicBezTo>
                      <a:pt x="1160" y="230"/>
                      <a:pt x="1158" y="227"/>
                      <a:pt x="1154" y="227"/>
                    </a:cubicBezTo>
                    <a:close/>
                    <a:moveTo>
                      <a:pt x="1154" y="241"/>
                    </a:moveTo>
                    <a:cubicBezTo>
                      <a:pt x="1151" y="241"/>
                      <a:pt x="1148" y="243"/>
                      <a:pt x="1148" y="247"/>
                    </a:cubicBezTo>
                    <a:cubicBezTo>
                      <a:pt x="1148" y="250"/>
                      <a:pt x="1151" y="253"/>
                      <a:pt x="1154" y="253"/>
                    </a:cubicBezTo>
                    <a:cubicBezTo>
                      <a:pt x="1158" y="253"/>
                      <a:pt x="1160" y="250"/>
                      <a:pt x="1160" y="247"/>
                    </a:cubicBezTo>
                    <a:cubicBezTo>
                      <a:pt x="1160" y="243"/>
                      <a:pt x="1158" y="241"/>
                      <a:pt x="1154" y="241"/>
                    </a:cubicBezTo>
                    <a:close/>
                    <a:moveTo>
                      <a:pt x="1141" y="254"/>
                    </a:moveTo>
                    <a:cubicBezTo>
                      <a:pt x="1138" y="254"/>
                      <a:pt x="1135" y="257"/>
                      <a:pt x="1135" y="260"/>
                    </a:cubicBezTo>
                    <a:cubicBezTo>
                      <a:pt x="1135" y="263"/>
                      <a:pt x="1138" y="266"/>
                      <a:pt x="1141" y="266"/>
                    </a:cubicBezTo>
                    <a:cubicBezTo>
                      <a:pt x="1144" y="266"/>
                      <a:pt x="1147" y="263"/>
                      <a:pt x="1147" y="260"/>
                    </a:cubicBezTo>
                    <a:cubicBezTo>
                      <a:pt x="1147" y="257"/>
                      <a:pt x="1144" y="254"/>
                      <a:pt x="1141" y="254"/>
                    </a:cubicBezTo>
                    <a:close/>
                    <a:moveTo>
                      <a:pt x="1141" y="267"/>
                    </a:moveTo>
                    <a:cubicBezTo>
                      <a:pt x="1138" y="267"/>
                      <a:pt x="1135" y="270"/>
                      <a:pt x="1135" y="273"/>
                    </a:cubicBezTo>
                    <a:cubicBezTo>
                      <a:pt x="1135" y="277"/>
                      <a:pt x="1138" y="279"/>
                      <a:pt x="1141" y="279"/>
                    </a:cubicBezTo>
                    <a:cubicBezTo>
                      <a:pt x="1144" y="279"/>
                      <a:pt x="1147" y="277"/>
                      <a:pt x="1147" y="273"/>
                    </a:cubicBezTo>
                    <a:cubicBezTo>
                      <a:pt x="1147" y="270"/>
                      <a:pt x="1144" y="267"/>
                      <a:pt x="1141" y="267"/>
                    </a:cubicBezTo>
                    <a:close/>
                    <a:moveTo>
                      <a:pt x="1141" y="281"/>
                    </a:moveTo>
                    <a:cubicBezTo>
                      <a:pt x="1138" y="281"/>
                      <a:pt x="1135" y="283"/>
                      <a:pt x="1135" y="287"/>
                    </a:cubicBezTo>
                    <a:cubicBezTo>
                      <a:pt x="1135" y="290"/>
                      <a:pt x="1138" y="293"/>
                      <a:pt x="1141" y="293"/>
                    </a:cubicBezTo>
                    <a:cubicBezTo>
                      <a:pt x="1144" y="293"/>
                      <a:pt x="1147" y="290"/>
                      <a:pt x="1147" y="287"/>
                    </a:cubicBezTo>
                    <a:cubicBezTo>
                      <a:pt x="1147" y="283"/>
                      <a:pt x="1144" y="281"/>
                      <a:pt x="1141" y="281"/>
                    </a:cubicBezTo>
                    <a:close/>
                    <a:moveTo>
                      <a:pt x="1154" y="254"/>
                    </a:moveTo>
                    <a:cubicBezTo>
                      <a:pt x="1151" y="254"/>
                      <a:pt x="1148" y="257"/>
                      <a:pt x="1148" y="260"/>
                    </a:cubicBezTo>
                    <a:cubicBezTo>
                      <a:pt x="1148" y="263"/>
                      <a:pt x="1151" y="266"/>
                      <a:pt x="1154" y="266"/>
                    </a:cubicBezTo>
                    <a:cubicBezTo>
                      <a:pt x="1158" y="266"/>
                      <a:pt x="1160" y="263"/>
                      <a:pt x="1160" y="260"/>
                    </a:cubicBezTo>
                    <a:cubicBezTo>
                      <a:pt x="1160" y="257"/>
                      <a:pt x="1158" y="254"/>
                      <a:pt x="1154" y="254"/>
                    </a:cubicBezTo>
                    <a:close/>
                    <a:moveTo>
                      <a:pt x="1154" y="267"/>
                    </a:moveTo>
                    <a:cubicBezTo>
                      <a:pt x="1151" y="267"/>
                      <a:pt x="1148" y="270"/>
                      <a:pt x="1148" y="273"/>
                    </a:cubicBezTo>
                    <a:cubicBezTo>
                      <a:pt x="1148" y="277"/>
                      <a:pt x="1151" y="279"/>
                      <a:pt x="1154" y="279"/>
                    </a:cubicBezTo>
                    <a:cubicBezTo>
                      <a:pt x="1158" y="279"/>
                      <a:pt x="1160" y="277"/>
                      <a:pt x="1160" y="273"/>
                    </a:cubicBezTo>
                    <a:cubicBezTo>
                      <a:pt x="1160" y="270"/>
                      <a:pt x="1158" y="267"/>
                      <a:pt x="1154" y="267"/>
                    </a:cubicBezTo>
                    <a:close/>
                    <a:moveTo>
                      <a:pt x="1154" y="281"/>
                    </a:moveTo>
                    <a:cubicBezTo>
                      <a:pt x="1151" y="281"/>
                      <a:pt x="1148" y="283"/>
                      <a:pt x="1148" y="287"/>
                    </a:cubicBezTo>
                    <a:cubicBezTo>
                      <a:pt x="1148" y="290"/>
                      <a:pt x="1151" y="293"/>
                      <a:pt x="1154" y="293"/>
                    </a:cubicBezTo>
                    <a:cubicBezTo>
                      <a:pt x="1158" y="293"/>
                      <a:pt x="1160" y="290"/>
                      <a:pt x="1160" y="287"/>
                    </a:cubicBezTo>
                    <a:cubicBezTo>
                      <a:pt x="1160" y="283"/>
                      <a:pt x="1158" y="281"/>
                      <a:pt x="1154" y="281"/>
                    </a:cubicBezTo>
                    <a:close/>
                    <a:moveTo>
                      <a:pt x="1154" y="294"/>
                    </a:moveTo>
                    <a:cubicBezTo>
                      <a:pt x="1151" y="294"/>
                      <a:pt x="1148" y="297"/>
                      <a:pt x="1148" y="300"/>
                    </a:cubicBezTo>
                    <a:cubicBezTo>
                      <a:pt x="1148" y="303"/>
                      <a:pt x="1151" y="306"/>
                      <a:pt x="1154" y="306"/>
                    </a:cubicBezTo>
                    <a:cubicBezTo>
                      <a:pt x="1158" y="306"/>
                      <a:pt x="1160" y="303"/>
                      <a:pt x="1160" y="300"/>
                    </a:cubicBezTo>
                    <a:cubicBezTo>
                      <a:pt x="1160" y="297"/>
                      <a:pt x="1158" y="294"/>
                      <a:pt x="1154" y="294"/>
                    </a:cubicBezTo>
                    <a:close/>
                    <a:moveTo>
                      <a:pt x="1168" y="54"/>
                    </a:moveTo>
                    <a:cubicBezTo>
                      <a:pt x="1164" y="54"/>
                      <a:pt x="1162" y="56"/>
                      <a:pt x="1162" y="60"/>
                    </a:cubicBezTo>
                    <a:cubicBezTo>
                      <a:pt x="1162" y="63"/>
                      <a:pt x="1164" y="66"/>
                      <a:pt x="1168" y="66"/>
                    </a:cubicBezTo>
                    <a:cubicBezTo>
                      <a:pt x="1171" y="66"/>
                      <a:pt x="1174" y="63"/>
                      <a:pt x="1174" y="60"/>
                    </a:cubicBezTo>
                    <a:cubicBezTo>
                      <a:pt x="1174" y="56"/>
                      <a:pt x="1171" y="54"/>
                      <a:pt x="1168" y="54"/>
                    </a:cubicBezTo>
                    <a:close/>
                    <a:moveTo>
                      <a:pt x="1168" y="67"/>
                    </a:moveTo>
                    <a:cubicBezTo>
                      <a:pt x="1164" y="67"/>
                      <a:pt x="1162" y="70"/>
                      <a:pt x="1162" y="73"/>
                    </a:cubicBezTo>
                    <a:cubicBezTo>
                      <a:pt x="1162" y="76"/>
                      <a:pt x="1164" y="79"/>
                      <a:pt x="1168" y="79"/>
                    </a:cubicBezTo>
                    <a:cubicBezTo>
                      <a:pt x="1171" y="79"/>
                      <a:pt x="1174" y="76"/>
                      <a:pt x="1174" y="73"/>
                    </a:cubicBezTo>
                    <a:cubicBezTo>
                      <a:pt x="1174" y="70"/>
                      <a:pt x="1171" y="67"/>
                      <a:pt x="1168" y="67"/>
                    </a:cubicBezTo>
                    <a:close/>
                    <a:moveTo>
                      <a:pt x="1168" y="80"/>
                    </a:moveTo>
                    <a:cubicBezTo>
                      <a:pt x="1164" y="80"/>
                      <a:pt x="1162" y="83"/>
                      <a:pt x="1162" y="86"/>
                    </a:cubicBezTo>
                    <a:cubicBezTo>
                      <a:pt x="1162" y="90"/>
                      <a:pt x="1164" y="92"/>
                      <a:pt x="1168" y="92"/>
                    </a:cubicBezTo>
                    <a:cubicBezTo>
                      <a:pt x="1171" y="92"/>
                      <a:pt x="1174" y="90"/>
                      <a:pt x="1174" y="86"/>
                    </a:cubicBezTo>
                    <a:cubicBezTo>
                      <a:pt x="1174" y="83"/>
                      <a:pt x="1171" y="80"/>
                      <a:pt x="1168" y="80"/>
                    </a:cubicBezTo>
                    <a:close/>
                    <a:moveTo>
                      <a:pt x="1181" y="54"/>
                    </a:moveTo>
                    <a:cubicBezTo>
                      <a:pt x="1178" y="54"/>
                      <a:pt x="1175" y="56"/>
                      <a:pt x="1175" y="60"/>
                    </a:cubicBezTo>
                    <a:cubicBezTo>
                      <a:pt x="1175" y="63"/>
                      <a:pt x="1178" y="66"/>
                      <a:pt x="1181" y="66"/>
                    </a:cubicBezTo>
                    <a:cubicBezTo>
                      <a:pt x="1184" y="66"/>
                      <a:pt x="1187" y="63"/>
                      <a:pt x="1187" y="60"/>
                    </a:cubicBezTo>
                    <a:cubicBezTo>
                      <a:pt x="1187" y="56"/>
                      <a:pt x="1184" y="54"/>
                      <a:pt x="1181" y="54"/>
                    </a:cubicBezTo>
                    <a:close/>
                    <a:moveTo>
                      <a:pt x="1181" y="67"/>
                    </a:moveTo>
                    <a:cubicBezTo>
                      <a:pt x="1178" y="67"/>
                      <a:pt x="1175" y="70"/>
                      <a:pt x="1175" y="73"/>
                    </a:cubicBezTo>
                    <a:cubicBezTo>
                      <a:pt x="1175" y="76"/>
                      <a:pt x="1178" y="79"/>
                      <a:pt x="1181" y="79"/>
                    </a:cubicBezTo>
                    <a:cubicBezTo>
                      <a:pt x="1184" y="79"/>
                      <a:pt x="1187" y="76"/>
                      <a:pt x="1187" y="73"/>
                    </a:cubicBezTo>
                    <a:cubicBezTo>
                      <a:pt x="1187" y="70"/>
                      <a:pt x="1184" y="67"/>
                      <a:pt x="1181" y="67"/>
                    </a:cubicBezTo>
                    <a:close/>
                    <a:moveTo>
                      <a:pt x="1181" y="80"/>
                    </a:moveTo>
                    <a:cubicBezTo>
                      <a:pt x="1178" y="80"/>
                      <a:pt x="1175" y="83"/>
                      <a:pt x="1175" y="86"/>
                    </a:cubicBezTo>
                    <a:cubicBezTo>
                      <a:pt x="1175" y="90"/>
                      <a:pt x="1178" y="92"/>
                      <a:pt x="1181" y="92"/>
                    </a:cubicBezTo>
                    <a:cubicBezTo>
                      <a:pt x="1184" y="92"/>
                      <a:pt x="1187" y="90"/>
                      <a:pt x="1187" y="86"/>
                    </a:cubicBezTo>
                    <a:cubicBezTo>
                      <a:pt x="1187" y="83"/>
                      <a:pt x="1184" y="80"/>
                      <a:pt x="1181" y="80"/>
                    </a:cubicBezTo>
                    <a:close/>
                    <a:moveTo>
                      <a:pt x="1168" y="94"/>
                    </a:moveTo>
                    <a:cubicBezTo>
                      <a:pt x="1164" y="94"/>
                      <a:pt x="1162" y="96"/>
                      <a:pt x="1162" y="100"/>
                    </a:cubicBezTo>
                    <a:cubicBezTo>
                      <a:pt x="1162" y="103"/>
                      <a:pt x="1164" y="106"/>
                      <a:pt x="1168" y="106"/>
                    </a:cubicBezTo>
                    <a:cubicBezTo>
                      <a:pt x="1171" y="106"/>
                      <a:pt x="1174" y="103"/>
                      <a:pt x="1174" y="100"/>
                    </a:cubicBezTo>
                    <a:cubicBezTo>
                      <a:pt x="1174" y="96"/>
                      <a:pt x="1171" y="94"/>
                      <a:pt x="1168" y="94"/>
                    </a:cubicBezTo>
                    <a:close/>
                    <a:moveTo>
                      <a:pt x="1168" y="107"/>
                    </a:moveTo>
                    <a:cubicBezTo>
                      <a:pt x="1164" y="107"/>
                      <a:pt x="1162" y="110"/>
                      <a:pt x="1162" y="113"/>
                    </a:cubicBezTo>
                    <a:cubicBezTo>
                      <a:pt x="1162" y="116"/>
                      <a:pt x="1164" y="119"/>
                      <a:pt x="1168" y="119"/>
                    </a:cubicBezTo>
                    <a:cubicBezTo>
                      <a:pt x="1171" y="119"/>
                      <a:pt x="1174" y="116"/>
                      <a:pt x="1174" y="113"/>
                    </a:cubicBezTo>
                    <a:cubicBezTo>
                      <a:pt x="1174" y="110"/>
                      <a:pt x="1171" y="107"/>
                      <a:pt x="1168" y="107"/>
                    </a:cubicBezTo>
                    <a:close/>
                    <a:moveTo>
                      <a:pt x="1168" y="120"/>
                    </a:moveTo>
                    <a:cubicBezTo>
                      <a:pt x="1164" y="120"/>
                      <a:pt x="1162" y="123"/>
                      <a:pt x="1162" y="126"/>
                    </a:cubicBezTo>
                    <a:cubicBezTo>
                      <a:pt x="1162" y="130"/>
                      <a:pt x="1164" y="132"/>
                      <a:pt x="1168" y="132"/>
                    </a:cubicBezTo>
                    <a:cubicBezTo>
                      <a:pt x="1171" y="132"/>
                      <a:pt x="1174" y="130"/>
                      <a:pt x="1174" y="126"/>
                    </a:cubicBezTo>
                    <a:cubicBezTo>
                      <a:pt x="1174" y="123"/>
                      <a:pt x="1171" y="120"/>
                      <a:pt x="1168" y="120"/>
                    </a:cubicBezTo>
                    <a:close/>
                    <a:moveTo>
                      <a:pt x="1168" y="134"/>
                    </a:moveTo>
                    <a:cubicBezTo>
                      <a:pt x="1164" y="134"/>
                      <a:pt x="1162" y="136"/>
                      <a:pt x="1162" y="140"/>
                    </a:cubicBezTo>
                    <a:cubicBezTo>
                      <a:pt x="1162" y="143"/>
                      <a:pt x="1164" y="146"/>
                      <a:pt x="1168" y="146"/>
                    </a:cubicBezTo>
                    <a:cubicBezTo>
                      <a:pt x="1171" y="146"/>
                      <a:pt x="1174" y="143"/>
                      <a:pt x="1174" y="140"/>
                    </a:cubicBezTo>
                    <a:cubicBezTo>
                      <a:pt x="1174" y="136"/>
                      <a:pt x="1171" y="134"/>
                      <a:pt x="1168" y="134"/>
                    </a:cubicBezTo>
                    <a:close/>
                    <a:moveTo>
                      <a:pt x="1181" y="94"/>
                    </a:moveTo>
                    <a:cubicBezTo>
                      <a:pt x="1178" y="94"/>
                      <a:pt x="1175" y="96"/>
                      <a:pt x="1175" y="100"/>
                    </a:cubicBezTo>
                    <a:cubicBezTo>
                      <a:pt x="1175" y="103"/>
                      <a:pt x="1178" y="106"/>
                      <a:pt x="1181" y="106"/>
                    </a:cubicBezTo>
                    <a:cubicBezTo>
                      <a:pt x="1184" y="106"/>
                      <a:pt x="1187" y="103"/>
                      <a:pt x="1187" y="100"/>
                    </a:cubicBezTo>
                    <a:cubicBezTo>
                      <a:pt x="1187" y="96"/>
                      <a:pt x="1184" y="94"/>
                      <a:pt x="1181" y="94"/>
                    </a:cubicBezTo>
                    <a:close/>
                    <a:moveTo>
                      <a:pt x="1181" y="107"/>
                    </a:moveTo>
                    <a:cubicBezTo>
                      <a:pt x="1178" y="107"/>
                      <a:pt x="1175" y="110"/>
                      <a:pt x="1175" y="113"/>
                    </a:cubicBezTo>
                    <a:cubicBezTo>
                      <a:pt x="1175" y="116"/>
                      <a:pt x="1178" y="119"/>
                      <a:pt x="1181" y="119"/>
                    </a:cubicBezTo>
                    <a:cubicBezTo>
                      <a:pt x="1184" y="119"/>
                      <a:pt x="1187" y="116"/>
                      <a:pt x="1187" y="113"/>
                    </a:cubicBezTo>
                    <a:cubicBezTo>
                      <a:pt x="1187" y="110"/>
                      <a:pt x="1184" y="107"/>
                      <a:pt x="1181" y="107"/>
                    </a:cubicBezTo>
                    <a:close/>
                    <a:moveTo>
                      <a:pt x="1181" y="120"/>
                    </a:moveTo>
                    <a:cubicBezTo>
                      <a:pt x="1178" y="120"/>
                      <a:pt x="1175" y="123"/>
                      <a:pt x="1175" y="126"/>
                    </a:cubicBezTo>
                    <a:cubicBezTo>
                      <a:pt x="1175" y="130"/>
                      <a:pt x="1178" y="132"/>
                      <a:pt x="1181" y="132"/>
                    </a:cubicBezTo>
                    <a:cubicBezTo>
                      <a:pt x="1184" y="132"/>
                      <a:pt x="1187" y="130"/>
                      <a:pt x="1187" y="126"/>
                    </a:cubicBezTo>
                    <a:cubicBezTo>
                      <a:pt x="1187" y="123"/>
                      <a:pt x="1184" y="120"/>
                      <a:pt x="1181" y="120"/>
                    </a:cubicBezTo>
                    <a:close/>
                    <a:moveTo>
                      <a:pt x="1181" y="134"/>
                    </a:moveTo>
                    <a:cubicBezTo>
                      <a:pt x="1178" y="134"/>
                      <a:pt x="1175" y="136"/>
                      <a:pt x="1175" y="140"/>
                    </a:cubicBezTo>
                    <a:cubicBezTo>
                      <a:pt x="1175" y="143"/>
                      <a:pt x="1178" y="146"/>
                      <a:pt x="1181" y="146"/>
                    </a:cubicBezTo>
                    <a:cubicBezTo>
                      <a:pt x="1184" y="146"/>
                      <a:pt x="1187" y="143"/>
                      <a:pt x="1187" y="140"/>
                    </a:cubicBezTo>
                    <a:cubicBezTo>
                      <a:pt x="1187" y="136"/>
                      <a:pt x="1184" y="134"/>
                      <a:pt x="1181" y="134"/>
                    </a:cubicBezTo>
                    <a:close/>
                    <a:moveTo>
                      <a:pt x="1168" y="147"/>
                    </a:moveTo>
                    <a:cubicBezTo>
                      <a:pt x="1164" y="147"/>
                      <a:pt x="1162" y="150"/>
                      <a:pt x="1162" y="153"/>
                    </a:cubicBezTo>
                    <a:cubicBezTo>
                      <a:pt x="1162" y="156"/>
                      <a:pt x="1164" y="159"/>
                      <a:pt x="1168" y="159"/>
                    </a:cubicBezTo>
                    <a:cubicBezTo>
                      <a:pt x="1171" y="159"/>
                      <a:pt x="1174" y="156"/>
                      <a:pt x="1174" y="153"/>
                    </a:cubicBezTo>
                    <a:cubicBezTo>
                      <a:pt x="1174" y="150"/>
                      <a:pt x="1171" y="147"/>
                      <a:pt x="1168" y="147"/>
                    </a:cubicBezTo>
                    <a:close/>
                    <a:moveTo>
                      <a:pt x="1168" y="160"/>
                    </a:moveTo>
                    <a:cubicBezTo>
                      <a:pt x="1164" y="160"/>
                      <a:pt x="1162" y="163"/>
                      <a:pt x="1162" y="166"/>
                    </a:cubicBezTo>
                    <a:cubicBezTo>
                      <a:pt x="1162" y="170"/>
                      <a:pt x="1164" y="172"/>
                      <a:pt x="1168" y="172"/>
                    </a:cubicBezTo>
                    <a:cubicBezTo>
                      <a:pt x="1171" y="172"/>
                      <a:pt x="1174" y="170"/>
                      <a:pt x="1174" y="166"/>
                    </a:cubicBezTo>
                    <a:cubicBezTo>
                      <a:pt x="1174" y="163"/>
                      <a:pt x="1171" y="160"/>
                      <a:pt x="1168" y="160"/>
                    </a:cubicBezTo>
                    <a:close/>
                    <a:moveTo>
                      <a:pt x="1168" y="174"/>
                    </a:moveTo>
                    <a:cubicBezTo>
                      <a:pt x="1164" y="174"/>
                      <a:pt x="1162" y="176"/>
                      <a:pt x="1162" y="180"/>
                    </a:cubicBezTo>
                    <a:cubicBezTo>
                      <a:pt x="1162" y="183"/>
                      <a:pt x="1164" y="186"/>
                      <a:pt x="1168" y="186"/>
                    </a:cubicBezTo>
                    <a:cubicBezTo>
                      <a:pt x="1171" y="186"/>
                      <a:pt x="1174" y="183"/>
                      <a:pt x="1174" y="180"/>
                    </a:cubicBezTo>
                    <a:cubicBezTo>
                      <a:pt x="1174" y="176"/>
                      <a:pt x="1171" y="174"/>
                      <a:pt x="1168" y="174"/>
                    </a:cubicBezTo>
                    <a:close/>
                    <a:moveTo>
                      <a:pt x="1168" y="187"/>
                    </a:moveTo>
                    <a:cubicBezTo>
                      <a:pt x="1164" y="187"/>
                      <a:pt x="1162" y="190"/>
                      <a:pt x="1162" y="193"/>
                    </a:cubicBezTo>
                    <a:cubicBezTo>
                      <a:pt x="1162" y="196"/>
                      <a:pt x="1164" y="199"/>
                      <a:pt x="1168" y="199"/>
                    </a:cubicBezTo>
                    <a:cubicBezTo>
                      <a:pt x="1171" y="199"/>
                      <a:pt x="1174" y="196"/>
                      <a:pt x="1174" y="193"/>
                    </a:cubicBezTo>
                    <a:cubicBezTo>
                      <a:pt x="1174" y="190"/>
                      <a:pt x="1171" y="187"/>
                      <a:pt x="1168" y="187"/>
                    </a:cubicBezTo>
                    <a:close/>
                    <a:moveTo>
                      <a:pt x="1181" y="147"/>
                    </a:moveTo>
                    <a:cubicBezTo>
                      <a:pt x="1178" y="147"/>
                      <a:pt x="1175" y="150"/>
                      <a:pt x="1175" y="153"/>
                    </a:cubicBezTo>
                    <a:cubicBezTo>
                      <a:pt x="1175" y="156"/>
                      <a:pt x="1178" y="159"/>
                      <a:pt x="1181" y="159"/>
                    </a:cubicBezTo>
                    <a:cubicBezTo>
                      <a:pt x="1184" y="159"/>
                      <a:pt x="1187" y="156"/>
                      <a:pt x="1187" y="153"/>
                    </a:cubicBezTo>
                    <a:cubicBezTo>
                      <a:pt x="1187" y="150"/>
                      <a:pt x="1184" y="147"/>
                      <a:pt x="1181" y="147"/>
                    </a:cubicBezTo>
                    <a:close/>
                    <a:moveTo>
                      <a:pt x="1181" y="160"/>
                    </a:moveTo>
                    <a:cubicBezTo>
                      <a:pt x="1178" y="160"/>
                      <a:pt x="1175" y="163"/>
                      <a:pt x="1175" y="166"/>
                    </a:cubicBezTo>
                    <a:cubicBezTo>
                      <a:pt x="1175" y="170"/>
                      <a:pt x="1178" y="172"/>
                      <a:pt x="1181" y="172"/>
                    </a:cubicBezTo>
                    <a:cubicBezTo>
                      <a:pt x="1184" y="172"/>
                      <a:pt x="1187" y="170"/>
                      <a:pt x="1187" y="166"/>
                    </a:cubicBezTo>
                    <a:cubicBezTo>
                      <a:pt x="1187" y="163"/>
                      <a:pt x="1184" y="160"/>
                      <a:pt x="1181" y="160"/>
                    </a:cubicBezTo>
                    <a:close/>
                    <a:moveTo>
                      <a:pt x="1181" y="174"/>
                    </a:moveTo>
                    <a:cubicBezTo>
                      <a:pt x="1178" y="174"/>
                      <a:pt x="1175" y="176"/>
                      <a:pt x="1175" y="180"/>
                    </a:cubicBezTo>
                    <a:cubicBezTo>
                      <a:pt x="1175" y="183"/>
                      <a:pt x="1178" y="186"/>
                      <a:pt x="1181" y="186"/>
                    </a:cubicBezTo>
                    <a:cubicBezTo>
                      <a:pt x="1184" y="186"/>
                      <a:pt x="1187" y="183"/>
                      <a:pt x="1187" y="180"/>
                    </a:cubicBezTo>
                    <a:cubicBezTo>
                      <a:pt x="1187" y="176"/>
                      <a:pt x="1184" y="174"/>
                      <a:pt x="1181" y="174"/>
                    </a:cubicBezTo>
                    <a:close/>
                    <a:moveTo>
                      <a:pt x="1181" y="187"/>
                    </a:moveTo>
                    <a:cubicBezTo>
                      <a:pt x="1178" y="187"/>
                      <a:pt x="1175" y="190"/>
                      <a:pt x="1175" y="193"/>
                    </a:cubicBezTo>
                    <a:cubicBezTo>
                      <a:pt x="1175" y="196"/>
                      <a:pt x="1178" y="199"/>
                      <a:pt x="1181" y="199"/>
                    </a:cubicBezTo>
                    <a:cubicBezTo>
                      <a:pt x="1184" y="199"/>
                      <a:pt x="1187" y="196"/>
                      <a:pt x="1187" y="193"/>
                    </a:cubicBezTo>
                    <a:cubicBezTo>
                      <a:pt x="1187" y="190"/>
                      <a:pt x="1184" y="187"/>
                      <a:pt x="1181" y="187"/>
                    </a:cubicBezTo>
                    <a:close/>
                    <a:moveTo>
                      <a:pt x="1168" y="200"/>
                    </a:moveTo>
                    <a:cubicBezTo>
                      <a:pt x="1164" y="200"/>
                      <a:pt x="1162" y="203"/>
                      <a:pt x="1162" y="206"/>
                    </a:cubicBezTo>
                    <a:cubicBezTo>
                      <a:pt x="1162" y="210"/>
                      <a:pt x="1164" y="212"/>
                      <a:pt x="1168" y="212"/>
                    </a:cubicBezTo>
                    <a:cubicBezTo>
                      <a:pt x="1171" y="212"/>
                      <a:pt x="1174" y="210"/>
                      <a:pt x="1174" y="206"/>
                    </a:cubicBezTo>
                    <a:cubicBezTo>
                      <a:pt x="1174" y="203"/>
                      <a:pt x="1171" y="200"/>
                      <a:pt x="1168" y="200"/>
                    </a:cubicBezTo>
                    <a:close/>
                    <a:moveTo>
                      <a:pt x="1168" y="214"/>
                    </a:moveTo>
                    <a:cubicBezTo>
                      <a:pt x="1164" y="214"/>
                      <a:pt x="1162" y="217"/>
                      <a:pt x="1162" y="220"/>
                    </a:cubicBezTo>
                    <a:cubicBezTo>
                      <a:pt x="1162" y="223"/>
                      <a:pt x="1164" y="226"/>
                      <a:pt x="1168" y="226"/>
                    </a:cubicBezTo>
                    <a:cubicBezTo>
                      <a:pt x="1171" y="226"/>
                      <a:pt x="1174" y="223"/>
                      <a:pt x="1174" y="220"/>
                    </a:cubicBezTo>
                    <a:cubicBezTo>
                      <a:pt x="1174" y="217"/>
                      <a:pt x="1171" y="214"/>
                      <a:pt x="1168" y="214"/>
                    </a:cubicBezTo>
                    <a:close/>
                    <a:moveTo>
                      <a:pt x="1168" y="227"/>
                    </a:moveTo>
                    <a:cubicBezTo>
                      <a:pt x="1164" y="227"/>
                      <a:pt x="1162" y="230"/>
                      <a:pt x="1162" y="233"/>
                    </a:cubicBezTo>
                    <a:cubicBezTo>
                      <a:pt x="1162" y="237"/>
                      <a:pt x="1164" y="239"/>
                      <a:pt x="1168" y="239"/>
                    </a:cubicBezTo>
                    <a:cubicBezTo>
                      <a:pt x="1171" y="239"/>
                      <a:pt x="1174" y="237"/>
                      <a:pt x="1174" y="233"/>
                    </a:cubicBezTo>
                    <a:cubicBezTo>
                      <a:pt x="1174" y="230"/>
                      <a:pt x="1171" y="227"/>
                      <a:pt x="1168" y="227"/>
                    </a:cubicBezTo>
                    <a:close/>
                    <a:moveTo>
                      <a:pt x="1168" y="241"/>
                    </a:moveTo>
                    <a:cubicBezTo>
                      <a:pt x="1164" y="241"/>
                      <a:pt x="1162" y="243"/>
                      <a:pt x="1162" y="247"/>
                    </a:cubicBezTo>
                    <a:cubicBezTo>
                      <a:pt x="1162" y="250"/>
                      <a:pt x="1164" y="253"/>
                      <a:pt x="1168" y="253"/>
                    </a:cubicBezTo>
                    <a:cubicBezTo>
                      <a:pt x="1171" y="253"/>
                      <a:pt x="1174" y="250"/>
                      <a:pt x="1174" y="247"/>
                    </a:cubicBezTo>
                    <a:cubicBezTo>
                      <a:pt x="1174" y="243"/>
                      <a:pt x="1171" y="241"/>
                      <a:pt x="1168" y="241"/>
                    </a:cubicBezTo>
                    <a:close/>
                    <a:moveTo>
                      <a:pt x="1181" y="200"/>
                    </a:moveTo>
                    <a:cubicBezTo>
                      <a:pt x="1178" y="200"/>
                      <a:pt x="1175" y="203"/>
                      <a:pt x="1175" y="206"/>
                    </a:cubicBezTo>
                    <a:cubicBezTo>
                      <a:pt x="1175" y="210"/>
                      <a:pt x="1178" y="212"/>
                      <a:pt x="1181" y="212"/>
                    </a:cubicBezTo>
                    <a:cubicBezTo>
                      <a:pt x="1184" y="212"/>
                      <a:pt x="1187" y="210"/>
                      <a:pt x="1187" y="206"/>
                    </a:cubicBezTo>
                    <a:cubicBezTo>
                      <a:pt x="1187" y="203"/>
                      <a:pt x="1184" y="200"/>
                      <a:pt x="1181" y="200"/>
                    </a:cubicBezTo>
                    <a:close/>
                    <a:moveTo>
                      <a:pt x="1181" y="214"/>
                    </a:moveTo>
                    <a:cubicBezTo>
                      <a:pt x="1178" y="214"/>
                      <a:pt x="1175" y="217"/>
                      <a:pt x="1175" y="220"/>
                    </a:cubicBezTo>
                    <a:cubicBezTo>
                      <a:pt x="1175" y="223"/>
                      <a:pt x="1178" y="226"/>
                      <a:pt x="1181" y="226"/>
                    </a:cubicBezTo>
                    <a:cubicBezTo>
                      <a:pt x="1184" y="226"/>
                      <a:pt x="1187" y="223"/>
                      <a:pt x="1187" y="220"/>
                    </a:cubicBezTo>
                    <a:cubicBezTo>
                      <a:pt x="1187" y="217"/>
                      <a:pt x="1184" y="214"/>
                      <a:pt x="1181" y="214"/>
                    </a:cubicBezTo>
                    <a:close/>
                    <a:moveTo>
                      <a:pt x="1181" y="227"/>
                    </a:moveTo>
                    <a:cubicBezTo>
                      <a:pt x="1178" y="227"/>
                      <a:pt x="1175" y="230"/>
                      <a:pt x="1175" y="233"/>
                    </a:cubicBezTo>
                    <a:cubicBezTo>
                      <a:pt x="1175" y="237"/>
                      <a:pt x="1178" y="239"/>
                      <a:pt x="1181" y="239"/>
                    </a:cubicBezTo>
                    <a:cubicBezTo>
                      <a:pt x="1184" y="239"/>
                      <a:pt x="1187" y="237"/>
                      <a:pt x="1187" y="233"/>
                    </a:cubicBezTo>
                    <a:cubicBezTo>
                      <a:pt x="1187" y="230"/>
                      <a:pt x="1184" y="227"/>
                      <a:pt x="1181" y="227"/>
                    </a:cubicBezTo>
                    <a:close/>
                    <a:moveTo>
                      <a:pt x="1181" y="241"/>
                    </a:moveTo>
                    <a:cubicBezTo>
                      <a:pt x="1178" y="241"/>
                      <a:pt x="1175" y="243"/>
                      <a:pt x="1175" y="247"/>
                    </a:cubicBezTo>
                    <a:cubicBezTo>
                      <a:pt x="1175" y="250"/>
                      <a:pt x="1178" y="253"/>
                      <a:pt x="1181" y="253"/>
                    </a:cubicBezTo>
                    <a:cubicBezTo>
                      <a:pt x="1184" y="253"/>
                      <a:pt x="1187" y="250"/>
                      <a:pt x="1187" y="247"/>
                    </a:cubicBezTo>
                    <a:cubicBezTo>
                      <a:pt x="1187" y="243"/>
                      <a:pt x="1184" y="241"/>
                      <a:pt x="1181" y="241"/>
                    </a:cubicBezTo>
                    <a:close/>
                    <a:moveTo>
                      <a:pt x="1168" y="254"/>
                    </a:moveTo>
                    <a:cubicBezTo>
                      <a:pt x="1164" y="254"/>
                      <a:pt x="1162" y="257"/>
                      <a:pt x="1162" y="260"/>
                    </a:cubicBezTo>
                    <a:cubicBezTo>
                      <a:pt x="1162" y="263"/>
                      <a:pt x="1164" y="266"/>
                      <a:pt x="1168" y="266"/>
                    </a:cubicBezTo>
                    <a:cubicBezTo>
                      <a:pt x="1171" y="266"/>
                      <a:pt x="1174" y="263"/>
                      <a:pt x="1174" y="260"/>
                    </a:cubicBezTo>
                    <a:cubicBezTo>
                      <a:pt x="1174" y="257"/>
                      <a:pt x="1171" y="254"/>
                      <a:pt x="1168" y="254"/>
                    </a:cubicBezTo>
                    <a:close/>
                    <a:moveTo>
                      <a:pt x="1168" y="267"/>
                    </a:moveTo>
                    <a:cubicBezTo>
                      <a:pt x="1164" y="267"/>
                      <a:pt x="1162" y="270"/>
                      <a:pt x="1162" y="273"/>
                    </a:cubicBezTo>
                    <a:cubicBezTo>
                      <a:pt x="1162" y="277"/>
                      <a:pt x="1164" y="279"/>
                      <a:pt x="1168" y="279"/>
                    </a:cubicBezTo>
                    <a:cubicBezTo>
                      <a:pt x="1171" y="279"/>
                      <a:pt x="1174" y="277"/>
                      <a:pt x="1174" y="273"/>
                    </a:cubicBezTo>
                    <a:cubicBezTo>
                      <a:pt x="1174" y="270"/>
                      <a:pt x="1171" y="267"/>
                      <a:pt x="1168" y="267"/>
                    </a:cubicBezTo>
                    <a:close/>
                    <a:moveTo>
                      <a:pt x="1168" y="281"/>
                    </a:moveTo>
                    <a:cubicBezTo>
                      <a:pt x="1164" y="281"/>
                      <a:pt x="1162" y="283"/>
                      <a:pt x="1162" y="287"/>
                    </a:cubicBezTo>
                    <a:cubicBezTo>
                      <a:pt x="1162" y="290"/>
                      <a:pt x="1164" y="293"/>
                      <a:pt x="1168" y="293"/>
                    </a:cubicBezTo>
                    <a:cubicBezTo>
                      <a:pt x="1171" y="293"/>
                      <a:pt x="1174" y="290"/>
                      <a:pt x="1174" y="287"/>
                    </a:cubicBezTo>
                    <a:cubicBezTo>
                      <a:pt x="1174" y="283"/>
                      <a:pt x="1171" y="281"/>
                      <a:pt x="1168" y="281"/>
                    </a:cubicBezTo>
                    <a:close/>
                    <a:moveTo>
                      <a:pt x="1168" y="294"/>
                    </a:moveTo>
                    <a:cubicBezTo>
                      <a:pt x="1164" y="294"/>
                      <a:pt x="1162" y="297"/>
                      <a:pt x="1162" y="300"/>
                    </a:cubicBezTo>
                    <a:cubicBezTo>
                      <a:pt x="1162" y="303"/>
                      <a:pt x="1164" y="306"/>
                      <a:pt x="1168" y="306"/>
                    </a:cubicBezTo>
                    <a:cubicBezTo>
                      <a:pt x="1171" y="306"/>
                      <a:pt x="1174" y="303"/>
                      <a:pt x="1174" y="300"/>
                    </a:cubicBezTo>
                    <a:cubicBezTo>
                      <a:pt x="1174" y="297"/>
                      <a:pt x="1171" y="294"/>
                      <a:pt x="1168" y="294"/>
                    </a:cubicBezTo>
                    <a:close/>
                    <a:moveTo>
                      <a:pt x="1181" y="254"/>
                    </a:moveTo>
                    <a:cubicBezTo>
                      <a:pt x="1178" y="254"/>
                      <a:pt x="1175" y="257"/>
                      <a:pt x="1175" y="260"/>
                    </a:cubicBezTo>
                    <a:cubicBezTo>
                      <a:pt x="1175" y="263"/>
                      <a:pt x="1178" y="266"/>
                      <a:pt x="1181" y="266"/>
                    </a:cubicBezTo>
                    <a:cubicBezTo>
                      <a:pt x="1184" y="266"/>
                      <a:pt x="1187" y="263"/>
                      <a:pt x="1187" y="260"/>
                    </a:cubicBezTo>
                    <a:cubicBezTo>
                      <a:pt x="1187" y="257"/>
                      <a:pt x="1184" y="254"/>
                      <a:pt x="1181" y="254"/>
                    </a:cubicBezTo>
                    <a:close/>
                    <a:moveTo>
                      <a:pt x="1181" y="267"/>
                    </a:moveTo>
                    <a:cubicBezTo>
                      <a:pt x="1178" y="267"/>
                      <a:pt x="1175" y="270"/>
                      <a:pt x="1175" y="273"/>
                    </a:cubicBezTo>
                    <a:cubicBezTo>
                      <a:pt x="1175" y="277"/>
                      <a:pt x="1178" y="279"/>
                      <a:pt x="1181" y="279"/>
                    </a:cubicBezTo>
                    <a:cubicBezTo>
                      <a:pt x="1184" y="279"/>
                      <a:pt x="1187" y="277"/>
                      <a:pt x="1187" y="273"/>
                    </a:cubicBezTo>
                    <a:cubicBezTo>
                      <a:pt x="1187" y="270"/>
                      <a:pt x="1184" y="267"/>
                      <a:pt x="1181" y="267"/>
                    </a:cubicBezTo>
                    <a:close/>
                    <a:moveTo>
                      <a:pt x="1181" y="281"/>
                    </a:moveTo>
                    <a:cubicBezTo>
                      <a:pt x="1178" y="281"/>
                      <a:pt x="1175" y="283"/>
                      <a:pt x="1175" y="287"/>
                    </a:cubicBezTo>
                    <a:cubicBezTo>
                      <a:pt x="1175" y="290"/>
                      <a:pt x="1178" y="293"/>
                      <a:pt x="1181" y="293"/>
                    </a:cubicBezTo>
                    <a:cubicBezTo>
                      <a:pt x="1184" y="293"/>
                      <a:pt x="1187" y="290"/>
                      <a:pt x="1187" y="287"/>
                    </a:cubicBezTo>
                    <a:cubicBezTo>
                      <a:pt x="1187" y="283"/>
                      <a:pt x="1184" y="281"/>
                      <a:pt x="1181" y="281"/>
                    </a:cubicBezTo>
                    <a:close/>
                    <a:moveTo>
                      <a:pt x="1181" y="294"/>
                    </a:moveTo>
                    <a:cubicBezTo>
                      <a:pt x="1178" y="294"/>
                      <a:pt x="1175" y="297"/>
                      <a:pt x="1175" y="300"/>
                    </a:cubicBezTo>
                    <a:cubicBezTo>
                      <a:pt x="1175" y="303"/>
                      <a:pt x="1178" y="306"/>
                      <a:pt x="1181" y="306"/>
                    </a:cubicBezTo>
                    <a:cubicBezTo>
                      <a:pt x="1184" y="306"/>
                      <a:pt x="1187" y="303"/>
                      <a:pt x="1187" y="300"/>
                    </a:cubicBezTo>
                    <a:cubicBezTo>
                      <a:pt x="1187" y="297"/>
                      <a:pt x="1184" y="294"/>
                      <a:pt x="1181" y="294"/>
                    </a:cubicBezTo>
                    <a:close/>
                    <a:moveTo>
                      <a:pt x="1168" y="307"/>
                    </a:moveTo>
                    <a:cubicBezTo>
                      <a:pt x="1164" y="307"/>
                      <a:pt x="1162" y="310"/>
                      <a:pt x="1162" y="313"/>
                    </a:cubicBezTo>
                    <a:cubicBezTo>
                      <a:pt x="1162" y="317"/>
                      <a:pt x="1164" y="319"/>
                      <a:pt x="1168" y="319"/>
                    </a:cubicBezTo>
                    <a:cubicBezTo>
                      <a:pt x="1171" y="319"/>
                      <a:pt x="1174" y="317"/>
                      <a:pt x="1174" y="313"/>
                    </a:cubicBezTo>
                    <a:cubicBezTo>
                      <a:pt x="1174" y="310"/>
                      <a:pt x="1171" y="307"/>
                      <a:pt x="1168" y="307"/>
                    </a:cubicBezTo>
                    <a:close/>
                    <a:moveTo>
                      <a:pt x="1168" y="321"/>
                    </a:moveTo>
                    <a:cubicBezTo>
                      <a:pt x="1164" y="321"/>
                      <a:pt x="1162" y="323"/>
                      <a:pt x="1162" y="327"/>
                    </a:cubicBezTo>
                    <a:cubicBezTo>
                      <a:pt x="1162" y="330"/>
                      <a:pt x="1164" y="333"/>
                      <a:pt x="1168" y="333"/>
                    </a:cubicBezTo>
                    <a:cubicBezTo>
                      <a:pt x="1171" y="333"/>
                      <a:pt x="1174" y="330"/>
                      <a:pt x="1174" y="327"/>
                    </a:cubicBezTo>
                    <a:cubicBezTo>
                      <a:pt x="1174" y="323"/>
                      <a:pt x="1171" y="321"/>
                      <a:pt x="1168" y="321"/>
                    </a:cubicBezTo>
                    <a:close/>
                    <a:moveTo>
                      <a:pt x="1168" y="334"/>
                    </a:moveTo>
                    <a:cubicBezTo>
                      <a:pt x="1164" y="334"/>
                      <a:pt x="1162" y="337"/>
                      <a:pt x="1162" y="340"/>
                    </a:cubicBezTo>
                    <a:cubicBezTo>
                      <a:pt x="1162" y="343"/>
                      <a:pt x="1164" y="346"/>
                      <a:pt x="1168" y="346"/>
                    </a:cubicBezTo>
                    <a:cubicBezTo>
                      <a:pt x="1171" y="346"/>
                      <a:pt x="1174" y="343"/>
                      <a:pt x="1174" y="340"/>
                    </a:cubicBezTo>
                    <a:cubicBezTo>
                      <a:pt x="1174" y="337"/>
                      <a:pt x="1171" y="334"/>
                      <a:pt x="1168" y="334"/>
                    </a:cubicBezTo>
                    <a:close/>
                    <a:moveTo>
                      <a:pt x="1181" y="307"/>
                    </a:moveTo>
                    <a:cubicBezTo>
                      <a:pt x="1178" y="307"/>
                      <a:pt x="1175" y="310"/>
                      <a:pt x="1175" y="313"/>
                    </a:cubicBezTo>
                    <a:cubicBezTo>
                      <a:pt x="1175" y="317"/>
                      <a:pt x="1178" y="319"/>
                      <a:pt x="1181" y="319"/>
                    </a:cubicBezTo>
                    <a:cubicBezTo>
                      <a:pt x="1184" y="319"/>
                      <a:pt x="1187" y="317"/>
                      <a:pt x="1187" y="313"/>
                    </a:cubicBezTo>
                    <a:cubicBezTo>
                      <a:pt x="1187" y="310"/>
                      <a:pt x="1184" y="307"/>
                      <a:pt x="1181" y="307"/>
                    </a:cubicBezTo>
                    <a:close/>
                    <a:moveTo>
                      <a:pt x="1181" y="321"/>
                    </a:moveTo>
                    <a:cubicBezTo>
                      <a:pt x="1178" y="321"/>
                      <a:pt x="1175" y="323"/>
                      <a:pt x="1175" y="327"/>
                    </a:cubicBezTo>
                    <a:cubicBezTo>
                      <a:pt x="1175" y="330"/>
                      <a:pt x="1178" y="333"/>
                      <a:pt x="1181" y="333"/>
                    </a:cubicBezTo>
                    <a:cubicBezTo>
                      <a:pt x="1184" y="333"/>
                      <a:pt x="1187" y="330"/>
                      <a:pt x="1187" y="327"/>
                    </a:cubicBezTo>
                    <a:cubicBezTo>
                      <a:pt x="1187" y="323"/>
                      <a:pt x="1184" y="321"/>
                      <a:pt x="1181" y="321"/>
                    </a:cubicBezTo>
                    <a:close/>
                    <a:moveTo>
                      <a:pt x="1181" y="334"/>
                    </a:moveTo>
                    <a:cubicBezTo>
                      <a:pt x="1178" y="334"/>
                      <a:pt x="1175" y="337"/>
                      <a:pt x="1175" y="340"/>
                    </a:cubicBezTo>
                    <a:cubicBezTo>
                      <a:pt x="1175" y="343"/>
                      <a:pt x="1178" y="346"/>
                      <a:pt x="1181" y="346"/>
                    </a:cubicBezTo>
                    <a:cubicBezTo>
                      <a:pt x="1184" y="346"/>
                      <a:pt x="1187" y="343"/>
                      <a:pt x="1187" y="340"/>
                    </a:cubicBezTo>
                    <a:cubicBezTo>
                      <a:pt x="1187" y="337"/>
                      <a:pt x="1184" y="334"/>
                      <a:pt x="1181" y="334"/>
                    </a:cubicBezTo>
                    <a:close/>
                    <a:moveTo>
                      <a:pt x="1181" y="347"/>
                    </a:moveTo>
                    <a:cubicBezTo>
                      <a:pt x="1178" y="347"/>
                      <a:pt x="1175" y="350"/>
                      <a:pt x="1175" y="353"/>
                    </a:cubicBezTo>
                    <a:cubicBezTo>
                      <a:pt x="1175" y="357"/>
                      <a:pt x="1178" y="359"/>
                      <a:pt x="1181" y="359"/>
                    </a:cubicBezTo>
                    <a:cubicBezTo>
                      <a:pt x="1184" y="359"/>
                      <a:pt x="1187" y="357"/>
                      <a:pt x="1187" y="353"/>
                    </a:cubicBezTo>
                    <a:cubicBezTo>
                      <a:pt x="1187" y="350"/>
                      <a:pt x="1184" y="347"/>
                      <a:pt x="1181" y="347"/>
                    </a:cubicBezTo>
                    <a:close/>
                    <a:moveTo>
                      <a:pt x="1194" y="54"/>
                    </a:moveTo>
                    <a:cubicBezTo>
                      <a:pt x="1191" y="54"/>
                      <a:pt x="1188" y="56"/>
                      <a:pt x="1188" y="60"/>
                    </a:cubicBezTo>
                    <a:cubicBezTo>
                      <a:pt x="1188" y="63"/>
                      <a:pt x="1191" y="66"/>
                      <a:pt x="1194" y="66"/>
                    </a:cubicBezTo>
                    <a:cubicBezTo>
                      <a:pt x="1198" y="66"/>
                      <a:pt x="1200" y="63"/>
                      <a:pt x="1200" y="60"/>
                    </a:cubicBezTo>
                    <a:cubicBezTo>
                      <a:pt x="1200" y="56"/>
                      <a:pt x="1198" y="54"/>
                      <a:pt x="1194" y="54"/>
                    </a:cubicBezTo>
                    <a:close/>
                    <a:moveTo>
                      <a:pt x="1194" y="67"/>
                    </a:moveTo>
                    <a:cubicBezTo>
                      <a:pt x="1191" y="67"/>
                      <a:pt x="1188" y="70"/>
                      <a:pt x="1188" y="73"/>
                    </a:cubicBezTo>
                    <a:cubicBezTo>
                      <a:pt x="1188" y="76"/>
                      <a:pt x="1191" y="79"/>
                      <a:pt x="1194" y="79"/>
                    </a:cubicBezTo>
                    <a:cubicBezTo>
                      <a:pt x="1198" y="79"/>
                      <a:pt x="1200" y="76"/>
                      <a:pt x="1200" y="73"/>
                    </a:cubicBezTo>
                    <a:cubicBezTo>
                      <a:pt x="1200" y="70"/>
                      <a:pt x="1198" y="67"/>
                      <a:pt x="1194" y="67"/>
                    </a:cubicBezTo>
                    <a:close/>
                    <a:moveTo>
                      <a:pt x="1194" y="80"/>
                    </a:moveTo>
                    <a:cubicBezTo>
                      <a:pt x="1191" y="80"/>
                      <a:pt x="1188" y="83"/>
                      <a:pt x="1188" y="86"/>
                    </a:cubicBezTo>
                    <a:cubicBezTo>
                      <a:pt x="1188" y="90"/>
                      <a:pt x="1191" y="92"/>
                      <a:pt x="1194" y="92"/>
                    </a:cubicBezTo>
                    <a:cubicBezTo>
                      <a:pt x="1198" y="92"/>
                      <a:pt x="1200" y="90"/>
                      <a:pt x="1200" y="86"/>
                    </a:cubicBezTo>
                    <a:cubicBezTo>
                      <a:pt x="1200" y="83"/>
                      <a:pt x="1198" y="80"/>
                      <a:pt x="1194" y="80"/>
                    </a:cubicBezTo>
                    <a:close/>
                    <a:moveTo>
                      <a:pt x="1208" y="40"/>
                    </a:moveTo>
                    <a:cubicBezTo>
                      <a:pt x="1204" y="40"/>
                      <a:pt x="1202" y="43"/>
                      <a:pt x="1202" y="46"/>
                    </a:cubicBezTo>
                    <a:cubicBezTo>
                      <a:pt x="1202" y="50"/>
                      <a:pt x="1204" y="52"/>
                      <a:pt x="1208" y="52"/>
                    </a:cubicBezTo>
                    <a:cubicBezTo>
                      <a:pt x="1211" y="52"/>
                      <a:pt x="1214" y="50"/>
                      <a:pt x="1214" y="46"/>
                    </a:cubicBezTo>
                    <a:cubicBezTo>
                      <a:pt x="1214" y="43"/>
                      <a:pt x="1211" y="40"/>
                      <a:pt x="1208" y="40"/>
                    </a:cubicBezTo>
                    <a:close/>
                    <a:moveTo>
                      <a:pt x="1208" y="54"/>
                    </a:moveTo>
                    <a:cubicBezTo>
                      <a:pt x="1204" y="54"/>
                      <a:pt x="1202" y="56"/>
                      <a:pt x="1202" y="60"/>
                    </a:cubicBezTo>
                    <a:cubicBezTo>
                      <a:pt x="1202" y="63"/>
                      <a:pt x="1204" y="66"/>
                      <a:pt x="1208" y="66"/>
                    </a:cubicBezTo>
                    <a:cubicBezTo>
                      <a:pt x="1211" y="66"/>
                      <a:pt x="1214" y="63"/>
                      <a:pt x="1214" y="60"/>
                    </a:cubicBezTo>
                    <a:cubicBezTo>
                      <a:pt x="1214" y="56"/>
                      <a:pt x="1211" y="54"/>
                      <a:pt x="1208" y="54"/>
                    </a:cubicBezTo>
                    <a:close/>
                    <a:moveTo>
                      <a:pt x="1208" y="67"/>
                    </a:moveTo>
                    <a:cubicBezTo>
                      <a:pt x="1204" y="67"/>
                      <a:pt x="1202" y="70"/>
                      <a:pt x="1202" y="73"/>
                    </a:cubicBezTo>
                    <a:cubicBezTo>
                      <a:pt x="1202" y="76"/>
                      <a:pt x="1204" y="79"/>
                      <a:pt x="1208" y="79"/>
                    </a:cubicBezTo>
                    <a:cubicBezTo>
                      <a:pt x="1211" y="79"/>
                      <a:pt x="1214" y="76"/>
                      <a:pt x="1214" y="73"/>
                    </a:cubicBezTo>
                    <a:cubicBezTo>
                      <a:pt x="1214" y="70"/>
                      <a:pt x="1211" y="67"/>
                      <a:pt x="1208" y="67"/>
                    </a:cubicBezTo>
                    <a:close/>
                    <a:moveTo>
                      <a:pt x="1208" y="80"/>
                    </a:moveTo>
                    <a:cubicBezTo>
                      <a:pt x="1204" y="80"/>
                      <a:pt x="1202" y="83"/>
                      <a:pt x="1202" y="86"/>
                    </a:cubicBezTo>
                    <a:cubicBezTo>
                      <a:pt x="1202" y="90"/>
                      <a:pt x="1204" y="92"/>
                      <a:pt x="1208" y="92"/>
                    </a:cubicBezTo>
                    <a:cubicBezTo>
                      <a:pt x="1211" y="92"/>
                      <a:pt x="1214" y="90"/>
                      <a:pt x="1214" y="86"/>
                    </a:cubicBezTo>
                    <a:cubicBezTo>
                      <a:pt x="1214" y="83"/>
                      <a:pt x="1211" y="80"/>
                      <a:pt x="1208" y="80"/>
                    </a:cubicBezTo>
                    <a:close/>
                    <a:moveTo>
                      <a:pt x="1194" y="94"/>
                    </a:moveTo>
                    <a:cubicBezTo>
                      <a:pt x="1191" y="94"/>
                      <a:pt x="1188" y="96"/>
                      <a:pt x="1188" y="100"/>
                    </a:cubicBezTo>
                    <a:cubicBezTo>
                      <a:pt x="1188" y="103"/>
                      <a:pt x="1191" y="106"/>
                      <a:pt x="1194" y="106"/>
                    </a:cubicBezTo>
                    <a:cubicBezTo>
                      <a:pt x="1198" y="106"/>
                      <a:pt x="1200" y="103"/>
                      <a:pt x="1200" y="100"/>
                    </a:cubicBezTo>
                    <a:cubicBezTo>
                      <a:pt x="1200" y="96"/>
                      <a:pt x="1198" y="94"/>
                      <a:pt x="1194" y="94"/>
                    </a:cubicBezTo>
                    <a:close/>
                    <a:moveTo>
                      <a:pt x="1194" y="107"/>
                    </a:moveTo>
                    <a:cubicBezTo>
                      <a:pt x="1191" y="107"/>
                      <a:pt x="1188" y="110"/>
                      <a:pt x="1188" y="113"/>
                    </a:cubicBezTo>
                    <a:cubicBezTo>
                      <a:pt x="1188" y="116"/>
                      <a:pt x="1191" y="119"/>
                      <a:pt x="1194" y="119"/>
                    </a:cubicBezTo>
                    <a:cubicBezTo>
                      <a:pt x="1198" y="119"/>
                      <a:pt x="1200" y="116"/>
                      <a:pt x="1200" y="113"/>
                    </a:cubicBezTo>
                    <a:cubicBezTo>
                      <a:pt x="1200" y="110"/>
                      <a:pt x="1198" y="107"/>
                      <a:pt x="1194" y="107"/>
                    </a:cubicBezTo>
                    <a:close/>
                    <a:moveTo>
                      <a:pt x="1194" y="120"/>
                    </a:moveTo>
                    <a:cubicBezTo>
                      <a:pt x="1191" y="120"/>
                      <a:pt x="1188" y="123"/>
                      <a:pt x="1188" y="126"/>
                    </a:cubicBezTo>
                    <a:cubicBezTo>
                      <a:pt x="1188" y="130"/>
                      <a:pt x="1191" y="132"/>
                      <a:pt x="1194" y="132"/>
                    </a:cubicBezTo>
                    <a:cubicBezTo>
                      <a:pt x="1198" y="132"/>
                      <a:pt x="1200" y="130"/>
                      <a:pt x="1200" y="126"/>
                    </a:cubicBezTo>
                    <a:cubicBezTo>
                      <a:pt x="1200" y="123"/>
                      <a:pt x="1198" y="120"/>
                      <a:pt x="1194" y="120"/>
                    </a:cubicBezTo>
                    <a:close/>
                    <a:moveTo>
                      <a:pt x="1194" y="134"/>
                    </a:moveTo>
                    <a:cubicBezTo>
                      <a:pt x="1191" y="134"/>
                      <a:pt x="1188" y="136"/>
                      <a:pt x="1188" y="140"/>
                    </a:cubicBezTo>
                    <a:cubicBezTo>
                      <a:pt x="1188" y="143"/>
                      <a:pt x="1191" y="146"/>
                      <a:pt x="1194" y="146"/>
                    </a:cubicBezTo>
                    <a:cubicBezTo>
                      <a:pt x="1198" y="146"/>
                      <a:pt x="1200" y="143"/>
                      <a:pt x="1200" y="140"/>
                    </a:cubicBezTo>
                    <a:cubicBezTo>
                      <a:pt x="1200" y="136"/>
                      <a:pt x="1198" y="134"/>
                      <a:pt x="1194" y="134"/>
                    </a:cubicBezTo>
                    <a:close/>
                    <a:moveTo>
                      <a:pt x="1208" y="94"/>
                    </a:moveTo>
                    <a:cubicBezTo>
                      <a:pt x="1204" y="94"/>
                      <a:pt x="1202" y="96"/>
                      <a:pt x="1202" y="100"/>
                    </a:cubicBezTo>
                    <a:cubicBezTo>
                      <a:pt x="1202" y="103"/>
                      <a:pt x="1204" y="106"/>
                      <a:pt x="1208" y="106"/>
                    </a:cubicBezTo>
                    <a:cubicBezTo>
                      <a:pt x="1211" y="106"/>
                      <a:pt x="1214" y="103"/>
                      <a:pt x="1214" y="100"/>
                    </a:cubicBezTo>
                    <a:cubicBezTo>
                      <a:pt x="1214" y="96"/>
                      <a:pt x="1211" y="94"/>
                      <a:pt x="1208" y="94"/>
                    </a:cubicBezTo>
                    <a:close/>
                    <a:moveTo>
                      <a:pt x="1208" y="107"/>
                    </a:moveTo>
                    <a:cubicBezTo>
                      <a:pt x="1204" y="107"/>
                      <a:pt x="1202" y="110"/>
                      <a:pt x="1202" y="113"/>
                    </a:cubicBezTo>
                    <a:cubicBezTo>
                      <a:pt x="1202" y="116"/>
                      <a:pt x="1204" y="119"/>
                      <a:pt x="1208" y="119"/>
                    </a:cubicBezTo>
                    <a:cubicBezTo>
                      <a:pt x="1211" y="119"/>
                      <a:pt x="1214" y="116"/>
                      <a:pt x="1214" y="113"/>
                    </a:cubicBezTo>
                    <a:cubicBezTo>
                      <a:pt x="1214" y="110"/>
                      <a:pt x="1211" y="107"/>
                      <a:pt x="1208" y="107"/>
                    </a:cubicBezTo>
                    <a:close/>
                    <a:moveTo>
                      <a:pt x="1208" y="120"/>
                    </a:moveTo>
                    <a:cubicBezTo>
                      <a:pt x="1204" y="120"/>
                      <a:pt x="1202" y="123"/>
                      <a:pt x="1202" y="126"/>
                    </a:cubicBezTo>
                    <a:cubicBezTo>
                      <a:pt x="1202" y="130"/>
                      <a:pt x="1204" y="132"/>
                      <a:pt x="1208" y="132"/>
                    </a:cubicBezTo>
                    <a:cubicBezTo>
                      <a:pt x="1211" y="132"/>
                      <a:pt x="1214" y="130"/>
                      <a:pt x="1214" y="126"/>
                    </a:cubicBezTo>
                    <a:cubicBezTo>
                      <a:pt x="1214" y="123"/>
                      <a:pt x="1211" y="120"/>
                      <a:pt x="1208" y="120"/>
                    </a:cubicBezTo>
                    <a:close/>
                    <a:moveTo>
                      <a:pt x="1208" y="134"/>
                    </a:moveTo>
                    <a:cubicBezTo>
                      <a:pt x="1204" y="134"/>
                      <a:pt x="1202" y="136"/>
                      <a:pt x="1202" y="140"/>
                    </a:cubicBezTo>
                    <a:cubicBezTo>
                      <a:pt x="1202" y="143"/>
                      <a:pt x="1204" y="146"/>
                      <a:pt x="1208" y="146"/>
                    </a:cubicBezTo>
                    <a:cubicBezTo>
                      <a:pt x="1211" y="146"/>
                      <a:pt x="1214" y="143"/>
                      <a:pt x="1214" y="140"/>
                    </a:cubicBezTo>
                    <a:cubicBezTo>
                      <a:pt x="1214" y="136"/>
                      <a:pt x="1211" y="134"/>
                      <a:pt x="1208" y="134"/>
                    </a:cubicBezTo>
                    <a:close/>
                    <a:moveTo>
                      <a:pt x="1194" y="147"/>
                    </a:moveTo>
                    <a:cubicBezTo>
                      <a:pt x="1191" y="147"/>
                      <a:pt x="1188" y="150"/>
                      <a:pt x="1188" y="153"/>
                    </a:cubicBezTo>
                    <a:cubicBezTo>
                      <a:pt x="1188" y="156"/>
                      <a:pt x="1191" y="159"/>
                      <a:pt x="1194" y="159"/>
                    </a:cubicBezTo>
                    <a:cubicBezTo>
                      <a:pt x="1198" y="159"/>
                      <a:pt x="1200" y="156"/>
                      <a:pt x="1200" y="153"/>
                    </a:cubicBezTo>
                    <a:cubicBezTo>
                      <a:pt x="1200" y="150"/>
                      <a:pt x="1198" y="147"/>
                      <a:pt x="1194" y="147"/>
                    </a:cubicBezTo>
                    <a:close/>
                    <a:moveTo>
                      <a:pt x="1194" y="160"/>
                    </a:moveTo>
                    <a:cubicBezTo>
                      <a:pt x="1191" y="160"/>
                      <a:pt x="1188" y="163"/>
                      <a:pt x="1188" y="166"/>
                    </a:cubicBezTo>
                    <a:cubicBezTo>
                      <a:pt x="1188" y="170"/>
                      <a:pt x="1191" y="172"/>
                      <a:pt x="1194" y="172"/>
                    </a:cubicBezTo>
                    <a:cubicBezTo>
                      <a:pt x="1198" y="172"/>
                      <a:pt x="1200" y="170"/>
                      <a:pt x="1200" y="166"/>
                    </a:cubicBezTo>
                    <a:cubicBezTo>
                      <a:pt x="1200" y="163"/>
                      <a:pt x="1198" y="160"/>
                      <a:pt x="1194" y="160"/>
                    </a:cubicBezTo>
                    <a:close/>
                    <a:moveTo>
                      <a:pt x="1194" y="174"/>
                    </a:moveTo>
                    <a:cubicBezTo>
                      <a:pt x="1191" y="174"/>
                      <a:pt x="1188" y="176"/>
                      <a:pt x="1188" y="180"/>
                    </a:cubicBezTo>
                    <a:cubicBezTo>
                      <a:pt x="1188" y="183"/>
                      <a:pt x="1191" y="186"/>
                      <a:pt x="1194" y="186"/>
                    </a:cubicBezTo>
                    <a:cubicBezTo>
                      <a:pt x="1198" y="186"/>
                      <a:pt x="1200" y="183"/>
                      <a:pt x="1200" y="180"/>
                    </a:cubicBezTo>
                    <a:cubicBezTo>
                      <a:pt x="1200" y="176"/>
                      <a:pt x="1198" y="174"/>
                      <a:pt x="1194" y="174"/>
                    </a:cubicBezTo>
                    <a:close/>
                    <a:moveTo>
                      <a:pt x="1194" y="187"/>
                    </a:moveTo>
                    <a:cubicBezTo>
                      <a:pt x="1191" y="187"/>
                      <a:pt x="1188" y="190"/>
                      <a:pt x="1188" y="193"/>
                    </a:cubicBezTo>
                    <a:cubicBezTo>
                      <a:pt x="1188" y="196"/>
                      <a:pt x="1191" y="199"/>
                      <a:pt x="1194" y="199"/>
                    </a:cubicBezTo>
                    <a:cubicBezTo>
                      <a:pt x="1198" y="199"/>
                      <a:pt x="1200" y="196"/>
                      <a:pt x="1200" y="193"/>
                    </a:cubicBezTo>
                    <a:cubicBezTo>
                      <a:pt x="1200" y="190"/>
                      <a:pt x="1198" y="187"/>
                      <a:pt x="1194" y="187"/>
                    </a:cubicBezTo>
                    <a:close/>
                    <a:moveTo>
                      <a:pt x="1208" y="147"/>
                    </a:moveTo>
                    <a:cubicBezTo>
                      <a:pt x="1204" y="147"/>
                      <a:pt x="1202" y="150"/>
                      <a:pt x="1202" y="153"/>
                    </a:cubicBezTo>
                    <a:cubicBezTo>
                      <a:pt x="1202" y="156"/>
                      <a:pt x="1204" y="159"/>
                      <a:pt x="1208" y="159"/>
                    </a:cubicBezTo>
                    <a:cubicBezTo>
                      <a:pt x="1211" y="159"/>
                      <a:pt x="1214" y="156"/>
                      <a:pt x="1214" y="153"/>
                    </a:cubicBezTo>
                    <a:cubicBezTo>
                      <a:pt x="1214" y="150"/>
                      <a:pt x="1211" y="147"/>
                      <a:pt x="1208" y="147"/>
                    </a:cubicBezTo>
                    <a:close/>
                    <a:moveTo>
                      <a:pt x="1208" y="160"/>
                    </a:moveTo>
                    <a:cubicBezTo>
                      <a:pt x="1204" y="160"/>
                      <a:pt x="1202" y="163"/>
                      <a:pt x="1202" y="166"/>
                    </a:cubicBezTo>
                    <a:cubicBezTo>
                      <a:pt x="1202" y="170"/>
                      <a:pt x="1204" y="172"/>
                      <a:pt x="1208" y="172"/>
                    </a:cubicBezTo>
                    <a:cubicBezTo>
                      <a:pt x="1211" y="172"/>
                      <a:pt x="1214" y="170"/>
                      <a:pt x="1214" y="166"/>
                    </a:cubicBezTo>
                    <a:cubicBezTo>
                      <a:pt x="1214" y="163"/>
                      <a:pt x="1211" y="160"/>
                      <a:pt x="1208" y="160"/>
                    </a:cubicBezTo>
                    <a:close/>
                    <a:moveTo>
                      <a:pt x="1208" y="174"/>
                    </a:moveTo>
                    <a:cubicBezTo>
                      <a:pt x="1204" y="174"/>
                      <a:pt x="1202" y="176"/>
                      <a:pt x="1202" y="180"/>
                    </a:cubicBezTo>
                    <a:cubicBezTo>
                      <a:pt x="1202" y="183"/>
                      <a:pt x="1204" y="186"/>
                      <a:pt x="1208" y="186"/>
                    </a:cubicBezTo>
                    <a:cubicBezTo>
                      <a:pt x="1211" y="186"/>
                      <a:pt x="1214" y="183"/>
                      <a:pt x="1214" y="180"/>
                    </a:cubicBezTo>
                    <a:cubicBezTo>
                      <a:pt x="1214" y="176"/>
                      <a:pt x="1211" y="174"/>
                      <a:pt x="1208" y="174"/>
                    </a:cubicBezTo>
                    <a:close/>
                    <a:moveTo>
                      <a:pt x="1208" y="187"/>
                    </a:moveTo>
                    <a:cubicBezTo>
                      <a:pt x="1204" y="187"/>
                      <a:pt x="1202" y="190"/>
                      <a:pt x="1202" y="193"/>
                    </a:cubicBezTo>
                    <a:cubicBezTo>
                      <a:pt x="1202" y="196"/>
                      <a:pt x="1204" y="199"/>
                      <a:pt x="1208" y="199"/>
                    </a:cubicBezTo>
                    <a:cubicBezTo>
                      <a:pt x="1211" y="199"/>
                      <a:pt x="1214" y="196"/>
                      <a:pt x="1214" y="193"/>
                    </a:cubicBezTo>
                    <a:cubicBezTo>
                      <a:pt x="1214" y="190"/>
                      <a:pt x="1211" y="187"/>
                      <a:pt x="1208" y="187"/>
                    </a:cubicBezTo>
                    <a:close/>
                    <a:moveTo>
                      <a:pt x="1194" y="200"/>
                    </a:moveTo>
                    <a:cubicBezTo>
                      <a:pt x="1191" y="200"/>
                      <a:pt x="1188" y="203"/>
                      <a:pt x="1188" y="206"/>
                    </a:cubicBezTo>
                    <a:cubicBezTo>
                      <a:pt x="1188" y="210"/>
                      <a:pt x="1191" y="212"/>
                      <a:pt x="1194" y="212"/>
                    </a:cubicBezTo>
                    <a:cubicBezTo>
                      <a:pt x="1198" y="212"/>
                      <a:pt x="1200" y="210"/>
                      <a:pt x="1200" y="206"/>
                    </a:cubicBezTo>
                    <a:cubicBezTo>
                      <a:pt x="1200" y="203"/>
                      <a:pt x="1198" y="200"/>
                      <a:pt x="1194" y="200"/>
                    </a:cubicBezTo>
                    <a:close/>
                    <a:moveTo>
                      <a:pt x="1194" y="214"/>
                    </a:moveTo>
                    <a:cubicBezTo>
                      <a:pt x="1191" y="214"/>
                      <a:pt x="1188" y="217"/>
                      <a:pt x="1188" y="220"/>
                    </a:cubicBezTo>
                    <a:cubicBezTo>
                      <a:pt x="1188" y="223"/>
                      <a:pt x="1191" y="226"/>
                      <a:pt x="1194" y="226"/>
                    </a:cubicBezTo>
                    <a:cubicBezTo>
                      <a:pt x="1198" y="226"/>
                      <a:pt x="1200" y="223"/>
                      <a:pt x="1200" y="220"/>
                    </a:cubicBezTo>
                    <a:cubicBezTo>
                      <a:pt x="1200" y="217"/>
                      <a:pt x="1198" y="214"/>
                      <a:pt x="1194" y="214"/>
                    </a:cubicBezTo>
                    <a:close/>
                    <a:moveTo>
                      <a:pt x="1194" y="227"/>
                    </a:moveTo>
                    <a:cubicBezTo>
                      <a:pt x="1191" y="227"/>
                      <a:pt x="1188" y="230"/>
                      <a:pt x="1188" y="233"/>
                    </a:cubicBezTo>
                    <a:cubicBezTo>
                      <a:pt x="1188" y="237"/>
                      <a:pt x="1191" y="239"/>
                      <a:pt x="1194" y="239"/>
                    </a:cubicBezTo>
                    <a:cubicBezTo>
                      <a:pt x="1198" y="239"/>
                      <a:pt x="1200" y="237"/>
                      <a:pt x="1200" y="233"/>
                    </a:cubicBezTo>
                    <a:cubicBezTo>
                      <a:pt x="1200" y="230"/>
                      <a:pt x="1198" y="227"/>
                      <a:pt x="1194" y="227"/>
                    </a:cubicBezTo>
                    <a:close/>
                    <a:moveTo>
                      <a:pt x="1194" y="241"/>
                    </a:moveTo>
                    <a:cubicBezTo>
                      <a:pt x="1191" y="241"/>
                      <a:pt x="1188" y="243"/>
                      <a:pt x="1188" y="247"/>
                    </a:cubicBezTo>
                    <a:cubicBezTo>
                      <a:pt x="1188" y="250"/>
                      <a:pt x="1191" y="253"/>
                      <a:pt x="1194" y="253"/>
                    </a:cubicBezTo>
                    <a:cubicBezTo>
                      <a:pt x="1198" y="253"/>
                      <a:pt x="1200" y="250"/>
                      <a:pt x="1200" y="247"/>
                    </a:cubicBezTo>
                    <a:cubicBezTo>
                      <a:pt x="1200" y="243"/>
                      <a:pt x="1198" y="241"/>
                      <a:pt x="1194" y="241"/>
                    </a:cubicBezTo>
                    <a:close/>
                    <a:moveTo>
                      <a:pt x="1208" y="200"/>
                    </a:moveTo>
                    <a:cubicBezTo>
                      <a:pt x="1204" y="200"/>
                      <a:pt x="1202" y="203"/>
                      <a:pt x="1202" y="206"/>
                    </a:cubicBezTo>
                    <a:cubicBezTo>
                      <a:pt x="1202" y="210"/>
                      <a:pt x="1204" y="212"/>
                      <a:pt x="1208" y="212"/>
                    </a:cubicBezTo>
                    <a:cubicBezTo>
                      <a:pt x="1211" y="212"/>
                      <a:pt x="1214" y="210"/>
                      <a:pt x="1214" y="206"/>
                    </a:cubicBezTo>
                    <a:cubicBezTo>
                      <a:pt x="1214" y="203"/>
                      <a:pt x="1211" y="200"/>
                      <a:pt x="1208" y="200"/>
                    </a:cubicBezTo>
                    <a:close/>
                    <a:moveTo>
                      <a:pt x="1208" y="214"/>
                    </a:moveTo>
                    <a:cubicBezTo>
                      <a:pt x="1204" y="214"/>
                      <a:pt x="1202" y="217"/>
                      <a:pt x="1202" y="220"/>
                    </a:cubicBezTo>
                    <a:cubicBezTo>
                      <a:pt x="1202" y="223"/>
                      <a:pt x="1204" y="226"/>
                      <a:pt x="1208" y="226"/>
                    </a:cubicBezTo>
                    <a:cubicBezTo>
                      <a:pt x="1211" y="226"/>
                      <a:pt x="1214" y="223"/>
                      <a:pt x="1214" y="220"/>
                    </a:cubicBezTo>
                    <a:cubicBezTo>
                      <a:pt x="1214" y="217"/>
                      <a:pt x="1211" y="214"/>
                      <a:pt x="1208" y="214"/>
                    </a:cubicBezTo>
                    <a:close/>
                    <a:moveTo>
                      <a:pt x="1208" y="227"/>
                    </a:moveTo>
                    <a:cubicBezTo>
                      <a:pt x="1204" y="227"/>
                      <a:pt x="1202" y="230"/>
                      <a:pt x="1202" y="233"/>
                    </a:cubicBezTo>
                    <a:cubicBezTo>
                      <a:pt x="1202" y="237"/>
                      <a:pt x="1204" y="239"/>
                      <a:pt x="1208" y="239"/>
                    </a:cubicBezTo>
                    <a:cubicBezTo>
                      <a:pt x="1211" y="239"/>
                      <a:pt x="1214" y="237"/>
                      <a:pt x="1214" y="233"/>
                    </a:cubicBezTo>
                    <a:cubicBezTo>
                      <a:pt x="1214" y="230"/>
                      <a:pt x="1211" y="227"/>
                      <a:pt x="1208" y="227"/>
                    </a:cubicBezTo>
                    <a:close/>
                    <a:moveTo>
                      <a:pt x="1208" y="241"/>
                    </a:moveTo>
                    <a:cubicBezTo>
                      <a:pt x="1204" y="241"/>
                      <a:pt x="1202" y="243"/>
                      <a:pt x="1202" y="247"/>
                    </a:cubicBezTo>
                    <a:cubicBezTo>
                      <a:pt x="1202" y="250"/>
                      <a:pt x="1204" y="253"/>
                      <a:pt x="1208" y="253"/>
                    </a:cubicBezTo>
                    <a:cubicBezTo>
                      <a:pt x="1211" y="253"/>
                      <a:pt x="1214" y="250"/>
                      <a:pt x="1214" y="247"/>
                    </a:cubicBezTo>
                    <a:cubicBezTo>
                      <a:pt x="1214" y="243"/>
                      <a:pt x="1211" y="241"/>
                      <a:pt x="1208" y="241"/>
                    </a:cubicBezTo>
                    <a:close/>
                    <a:moveTo>
                      <a:pt x="1194" y="254"/>
                    </a:moveTo>
                    <a:cubicBezTo>
                      <a:pt x="1191" y="254"/>
                      <a:pt x="1188" y="257"/>
                      <a:pt x="1188" y="260"/>
                    </a:cubicBezTo>
                    <a:cubicBezTo>
                      <a:pt x="1188" y="263"/>
                      <a:pt x="1191" y="266"/>
                      <a:pt x="1194" y="266"/>
                    </a:cubicBezTo>
                    <a:cubicBezTo>
                      <a:pt x="1198" y="266"/>
                      <a:pt x="1200" y="263"/>
                      <a:pt x="1200" y="260"/>
                    </a:cubicBezTo>
                    <a:cubicBezTo>
                      <a:pt x="1200" y="257"/>
                      <a:pt x="1198" y="254"/>
                      <a:pt x="1194" y="254"/>
                    </a:cubicBezTo>
                    <a:close/>
                    <a:moveTo>
                      <a:pt x="1194" y="267"/>
                    </a:moveTo>
                    <a:cubicBezTo>
                      <a:pt x="1191" y="267"/>
                      <a:pt x="1188" y="270"/>
                      <a:pt x="1188" y="273"/>
                    </a:cubicBezTo>
                    <a:cubicBezTo>
                      <a:pt x="1188" y="277"/>
                      <a:pt x="1191" y="279"/>
                      <a:pt x="1194" y="279"/>
                    </a:cubicBezTo>
                    <a:cubicBezTo>
                      <a:pt x="1198" y="279"/>
                      <a:pt x="1200" y="277"/>
                      <a:pt x="1200" y="273"/>
                    </a:cubicBezTo>
                    <a:cubicBezTo>
                      <a:pt x="1200" y="270"/>
                      <a:pt x="1198" y="267"/>
                      <a:pt x="1194" y="267"/>
                    </a:cubicBezTo>
                    <a:close/>
                    <a:moveTo>
                      <a:pt x="1194" y="281"/>
                    </a:moveTo>
                    <a:cubicBezTo>
                      <a:pt x="1191" y="281"/>
                      <a:pt x="1188" y="283"/>
                      <a:pt x="1188" y="287"/>
                    </a:cubicBezTo>
                    <a:cubicBezTo>
                      <a:pt x="1188" y="290"/>
                      <a:pt x="1191" y="293"/>
                      <a:pt x="1194" y="293"/>
                    </a:cubicBezTo>
                    <a:cubicBezTo>
                      <a:pt x="1198" y="293"/>
                      <a:pt x="1200" y="290"/>
                      <a:pt x="1200" y="287"/>
                    </a:cubicBezTo>
                    <a:cubicBezTo>
                      <a:pt x="1200" y="283"/>
                      <a:pt x="1198" y="281"/>
                      <a:pt x="1194" y="281"/>
                    </a:cubicBezTo>
                    <a:close/>
                    <a:moveTo>
                      <a:pt x="1194" y="294"/>
                    </a:moveTo>
                    <a:cubicBezTo>
                      <a:pt x="1191" y="294"/>
                      <a:pt x="1188" y="297"/>
                      <a:pt x="1188" y="300"/>
                    </a:cubicBezTo>
                    <a:cubicBezTo>
                      <a:pt x="1188" y="303"/>
                      <a:pt x="1191" y="306"/>
                      <a:pt x="1194" y="306"/>
                    </a:cubicBezTo>
                    <a:cubicBezTo>
                      <a:pt x="1198" y="306"/>
                      <a:pt x="1200" y="303"/>
                      <a:pt x="1200" y="300"/>
                    </a:cubicBezTo>
                    <a:cubicBezTo>
                      <a:pt x="1200" y="297"/>
                      <a:pt x="1198" y="294"/>
                      <a:pt x="1194" y="294"/>
                    </a:cubicBezTo>
                    <a:close/>
                    <a:moveTo>
                      <a:pt x="1208" y="254"/>
                    </a:moveTo>
                    <a:cubicBezTo>
                      <a:pt x="1204" y="254"/>
                      <a:pt x="1202" y="257"/>
                      <a:pt x="1202" y="260"/>
                    </a:cubicBezTo>
                    <a:cubicBezTo>
                      <a:pt x="1202" y="263"/>
                      <a:pt x="1204" y="266"/>
                      <a:pt x="1208" y="266"/>
                    </a:cubicBezTo>
                    <a:cubicBezTo>
                      <a:pt x="1211" y="266"/>
                      <a:pt x="1214" y="263"/>
                      <a:pt x="1214" y="260"/>
                    </a:cubicBezTo>
                    <a:cubicBezTo>
                      <a:pt x="1214" y="257"/>
                      <a:pt x="1211" y="254"/>
                      <a:pt x="1208" y="254"/>
                    </a:cubicBezTo>
                    <a:close/>
                    <a:moveTo>
                      <a:pt x="1208" y="267"/>
                    </a:moveTo>
                    <a:cubicBezTo>
                      <a:pt x="1204" y="267"/>
                      <a:pt x="1202" y="270"/>
                      <a:pt x="1202" y="273"/>
                    </a:cubicBezTo>
                    <a:cubicBezTo>
                      <a:pt x="1202" y="277"/>
                      <a:pt x="1204" y="279"/>
                      <a:pt x="1208" y="279"/>
                    </a:cubicBezTo>
                    <a:cubicBezTo>
                      <a:pt x="1211" y="279"/>
                      <a:pt x="1214" y="277"/>
                      <a:pt x="1214" y="273"/>
                    </a:cubicBezTo>
                    <a:cubicBezTo>
                      <a:pt x="1214" y="270"/>
                      <a:pt x="1211" y="267"/>
                      <a:pt x="1208" y="267"/>
                    </a:cubicBezTo>
                    <a:close/>
                    <a:moveTo>
                      <a:pt x="1208" y="281"/>
                    </a:moveTo>
                    <a:cubicBezTo>
                      <a:pt x="1204" y="281"/>
                      <a:pt x="1202" y="283"/>
                      <a:pt x="1202" y="287"/>
                    </a:cubicBezTo>
                    <a:cubicBezTo>
                      <a:pt x="1202" y="290"/>
                      <a:pt x="1204" y="293"/>
                      <a:pt x="1208" y="293"/>
                    </a:cubicBezTo>
                    <a:cubicBezTo>
                      <a:pt x="1211" y="293"/>
                      <a:pt x="1214" y="290"/>
                      <a:pt x="1214" y="287"/>
                    </a:cubicBezTo>
                    <a:cubicBezTo>
                      <a:pt x="1214" y="283"/>
                      <a:pt x="1211" y="281"/>
                      <a:pt x="1208" y="281"/>
                    </a:cubicBezTo>
                    <a:close/>
                    <a:moveTo>
                      <a:pt x="1208" y="294"/>
                    </a:moveTo>
                    <a:cubicBezTo>
                      <a:pt x="1204" y="294"/>
                      <a:pt x="1202" y="297"/>
                      <a:pt x="1202" y="300"/>
                    </a:cubicBezTo>
                    <a:cubicBezTo>
                      <a:pt x="1202" y="303"/>
                      <a:pt x="1204" y="306"/>
                      <a:pt x="1208" y="306"/>
                    </a:cubicBezTo>
                    <a:cubicBezTo>
                      <a:pt x="1211" y="306"/>
                      <a:pt x="1214" y="303"/>
                      <a:pt x="1214" y="300"/>
                    </a:cubicBezTo>
                    <a:cubicBezTo>
                      <a:pt x="1214" y="297"/>
                      <a:pt x="1211" y="294"/>
                      <a:pt x="1208" y="294"/>
                    </a:cubicBezTo>
                    <a:close/>
                    <a:moveTo>
                      <a:pt x="1194" y="307"/>
                    </a:moveTo>
                    <a:cubicBezTo>
                      <a:pt x="1191" y="307"/>
                      <a:pt x="1188" y="310"/>
                      <a:pt x="1188" y="313"/>
                    </a:cubicBezTo>
                    <a:cubicBezTo>
                      <a:pt x="1188" y="317"/>
                      <a:pt x="1191" y="319"/>
                      <a:pt x="1194" y="319"/>
                    </a:cubicBezTo>
                    <a:cubicBezTo>
                      <a:pt x="1198" y="319"/>
                      <a:pt x="1200" y="317"/>
                      <a:pt x="1200" y="313"/>
                    </a:cubicBezTo>
                    <a:cubicBezTo>
                      <a:pt x="1200" y="310"/>
                      <a:pt x="1198" y="307"/>
                      <a:pt x="1194" y="307"/>
                    </a:cubicBezTo>
                    <a:close/>
                    <a:moveTo>
                      <a:pt x="1194" y="321"/>
                    </a:moveTo>
                    <a:cubicBezTo>
                      <a:pt x="1191" y="321"/>
                      <a:pt x="1188" y="323"/>
                      <a:pt x="1188" y="327"/>
                    </a:cubicBezTo>
                    <a:cubicBezTo>
                      <a:pt x="1188" y="330"/>
                      <a:pt x="1191" y="333"/>
                      <a:pt x="1194" y="333"/>
                    </a:cubicBezTo>
                    <a:cubicBezTo>
                      <a:pt x="1198" y="333"/>
                      <a:pt x="1200" y="330"/>
                      <a:pt x="1200" y="327"/>
                    </a:cubicBezTo>
                    <a:cubicBezTo>
                      <a:pt x="1200" y="323"/>
                      <a:pt x="1198" y="321"/>
                      <a:pt x="1194" y="321"/>
                    </a:cubicBezTo>
                    <a:close/>
                    <a:moveTo>
                      <a:pt x="1194" y="334"/>
                    </a:moveTo>
                    <a:cubicBezTo>
                      <a:pt x="1191" y="334"/>
                      <a:pt x="1188" y="337"/>
                      <a:pt x="1188" y="340"/>
                    </a:cubicBezTo>
                    <a:cubicBezTo>
                      <a:pt x="1188" y="343"/>
                      <a:pt x="1191" y="346"/>
                      <a:pt x="1194" y="346"/>
                    </a:cubicBezTo>
                    <a:cubicBezTo>
                      <a:pt x="1198" y="346"/>
                      <a:pt x="1200" y="343"/>
                      <a:pt x="1200" y="340"/>
                    </a:cubicBezTo>
                    <a:cubicBezTo>
                      <a:pt x="1200" y="337"/>
                      <a:pt x="1198" y="334"/>
                      <a:pt x="1194" y="334"/>
                    </a:cubicBezTo>
                    <a:close/>
                    <a:moveTo>
                      <a:pt x="1194" y="347"/>
                    </a:moveTo>
                    <a:cubicBezTo>
                      <a:pt x="1191" y="347"/>
                      <a:pt x="1188" y="350"/>
                      <a:pt x="1188" y="353"/>
                    </a:cubicBezTo>
                    <a:cubicBezTo>
                      <a:pt x="1188" y="357"/>
                      <a:pt x="1191" y="359"/>
                      <a:pt x="1194" y="359"/>
                    </a:cubicBezTo>
                    <a:cubicBezTo>
                      <a:pt x="1198" y="359"/>
                      <a:pt x="1200" y="357"/>
                      <a:pt x="1200" y="353"/>
                    </a:cubicBezTo>
                    <a:cubicBezTo>
                      <a:pt x="1200" y="350"/>
                      <a:pt x="1198" y="347"/>
                      <a:pt x="1194" y="347"/>
                    </a:cubicBezTo>
                    <a:close/>
                    <a:moveTo>
                      <a:pt x="1208" y="307"/>
                    </a:moveTo>
                    <a:cubicBezTo>
                      <a:pt x="1204" y="307"/>
                      <a:pt x="1202" y="310"/>
                      <a:pt x="1202" y="313"/>
                    </a:cubicBezTo>
                    <a:cubicBezTo>
                      <a:pt x="1202" y="317"/>
                      <a:pt x="1204" y="319"/>
                      <a:pt x="1208" y="319"/>
                    </a:cubicBezTo>
                    <a:cubicBezTo>
                      <a:pt x="1211" y="319"/>
                      <a:pt x="1214" y="317"/>
                      <a:pt x="1214" y="313"/>
                    </a:cubicBezTo>
                    <a:cubicBezTo>
                      <a:pt x="1214" y="310"/>
                      <a:pt x="1211" y="307"/>
                      <a:pt x="1208" y="307"/>
                    </a:cubicBezTo>
                    <a:close/>
                    <a:moveTo>
                      <a:pt x="1208" y="321"/>
                    </a:moveTo>
                    <a:cubicBezTo>
                      <a:pt x="1204" y="321"/>
                      <a:pt x="1202" y="323"/>
                      <a:pt x="1202" y="327"/>
                    </a:cubicBezTo>
                    <a:cubicBezTo>
                      <a:pt x="1202" y="330"/>
                      <a:pt x="1204" y="333"/>
                      <a:pt x="1208" y="333"/>
                    </a:cubicBezTo>
                    <a:cubicBezTo>
                      <a:pt x="1211" y="333"/>
                      <a:pt x="1214" y="330"/>
                      <a:pt x="1214" y="327"/>
                    </a:cubicBezTo>
                    <a:cubicBezTo>
                      <a:pt x="1214" y="323"/>
                      <a:pt x="1211" y="321"/>
                      <a:pt x="1208" y="321"/>
                    </a:cubicBezTo>
                    <a:close/>
                    <a:moveTo>
                      <a:pt x="1194" y="361"/>
                    </a:moveTo>
                    <a:cubicBezTo>
                      <a:pt x="1191" y="361"/>
                      <a:pt x="1188" y="363"/>
                      <a:pt x="1188" y="367"/>
                    </a:cubicBezTo>
                    <a:cubicBezTo>
                      <a:pt x="1188" y="370"/>
                      <a:pt x="1191" y="373"/>
                      <a:pt x="1194" y="373"/>
                    </a:cubicBezTo>
                    <a:cubicBezTo>
                      <a:pt x="1198" y="373"/>
                      <a:pt x="1200" y="370"/>
                      <a:pt x="1200" y="367"/>
                    </a:cubicBezTo>
                    <a:cubicBezTo>
                      <a:pt x="1200" y="363"/>
                      <a:pt x="1198" y="361"/>
                      <a:pt x="1194" y="361"/>
                    </a:cubicBezTo>
                    <a:close/>
                    <a:moveTo>
                      <a:pt x="1221" y="40"/>
                    </a:moveTo>
                    <a:cubicBezTo>
                      <a:pt x="1218" y="40"/>
                      <a:pt x="1215" y="43"/>
                      <a:pt x="1215" y="46"/>
                    </a:cubicBezTo>
                    <a:cubicBezTo>
                      <a:pt x="1215" y="50"/>
                      <a:pt x="1218" y="52"/>
                      <a:pt x="1221" y="52"/>
                    </a:cubicBezTo>
                    <a:cubicBezTo>
                      <a:pt x="1224" y="52"/>
                      <a:pt x="1227" y="50"/>
                      <a:pt x="1227" y="46"/>
                    </a:cubicBezTo>
                    <a:cubicBezTo>
                      <a:pt x="1227" y="43"/>
                      <a:pt x="1224" y="40"/>
                      <a:pt x="1221" y="40"/>
                    </a:cubicBezTo>
                    <a:close/>
                    <a:moveTo>
                      <a:pt x="1221" y="54"/>
                    </a:moveTo>
                    <a:cubicBezTo>
                      <a:pt x="1218" y="54"/>
                      <a:pt x="1215" y="56"/>
                      <a:pt x="1215" y="60"/>
                    </a:cubicBezTo>
                    <a:cubicBezTo>
                      <a:pt x="1215" y="63"/>
                      <a:pt x="1218" y="66"/>
                      <a:pt x="1221" y="66"/>
                    </a:cubicBezTo>
                    <a:cubicBezTo>
                      <a:pt x="1224" y="66"/>
                      <a:pt x="1227" y="63"/>
                      <a:pt x="1227" y="60"/>
                    </a:cubicBezTo>
                    <a:cubicBezTo>
                      <a:pt x="1227" y="56"/>
                      <a:pt x="1224" y="54"/>
                      <a:pt x="1221" y="54"/>
                    </a:cubicBezTo>
                    <a:close/>
                    <a:moveTo>
                      <a:pt x="1221" y="67"/>
                    </a:moveTo>
                    <a:cubicBezTo>
                      <a:pt x="1218" y="67"/>
                      <a:pt x="1215" y="70"/>
                      <a:pt x="1215" y="73"/>
                    </a:cubicBezTo>
                    <a:cubicBezTo>
                      <a:pt x="1215" y="76"/>
                      <a:pt x="1218" y="79"/>
                      <a:pt x="1221" y="79"/>
                    </a:cubicBezTo>
                    <a:cubicBezTo>
                      <a:pt x="1224" y="79"/>
                      <a:pt x="1227" y="76"/>
                      <a:pt x="1227" y="73"/>
                    </a:cubicBezTo>
                    <a:cubicBezTo>
                      <a:pt x="1227" y="70"/>
                      <a:pt x="1224" y="67"/>
                      <a:pt x="1221" y="67"/>
                    </a:cubicBezTo>
                    <a:close/>
                    <a:moveTo>
                      <a:pt x="1221" y="80"/>
                    </a:moveTo>
                    <a:cubicBezTo>
                      <a:pt x="1218" y="80"/>
                      <a:pt x="1215" y="83"/>
                      <a:pt x="1215" y="86"/>
                    </a:cubicBezTo>
                    <a:cubicBezTo>
                      <a:pt x="1215" y="90"/>
                      <a:pt x="1218" y="92"/>
                      <a:pt x="1221" y="92"/>
                    </a:cubicBezTo>
                    <a:cubicBezTo>
                      <a:pt x="1224" y="92"/>
                      <a:pt x="1227" y="90"/>
                      <a:pt x="1227" y="86"/>
                    </a:cubicBezTo>
                    <a:cubicBezTo>
                      <a:pt x="1227" y="83"/>
                      <a:pt x="1224" y="80"/>
                      <a:pt x="1221" y="80"/>
                    </a:cubicBezTo>
                    <a:close/>
                    <a:moveTo>
                      <a:pt x="1234" y="40"/>
                    </a:moveTo>
                    <a:cubicBezTo>
                      <a:pt x="1231" y="40"/>
                      <a:pt x="1228" y="43"/>
                      <a:pt x="1228" y="46"/>
                    </a:cubicBezTo>
                    <a:cubicBezTo>
                      <a:pt x="1228" y="50"/>
                      <a:pt x="1231" y="52"/>
                      <a:pt x="1234" y="52"/>
                    </a:cubicBezTo>
                    <a:cubicBezTo>
                      <a:pt x="1238" y="52"/>
                      <a:pt x="1240" y="50"/>
                      <a:pt x="1240" y="46"/>
                    </a:cubicBezTo>
                    <a:cubicBezTo>
                      <a:pt x="1240" y="43"/>
                      <a:pt x="1238" y="40"/>
                      <a:pt x="1234" y="40"/>
                    </a:cubicBezTo>
                    <a:close/>
                    <a:moveTo>
                      <a:pt x="1234" y="54"/>
                    </a:moveTo>
                    <a:cubicBezTo>
                      <a:pt x="1231" y="54"/>
                      <a:pt x="1228" y="56"/>
                      <a:pt x="1228" y="60"/>
                    </a:cubicBezTo>
                    <a:cubicBezTo>
                      <a:pt x="1228" y="63"/>
                      <a:pt x="1231" y="66"/>
                      <a:pt x="1234" y="66"/>
                    </a:cubicBezTo>
                    <a:cubicBezTo>
                      <a:pt x="1238" y="66"/>
                      <a:pt x="1240" y="63"/>
                      <a:pt x="1240" y="60"/>
                    </a:cubicBezTo>
                    <a:cubicBezTo>
                      <a:pt x="1240" y="56"/>
                      <a:pt x="1238" y="54"/>
                      <a:pt x="1234" y="54"/>
                    </a:cubicBezTo>
                    <a:close/>
                    <a:moveTo>
                      <a:pt x="1234" y="67"/>
                    </a:moveTo>
                    <a:cubicBezTo>
                      <a:pt x="1231" y="67"/>
                      <a:pt x="1228" y="70"/>
                      <a:pt x="1228" y="73"/>
                    </a:cubicBezTo>
                    <a:cubicBezTo>
                      <a:pt x="1228" y="76"/>
                      <a:pt x="1231" y="79"/>
                      <a:pt x="1234" y="79"/>
                    </a:cubicBezTo>
                    <a:cubicBezTo>
                      <a:pt x="1238" y="79"/>
                      <a:pt x="1240" y="76"/>
                      <a:pt x="1240" y="73"/>
                    </a:cubicBezTo>
                    <a:cubicBezTo>
                      <a:pt x="1240" y="70"/>
                      <a:pt x="1238" y="67"/>
                      <a:pt x="1234" y="67"/>
                    </a:cubicBezTo>
                    <a:close/>
                    <a:moveTo>
                      <a:pt x="1234" y="80"/>
                    </a:moveTo>
                    <a:cubicBezTo>
                      <a:pt x="1231" y="80"/>
                      <a:pt x="1228" y="83"/>
                      <a:pt x="1228" y="86"/>
                    </a:cubicBezTo>
                    <a:cubicBezTo>
                      <a:pt x="1228" y="90"/>
                      <a:pt x="1231" y="92"/>
                      <a:pt x="1234" y="92"/>
                    </a:cubicBezTo>
                    <a:cubicBezTo>
                      <a:pt x="1238" y="92"/>
                      <a:pt x="1240" y="90"/>
                      <a:pt x="1240" y="86"/>
                    </a:cubicBezTo>
                    <a:cubicBezTo>
                      <a:pt x="1240" y="83"/>
                      <a:pt x="1238" y="80"/>
                      <a:pt x="1234" y="80"/>
                    </a:cubicBezTo>
                    <a:close/>
                    <a:moveTo>
                      <a:pt x="1221" y="94"/>
                    </a:moveTo>
                    <a:cubicBezTo>
                      <a:pt x="1218" y="94"/>
                      <a:pt x="1215" y="96"/>
                      <a:pt x="1215" y="100"/>
                    </a:cubicBezTo>
                    <a:cubicBezTo>
                      <a:pt x="1215" y="103"/>
                      <a:pt x="1218" y="106"/>
                      <a:pt x="1221" y="106"/>
                    </a:cubicBezTo>
                    <a:cubicBezTo>
                      <a:pt x="1224" y="106"/>
                      <a:pt x="1227" y="103"/>
                      <a:pt x="1227" y="100"/>
                    </a:cubicBezTo>
                    <a:cubicBezTo>
                      <a:pt x="1227" y="96"/>
                      <a:pt x="1224" y="94"/>
                      <a:pt x="1221" y="94"/>
                    </a:cubicBezTo>
                    <a:close/>
                    <a:moveTo>
                      <a:pt x="1221" y="107"/>
                    </a:moveTo>
                    <a:cubicBezTo>
                      <a:pt x="1218" y="107"/>
                      <a:pt x="1215" y="110"/>
                      <a:pt x="1215" y="113"/>
                    </a:cubicBezTo>
                    <a:cubicBezTo>
                      <a:pt x="1215" y="116"/>
                      <a:pt x="1218" y="119"/>
                      <a:pt x="1221" y="119"/>
                    </a:cubicBezTo>
                    <a:cubicBezTo>
                      <a:pt x="1224" y="119"/>
                      <a:pt x="1227" y="116"/>
                      <a:pt x="1227" y="113"/>
                    </a:cubicBezTo>
                    <a:cubicBezTo>
                      <a:pt x="1227" y="110"/>
                      <a:pt x="1224" y="107"/>
                      <a:pt x="1221" y="107"/>
                    </a:cubicBezTo>
                    <a:close/>
                    <a:moveTo>
                      <a:pt x="1221" y="120"/>
                    </a:moveTo>
                    <a:cubicBezTo>
                      <a:pt x="1218" y="120"/>
                      <a:pt x="1215" y="123"/>
                      <a:pt x="1215" y="126"/>
                    </a:cubicBezTo>
                    <a:cubicBezTo>
                      <a:pt x="1215" y="130"/>
                      <a:pt x="1218" y="132"/>
                      <a:pt x="1221" y="132"/>
                    </a:cubicBezTo>
                    <a:cubicBezTo>
                      <a:pt x="1224" y="132"/>
                      <a:pt x="1227" y="130"/>
                      <a:pt x="1227" y="126"/>
                    </a:cubicBezTo>
                    <a:cubicBezTo>
                      <a:pt x="1227" y="123"/>
                      <a:pt x="1224" y="120"/>
                      <a:pt x="1221" y="120"/>
                    </a:cubicBezTo>
                    <a:close/>
                    <a:moveTo>
                      <a:pt x="1221" y="134"/>
                    </a:moveTo>
                    <a:cubicBezTo>
                      <a:pt x="1218" y="134"/>
                      <a:pt x="1215" y="136"/>
                      <a:pt x="1215" y="140"/>
                    </a:cubicBezTo>
                    <a:cubicBezTo>
                      <a:pt x="1215" y="143"/>
                      <a:pt x="1218" y="146"/>
                      <a:pt x="1221" y="146"/>
                    </a:cubicBezTo>
                    <a:cubicBezTo>
                      <a:pt x="1224" y="146"/>
                      <a:pt x="1227" y="143"/>
                      <a:pt x="1227" y="140"/>
                    </a:cubicBezTo>
                    <a:cubicBezTo>
                      <a:pt x="1227" y="136"/>
                      <a:pt x="1224" y="134"/>
                      <a:pt x="1221" y="134"/>
                    </a:cubicBezTo>
                    <a:close/>
                    <a:moveTo>
                      <a:pt x="1234" y="94"/>
                    </a:moveTo>
                    <a:cubicBezTo>
                      <a:pt x="1231" y="94"/>
                      <a:pt x="1228" y="96"/>
                      <a:pt x="1228" y="100"/>
                    </a:cubicBezTo>
                    <a:cubicBezTo>
                      <a:pt x="1228" y="103"/>
                      <a:pt x="1231" y="106"/>
                      <a:pt x="1234" y="106"/>
                    </a:cubicBezTo>
                    <a:cubicBezTo>
                      <a:pt x="1238" y="106"/>
                      <a:pt x="1240" y="103"/>
                      <a:pt x="1240" y="100"/>
                    </a:cubicBezTo>
                    <a:cubicBezTo>
                      <a:pt x="1240" y="96"/>
                      <a:pt x="1238" y="94"/>
                      <a:pt x="1234" y="94"/>
                    </a:cubicBezTo>
                    <a:close/>
                    <a:moveTo>
                      <a:pt x="1234" y="107"/>
                    </a:moveTo>
                    <a:cubicBezTo>
                      <a:pt x="1231" y="107"/>
                      <a:pt x="1228" y="110"/>
                      <a:pt x="1228" y="113"/>
                    </a:cubicBezTo>
                    <a:cubicBezTo>
                      <a:pt x="1228" y="116"/>
                      <a:pt x="1231" y="119"/>
                      <a:pt x="1234" y="119"/>
                    </a:cubicBezTo>
                    <a:cubicBezTo>
                      <a:pt x="1238" y="119"/>
                      <a:pt x="1240" y="116"/>
                      <a:pt x="1240" y="113"/>
                    </a:cubicBezTo>
                    <a:cubicBezTo>
                      <a:pt x="1240" y="110"/>
                      <a:pt x="1238" y="107"/>
                      <a:pt x="1234" y="107"/>
                    </a:cubicBezTo>
                    <a:close/>
                    <a:moveTo>
                      <a:pt x="1234" y="120"/>
                    </a:moveTo>
                    <a:cubicBezTo>
                      <a:pt x="1231" y="120"/>
                      <a:pt x="1228" y="123"/>
                      <a:pt x="1228" y="126"/>
                    </a:cubicBezTo>
                    <a:cubicBezTo>
                      <a:pt x="1228" y="130"/>
                      <a:pt x="1231" y="132"/>
                      <a:pt x="1234" y="132"/>
                    </a:cubicBezTo>
                    <a:cubicBezTo>
                      <a:pt x="1238" y="132"/>
                      <a:pt x="1240" y="130"/>
                      <a:pt x="1240" y="126"/>
                    </a:cubicBezTo>
                    <a:cubicBezTo>
                      <a:pt x="1240" y="123"/>
                      <a:pt x="1238" y="120"/>
                      <a:pt x="1234" y="120"/>
                    </a:cubicBezTo>
                    <a:close/>
                    <a:moveTo>
                      <a:pt x="1234" y="134"/>
                    </a:moveTo>
                    <a:cubicBezTo>
                      <a:pt x="1231" y="134"/>
                      <a:pt x="1228" y="136"/>
                      <a:pt x="1228" y="140"/>
                    </a:cubicBezTo>
                    <a:cubicBezTo>
                      <a:pt x="1228" y="143"/>
                      <a:pt x="1231" y="146"/>
                      <a:pt x="1234" y="146"/>
                    </a:cubicBezTo>
                    <a:cubicBezTo>
                      <a:pt x="1238" y="146"/>
                      <a:pt x="1240" y="143"/>
                      <a:pt x="1240" y="140"/>
                    </a:cubicBezTo>
                    <a:cubicBezTo>
                      <a:pt x="1240" y="136"/>
                      <a:pt x="1238" y="134"/>
                      <a:pt x="1234" y="134"/>
                    </a:cubicBezTo>
                    <a:close/>
                    <a:moveTo>
                      <a:pt x="1221" y="147"/>
                    </a:moveTo>
                    <a:cubicBezTo>
                      <a:pt x="1218" y="147"/>
                      <a:pt x="1215" y="150"/>
                      <a:pt x="1215" y="153"/>
                    </a:cubicBezTo>
                    <a:cubicBezTo>
                      <a:pt x="1215" y="156"/>
                      <a:pt x="1218" y="159"/>
                      <a:pt x="1221" y="159"/>
                    </a:cubicBezTo>
                    <a:cubicBezTo>
                      <a:pt x="1224" y="159"/>
                      <a:pt x="1227" y="156"/>
                      <a:pt x="1227" y="153"/>
                    </a:cubicBezTo>
                    <a:cubicBezTo>
                      <a:pt x="1227" y="150"/>
                      <a:pt x="1224" y="147"/>
                      <a:pt x="1221" y="147"/>
                    </a:cubicBezTo>
                    <a:close/>
                    <a:moveTo>
                      <a:pt x="1221" y="160"/>
                    </a:moveTo>
                    <a:cubicBezTo>
                      <a:pt x="1218" y="160"/>
                      <a:pt x="1215" y="163"/>
                      <a:pt x="1215" y="166"/>
                    </a:cubicBezTo>
                    <a:cubicBezTo>
                      <a:pt x="1215" y="170"/>
                      <a:pt x="1218" y="172"/>
                      <a:pt x="1221" y="172"/>
                    </a:cubicBezTo>
                    <a:cubicBezTo>
                      <a:pt x="1224" y="172"/>
                      <a:pt x="1227" y="170"/>
                      <a:pt x="1227" y="166"/>
                    </a:cubicBezTo>
                    <a:cubicBezTo>
                      <a:pt x="1227" y="163"/>
                      <a:pt x="1224" y="160"/>
                      <a:pt x="1221" y="160"/>
                    </a:cubicBezTo>
                    <a:close/>
                    <a:moveTo>
                      <a:pt x="1221" y="174"/>
                    </a:moveTo>
                    <a:cubicBezTo>
                      <a:pt x="1218" y="174"/>
                      <a:pt x="1215" y="176"/>
                      <a:pt x="1215" y="180"/>
                    </a:cubicBezTo>
                    <a:cubicBezTo>
                      <a:pt x="1215" y="183"/>
                      <a:pt x="1218" y="186"/>
                      <a:pt x="1221" y="186"/>
                    </a:cubicBezTo>
                    <a:cubicBezTo>
                      <a:pt x="1224" y="186"/>
                      <a:pt x="1227" y="183"/>
                      <a:pt x="1227" y="180"/>
                    </a:cubicBezTo>
                    <a:cubicBezTo>
                      <a:pt x="1227" y="176"/>
                      <a:pt x="1224" y="174"/>
                      <a:pt x="1221" y="174"/>
                    </a:cubicBezTo>
                    <a:close/>
                    <a:moveTo>
                      <a:pt x="1221" y="187"/>
                    </a:moveTo>
                    <a:cubicBezTo>
                      <a:pt x="1218" y="187"/>
                      <a:pt x="1215" y="190"/>
                      <a:pt x="1215" y="193"/>
                    </a:cubicBezTo>
                    <a:cubicBezTo>
                      <a:pt x="1215" y="196"/>
                      <a:pt x="1218" y="199"/>
                      <a:pt x="1221" y="199"/>
                    </a:cubicBezTo>
                    <a:cubicBezTo>
                      <a:pt x="1224" y="199"/>
                      <a:pt x="1227" y="196"/>
                      <a:pt x="1227" y="193"/>
                    </a:cubicBezTo>
                    <a:cubicBezTo>
                      <a:pt x="1227" y="190"/>
                      <a:pt x="1224" y="187"/>
                      <a:pt x="1221" y="187"/>
                    </a:cubicBezTo>
                    <a:close/>
                    <a:moveTo>
                      <a:pt x="1234" y="147"/>
                    </a:moveTo>
                    <a:cubicBezTo>
                      <a:pt x="1231" y="147"/>
                      <a:pt x="1228" y="150"/>
                      <a:pt x="1228" y="153"/>
                    </a:cubicBezTo>
                    <a:cubicBezTo>
                      <a:pt x="1228" y="156"/>
                      <a:pt x="1231" y="159"/>
                      <a:pt x="1234" y="159"/>
                    </a:cubicBezTo>
                    <a:cubicBezTo>
                      <a:pt x="1238" y="159"/>
                      <a:pt x="1240" y="156"/>
                      <a:pt x="1240" y="153"/>
                    </a:cubicBezTo>
                    <a:cubicBezTo>
                      <a:pt x="1240" y="150"/>
                      <a:pt x="1238" y="147"/>
                      <a:pt x="1234" y="147"/>
                    </a:cubicBezTo>
                    <a:close/>
                    <a:moveTo>
                      <a:pt x="1234" y="160"/>
                    </a:moveTo>
                    <a:cubicBezTo>
                      <a:pt x="1231" y="160"/>
                      <a:pt x="1228" y="163"/>
                      <a:pt x="1228" y="166"/>
                    </a:cubicBezTo>
                    <a:cubicBezTo>
                      <a:pt x="1228" y="170"/>
                      <a:pt x="1231" y="172"/>
                      <a:pt x="1234" y="172"/>
                    </a:cubicBezTo>
                    <a:cubicBezTo>
                      <a:pt x="1238" y="172"/>
                      <a:pt x="1240" y="170"/>
                      <a:pt x="1240" y="166"/>
                    </a:cubicBezTo>
                    <a:cubicBezTo>
                      <a:pt x="1240" y="163"/>
                      <a:pt x="1238" y="160"/>
                      <a:pt x="1234" y="160"/>
                    </a:cubicBezTo>
                    <a:close/>
                    <a:moveTo>
                      <a:pt x="1234" y="174"/>
                    </a:moveTo>
                    <a:cubicBezTo>
                      <a:pt x="1231" y="174"/>
                      <a:pt x="1228" y="176"/>
                      <a:pt x="1228" y="180"/>
                    </a:cubicBezTo>
                    <a:cubicBezTo>
                      <a:pt x="1228" y="183"/>
                      <a:pt x="1231" y="186"/>
                      <a:pt x="1234" y="186"/>
                    </a:cubicBezTo>
                    <a:cubicBezTo>
                      <a:pt x="1238" y="186"/>
                      <a:pt x="1240" y="183"/>
                      <a:pt x="1240" y="180"/>
                    </a:cubicBezTo>
                    <a:cubicBezTo>
                      <a:pt x="1240" y="176"/>
                      <a:pt x="1238" y="174"/>
                      <a:pt x="1234" y="174"/>
                    </a:cubicBezTo>
                    <a:close/>
                    <a:moveTo>
                      <a:pt x="1234" y="187"/>
                    </a:moveTo>
                    <a:cubicBezTo>
                      <a:pt x="1231" y="187"/>
                      <a:pt x="1228" y="190"/>
                      <a:pt x="1228" y="193"/>
                    </a:cubicBezTo>
                    <a:cubicBezTo>
                      <a:pt x="1228" y="196"/>
                      <a:pt x="1231" y="199"/>
                      <a:pt x="1234" y="199"/>
                    </a:cubicBezTo>
                    <a:cubicBezTo>
                      <a:pt x="1238" y="199"/>
                      <a:pt x="1240" y="196"/>
                      <a:pt x="1240" y="193"/>
                    </a:cubicBezTo>
                    <a:cubicBezTo>
                      <a:pt x="1240" y="190"/>
                      <a:pt x="1238" y="187"/>
                      <a:pt x="1234" y="187"/>
                    </a:cubicBezTo>
                    <a:close/>
                    <a:moveTo>
                      <a:pt x="1221" y="200"/>
                    </a:moveTo>
                    <a:cubicBezTo>
                      <a:pt x="1218" y="200"/>
                      <a:pt x="1215" y="203"/>
                      <a:pt x="1215" y="206"/>
                    </a:cubicBezTo>
                    <a:cubicBezTo>
                      <a:pt x="1215" y="210"/>
                      <a:pt x="1218" y="212"/>
                      <a:pt x="1221" y="212"/>
                    </a:cubicBezTo>
                    <a:cubicBezTo>
                      <a:pt x="1224" y="212"/>
                      <a:pt x="1227" y="210"/>
                      <a:pt x="1227" y="206"/>
                    </a:cubicBezTo>
                    <a:cubicBezTo>
                      <a:pt x="1227" y="203"/>
                      <a:pt x="1224" y="200"/>
                      <a:pt x="1221" y="200"/>
                    </a:cubicBezTo>
                    <a:close/>
                    <a:moveTo>
                      <a:pt x="1221" y="214"/>
                    </a:moveTo>
                    <a:cubicBezTo>
                      <a:pt x="1218" y="214"/>
                      <a:pt x="1215" y="217"/>
                      <a:pt x="1215" y="220"/>
                    </a:cubicBezTo>
                    <a:cubicBezTo>
                      <a:pt x="1215" y="223"/>
                      <a:pt x="1218" y="226"/>
                      <a:pt x="1221" y="226"/>
                    </a:cubicBezTo>
                    <a:cubicBezTo>
                      <a:pt x="1224" y="226"/>
                      <a:pt x="1227" y="223"/>
                      <a:pt x="1227" y="220"/>
                    </a:cubicBezTo>
                    <a:cubicBezTo>
                      <a:pt x="1227" y="217"/>
                      <a:pt x="1224" y="214"/>
                      <a:pt x="1221" y="214"/>
                    </a:cubicBezTo>
                    <a:close/>
                    <a:moveTo>
                      <a:pt x="1221" y="227"/>
                    </a:moveTo>
                    <a:cubicBezTo>
                      <a:pt x="1218" y="227"/>
                      <a:pt x="1215" y="230"/>
                      <a:pt x="1215" y="233"/>
                    </a:cubicBezTo>
                    <a:cubicBezTo>
                      <a:pt x="1215" y="237"/>
                      <a:pt x="1218" y="239"/>
                      <a:pt x="1221" y="239"/>
                    </a:cubicBezTo>
                    <a:cubicBezTo>
                      <a:pt x="1224" y="239"/>
                      <a:pt x="1227" y="237"/>
                      <a:pt x="1227" y="233"/>
                    </a:cubicBezTo>
                    <a:cubicBezTo>
                      <a:pt x="1227" y="230"/>
                      <a:pt x="1224" y="227"/>
                      <a:pt x="1221" y="227"/>
                    </a:cubicBezTo>
                    <a:close/>
                    <a:moveTo>
                      <a:pt x="1221" y="241"/>
                    </a:moveTo>
                    <a:cubicBezTo>
                      <a:pt x="1218" y="241"/>
                      <a:pt x="1215" y="243"/>
                      <a:pt x="1215" y="247"/>
                    </a:cubicBezTo>
                    <a:cubicBezTo>
                      <a:pt x="1215" y="250"/>
                      <a:pt x="1218" y="253"/>
                      <a:pt x="1221" y="253"/>
                    </a:cubicBezTo>
                    <a:cubicBezTo>
                      <a:pt x="1224" y="253"/>
                      <a:pt x="1227" y="250"/>
                      <a:pt x="1227" y="247"/>
                    </a:cubicBezTo>
                    <a:cubicBezTo>
                      <a:pt x="1227" y="243"/>
                      <a:pt x="1224" y="241"/>
                      <a:pt x="1221" y="241"/>
                    </a:cubicBezTo>
                    <a:close/>
                    <a:moveTo>
                      <a:pt x="1234" y="200"/>
                    </a:moveTo>
                    <a:cubicBezTo>
                      <a:pt x="1231" y="200"/>
                      <a:pt x="1228" y="203"/>
                      <a:pt x="1228" y="206"/>
                    </a:cubicBezTo>
                    <a:cubicBezTo>
                      <a:pt x="1228" y="210"/>
                      <a:pt x="1231" y="212"/>
                      <a:pt x="1234" y="212"/>
                    </a:cubicBezTo>
                    <a:cubicBezTo>
                      <a:pt x="1238" y="212"/>
                      <a:pt x="1240" y="210"/>
                      <a:pt x="1240" y="206"/>
                    </a:cubicBezTo>
                    <a:cubicBezTo>
                      <a:pt x="1240" y="203"/>
                      <a:pt x="1238" y="200"/>
                      <a:pt x="1234" y="200"/>
                    </a:cubicBezTo>
                    <a:close/>
                    <a:moveTo>
                      <a:pt x="1234" y="214"/>
                    </a:moveTo>
                    <a:cubicBezTo>
                      <a:pt x="1231" y="214"/>
                      <a:pt x="1228" y="217"/>
                      <a:pt x="1228" y="220"/>
                    </a:cubicBezTo>
                    <a:cubicBezTo>
                      <a:pt x="1228" y="223"/>
                      <a:pt x="1231" y="226"/>
                      <a:pt x="1234" y="226"/>
                    </a:cubicBezTo>
                    <a:cubicBezTo>
                      <a:pt x="1238" y="226"/>
                      <a:pt x="1240" y="223"/>
                      <a:pt x="1240" y="220"/>
                    </a:cubicBezTo>
                    <a:cubicBezTo>
                      <a:pt x="1240" y="217"/>
                      <a:pt x="1238" y="214"/>
                      <a:pt x="1234" y="214"/>
                    </a:cubicBezTo>
                    <a:close/>
                    <a:moveTo>
                      <a:pt x="1234" y="227"/>
                    </a:moveTo>
                    <a:cubicBezTo>
                      <a:pt x="1231" y="227"/>
                      <a:pt x="1228" y="230"/>
                      <a:pt x="1228" y="233"/>
                    </a:cubicBezTo>
                    <a:cubicBezTo>
                      <a:pt x="1228" y="237"/>
                      <a:pt x="1231" y="239"/>
                      <a:pt x="1234" y="239"/>
                    </a:cubicBezTo>
                    <a:cubicBezTo>
                      <a:pt x="1238" y="239"/>
                      <a:pt x="1240" y="237"/>
                      <a:pt x="1240" y="233"/>
                    </a:cubicBezTo>
                    <a:cubicBezTo>
                      <a:pt x="1240" y="230"/>
                      <a:pt x="1238" y="227"/>
                      <a:pt x="1234" y="227"/>
                    </a:cubicBezTo>
                    <a:close/>
                    <a:moveTo>
                      <a:pt x="1234" y="241"/>
                    </a:moveTo>
                    <a:cubicBezTo>
                      <a:pt x="1231" y="241"/>
                      <a:pt x="1228" y="243"/>
                      <a:pt x="1228" y="247"/>
                    </a:cubicBezTo>
                    <a:cubicBezTo>
                      <a:pt x="1228" y="250"/>
                      <a:pt x="1231" y="253"/>
                      <a:pt x="1234" y="253"/>
                    </a:cubicBezTo>
                    <a:cubicBezTo>
                      <a:pt x="1238" y="253"/>
                      <a:pt x="1240" y="250"/>
                      <a:pt x="1240" y="247"/>
                    </a:cubicBezTo>
                    <a:cubicBezTo>
                      <a:pt x="1240" y="243"/>
                      <a:pt x="1238" y="241"/>
                      <a:pt x="1234" y="241"/>
                    </a:cubicBezTo>
                    <a:close/>
                    <a:moveTo>
                      <a:pt x="1221" y="254"/>
                    </a:moveTo>
                    <a:cubicBezTo>
                      <a:pt x="1218" y="254"/>
                      <a:pt x="1215" y="257"/>
                      <a:pt x="1215" y="260"/>
                    </a:cubicBezTo>
                    <a:cubicBezTo>
                      <a:pt x="1215" y="263"/>
                      <a:pt x="1218" y="266"/>
                      <a:pt x="1221" y="266"/>
                    </a:cubicBezTo>
                    <a:cubicBezTo>
                      <a:pt x="1224" y="266"/>
                      <a:pt x="1227" y="263"/>
                      <a:pt x="1227" y="260"/>
                    </a:cubicBezTo>
                    <a:cubicBezTo>
                      <a:pt x="1227" y="257"/>
                      <a:pt x="1224" y="254"/>
                      <a:pt x="1221" y="254"/>
                    </a:cubicBezTo>
                    <a:close/>
                    <a:moveTo>
                      <a:pt x="1221" y="267"/>
                    </a:moveTo>
                    <a:cubicBezTo>
                      <a:pt x="1218" y="267"/>
                      <a:pt x="1215" y="270"/>
                      <a:pt x="1215" y="273"/>
                    </a:cubicBezTo>
                    <a:cubicBezTo>
                      <a:pt x="1215" y="277"/>
                      <a:pt x="1218" y="279"/>
                      <a:pt x="1221" y="279"/>
                    </a:cubicBezTo>
                    <a:cubicBezTo>
                      <a:pt x="1224" y="279"/>
                      <a:pt x="1227" y="277"/>
                      <a:pt x="1227" y="273"/>
                    </a:cubicBezTo>
                    <a:cubicBezTo>
                      <a:pt x="1227" y="270"/>
                      <a:pt x="1224" y="267"/>
                      <a:pt x="1221" y="267"/>
                    </a:cubicBezTo>
                    <a:close/>
                    <a:moveTo>
                      <a:pt x="1221" y="281"/>
                    </a:moveTo>
                    <a:cubicBezTo>
                      <a:pt x="1218" y="281"/>
                      <a:pt x="1215" y="283"/>
                      <a:pt x="1215" y="287"/>
                    </a:cubicBezTo>
                    <a:cubicBezTo>
                      <a:pt x="1215" y="290"/>
                      <a:pt x="1218" y="293"/>
                      <a:pt x="1221" y="293"/>
                    </a:cubicBezTo>
                    <a:cubicBezTo>
                      <a:pt x="1224" y="293"/>
                      <a:pt x="1227" y="290"/>
                      <a:pt x="1227" y="287"/>
                    </a:cubicBezTo>
                    <a:cubicBezTo>
                      <a:pt x="1227" y="283"/>
                      <a:pt x="1224" y="281"/>
                      <a:pt x="1221" y="281"/>
                    </a:cubicBezTo>
                    <a:close/>
                    <a:moveTo>
                      <a:pt x="1221" y="294"/>
                    </a:moveTo>
                    <a:cubicBezTo>
                      <a:pt x="1218" y="294"/>
                      <a:pt x="1215" y="297"/>
                      <a:pt x="1215" y="300"/>
                    </a:cubicBezTo>
                    <a:cubicBezTo>
                      <a:pt x="1215" y="303"/>
                      <a:pt x="1218" y="306"/>
                      <a:pt x="1221" y="306"/>
                    </a:cubicBezTo>
                    <a:cubicBezTo>
                      <a:pt x="1224" y="306"/>
                      <a:pt x="1227" y="303"/>
                      <a:pt x="1227" y="300"/>
                    </a:cubicBezTo>
                    <a:cubicBezTo>
                      <a:pt x="1227" y="297"/>
                      <a:pt x="1224" y="294"/>
                      <a:pt x="1221" y="294"/>
                    </a:cubicBezTo>
                    <a:close/>
                    <a:moveTo>
                      <a:pt x="1234" y="254"/>
                    </a:moveTo>
                    <a:cubicBezTo>
                      <a:pt x="1231" y="254"/>
                      <a:pt x="1228" y="257"/>
                      <a:pt x="1228" y="260"/>
                    </a:cubicBezTo>
                    <a:cubicBezTo>
                      <a:pt x="1228" y="263"/>
                      <a:pt x="1231" y="266"/>
                      <a:pt x="1234" y="266"/>
                    </a:cubicBezTo>
                    <a:cubicBezTo>
                      <a:pt x="1238" y="266"/>
                      <a:pt x="1240" y="263"/>
                      <a:pt x="1240" y="260"/>
                    </a:cubicBezTo>
                    <a:cubicBezTo>
                      <a:pt x="1240" y="257"/>
                      <a:pt x="1238" y="254"/>
                      <a:pt x="1234" y="254"/>
                    </a:cubicBezTo>
                    <a:close/>
                    <a:moveTo>
                      <a:pt x="1234" y="267"/>
                    </a:moveTo>
                    <a:cubicBezTo>
                      <a:pt x="1231" y="267"/>
                      <a:pt x="1228" y="270"/>
                      <a:pt x="1228" y="273"/>
                    </a:cubicBezTo>
                    <a:cubicBezTo>
                      <a:pt x="1228" y="277"/>
                      <a:pt x="1231" y="279"/>
                      <a:pt x="1234" y="279"/>
                    </a:cubicBezTo>
                    <a:cubicBezTo>
                      <a:pt x="1238" y="279"/>
                      <a:pt x="1240" y="277"/>
                      <a:pt x="1240" y="273"/>
                    </a:cubicBezTo>
                    <a:cubicBezTo>
                      <a:pt x="1240" y="270"/>
                      <a:pt x="1238" y="267"/>
                      <a:pt x="1234" y="267"/>
                    </a:cubicBezTo>
                    <a:close/>
                    <a:moveTo>
                      <a:pt x="1234" y="281"/>
                    </a:moveTo>
                    <a:cubicBezTo>
                      <a:pt x="1231" y="281"/>
                      <a:pt x="1228" y="283"/>
                      <a:pt x="1228" y="287"/>
                    </a:cubicBezTo>
                    <a:cubicBezTo>
                      <a:pt x="1228" y="290"/>
                      <a:pt x="1231" y="293"/>
                      <a:pt x="1234" y="293"/>
                    </a:cubicBezTo>
                    <a:cubicBezTo>
                      <a:pt x="1238" y="293"/>
                      <a:pt x="1240" y="290"/>
                      <a:pt x="1240" y="287"/>
                    </a:cubicBezTo>
                    <a:cubicBezTo>
                      <a:pt x="1240" y="283"/>
                      <a:pt x="1238" y="281"/>
                      <a:pt x="1234" y="281"/>
                    </a:cubicBezTo>
                    <a:close/>
                    <a:moveTo>
                      <a:pt x="1234" y="294"/>
                    </a:moveTo>
                    <a:cubicBezTo>
                      <a:pt x="1231" y="294"/>
                      <a:pt x="1228" y="297"/>
                      <a:pt x="1228" y="300"/>
                    </a:cubicBezTo>
                    <a:cubicBezTo>
                      <a:pt x="1228" y="303"/>
                      <a:pt x="1231" y="306"/>
                      <a:pt x="1234" y="306"/>
                    </a:cubicBezTo>
                    <a:cubicBezTo>
                      <a:pt x="1238" y="306"/>
                      <a:pt x="1240" y="303"/>
                      <a:pt x="1240" y="300"/>
                    </a:cubicBezTo>
                    <a:cubicBezTo>
                      <a:pt x="1240" y="297"/>
                      <a:pt x="1238" y="294"/>
                      <a:pt x="1234" y="294"/>
                    </a:cubicBezTo>
                    <a:close/>
                    <a:moveTo>
                      <a:pt x="1248" y="13"/>
                    </a:moveTo>
                    <a:cubicBezTo>
                      <a:pt x="1245" y="13"/>
                      <a:pt x="1242" y="16"/>
                      <a:pt x="1242" y="19"/>
                    </a:cubicBezTo>
                    <a:cubicBezTo>
                      <a:pt x="1242" y="23"/>
                      <a:pt x="1245" y="25"/>
                      <a:pt x="1248" y="25"/>
                    </a:cubicBezTo>
                    <a:cubicBezTo>
                      <a:pt x="1251" y="25"/>
                      <a:pt x="1254" y="23"/>
                      <a:pt x="1254" y="19"/>
                    </a:cubicBezTo>
                    <a:cubicBezTo>
                      <a:pt x="1254" y="16"/>
                      <a:pt x="1251" y="13"/>
                      <a:pt x="1248" y="13"/>
                    </a:cubicBezTo>
                    <a:close/>
                    <a:moveTo>
                      <a:pt x="1261" y="13"/>
                    </a:moveTo>
                    <a:cubicBezTo>
                      <a:pt x="1258" y="13"/>
                      <a:pt x="1255" y="16"/>
                      <a:pt x="1255" y="19"/>
                    </a:cubicBezTo>
                    <a:cubicBezTo>
                      <a:pt x="1255" y="23"/>
                      <a:pt x="1258" y="25"/>
                      <a:pt x="1261" y="25"/>
                    </a:cubicBezTo>
                    <a:cubicBezTo>
                      <a:pt x="1265" y="25"/>
                      <a:pt x="1267" y="23"/>
                      <a:pt x="1267" y="19"/>
                    </a:cubicBezTo>
                    <a:cubicBezTo>
                      <a:pt x="1267" y="16"/>
                      <a:pt x="1265" y="13"/>
                      <a:pt x="1261" y="13"/>
                    </a:cubicBezTo>
                    <a:close/>
                    <a:moveTo>
                      <a:pt x="1248" y="40"/>
                    </a:moveTo>
                    <a:cubicBezTo>
                      <a:pt x="1245" y="40"/>
                      <a:pt x="1242" y="43"/>
                      <a:pt x="1242" y="46"/>
                    </a:cubicBezTo>
                    <a:cubicBezTo>
                      <a:pt x="1242" y="50"/>
                      <a:pt x="1245" y="52"/>
                      <a:pt x="1248" y="52"/>
                    </a:cubicBezTo>
                    <a:cubicBezTo>
                      <a:pt x="1251" y="52"/>
                      <a:pt x="1254" y="50"/>
                      <a:pt x="1254" y="46"/>
                    </a:cubicBezTo>
                    <a:cubicBezTo>
                      <a:pt x="1254" y="43"/>
                      <a:pt x="1251" y="40"/>
                      <a:pt x="1248" y="40"/>
                    </a:cubicBezTo>
                    <a:close/>
                    <a:moveTo>
                      <a:pt x="1248" y="54"/>
                    </a:moveTo>
                    <a:cubicBezTo>
                      <a:pt x="1245" y="54"/>
                      <a:pt x="1242" y="56"/>
                      <a:pt x="1242" y="60"/>
                    </a:cubicBezTo>
                    <a:cubicBezTo>
                      <a:pt x="1242" y="63"/>
                      <a:pt x="1245" y="66"/>
                      <a:pt x="1248" y="66"/>
                    </a:cubicBezTo>
                    <a:cubicBezTo>
                      <a:pt x="1251" y="66"/>
                      <a:pt x="1254" y="63"/>
                      <a:pt x="1254" y="60"/>
                    </a:cubicBezTo>
                    <a:cubicBezTo>
                      <a:pt x="1254" y="56"/>
                      <a:pt x="1251" y="54"/>
                      <a:pt x="1248" y="54"/>
                    </a:cubicBezTo>
                    <a:close/>
                    <a:moveTo>
                      <a:pt x="1248" y="67"/>
                    </a:moveTo>
                    <a:cubicBezTo>
                      <a:pt x="1245" y="67"/>
                      <a:pt x="1242" y="70"/>
                      <a:pt x="1242" y="73"/>
                    </a:cubicBezTo>
                    <a:cubicBezTo>
                      <a:pt x="1242" y="76"/>
                      <a:pt x="1245" y="79"/>
                      <a:pt x="1248" y="79"/>
                    </a:cubicBezTo>
                    <a:cubicBezTo>
                      <a:pt x="1251" y="79"/>
                      <a:pt x="1254" y="76"/>
                      <a:pt x="1254" y="73"/>
                    </a:cubicBezTo>
                    <a:cubicBezTo>
                      <a:pt x="1254" y="70"/>
                      <a:pt x="1251" y="67"/>
                      <a:pt x="1248" y="67"/>
                    </a:cubicBezTo>
                    <a:close/>
                    <a:moveTo>
                      <a:pt x="1248" y="80"/>
                    </a:moveTo>
                    <a:cubicBezTo>
                      <a:pt x="1245" y="80"/>
                      <a:pt x="1242" y="83"/>
                      <a:pt x="1242" y="86"/>
                    </a:cubicBezTo>
                    <a:cubicBezTo>
                      <a:pt x="1242" y="90"/>
                      <a:pt x="1245" y="92"/>
                      <a:pt x="1248" y="92"/>
                    </a:cubicBezTo>
                    <a:cubicBezTo>
                      <a:pt x="1251" y="92"/>
                      <a:pt x="1254" y="90"/>
                      <a:pt x="1254" y="86"/>
                    </a:cubicBezTo>
                    <a:cubicBezTo>
                      <a:pt x="1254" y="83"/>
                      <a:pt x="1251" y="80"/>
                      <a:pt x="1248" y="80"/>
                    </a:cubicBezTo>
                    <a:close/>
                    <a:moveTo>
                      <a:pt x="1261" y="40"/>
                    </a:moveTo>
                    <a:cubicBezTo>
                      <a:pt x="1258" y="40"/>
                      <a:pt x="1255" y="43"/>
                      <a:pt x="1255" y="46"/>
                    </a:cubicBezTo>
                    <a:cubicBezTo>
                      <a:pt x="1255" y="50"/>
                      <a:pt x="1258" y="52"/>
                      <a:pt x="1261" y="52"/>
                    </a:cubicBezTo>
                    <a:cubicBezTo>
                      <a:pt x="1265" y="52"/>
                      <a:pt x="1267" y="50"/>
                      <a:pt x="1267" y="46"/>
                    </a:cubicBezTo>
                    <a:cubicBezTo>
                      <a:pt x="1267" y="43"/>
                      <a:pt x="1265" y="40"/>
                      <a:pt x="1261" y="40"/>
                    </a:cubicBezTo>
                    <a:close/>
                    <a:moveTo>
                      <a:pt x="1261" y="54"/>
                    </a:moveTo>
                    <a:cubicBezTo>
                      <a:pt x="1258" y="54"/>
                      <a:pt x="1255" y="56"/>
                      <a:pt x="1255" y="60"/>
                    </a:cubicBezTo>
                    <a:cubicBezTo>
                      <a:pt x="1255" y="63"/>
                      <a:pt x="1258" y="66"/>
                      <a:pt x="1261" y="66"/>
                    </a:cubicBezTo>
                    <a:cubicBezTo>
                      <a:pt x="1265" y="66"/>
                      <a:pt x="1267" y="63"/>
                      <a:pt x="1267" y="60"/>
                    </a:cubicBezTo>
                    <a:cubicBezTo>
                      <a:pt x="1267" y="56"/>
                      <a:pt x="1265" y="54"/>
                      <a:pt x="1261" y="54"/>
                    </a:cubicBezTo>
                    <a:close/>
                    <a:moveTo>
                      <a:pt x="1261" y="67"/>
                    </a:moveTo>
                    <a:cubicBezTo>
                      <a:pt x="1258" y="67"/>
                      <a:pt x="1255" y="70"/>
                      <a:pt x="1255" y="73"/>
                    </a:cubicBezTo>
                    <a:cubicBezTo>
                      <a:pt x="1255" y="76"/>
                      <a:pt x="1258" y="79"/>
                      <a:pt x="1261" y="79"/>
                    </a:cubicBezTo>
                    <a:cubicBezTo>
                      <a:pt x="1265" y="79"/>
                      <a:pt x="1267" y="76"/>
                      <a:pt x="1267" y="73"/>
                    </a:cubicBezTo>
                    <a:cubicBezTo>
                      <a:pt x="1267" y="70"/>
                      <a:pt x="1265" y="67"/>
                      <a:pt x="1261" y="67"/>
                    </a:cubicBezTo>
                    <a:close/>
                    <a:moveTo>
                      <a:pt x="1261" y="80"/>
                    </a:moveTo>
                    <a:cubicBezTo>
                      <a:pt x="1258" y="80"/>
                      <a:pt x="1255" y="83"/>
                      <a:pt x="1255" y="86"/>
                    </a:cubicBezTo>
                    <a:cubicBezTo>
                      <a:pt x="1255" y="90"/>
                      <a:pt x="1258" y="92"/>
                      <a:pt x="1261" y="92"/>
                    </a:cubicBezTo>
                    <a:cubicBezTo>
                      <a:pt x="1265" y="92"/>
                      <a:pt x="1267" y="90"/>
                      <a:pt x="1267" y="86"/>
                    </a:cubicBezTo>
                    <a:cubicBezTo>
                      <a:pt x="1267" y="83"/>
                      <a:pt x="1265" y="80"/>
                      <a:pt x="1261" y="80"/>
                    </a:cubicBezTo>
                    <a:close/>
                    <a:moveTo>
                      <a:pt x="1248" y="94"/>
                    </a:moveTo>
                    <a:cubicBezTo>
                      <a:pt x="1245" y="94"/>
                      <a:pt x="1242" y="96"/>
                      <a:pt x="1242" y="100"/>
                    </a:cubicBezTo>
                    <a:cubicBezTo>
                      <a:pt x="1242" y="103"/>
                      <a:pt x="1245" y="106"/>
                      <a:pt x="1248" y="106"/>
                    </a:cubicBezTo>
                    <a:cubicBezTo>
                      <a:pt x="1251" y="106"/>
                      <a:pt x="1254" y="103"/>
                      <a:pt x="1254" y="100"/>
                    </a:cubicBezTo>
                    <a:cubicBezTo>
                      <a:pt x="1254" y="96"/>
                      <a:pt x="1251" y="94"/>
                      <a:pt x="1248" y="94"/>
                    </a:cubicBezTo>
                    <a:close/>
                    <a:moveTo>
                      <a:pt x="1248" y="107"/>
                    </a:moveTo>
                    <a:cubicBezTo>
                      <a:pt x="1245" y="107"/>
                      <a:pt x="1242" y="110"/>
                      <a:pt x="1242" y="113"/>
                    </a:cubicBezTo>
                    <a:cubicBezTo>
                      <a:pt x="1242" y="116"/>
                      <a:pt x="1245" y="119"/>
                      <a:pt x="1248" y="119"/>
                    </a:cubicBezTo>
                    <a:cubicBezTo>
                      <a:pt x="1251" y="119"/>
                      <a:pt x="1254" y="116"/>
                      <a:pt x="1254" y="113"/>
                    </a:cubicBezTo>
                    <a:cubicBezTo>
                      <a:pt x="1254" y="110"/>
                      <a:pt x="1251" y="107"/>
                      <a:pt x="1248" y="107"/>
                    </a:cubicBezTo>
                    <a:close/>
                    <a:moveTo>
                      <a:pt x="1248" y="120"/>
                    </a:moveTo>
                    <a:cubicBezTo>
                      <a:pt x="1245" y="120"/>
                      <a:pt x="1242" y="123"/>
                      <a:pt x="1242" y="126"/>
                    </a:cubicBezTo>
                    <a:cubicBezTo>
                      <a:pt x="1242" y="130"/>
                      <a:pt x="1245" y="132"/>
                      <a:pt x="1248" y="132"/>
                    </a:cubicBezTo>
                    <a:cubicBezTo>
                      <a:pt x="1251" y="132"/>
                      <a:pt x="1254" y="130"/>
                      <a:pt x="1254" y="126"/>
                    </a:cubicBezTo>
                    <a:cubicBezTo>
                      <a:pt x="1254" y="123"/>
                      <a:pt x="1251" y="120"/>
                      <a:pt x="1248" y="120"/>
                    </a:cubicBezTo>
                    <a:close/>
                    <a:moveTo>
                      <a:pt x="1248" y="134"/>
                    </a:moveTo>
                    <a:cubicBezTo>
                      <a:pt x="1245" y="134"/>
                      <a:pt x="1242" y="136"/>
                      <a:pt x="1242" y="140"/>
                    </a:cubicBezTo>
                    <a:cubicBezTo>
                      <a:pt x="1242" y="143"/>
                      <a:pt x="1245" y="146"/>
                      <a:pt x="1248" y="146"/>
                    </a:cubicBezTo>
                    <a:cubicBezTo>
                      <a:pt x="1251" y="146"/>
                      <a:pt x="1254" y="143"/>
                      <a:pt x="1254" y="140"/>
                    </a:cubicBezTo>
                    <a:cubicBezTo>
                      <a:pt x="1254" y="136"/>
                      <a:pt x="1251" y="134"/>
                      <a:pt x="1248" y="134"/>
                    </a:cubicBezTo>
                    <a:close/>
                    <a:moveTo>
                      <a:pt x="1261" y="94"/>
                    </a:moveTo>
                    <a:cubicBezTo>
                      <a:pt x="1258" y="94"/>
                      <a:pt x="1255" y="96"/>
                      <a:pt x="1255" y="100"/>
                    </a:cubicBezTo>
                    <a:cubicBezTo>
                      <a:pt x="1255" y="103"/>
                      <a:pt x="1258" y="106"/>
                      <a:pt x="1261" y="106"/>
                    </a:cubicBezTo>
                    <a:cubicBezTo>
                      <a:pt x="1265" y="106"/>
                      <a:pt x="1267" y="103"/>
                      <a:pt x="1267" y="100"/>
                    </a:cubicBezTo>
                    <a:cubicBezTo>
                      <a:pt x="1267" y="96"/>
                      <a:pt x="1265" y="94"/>
                      <a:pt x="1261" y="94"/>
                    </a:cubicBezTo>
                    <a:close/>
                    <a:moveTo>
                      <a:pt x="1261" y="107"/>
                    </a:moveTo>
                    <a:cubicBezTo>
                      <a:pt x="1258" y="107"/>
                      <a:pt x="1255" y="110"/>
                      <a:pt x="1255" y="113"/>
                    </a:cubicBezTo>
                    <a:cubicBezTo>
                      <a:pt x="1255" y="116"/>
                      <a:pt x="1258" y="119"/>
                      <a:pt x="1261" y="119"/>
                    </a:cubicBezTo>
                    <a:cubicBezTo>
                      <a:pt x="1265" y="119"/>
                      <a:pt x="1267" y="116"/>
                      <a:pt x="1267" y="113"/>
                    </a:cubicBezTo>
                    <a:cubicBezTo>
                      <a:pt x="1267" y="110"/>
                      <a:pt x="1265" y="107"/>
                      <a:pt x="1261" y="107"/>
                    </a:cubicBezTo>
                    <a:close/>
                    <a:moveTo>
                      <a:pt x="1261" y="120"/>
                    </a:moveTo>
                    <a:cubicBezTo>
                      <a:pt x="1258" y="120"/>
                      <a:pt x="1255" y="123"/>
                      <a:pt x="1255" y="126"/>
                    </a:cubicBezTo>
                    <a:cubicBezTo>
                      <a:pt x="1255" y="130"/>
                      <a:pt x="1258" y="132"/>
                      <a:pt x="1261" y="132"/>
                    </a:cubicBezTo>
                    <a:cubicBezTo>
                      <a:pt x="1265" y="132"/>
                      <a:pt x="1267" y="130"/>
                      <a:pt x="1267" y="126"/>
                    </a:cubicBezTo>
                    <a:cubicBezTo>
                      <a:pt x="1267" y="123"/>
                      <a:pt x="1265" y="120"/>
                      <a:pt x="1261" y="120"/>
                    </a:cubicBezTo>
                    <a:close/>
                    <a:moveTo>
                      <a:pt x="1261" y="134"/>
                    </a:moveTo>
                    <a:cubicBezTo>
                      <a:pt x="1258" y="134"/>
                      <a:pt x="1255" y="136"/>
                      <a:pt x="1255" y="140"/>
                    </a:cubicBezTo>
                    <a:cubicBezTo>
                      <a:pt x="1255" y="143"/>
                      <a:pt x="1258" y="146"/>
                      <a:pt x="1261" y="146"/>
                    </a:cubicBezTo>
                    <a:cubicBezTo>
                      <a:pt x="1265" y="146"/>
                      <a:pt x="1267" y="143"/>
                      <a:pt x="1267" y="140"/>
                    </a:cubicBezTo>
                    <a:cubicBezTo>
                      <a:pt x="1267" y="136"/>
                      <a:pt x="1265" y="134"/>
                      <a:pt x="1261" y="134"/>
                    </a:cubicBezTo>
                    <a:close/>
                    <a:moveTo>
                      <a:pt x="1248" y="147"/>
                    </a:moveTo>
                    <a:cubicBezTo>
                      <a:pt x="1245" y="147"/>
                      <a:pt x="1242" y="150"/>
                      <a:pt x="1242" y="153"/>
                    </a:cubicBezTo>
                    <a:cubicBezTo>
                      <a:pt x="1242" y="156"/>
                      <a:pt x="1245" y="159"/>
                      <a:pt x="1248" y="159"/>
                    </a:cubicBezTo>
                    <a:cubicBezTo>
                      <a:pt x="1251" y="159"/>
                      <a:pt x="1254" y="156"/>
                      <a:pt x="1254" y="153"/>
                    </a:cubicBezTo>
                    <a:cubicBezTo>
                      <a:pt x="1254" y="150"/>
                      <a:pt x="1251" y="147"/>
                      <a:pt x="1248" y="147"/>
                    </a:cubicBezTo>
                    <a:close/>
                    <a:moveTo>
                      <a:pt x="1248" y="160"/>
                    </a:moveTo>
                    <a:cubicBezTo>
                      <a:pt x="1245" y="160"/>
                      <a:pt x="1242" y="163"/>
                      <a:pt x="1242" y="166"/>
                    </a:cubicBezTo>
                    <a:cubicBezTo>
                      <a:pt x="1242" y="170"/>
                      <a:pt x="1245" y="172"/>
                      <a:pt x="1248" y="172"/>
                    </a:cubicBezTo>
                    <a:cubicBezTo>
                      <a:pt x="1251" y="172"/>
                      <a:pt x="1254" y="170"/>
                      <a:pt x="1254" y="166"/>
                    </a:cubicBezTo>
                    <a:cubicBezTo>
                      <a:pt x="1254" y="163"/>
                      <a:pt x="1251" y="160"/>
                      <a:pt x="1248" y="160"/>
                    </a:cubicBezTo>
                    <a:close/>
                    <a:moveTo>
                      <a:pt x="1248" y="174"/>
                    </a:moveTo>
                    <a:cubicBezTo>
                      <a:pt x="1245" y="174"/>
                      <a:pt x="1242" y="176"/>
                      <a:pt x="1242" y="180"/>
                    </a:cubicBezTo>
                    <a:cubicBezTo>
                      <a:pt x="1242" y="183"/>
                      <a:pt x="1245" y="186"/>
                      <a:pt x="1248" y="186"/>
                    </a:cubicBezTo>
                    <a:cubicBezTo>
                      <a:pt x="1251" y="186"/>
                      <a:pt x="1254" y="183"/>
                      <a:pt x="1254" y="180"/>
                    </a:cubicBezTo>
                    <a:cubicBezTo>
                      <a:pt x="1254" y="176"/>
                      <a:pt x="1251" y="174"/>
                      <a:pt x="1248" y="174"/>
                    </a:cubicBezTo>
                    <a:close/>
                    <a:moveTo>
                      <a:pt x="1248" y="187"/>
                    </a:moveTo>
                    <a:cubicBezTo>
                      <a:pt x="1245" y="187"/>
                      <a:pt x="1242" y="190"/>
                      <a:pt x="1242" y="193"/>
                    </a:cubicBezTo>
                    <a:cubicBezTo>
                      <a:pt x="1242" y="196"/>
                      <a:pt x="1245" y="199"/>
                      <a:pt x="1248" y="199"/>
                    </a:cubicBezTo>
                    <a:cubicBezTo>
                      <a:pt x="1251" y="199"/>
                      <a:pt x="1254" y="196"/>
                      <a:pt x="1254" y="193"/>
                    </a:cubicBezTo>
                    <a:cubicBezTo>
                      <a:pt x="1254" y="190"/>
                      <a:pt x="1251" y="187"/>
                      <a:pt x="1248" y="187"/>
                    </a:cubicBezTo>
                    <a:close/>
                    <a:moveTo>
                      <a:pt x="1261" y="147"/>
                    </a:moveTo>
                    <a:cubicBezTo>
                      <a:pt x="1258" y="147"/>
                      <a:pt x="1255" y="150"/>
                      <a:pt x="1255" y="153"/>
                    </a:cubicBezTo>
                    <a:cubicBezTo>
                      <a:pt x="1255" y="156"/>
                      <a:pt x="1258" y="159"/>
                      <a:pt x="1261" y="159"/>
                    </a:cubicBezTo>
                    <a:cubicBezTo>
                      <a:pt x="1265" y="159"/>
                      <a:pt x="1267" y="156"/>
                      <a:pt x="1267" y="153"/>
                    </a:cubicBezTo>
                    <a:cubicBezTo>
                      <a:pt x="1267" y="150"/>
                      <a:pt x="1265" y="147"/>
                      <a:pt x="1261" y="147"/>
                    </a:cubicBezTo>
                    <a:close/>
                    <a:moveTo>
                      <a:pt x="1261" y="160"/>
                    </a:moveTo>
                    <a:cubicBezTo>
                      <a:pt x="1258" y="160"/>
                      <a:pt x="1255" y="163"/>
                      <a:pt x="1255" y="166"/>
                    </a:cubicBezTo>
                    <a:cubicBezTo>
                      <a:pt x="1255" y="170"/>
                      <a:pt x="1258" y="172"/>
                      <a:pt x="1261" y="172"/>
                    </a:cubicBezTo>
                    <a:cubicBezTo>
                      <a:pt x="1265" y="172"/>
                      <a:pt x="1267" y="170"/>
                      <a:pt x="1267" y="166"/>
                    </a:cubicBezTo>
                    <a:cubicBezTo>
                      <a:pt x="1267" y="163"/>
                      <a:pt x="1265" y="160"/>
                      <a:pt x="1261" y="160"/>
                    </a:cubicBezTo>
                    <a:close/>
                    <a:moveTo>
                      <a:pt x="1261" y="174"/>
                    </a:moveTo>
                    <a:cubicBezTo>
                      <a:pt x="1258" y="174"/>
                      <a:pt x="1255" y="176"/>
                      <a:pt x="1255" y="180"/>
                    </a:cubicBezTo>
                    <a:cubicBezTo>
                      <a:pt x="1255" y="183"/>
                      <a:pt x="1258" y="186"/>
                      <a:pt x="1261" y="186"/>
                    </a:cubicBezTo>
                    <a:cubicBezTo>
                      <a:pt x="1265" y="186"/>
                      <a:pt x="1267" y="183"/>
                      <a:pt x="1267" y="180"/>
                    </a:cubicBezTo>
                    <a:cubicBezTo>
                      <a:pt x="1267" y="176"/>
                      <a:pt x="1265" y="174"/>
                      <a:pt x="1261" y="174"/>
                    </a:cubicBezTo>
                    <a:close/>
                    <a:moveTo>
                      <a:pt x="1261" y="187"/>
                    </a:moveTo>
                    <a:cubicBezTo>
                      <a:pt x="1258" y="187"/>
                      <a:pt x="1255" y="190"/>
                      <a:pt x="1255" y="193"/>
                    </a:cubicBezTo>
                    <a:cubicBezTo>
                      <a:pt x="1255" y="196"/>
                      <a:pt x="1258" y="199"/>
                      <a:pt x="1261" y="199"/>
                    </a:cubicBezTo>
                    <a:cubicBezTo>
                      <a:pt x="1265" y="199"/>
                      <a:pt x="1267" y="196"/>
                      <a:pt x="1267" y="193"/>
                    </a:cubicBezTo>
                    <a:cubicBezTo>
                      <a:pt x="1267" y="190"/>
                      <a:pt x="1265" y="187"/>
                      <a:pt x="1261" y="187"/>
                    </a:cubicBezTo>
                    <a:close/>
                    <a:moveTo>
                      <a:pt x="1248" y="200"/>
                    </a:moveTo>
                    <a:cubicBezTo>
                      <a:pt x="1245" y="200"/>
                      <a:pt x="1242" y="203"/>
                      <a:pt x="1242" y="206"/>
                    </a:cubicBezTo>
                    <a:cubicBezTo>
                      <a:pt x="1242" y="210"/>
                      <a:pt x="1245" y="212"/>
                      <a:pt x="1248" y="212"/>
                    </a:cubicBezTo>
                    <a:cubicBezTo>
                      <a:pt x="1251" y="212"/>
                      <a:pt x="1254" y="210"/>
                      <a:pt x="1254" y="206"/>
                    </a:cubicBezTo>
                    <a:cubicBezTo>
                      <a:pt x="1254" y="203"/>
                      <a:pt x="1251" y="200"/>
                      <a:pt x="1248" y="200"/>
                    </a:cubicBezTo>
                    <a:close/>
                    <a:moveTo>
                      <a:pt x="1248" y="214"/>
                    </a:moveTo>
                    <a:cubicBezTo>
                      <a:pt x="1245" y="214"/>
                      <a:pt x="1242" y="217"/>
                      <a:pt x="1242" y="220"/>
                    </a:cubicBezTo>
                    <a:cubicBezTo>
                      <a:pt x="1242" y="223"/>
                      <a:pt x="1245" y="226"/>
                      <a:pt x="1248" y="226"/>
                    </a:cubicBezTo>
                    <a:cubicBezTo>
                      <a:pt x="1251" y="226"/>
                      <a:pt x="1254" y="223"/>
                      <a:pt x="1254" y="220"/>
                    </a:cubicBezTo>
                    <a:cubicBezTo>
                      <a:pt x="1254" y="217"/>
                      <a:pt x="1251" y="214"/>
                      <a:pt x="1248" y="214"/>
                    </a:cubicBezTo>
                    <a:close/>
                    <a:moveTo>
                      <a:pt x="1248" y="227"/>
                    </a:moveTo>
                    <a:cubicBezTo>
                      <a:pt x="1245" y="227"/>
                      <a:pt x="1242" y="230"/>
                      <a:pt x="1242" y="233"/>
                    </a:cubicBezTo>
                    <a:cubicBezTo>
                      <a:pt x="1242" y="237"/>
                      <a:pt x="1245" y="239"/>
                      <a:pt x="1248" y="239"/>
                    </a:cubicBezTo>
                    <a:cubicBezTo>
                      <a:pt x="1251" y="239"/>
                      <a:pt x="1254" y="237"/>
                      <a:pt x="1254" y="233"/>
                    </a:cubicBezTo>
                    <a:cubicBezTo>
                      <a:pt x="1254" y="230"/>
                      <a:pt x="1251" y="227"/>
                      <a:pt x="1248" y="227"/>
                    </a:cubicBezTo>
                    <a:close/>
                    <a:moveTo>
                      <a:pt x="1248" y="241"/>
                    </a:moveTo>
                    <a:cubicBezTo>
                      <a:pt x="1245" y="241"/>
                      <a:pt x="1242" y="243"/>
                      <a:pt x="1242" y="247"/>
                    </a:cubicBezTo>
                    <a:cubicBezTo>
                      <a:pt x="1242" y="250"/>
                      <a:pt x="1245" y="253"/>
                      <a:pt x="1248" y="253"/>
                    </a:cubicBezTo>
                    <a:cubicBezTo>
                      <a:pt x="1251" y="253"/>
                      <a:pt x="1254" y="250"/>
                      <a:pt x="1254" y="247"/>
                    </a:cubicBezTo>
                    <a:cubicBezTo>
                      <a:pt x="1254" y="243"/>
                      <a:pt x="1251" y="241"/>
                      <a:pt x="1248" y="241"/>
                    </a:cubicBezTo>
                    <a:close/>
                    <a:moveTo>
                      <a:pt x="1261" y="200"/>
                    </a:moveTo>
                    <a:cubicBezTo>
                      <a:pt x="1258" y="200"/>
                      <a:pt x="1255" y="203"/>
                      <a:pt x="1255" y="206"/>
                    </a:cubicBezTo>
                    <a:cubicBezTo>
                      <a:pt x="1255" y="210"/>
                      <a:pt x="1258" y="212"/>
                      <a:pt x="1261" y="212"/>
                    </a:cubicBezTo>
                    <a:cubicBezTo>
                      <a:pt x="1265" y="212"/>
                      <a:pt x="1267" y="210"/>
                      <a:pt x="1267" y="206"/>
                    </a:cubicBezTo>
                    <a:cubicBezTo>
                      <a:pt x="1267" y="203"/>
                      <a:pt x="1265" y="200"/>
                      <a:pt x="1261" y="200"/>
                    </a:cubicBezTo>
                    <a:close/>
                    <a:moveTo>
                      <a:pt x="1261" y="214"/>
                    </a:moveTo>
                    <a:cubicBezTo>
                      <a:pt x="1258" y="214"/>
                      <a:pt x="1255" y="217"/>
                      <a:pt x="1255" y="220"/>
                    </a:cubicBezTo>
                    <a:cubicBezTo>
                      <a:pt x="1255" y="223"/>
                      <a:pt x="1258" y="226"/>
                      <a:pt x="1261" y="226"/>
                    </a:cubicBezTo>
                    <a:cubicBezTo>
                      <a:pt x="1265" y="226"/>
                      <a:pt x="1267" y="223"/>
                      <a:pt x="1267" y="220"/>
                    </a:cubicBezTo>
                    <a:cubicBezTo>
                      <a:pt x="1267" y="217"/>
                      <a:pt x="1265" y="214"/>
                      <a:pt x="1261" y="214"/>
                    </a:cubicBezTo>
                    <a:close/>
                    <a:moveTo>
                      <a:pt x="1261" y="227"/>
                    </a:moveTo>
                    <a:cubicBezTo>
                      <a:pt x="1258" y="227"/>
                      <a:pt x="1255" y="230"/>
                      <a:pt x="1255" y="233"/>
                    </a:cubicBezTo>
                    <a:cubicBezTo>
                      <a:pt x="1255" y="237"/>
                      <a:pt x="1258" y="239"/>
                      <a:pt x="1261" y="239"/>
                    </a:cubicBezTo>
                    <a:cubicBezTo>
                      <a:pt x="1265" y="239"/>
                      <a:pt x="1267" y="237"/>
                      <a:pt x="1267" y="233"/>
                    </a:cubicBezTo>
                    <a:cubicBezTo>
                      <a:pt x="1267" y="230"/>
                      <a:pt x="1265" y="227"/>
                      <a:pt x="1261" y="227"/>
                    </a:cubicBezTo>
                    <a:close/>
                    <a:moveTo>
                      <a:pt x="1261" y="241"/>
                    </a:moveTo>
                    <a:cubicBezTo>
                      <a:pt x="1258" y="241"/>
                      <a:pt x="1255" y="243"/>
                      <a:pt x="1255" y="247"/>
                    </a:cubicBezTo>
                    <a:cubicBezTo>
                      <a:pt x="1255" y="250"/>
                      <a:pt x="1258" y="253"/>
                      <a:pt x="1261" y="253"/>
                    </a:cubicBezTo>
                    <a:cubicBezTo>
                      <a:pt x="1265" y="253"/>
                      <a:pt x="1267" y="250"/>
                      <a:pt x="1267" y="247"/>
                    </a:cubicBezTo>
                    <a:cubicBezTo>
                      <a:pt x="1267" y="243"/>
                      <a:pt x="1265" y="241"/>
                      <a:pt x="1261" y="241"/>
                    </a:cubicBezTo>
                    <a:close/>
                    <a:moveTo>
                      <a:pt x="1248" y="254"/>
                    </a:moveTo>
                    <a:cubicBezTo>
                      <a:pt x="1245" y="254"/>
                      <a:pt x="1242" y="257"/>
                      <a:pt x="1242" y="260"/>
                    </a:cubicBezTo>
                    <a:cubicBezTo>
                      <a:pt x="1242" y="263"/>
                      <a:pt x="1245" y="266"/>
                      <a:pt x="1248" y="266"/>
                    </a:cubicBezTo>
                    <a:cubicBezTo>
                      <a:pt x="1251" y="266"/>
                      <a:pt x="1254" y="263"/>
                      <a:pt x="1254" y="260"/>
                    </a:cubicBezTo>
                    <a:cubicBezTo>
                      <a:pt x="1254" y="257"/>
                      <a:pt x="1251" y="254"/>
                      <a:pt x="1248" y="254"/>
                    </a:cubicBezTo>
                    <a:close/>
                    <a:moveTo>
                      <a:pt x="1248" y="267"/>
                    </a:moveTo>
                    <a:cubicBezTo>
                      <a:pt x="1245" y="267"/>
                      <a:pt x="1242" y="270"/>
                      <a:pt x="1242" y="273"/>
                    </a:cubicBezTo>
                    <a:cubicBezTo>
                      <a:pt x="1242" y="277"/>
                      <a:pt x="1245" y="279"/>
                      <a:pt x="1248" y="279"/>
                    </a:cubicBezTo>
                    <a:cubicBezTo>
                      <a:pt x="1251" y="279"/>
                      <a:pt x="1254" y="277"/>
                      <a:pt x="1254" y="273"/>
                    </a:cubicBezTo>
                    <a:cubicBezTo>
                      <a:pt x="1254" y="270"/>
                      <a:pt x="1251" y="267"/>
                      <a:pt x="1248" y="267"/>
                    </a:cubicBezTo>
                    <a:close/>
                    <a:moveTo>
                      <a:pt x="1248" y="281"/>
                    </a:moveTo>
                    <a:cubicBezTo>
                      <a:pt x="1245" y="281"/>
                      <a:pt x="1242" y="283"/>
                      <a:pt x="1242" y="287"/>
                    </a:cubicBezTo>
                    <a:cubicBezTo>
                      <a:pt x="1242" y="290"/>
                      <a:pt x="1245" y="293"/>
                      <a:pt x="1248" y="293"/>
                    </a:cubicBezTo>
                    <a:cubicBezTo>
                      <a:pt x="1251" y="293"/>
                      <a:pt x="1254" y="290"/>
                      <a:pt x="1254" y="287"/>
                    </a:cubicBezTo>
                    <a:cubicBezTo>
                      <a:pt x="1254" y="283"/>
                      <a:pt x="1251" y="281"/>
                      <a:pt x="1248" y="281"/>
                    </a:cubicBezTo>
                    <a:close/>
                    <a:moveTo>
                      <a:pt x="1248" y="294"/>
                    </a:moveTo>
                    <a:cubicBezTo>
                      <a:pt x="1245" y="294"/>
                      <a:pt x="1242" y="297"/>
                      <a:pt x="1242" y="300"/>
                    </a:cubicBezTo>
                    <a:cubicBezTo>
                      <a:pt x="1242" y="303"/>
                      <a:pt x="1245" y="306"/>
                      <a:pt x="1248" y="306"/>
                    </a:cubicBezTo>
                    <a:cubicBezTo>
                      <a:pt x="1251" y="306"/>
                      <a:pt x="1254" y="303"/>
                      <a:pt x="1254" y="300"/>
                    </a:cubicBezTo>
                    <a:cubicBezTo>
                      <a:pt x="1254" y="297"/>
                      <a:pt x="1251" y="294"/>
                      <a:pt x="1248" y="294"/>
                    </a:cubicBezTo>
                    <a:close/>
                    <a:moveTo>
                      <a:pt x="1261" y="254"/>
                    </a:moveTo>
                    <a:cubicBezTo>
                      <a:pt x="1258" y="254"/>
                      <a:pt x="1255" y="257"/>
                      <a:pt x="1255" y="260"/>
                    </a:cubicBezTo>
                    <a:cubicBezTo>
                      <a:pt x="1255" y="263"/>
                      <a:pt x="1258" y="266"/>
                      <a:pt x="1261" y="266"/>
                    </a:cubicBezTo>
                    <a:cubicBezTo>
                      <a:pt x="1265" y="266"/>
                      <a:pt x="1267" y="263"/>
                      <a:pt x="1267" y="260"/>
                    </a:cubicBezTo>
                    <a:cubicBezTo>
                      <a:pt x="1267" y="257"/>
                      <a:pt x="1265" y="254"/>
                      <a:pt x="1261" y="254"/>
                    </a:cubicBezTo>
                    <a:close/>
                    <a:moveTo>
                      <a:pt x="1261" y="267"/>
                    </a:moveTo>
                    <a:cubicBezTo>
                      <a:pt x="1258" y="267"/>
                      <a:pt x="1255" y="270"/>
                      <a:pt x="1255" y="273"/>
                    </a:cubicBezTo>
                    <a:cubicBezTo>
                      <a:pt x="1255" y="277"/>
                      <a:pt x="1258" y="279"/>
                      <a:pt x="1261" y="279"/>
                    </a:cubicBezTo>
                    <a:cubicBezTo>
                      <a:pt x="1265" y="279"/>
                      <a:pt x="1267" y="277"/>
                      <a:pt x="1267" y="273"/>
                    </a:cubicBezTo>
                    <a:cubicBezTo>
                      <a:pt x="1267" y="270"/>
                      <a:pt x="1265" y="267"/>
                      <a:pt x="1261" y="267"/>
                    </a:cubicBezTo>
                    <a:close/>
                    <a:moveTo>
                      <a:pt x="1261" y="281"/>
                    </a:moveTo>
                    <a:cubicBezTo>
                      <a:pt x="1258" y="281"/>
                      <a:pt x="1255" y="283"/>
                      <a:pt x="1255" y="287"/>
                    </a:cubicBezTo>
                    <a:cubicBezTo>
                      <a:pt x="1255" y="290"/>
                      <a:pt x="1258" y="293"/>
                      <a:pt x="1261" y="293"/>
                    </a:cubicBezTo>
                    <a:cubicBezTo>
                      <a:pt x="1265" y="293"/>
                      <a:pt x="1267" y="290"/>
                      <a:pt x="1267" y="287"/>
                    </a:cubicBezTo>
                    <a:cubicBezTo>
                      <a:pt x="1267" y="283"/>
                      <a:pt x="1265" y="281"/>
                      <a:pt x="1261" y="281"/>
                    </a:cubicBezTo>
                    <a:close/>
                    <a:moveTo>
                      <a:pt x="1261" y="294"/>
                    </a:moveTo>
                    <a:cubicBezTo>
                      <a:pt x="1258" y="294"/>
                      <a:pt x="1255" y="297"/>
                      <a:pt x="1255" y="300"/>
                    </a:cubicBezTo>
                    <a:cubicBezTo>
                      <a:pt x="1255" y="303"/>
                      <a:pt x="1258" y="306"/>
                      <a:pt x="1261" y="306"/>
                    </a:cubicBezTo>
                    <a:cubicBezTo>
                      <a:pt x="1265" y="306"/>
                      <a:pt x="1267" y="303"/>
                      <a:pt x="1267" y="300"/>
                    </a:cubicBezTo>
                    <a:cubicBezTo>
                      <a:pt x="1267" y="297"/>
                      <a:pt x="1265" y="294"/>
                      <a:pt x="1261" y="294"/>
                    </a:cubicBezTo>
                    <a:close/>
                    <a:moveTo>
                      <a:pt x="1261" y="307"/>
                    </a:moveTo>
                    <a:cubicBezTo>
                      <a:pt x="1258" y="307"/>
                      <a:pt x="1255" y="310"/>
                      <a:pt x="1255" y="313"/>
                    </a:cubicBezTo>
                    <a:cubicBezTo>
                      <a:pt x="1255" y="317"/>
                      <a:pt x="1258" y="319"/>
                      <a:pt x="1261" y="319"/>
                    </a:cubicBezTo>
                    <a:cubicBezTo>
                      <a:pt x="1265" y="319"/>
                      <a:pt x="1267" y="317"/>
                      <a:pt x="1267" y="313"/>
                    </a:cubicBezTo>
                    <a:cubicBezTo>
                      <a:pt x="1267" y="310"/>
                      <a:pt x="1265" y="307"/>
                      <a:pt x="1261" y="307"/>
                    </a:cubicBezTo>
                    <a:close/>
                    <a:moveTo>
                      <a:pt x="1261" y="374"/>
                    </a:moveTo>
                    <a:cubicBezTo>
                      <a:pt x="1258" y="374"/>
                      <a:pt x="1255" y="377"/>
                      <a:pt x="1255" y="380"/>
                    </a:cubicBezTo>
                    <a:cubicBezTo>
                      <a:pt x="1255" y="383"/>
                      <a:pt x="1258" y="386"/>
                      <a:pt x="1261" y="386"/>
                    </a:cubicBezTo>
                    <a:cubicBezTo>
                      <a:pt x="1265" y="386"/>
                      <a:pt x="1267" y="383"/>
                      <a:pt x="1267" y="380"/>
                    </a:cubicBezTo>
                    <a:cubicBezTo>
                      <a:pt x="1267" y="377"/>
                      <a:pt x="1265" y="374"/>
                      <a:pt x="1261" y="374"/>
                    </a:cubicBezTo>
                    <a:close/>
                    <a:moveTo>
                      <a:pt x="1275" y="13"/>
                    </a:moveTo>
                    <a:cubicBezTo>
                      <a:pt x="1271" y="13"/>
                      <a:pt x="1269" y="16"/>
                      <a:pt x="1269" y="19"/>
                    </a:cubicBezTo>
                    <a:cubicBezTo>
                      <a:pt x="1269" y="23"/>
                      <a:pt x="1271" y="25"/>
                      <a:pt x="1275" y="25"/>
                    </a:cubicBezTo>
                    <a:cubicBezTo>
                      <a:pt x="1278" y="25"/>
                      <a:pt x="1281" y="23"/>
                      <a:pt x="1281" y="19"/>
                    </a:cubicBezTo>
                    <a:cubicBezTo>
                      <a:pt x="1281" y="16"/>
                      <a:pt x="1278" y="13"/>
                      <a:pt x="1275" y="13"/>
                    </a:cubicBezTo>
                    <a:close/>
                    <a:moveTo>
                      <a:pt x="1288" y="13"/>
                    </a:moveTo>
                    <a:cubicBezTo>
                      <a:pt x="1285" y="13"/>
                      <a:pt x="1282" y="16"/>
                      <a:pt x="1282" y="19"/>
                    </a:cubicBezTo>
                    <a:cubicBezTo>
                      <a:pt x="1282" y="23"/>
                      <a:pt x="1285" y="25"/>
                      <a:pt x="1288" y="25"/>
                    </a:cubicBezTo>
                    <a:cubicBezTo>
                      <a:pt x="1291" y="25"/>
                      <a:pt x="1294" y="23"/>
                      <a:pt x="1294" y="19"/>
                    </a:cubicBezTo>
                    <a:cubicBezTo>
                      <a:pt x="1294" y="16"/>
                      <a:pt x="1291" y="13"/>
                      <a:pt x="1288" y="13"/>
                    </a:cubicBezTo>
                    <a:close/>
                    <a:moveTo>
                      <a:pt x="1275" y="40"/>
                    </a:moveTo>
                    <a:cubicBezTo>
                      <a:pt x="1271" y="40"/>
                      <a:pt x="1269" y="43"/>
                      <a:pt x="1269" y="46"/>
                    </a:cubicBezTo>
                    <a:cubicBezTo>
                      <a:pt x="1269" y="50"/>
                      <a:pt x="1271" y="52"/>
                      <a:pt x="1275" y="52"/>
                    </a:cubicBezTo>
                    <a:cubicBezTo>
                      <a:pt x="1278" y="52"/>
                      <a:pt x="1281" y="50"/>
                      <a:pt x="1281" y="46"/>
                    </a:cubicBezTo>
                    <a:cubicBezTo>
                      <a:pt x="1281" y="43"/>
                      <a:pt x="1278" y="40"/>
                      <a:pt x="1275" y="40"/>
                    </a:cubicBezTo>
                    <a:close/>
                    <a:moveTo>
                      <a:pt x="1275" y="54"/>
                    </a:moveTo>
                    <a:cubicBezTo>
                      <a:pt x="1271" y="54"/>
                      <a:pt x="1269" y="56"/>
                      <a:pt x="1269" y="60"/>
                    </a:cubicBezTo>
                    <a:cubicBezTo>
                      <a:pt x="1269" y="63"/>
                      <a:pt x="1271" y="66"/>
                      <a:pt x="1275" y="66"/>
                    </a:cubicBezTo>
                    <a:cubicBezTo>
                      <a:pt x="1278" y="66"/>
                      <a:pt x="1281" y="63"/>
                      <a:pt x="1281" y="60"/>
                    </a:cubicBezTo>
                    <a:cubicBezTo>
                      <a:pt x="1281" y="56"/>
                      <a:pt x="1278" y="54"/>
                      <a:pt x="1275" y="54"/>
                    </a:cubicBezTo>
                    <a:close/>
                    <a:moveTo>
                      <a:pt x="1275" y="67"/>
                    </a:moveTo>
                    <a:cubicBezTo>
                      <a:pt x="1271" y="67"/>
                      <a:pt x="1269" y="70"/>
                      <a:pt x="1269" y="73"/>
                    </a:cubicBezTo>
                    <a:cubicBezTo>
                      <a:pt x="1269" y="76"/>
                      <a:pt x="1271" y="79"/>
                      <a:pt x="1275" y="79"/>
                    </a:cubicBezTo>
                    <a:cubicBezTo>
                      <a:pt x="1278" y="79"/>
                      <a:pt x="1281" y="76"/>
                      <a:pt x="1281" y="73"/>
                    </a:cubicBezTo>
                    <a:cubicBezTo>
                      <a:pt x="1281" y="70"/>
                      <a:pt x="1278" y="67"/>
                      <a:pt x="1275" y="67"/>
                    </a:cubicBezTo>
                    <a:close/>
                    <a:moveTo>
                      <a:pt x="1275" y="80"/>
                    </a:moveTo>
                    <a:cubicBezTo>
                      <a:pt x="1271" y="80"/>
                      <a:pt x="1269" y="83"/>
                      <a:pt x="1269" y="86"/>
                    </a:cubicBezTo>
                    <a:cubicBezTo>
                      <a:pt x="1269" y="90"/>
                      <a:pt x="1271" y="92"/>
                      <a:pt x="1275" y="92"/>
                    </a:cubicBezTo>
                    <a:cubicBezTo>
                      <a:pt x="1278" y="92"/>
                      <a:pt x="1281" y="90"/>
                      <a:pt x="1281" y="86"/>
                    </a:cubicBezTo>
                    <a:cubicBezTo>
                      <a:pt x="1281" y="83"/>
                      <a:pt x="1278" y="80"/>
                      <a:pt x="1275" y="80"/>
                    </a:cubicBezTo>
                    <a:close/>
                    <a:moveTo>
                      <a:pt x="1288" y="40"/>
                    </a:moveTo>
                    <a:cubicBezTo>
                      <a:pt x="1285" y="40"/>
                      <a:pt x="1282" y="43"/>
                      <a:pt x="1282" y="46"/>
                    </a:cubicBezTo>
                    <a:cubicBezTo>
                      <a:pt x="1282" y="50"/>
                      <a:pt x="1285" y="52"/>
                      <a:pt x="1288" y="52"/>
                    </a:cubicBezTo>
                    <a:cubicBezTo>
                      <a:pt x="1291" y="52"/>
                      <a:pt x="1294" y="50"/>
                      <a:pt x="1294" y="46"/>
                    </a:cubicBezTo>
                    <a:cubicBezTo>
                      <a:pt x="1294" y="43"/>
                      <a:pt x="1291" y="40"/>
                      <a:pt x="1288" y="40"/>
                    </a:cubicBezTo>
                    <a:close/>
                    <a:moveTo>
                      <a:pt x="1288" y="54"/>
                    </a:moveTo>
                    <a:cubicBezTo>
                      <a:pt x="1285" y="54"/>
                      <a:pt x="1282" y="56"/>
                      <a:pt x="1282" y="60"/>
                    </a:cubicBezTo>
                    <a:cubicBezTo>
                      <a:pt x="1282" y="63"/>
                      <a:pt x="1285" y="66"/>
                      <a:pt x="1288" y="66"/>
                    </a:cubicBezTo>
                    <a:cubicBezTo>
                      <a:pt x="1291" y="66"/>
                      <a:pt x="1294" y="63"/>
                      <a:pt x="1294" y="60"/>
                    </a:cubicBezTo>
                    <a:cubicBezTo>
                      <a:pt x="1294" y="56"/>
                      <a:pt x="1291" y="54"/>
                      <a:pt x="1288" y="54"/>
                    </a:cubicBezTo>
                    <a:close/>
                    <a:moveTo>
                      <a:pt x="1288" y="67"/>
                    </a:moveTo>
                    <a:cubicBezTo>
                      <a:pt x="1285" y="67"/>
                      <a:pt x="1282" y="70"/>
                      <a:pt x="1282" y="73"/>
                    </a:cubicBezTo>
                    <a:cubicBezTo>
                      <a:pt x="1282" y="76"/>
                      <a:pt x="1285" y="79"/>
                      <a:pt x="1288" y="79"/>
                    </a:cubicBezTo>
                    <a:cubicBezTo>
                      <a:pt x="1291" y="79"/>
                      <a:pt x="1294" y="76"/>
                      <a:pt x="1294" y="73"/>
                    </a:cubicBezTo>
                    <a:cubicBezTo>
                      <a:pt x="1294" y="70"/>
                      <a:pt x="1291" y="67"/>
                      <a:pt x="1288" y="67"/>
                    </a:cubicBezTo>
                    <a:close/>
                    <a:moveTo>
                      <a:pt x="1288" y="80"/>
                    </a:moveTo>
                    <a:cubicBezTo>
                      <a:pt x="1285" y="80"/>
                      <a:pt x="1282" y="83"/>
                      <a:pt x="1282" y="86"/>
                    </a:cubicBezTo>
                    <a:cubicBezTo>
                      <a:pt x="1282" y="90"/>
                      <a:pt x="1285" y="92"/>
                      <a:pt x="1288" y="92"/>
                    </a:cubicBezTo>
                    <a:cubicBezTo>
                      <a:pt x="1291" y="92"/>
                      <a:pt x="1294" y="90"/>
                      <a:pt x="1294" y="86"/>
                    </a:cubicBezTo>
                    <a:cubicBezTo>
                      <a:pt x="1294" y="83"/>
                      <a:pt x="1291" y="80"/>
                      <a:pt x="1288" y="80"/>
                    </a:cubicBezTo>
                    <a:close/>
                    <a:moveTo>
                      <a:pt x="1275" y="94"/>
                    </a:moveTo>
                    <a:cubicBezTo>
                      <a:pt x="1271" y="94"/>
                      <a:pt x="1269" y="96"/>
                      <a:pt x="1269" y="100"/>
                    </a:cubicBezTo>
                    <a:cubicBezTo>
                      <a:pt x="1269" y="103"/>
                      <a:pt x="1271" y="106"/>
                      <a:pt x="1275" y="106"/>
                    </a:cubicBezTo>
                    <a:cubicBezTo>
                      <a:pt x="1278" y="106"/>
                      <a:pt x="1281" y="103"/>
                      <a:pt x="1281" y="100"/>
                    </a:cubicBezTo>
                    <a:cubicBezTo>
                      <a:pt x="1281" y="96"/>
                      <a:pt x="1278" y="94"/>
                      <a:pt x="1275" y="94"/>
                    </a:cubicBezTo>
                    <a:close/>
                    <a:moveTo>
                      <a:pt x="1275" y="107"/>
                    </a:moveTo>
                    <a:cubicBezTo>
                      <a:pt x="1271" y="107"/>
                      <a:pt x="1269" y="110"/>
                      <a:pt x="1269" y="113"/>
                    </a:cubicBezTo>
                    <a:cubicBezTo>
                      <a:pt x="1269" y="116"/>
                      <a:pt x="1271" y="119"/>
                      <a:pt x="1275" y="119"/>
                    </a:cubicBezTo>
                    <a:cubicBezTo>
                      <a:pt x="1278" y="119"/>
                      <a:pt x="1281" y="116"/>
                      <a:pt x="1281" y="113"/>
                    </a:cubicBezTo>
                    <a:cubicBezTo>
                      <a:pt x="1281" y="110"/>
                      <a:pt x="1278" y="107"/>
                      <a:pt x="1275" y="107"/>
                    </a:cubicBezTo>
                    <a:close/>
                    <a:moveTo>
                      <a:pt x="1275" y="120"/>
                    </a:moveTo>
                    <a:cubicBezTo>
                      <a:pt x="1271" y="120"/>
                      <a:pt x="1269" y="123"/>
                      <a:pt x="1269" y="126"/>
                    </a:cubicBezTo>
                    <a:cubicBezTo>
                      <a:pt x="1269" y="130"/>
                      <a:pt x="1271" y="132"/>
                      <a:pt x="1275" y="132"/>
                    </a:cubicBezTo>
                    <a:cubicBezTo>
                      <a:pt x="1278" y="132"/>
                      <a:pt x="1281" y="130"/>
                      <a:pt x="1281" y="126"/>
                    </a:cubicBezTo>
                    <a:cubicBezTo>
                      <a:pt x="1281" y="123"/>
                      <a:pt x="1278" y="120"/>
                      <a:pt x="1275" y="120"/>
                    </a:cubicBezTo>
                    <a:close/>
                    <a:moveTo>
                      <a:pt x="1275" y="134"/>
                    </a:moveTo>
                    <a:cubicBezTo>
                      <a:pt x="1271" y="134"/>
                      <a:pt x="1269" y="136"/>
                      <a:pt x="1269" y="140"/>
                    </a:cubicBezTo>
                    <a:cubicBezTo>
                      <a:pt x="1269" y="143"/>
                      <a:pt x="1271" y="146"/>
                      <a:pt x="1275" y="146"/>
                    </a:cubicBezTo>
                    <a:cubicBezTo>
                      <a:pt x="1278" y="146"/>
                      <a:pt x="1281" y="143"/>
                      <a:pt x="1281" y="140"/>
                    </a:cubicBezTo>
                    <a:cubicBezTo>
                      <a:pt x="1281" y="136"/>
                      <a:pt x="1278" y="134"/>
                      <a:pt x="1275" y="134"/>
                    </a:cubicBezTo>
                    <a:close/>
                    <a:moveTo>
                      <a:pt x="1288" y="94"/>
                    </a:moveTo>
                    <a:cubicBezTo>
                      <a:pt x="1285" y="94"/>
                      <a:pt x="1282" y="96"/>
                      <a:pt x="1282" y="100"/>
                    </a:cubicBezTo>
                    <a:cubicBezTo>
                      <a:pt x="1282" y="103"/>
                      <a:pt x="1285" y="106"/>
                      <a:pt x="1288" y="106"/>
                    </a:cubicBezTo>
                    <a:cubicBezTo>
                      <a:pt x="1291" y="106"/>
                      <a:pt x="1294" y="103"/>
                      <a:pt x="1294" y="100"/>
                    </a:cubicBezTo>
                    <a:cubicBezTo>
                      <a:pt x="1294" y="96"/>
                      <a:pt x="1291" y="94"/>
                      <a:pt x="1288" y="94"/>
                    </a:cubicBezTo>
                    <a:close/>
                    <a:moveTo>
                      <a:pt x="1288" y="107"/>
                    </a:moveTo>
                    <a:cubicBezTo>
                      <a:pt x="1285" y="107"/>
                      <a:pt x="1282" y="110"/>
                      <a:pt x="1282" y="113"/>
                    </a:cubicBezTo>
                    <a:cubicBezTo>
                      <a:pt x="1282" y="116"/>
                      <a:pt x="1285" y="119"/>
                      <a:pt x="1288" y="119"/>
                    </a:cubicBezTo>
                    <a:cubicBezTo>
                      <a:pt x="1291" y="119"/>
                      <a:pt x="1294" y="116"/>
                      <a:pt x="1294" y="113"/>
                    </a:cubicBezTo>
                    <a:cubicBezTo>
                      <a:pt x="1294" y="110"/>
                      <a:pt x="1291" y="107"/>
                      <a:pt x="1288" y="107"/>
                    </a:cubicBezTo>
                    <a:close/>
                    <a:moveTo>
                      <a:pt x="1288" y="120"/>
                    </a:moveTo>
                    <a:cubicBezTo>
                      <a:pt x="1285" y="120"/>
                      <a:pt x="1282" y="123"/>
                      <a:pt x="1282" y="126"/>
                    </a:cubicBezTo>
                    <a:cubicBezTo>
                      <a:pt x="1282" y="130"/>
                      <a:pt x="1285" y="132"/>
                      <a:pt x="1288" y="132"/>
                    </a:cubicBezTo>
                    <a:cubicBezTo>
                      <a:pt x="1291" y="132"/>
                      <a:pt x="1294" y="130"/>
                      <a:pt x="1294" y="126"/>
                    </a:cubicBezTo>
                    <a:cubicBezTo>
                      <a:pt x="1294" y="123"/>
                      <a:pt x="1291" y="120"/>
                      <a:pt x="1288" y="120"/>
                    </a:cubicBezTo>
                    <a:close/>
                    <a:moveTo>
                      <a:pt x="1288" y="134"/>
                    </a:moveTo>
                    <a:cubicBezTo>
                      <a:pt x="1285" y="134"/>
                      <a:pt x="1282" y="136"/>
                      <a:pt x="1282" y="140"/>
                    </a:cubicBezTo>
                    <a:cubicBezTo>
                      <a:pt x="1282" y="143"/>
                      <a:pt x="1285" y="146"/>
                      <a:pt x="1288" y="146"/>
                    </a:cubicBezTo>
                    <a:cubicBezTo>
                      <a:pt x="1291" y="146"/>
                      <a:pt x="1294" y="143"/>
                      <a:pt x="1294" y="140"/>
                    </a:cubicBezTo>
                    <a:cubicBezTo>
                      <a:pt x="1294" y="136"/>
                      <a:pt x="1291" y="134"/>
                      <a:pt x="1288" y="134"/>
                    </a:cubicBezTo>
                    <a:close/>
                    <a:moveTo>
                      <a:pt x="1275" y="147"/>
                    </a:moveTo>
                    <a:cubicBezTo>
                      <a:pt x="1271" y="147"/>
                      <a:pt x="1269" y="150"/>
                      <a:pt x="1269" y="153"/>
                    </a:cubicBezTo>
                    <a:cubicBezTo>
                      <a:pt x="1269" y="156"/>
                      <a:pt x="1271" y="159"/>
                      <a:pt x="1275" y="159"/>
                    </a:cubicBezTo>
                    <a:cubicBezTo>
                      <a:pt x="1278" y="159"/>
                      <a:pt x="1281" y="156"/>
                      <a:pt x="1281" y="153"/>
                    </a:cubicBezTo>
                    <a:cubicBezTo>
                      <a:pt x="1281" y="150"/>
                      <a:pt x="1278" y="147"/>
                      <a:pt x="1275" y="147"/>
                    </a:cubicBezTo>
                    <a:close/>
                    <a:moveTo>
                      <a:pt x="1275" y="160"/>
                    </a:moveTo>
                    <a:cubicBezTo>
                      <a:pt x="1271" y="160"/>
                      <a:pt x="1269" y="163"/>
                      <a:pt x="1269" y="166"/>
                    </a:cubicBezTo>
                    <a:cubicBezTo>
                      <a:pt x="1269" y="170"/>
                      <a:pt x="1271" y="172"/>
                      <a:pt x="1275" y="172"/>
                    </a:cubicBezTo>
                    <a:cubicBezTo>
                      <a:pt x="1278" y="172"/>
                      <a:pt x="1281" y="170"/>
                      <a:pt x="1281" y="166"/>
                    </a:cubicBezTo>
                    <a:cubicBezTo>
                      <a:pt x="1281" y="163"/>
                      <a:pt x="1278" y="160"/>
                      <a:pt x="1275" y="160"/>
                    </a:cubicBezTo>
                    <a:close/>
                    <a:moveTo>
                      <a:pt x="1275" y="174"/>
                    </a:moveTo>
                    <a:cubicBezTo>
                      <a:pt x="1271" y="174"/>
                      <a:pt x="1269" y="176"/>
                      <a:pt x="1269" y="180"/>
                    </a:cubicBezTo>
                    <a:cubicBezTo>
                      <a:pt x="1269" y="183"/>
                      <a:pt x="1271" y="186"/>
                      <a:pt x="1275" y="186"/>
                    </a:cubicBezTo>
                    <a:cubicBezTo>
                      <a:pt x="1278" y="186"/>
                      <a:pt x="1281" y="183"/>
                      <a:pt x="1281" y="180"/>
                    </a:cubicBezTo>
                    <a:cubicBezTo>
                      <a:pt x="1281" y="176"/>
                      <a:pt x="1278" y="174"/>
                      <a:pt x="1275" y="174"/>
                    </a:cubicBezTo>
                    <a:close/>
                    <a:moveTo>
                      <a:pt x="1275" y="187"/>
                    </a:moveTo>
                    <a:cubicBezTo>
                      <a:pt x="1271" y="187"/>
                      <a:pt x="1269" y="190"/>
                      <a:pt x="1269" y="193"/>
                    </a:cubicBezTo>
                    <a:cubicBezTo>
                      <a:pt x="1269" y="196"/>
                      <a:pt x="1271" y="199"/>
                      <a:pt x="1275" y="199"/>
                    </a:cubicBezTo>
                    <a:cubicBezTo>
                      <a:pt x="1278" y="199"/>
                      <a:pt x="1281" y="196"/>
                      <a:pt x="1281" y="193"/>
                    </a:cubicBezTo>
                    <a:cubicBezTo>
                      <a:pt x="1281" y="190"/>
                      <a:pt x="1278" y="187"/>
                      <a:pt x="1275" y="187"/>
                    </a:cubicBezTo>
                    <a:close/>
                    <a:moveTo>
                      <a:pt x="1288" y="147"/>
                    </a:moveTo>
                    <a:cubicBezTo>
                      <a:pt x="1285" y="147"/>
                      <a:pt x="1282" y="150"/>
                      <a:pt x="1282" y="153"/>
                    </a:cubicBezTo>
                    <a:cubicBezTo>
                      <a:pt x="1282" y="156"/>
                      <a:pt x="1285" y="159"/>
                      <a:pt x="1288" y="159"/>
                    </a:cubicBezTo>
                    <a:cubicBezTo>
                      <a:pt x="1291" y="159"/>
                      <a:pt x="1294" y="156"/>
                      <a:pt x="1294" y="153"/>
                    </a:cubicBezTo>
                    <a:cubicBezTo>
                      <a:pt x="1294" y="150"/>
                      <a:pt x="1291" y="147"/>
                      <a:pt x="1288" y="147"/>
                    </a:cubicBezTo>
                    <a:close/>
                    <a:moveTo>
                      <a:pt x="1288" y="160"/>
                    </a:moveTo>
                    <a:cubicBezTo>
                      <a:pt x="1285" y="160"/>
                      <a:pt x="1282" y="163"/>
                      <a:pt x="1282" y="166"/>
                    </a:cubicBezTo>
                    <a:cubicBezTo>
                      <a:pt x="1282" y="170"/>
                      <a:pt x="1285" y="172"/>
                      <a:pt x="1288" y="172"/>
                    </a:cubicBezTo>
                    <a:cubicBezTo>
                      <a:pt x="1291" y="172"/>
                      <a:pt x="1294" y="170"/>
                      <a:pt x="1294" y="166"/>
                    </a:cubicBezTo>
                    <a:cubicBezTo>
                      <a:pt x="1294" y="163"/>
                      <a:pt x="1291" y="160"/>
                      <a:pt x="1288" y="160"/>
                    </a:cubicBezTo>
                    <a:close/>
                    <a:moveTo>
                      <a:pt x="1288" y="174"/>
                    </a:moveTo>
                    <a:cubicBezTo>
                      <a:pt x="1285" y="174"/>
                      <a:pt x="1282" y="176"/>
                      <a:pt x="1282" y="180"/>
                    </a:cubicBezTo>
                    <a:cubicBezTo>
                      <a:pt x="1282" y="183"/>
                      <a:pt x="1285" y="186"/>
                      <a:pt x="1288" y="186"/>
                    </a:cubicBezTo>
                    <a:cubicBezTo>
                      <a:pt x="1291" y="186"/>
                      <a:pt x="1294" y="183"/>
                      <a:pt x="1294" y="180"/>
                    </a:cubicBezTo>
                    <a:cubicBezTo>
                      <a:pt x="1294" y="176"/>
                      <a:pt x="1291" y="174"/>
                      <a:pt x="1288" y="174"/>
                    </a:cubicBezTo>
                    <a:close/>
                    <a:moveTo>
                      <a:pt x="1288" y="187"/>
                    </a:moveTo>
                    <a:cubicBezTo>
                      <a:pt x="1285" y="187"/>
                      <a:pt x="1282" y="190"/>
                      <a:pt x="1282" y="193"/>
                    </a:cubicBezTo>
                    <a:cubicBezTo>
                      <a:pt x="1282" y="196"/>
                      <a:pt x="1285" y="199"/>
                      <a:pt x="1288" y="199"/>
                    </a:cubicBezTo>
                    <a:cubicBezTo>
                      <a:pt x="1291" y="199"/>
                      <a:pt x="1294" y="196"/>
                      <a:pt x="1294" y="193"/>
                    </a:cubicBezTo>
                    <a:cubicBezTo>
                      <a:pt x="1294" y="190"/>
                      <a:pt x="1291" y="187"/>
                      <a:pt x="1288" y="187"/>
                    </a:cubicBezTo>
                    <a:close/>
                    <a:moveTo>
                      <a:pt x="1275" y="200"/>
                    </a:moveTo>
                    <a:cubicBezTo>
                      <a:pt x="1271" y="200"/>
                      <a:pt x="1269" y="203"/>
                      <a:pt x="1269" y="206"/>
                    </a:cubicBezTo>
                    <a:cubicBezTo>
                      <a:pt x="1269" y="210"/>
                      <a:pt x="1271" y="212"/>
                      <a:pt x="1275" y="212"/>
                    </a:cubicBezTo>
                    <a:cubicBezTo>
                      <a:pt x="1278" y="212"/>
                      <a:pt x="1281" y="210"/>
                      <a:pt x="1281" y="206"/>
                    </a:cubicBezTo>
                    <a:cubicBezTo>
                      <a:pt x="1281" y="203"/>
                      <a:pt x="1278" y="200"/>
                      <a:pt x="1275" y="200"/>
                    </a:cubicBezTo>
                    <a:close/>
                    <a:moveTo>
                      <a:pt x="1275" y="214"/>
                    </a:moveTo>
                    <a:cubicBezTo>
                      <a:pt x="1271" y="214"/>
                      <a:pt x="1269" y="217"/>
                      <a:pt x="1269" y="220"/>
                    </a:cubicBezTo>
                    <a:cubicBezTo>
                      <a:pt x="1269" y="223"/>
                      <a:pt x="1271" y="226"/>
                      <a:pt x="1275" y="226"/>
                    </a:cubicBezTo>
                    <a:cubicBezTo>
                      <a:pt x="1278" y="226"/>
                      <a:pt x="1281" y="223"/>
                      <a:pt x="1281" y="220"/>
                    </a:cubicBezTo>
                    <a:cubicBezTo>
                      <a:pt x="1281" y="217"/>
                      <a:pt x="1278" y="214"/>
                      <a:pt x="1275" y="214"/>
                    </a:cubicBezTo>
                    <a:close/>
                    <a:moveTo>
                      <a:pt x="1275" y="227"/>
                    </a:moveTo>
                    <a:cubicBezTo>
                      <a:pt x="1271" y="227"/>
                      <a:pt x="1269" y="230"/>
                      <a:pt x="1269" y="233"/>
                    </a:cubicBezTo>
                    <a:cubicBezTo>
                      <a:pt x="1269" y="237"/>
                      <a:pt x="1271" y="239"/>
                      <a:pt x="1275" y="239"/>
                    </a:cubicBezTo>
                    <a:cubicBezTo>
                      <a:pt x="1278" y="239"/>
                      <a:pt x="1281" y="237"/>
                      <a:pt x="1281" y="233"/>
                    </a:cubicBezTo>
                    <a:cubicBezTo>
                      <a:pt x="1281" y="230"/>
                      <a:pt x="1278" y="227"/>
                      <a:pt x="1275" y="227"/>
                    </a:cubicBezTo>
                    <a:close/>
                    <a:moveTo>
                      <a:pt x="1275" y="241"/>
                    </a:moveTo>
                    <a:cubicBezTo>
                      <a:pt x="1271" y="241"/>
                      <a:pt x="1269" y="243"/>
                      <a:pt x="1269" y="247"/>
                    </a:cubicBezTo>
                    <a:cubicBezTo>
                      <a:pt x="1269" y="250"/>
                      <a:pt x="1271" y="253"/>
                      <a:pt x="1275" y="253"/>
                    </a:cubicBezTo>
                    <a:cubicBezTo>
                      <a:pt x="1278" y="253"/>
                      <a:pt x="1281" y="250"/>
                      <a:pt x="1281" y="247"/>
                    </a:cubicBezTo>
                    <a:cubicBezTo>
                      <a:pt x="1281" y="243"/>
                      <a:pt x="1278" y="241"/>
                      <a:pt x="1275" y="241"/>
                    </a:cubicBezTo>
                    <a:close/>
                    <a:moveTo>
                      <a:pt x="1288" y="200"/>
                    </a:moveTo>
                    <a:cubicBezTo>
                      <a:pt x="1285" y="200"/>
                      <a:pt x="1282" y="203"/>
                      <a:pt x="1282" y="206"/>
                    </a:cubicBezTo>
                    <a:cubicBezTo>
                      <a:pt x="1282" y="210"/>
                      <a:pt x="1285" y="212"/>
                      <a:pt x="1288" y="212"/>
                    </a:cubicBezTo>
                    <a:cubicBezTo>
                      <a:pt x="1291" y="212"/>
                      <a:pt x="1294" y="210"/>
                      <a:pt x="1294" y="206"/>
                    </a:cubicBezTo>
                    <a:cubicBezTo>
                      <a:pt x="1294" y="203"/>
                      <a:pt x="1291" y="200"/>
                      <a:pt x="1288" y="200"/>
                    </a:cubicBezTo>
                    <a:close/>
                    <a:moveTo>
                      <a:pt x="1288" y="214"/>
                    </a:moveTo>
                    <a:cubicBezTo>
                      <a:pt x="1285" y="214"/>
                      <a:pt x="1282" y="217"/>
                      <a:pt x="1282" y="220"/>
                    </a:cubicBezTo>
                    <a:cubicBezTo>
                      <a:pt x="1282" y="223"/>
                      <a:pt x="1285" y="226"/>
                      <a:pt x="1288" y="226"/>
                    </a:cubicBezTo>
                    <a:cubicBezTo>
                      <a:pt x="1291" y="226"/>
                      <a:pt x="1294" y="223"/>
                      <a:pt x="1294" y="220"/>
                    </a:cubicBezTo>
                    <a:cubicBezTo>
                      <a:pt x="1294" y="217"/>
                      <a:pt x="1291" y="214"/>
                      <a:pt x="1288" y="214"/>
                    </a:cubicBezTo>
                    <a:close/>
                    <a:moveTo>
                      <a:pt x="1288" y="227"/>
                    </a:moveTo>
                    <a:cubicBezTo>
                      <a:pt x="1285" y="227"/>
                      <a:pt x="1282" y="230"/>
                      <a:pt x="1282" y="233"/>
                    </a:cubicBezTo>
                    <a:cubicBezTo>
                      <a:pt x="1282" y="237"/>
                      <a:pt x="1285" y="239"/>
                      <a:pt x="1288" y="239"/>
                    </a:cubicBezTo>
                    <a:cubicBezTo>
                      <a:pt x="1291" y="239"/>
                      <a:pt x="1294" y="237"/>
                      <a:pt x="1294" y="233"/>
                    </a:cubicBezTo>
                    <a:cubicBezTo>
                      <a:pt x="1294" y="230"/>
                      <a:pt x="1291" y="227"/>
                      <a:pt x="1288" y="227"/>
                    </a:cubicBezTo>
                    <a:close/>
                    <a:moveTo>
                      <a:pt x="1288" y="241"/>
                    </a:moveTo>
                    <a:cubicBezTo>
                      <a:pt x="1285" y="241"/>
                      <a:pt x="1282" y="243"/>
                      <a:pt x="1282" y="247"/>
                    </a:cubicBezTo>
                    <a:cubicBezTo>
                      <a:pt x="1282" y="250"/>
                      <a:pt x="1285" y="253"/>
                      <a:pt x="1288" y="253"/>
                    </a:cubicBezTo>
                    <a:cubicBezTo>
                      <a:pt x="1291" y="253"/>
                      <a:pt x="1294" y="250"/>
                      <a:pt x="1294" y="247"/>
                    </a:cubicBezTo>
                    <a:cubicBezTo>
                      <a:pt x="1294" y="243"/>
                      <a:pt x="1291" y="241"/>
                      <a:pt x="1288" y="241"/>
                    </a:cubicBezTo>
                    <a:close/>
                    <a:moveTo>
                      <a:pt x="1275" y="254"/>
                    </a:moveTo>
                    <a:cubicBezTo>
                      <a:pt x="1271" y="254"/>
                      <a:pt x="1269" y="257"/>
                      <a:pt x="1269" y="260"/>
                    </a:cubicBezTo>
                    <a:cubicBezTo>
                      <a:pt x="1269" y="263"/>
                      <a:pt x="1271" y="266"/>
                      <a:pt x="1275" y="266"/>
                    </a:cubicBezTo>
                    <a:cubicBezTo>
                      <a:pt x="1278" y="266"/>
                      <a:pt x="1281" y="263"/>
                      <a:pt x="1281" y="260"/>
                    </a:cubicBezTo>
                    <a:cubicBezTo>
                      <a:pt x="1281" y="257"/>
                      <a:pt x="1278" y="254"/>
                      <a:pt x="1275" y="254"/>
                    </a:cubicBezTo>
                    <a:close/>
                    <a:moveTo>
                      <a:pt x="1275" y="267"/>
                    </a:moveTo>
                    <a:cubicBezTo>
                      <a:pt x="1271" y="267"/>
                      <a:pt x="1269" y="270"/>
                      <a:pt x="1269" y="273"/>
                    </a:cubicBezTo>
                    <a:cubicBezTo>
                      <a:pt x="1269" y="277"/>
                      <a:pt x="1271" y="279"/>
                      <a:pt x="1275" y="279"/>
                    </a:cubicBezTo>
                    <a:cubicBezTo>
                      <a:pt x="1278" y="279"/>
                      <a:pt x="1281" y="277"/>
                      <a:pt x="1281" y="273"/>
                    </a:cubicBezTo>
                    <a:cubicBezTo>
                      <a:pt x="1281" y="270"/>
                      <a:pt x="1278" y="267"/>
                      <a:pt x="1275" y="267"/>
                    </a:cubicBezTo>
                    <a:close/>
                    <a:moveTo>
                      <a:pt x="1275" y="281"/>
                    </a:moveTo>
                    <a:cubicBezTo>
                      <a:pt x="1271" y="281"/>
                      <a:pt x="1269" y="283"/>
                      <a:pt x="1269" y="287"/>
                    </a:cubicBezTo>
                    <a:cubicBezTo>
                      <a:pt x="1269" y="290"/>
                      <a:pt x="1271" y="293"/>
                      <a:pt x="1275" y="293"/>
                    </a:cubicBezTo>
                    <a:cubicBezTo>
                      <a:pt x="1278" y="293"/>
                      <a:pt x="1281" y="290"/>
                      <a:pt x="1281" y="287"/>
                    </a:cubicBezTo>
                    <a:cubicBezTo>
                      <a:pt x="1281" y="283"/>
                      <a:pt x="1278" y="281"/>
                      <a:pt x="1275" y="281"/>
                    </a:cubicBezTo>
                    <a:close/>
                    <a:moveTo>
                      <a:pt x="1275" y="294"/>
                    </a:moveTo>
                    <a:cubicBezTo>
                      <a:pt x="1271" y="294"/>
                      <a:pt x="1269" y="297"/>
                      <a:pt x="1269" y="300"/>
                    </a:cubicBezTo>
                    <a:cubicBezTo>
                      <a:pt x="1269" y="303"/>
                      <a:pt x="1271" y="306"/>
                      <a:pt x="1275" y="306"/>
                    </a:cubicBezTo>
                    <a:cubicBezTo>
                      <a:pt x="1278" y="306"/>
                      <a:pt x="1281" y="303"/>
                      <a:pt x="1281" y="300"/>
                    </a:cubicBezTo>
                    <a:cubicBezTo>
                      <a:pt x="1281" y="297"/>
                      <a:pt x="1278" y="294"/>
                      <a:pt x="1275" y="294"/>
                    </a:cubicBezTo>
                    <a:close/>
                    <a:moveTo>
                      <a:pt x="1288" y="254"/>
                    </a:moveTo>
                    <a:cubicBezTo>
                      <a:pt x="1285" y="254"/>
                      <a:pt x="1282" y="257"/>
                      <a:pt x="1282" y="260"/>
                    </a:cubicBezTo>
                    <a:cubicBezTo>
                      <a:pt x="1282" y="263"/>
                      <a:pt x="1285" y="266"/>
                      <a:pt x="1288" y="266"/>
                    </a:cubicBezTo>
                    <a:cubicBezTo>
                      <a:pt x="1291" y="266"/>
                      <a:pt x="1294" y="263"/>
                      <a:pt x="1294" y="260"/>
                    </a:cubicBezTo>
                    <a:cubicBezTo>
                      <a:pt x="1294" y="257"/>
                      <a:pt x="1291" y="254"/>
                      <a:pt x="1288" y="254"/>
                    </a:cubicBezTo>
                    <a:close/>
                    <a:moveTo>
                      <a:pt x="1288" y="267"/>
                    </a:moveTo>
                    <a:cubicBezTo>
                      <a:pt x="1285" y="267"/>
                      <a:pt x="1282" y="270"/>
                      <a:pt x="1282" y="273"/>
                    </a:cubicBezTo>
                    <a:cubicBezTo>
                      <a:pt x="1282" y="277"/>
                      <a:pt x="1285" y="279"/>
                      <a:pt x="1288" y="279"/>
                    </a:cubicBezTo>
                    <a:cubicBezTo>
                      <a:pt x="1291" y="279"/>
                      <a:pt x="1294" y="277"/>
                      <a:pt x="1294" y="273"/>
                    </a:cubicBezTo>
                    <a:cubicBezTo>
                      <a:pt x="1294" y="270"/>
                      <a:pt x="1291" y="267"/>
                      <a:pt x="1288" y="267"/>
                    </a:cubicBezTo>
                    <a:close/>
                    <a:moveTo>
                      <a:pt x="1288" y="281"/>
                    </a:moveTo>
                    <a:cubicBezTo>
                      <a:pt x="1285" y="281"/>
                      <a:pt x="1282" y="283"/>
                      <a:pt x="1282" y="287"/>
                    </a:cubicBezTo>
                    <a:cubicBezTo>
                      <a:pt x="1282" y="290"/>
                      <a:pt x="1285" y="293"/>
                      <a:pt x="1288" y="293"/>
                    </a:cubicBezTo>
                    <a:cubicBezTo>
                      <a:pt x="1291" y="293"/>
                      <a:pt x="1294" y="290"/>
                      <a:pt x="1294" y="287"/>
                    </a:cubicBezTo>
                    <a:cubicBezTo>
                      <a:pt x="1294" y="283"/>
                      <a:pt x="1291" y="281"/>
                      <a:pt x="1288" y="281"/>
                    </a:cubicBezTo>
                    <a:close/>
                    <a:moveTo>
                      <a:pt x="1288" y="294"/>
                    </a:moveTo>
                    <a:cubicBezTo>
                      <a:pt x="1285" y="294"/>
                      <a:pt x="1282" y="297"/>
                      <a:pt x="1282" y="300"/>
                    </a:cubicBezTo>
                    <a:cubicBezTo>
                      <a:pt x="1282" y="303"/>
                      <a:pt x="1285" y="306"/>
                      <a:pt x="1288" y="306"/>
                    </a:cubicBezTo>
                    <a:cubicBezTo>
                      <a:pt x="1291" y="306"/>
                      <a:pt x="1294" y="303"/>
                      <a:pt x="1294" y="300"/>
                    </a:cubicBezTo>
                    <a:cubicBezTo>
                      <a:pt x="1294" y="297"/>
                      <a:pt x="1291" y="294"/>
                      <a:pt x="1288" y="294"/>
                    </a:cubicBezTo>
                    <a:close/>
                    <a:moveTo>
                      <a:pt x="1275" y="307"/>
                    </a:moveTo>
                    <a:cubicBezTo>
                      <a:pt x="1271" y="307"/>
                      <a:pt x="1269" y="310"/>
                      <a:pt x="1269" y="313"/>
                    </a:cubicBezTo>
                    <a:cubicBezTo>
                      <a:pt x="1269" y="317"/>
                      <a:pt x="1271" y="319"/>
                      <a:pt x="1275" y="319"/>
                    </a:cubicBezTo>
                    <a:cubicBezTo>
                      <a:pt x="1278" y="319"/>
                      <a:pt x="1281" y="317"/>
                      <a:pt x="1281" y="313"/>
                    </a:cubicBezTo>
                    <a:cubicBezTo>
                      <a:pt x="1281" y="310"/>
                      <a:pt x="1278" y="307"/>
                      <a:pt x="1275" y="307"/>
                    </a:cubicBezTo>
                    <a:close/>
                    <a:moveTo>
                      <a:pt x="1275" y="321"/>
                    </a:moveTo>
                    <a:cubicBezTo>
                      <a:pt x="1271" y="321"/>
                      <a:pt x="1269" y="323"/>
                      <a:pt x="1269" y="327"/>
                    </a:cubicBezTo>
                    <a:cubicBezTo>
                      <a:pt x="1269" y="330"/>
                      <a:pt x="1271" y="333"/>
                      <a:pt x="1275" y="333"/>
                    </a:cubicBezTo>
                    <a:cubicBezTo>
                      <a:pt x="1278" y="333"/>
                      <a:pt x="1281" y="330"/>
                      <a:pt x="1281" y="327"/>
                    </a:cubicBezTo>
                    <a:cubicBezTo>
                      <a:pt x="1281" y="323"/>
                      <a:pt x="1278" y="321"/>
                      <a:pt x="1275" y="321"/>
                    </a:cubicBezTo>
                    <a:close/>
                    <a:moveTo>
                      <a:pt x="1288" y="307"/>
                    </a:moveTo>
                    <a:cubicBezTo>
                      <a:pt x="1285" y="307"/>
                      <a:pt x="1282" y="310"/>
                      <a:pt x="1282" y="313"/>
                    </a:cubicBezTo>
                    <a:cubicBezTo>
                      <a:pt x="1282" y="317"/>
                      <a:pt x="1285" y="319"/>
                      <a:pt x="1288" y="319"/>
                    </a:cubicBezTo>
                    <a:cubicBezTo>
                      <a:pt x="1291" y="319"/>
                      <a:pt x="1294" y="317"/>
                      <a:pt x="1294" y="313"/>
                    </a:cubicBezTo>
                    <a:cubicBezTo>
                      <a:pt x="1294" y="310"/>
                      <a:pt x="1291" y="307"/>
                      <a:pt x="1288" y="307"/>
                    </a:cubicBezTo>
                    <a:close/>
                    <a:moveTo>
                      <a:pt x="1288" y="321"/>
                    </a:moveTo>
                    <a:cubicBezTo>
                      <a:pt x="1285" y="321"/>
                      <a:pt x="1282" y="323"/>
                      <a:pt x="1282" y="327"/>
                    </a:cubicBezTo>
                    <a:cubicBezTo>
                      <a:pt x="1282" y="330"/>
                      <a:pt x="1285" y="333"/>
                      <a:pt x="1288" y="333"/>
                    </a:cubicBezTo>
                    <a:cubicBezTo>
                      <a:pt x="1291" y="333"/>
                      <a:pt x="1294" y="330"/>
                      <a:pt x="1294" y="327"/>
                    </a:cubicBezTo>
                    <a:cubicBezTo>
                      <a:pt x="1294" y="323"/>
                      <a:pt x="1291" y="321"/>
                      <a:pt x="1288" y="321"/>
                    </a:cubicBezTo>
                    <a:close/>
                    <a:moveTo>
                      <a:pt x="1288" y="334"/>
                    </a:moveTo>
                    <a:cubicBezTo>
                      <a:pt x="1285" y="334"/>
                      <a:pt x="1282" y="337"/>
                      <a:pt x="1282" y="340"/>
                    </a:cubicBezTo>
                    <a:cubicBezTo>
                      <a:pt x="1282" y="343"/>
                      <a:pt x="1285" y="346"/>
                      <a:pt x="1288" y="346"/>
                    </a:cubicBezTo>
                    <a:cubicBezTo>
                      <a:pt x="1291" y="346"/>
                      <a:pt x="1294" y="343"/>
                      <a:pt x="1294" y="340"/>
                    </a:cubicBezTo>
                    <a:cubicBezTo>
                      <a:pt x="1294" y="337"/>
                      <a:pt x="1291" y="334"/>
                      <a:pt x="1288" y="334"/>
                    </a:cubicBezTo>
                    <a:close/>
                    <a:moveTo>
                      <a:pt x="1288" y="347"/>
                    </a:moveTo>
                    <a:cubicBezTo>
                      <a:pt x="1285" y="347"/>
                      <a:pt x="1282" y="350"/>
                      <a:pt x="1282" y="353"/>
                    </a:cubicBezTo>
                    <a:cubicBezTo>
                      <a:pt x="1282" y="357"/>
                      <a:pt x="1285" y="359"/>
                      <a:pt x="1288" y="359"/>
                    </a:cubicBezTo>
                    <a:cubicBezTo>
                      <a:pt x="1291" y="359"/>
                      <a:pt x="1294" y="357"/>
                      <a:pt x="1294" y="353"/>
                    </a:cubicBezTo>
                    <a:cubicBezTo>
                      <a:pt x="1294" y="350"/>
                      <a:pt x="1291" y="347"/>
                      <a:pt x="1288" y="347"/>
                    </a:cubicBezTo>
                    <a:close/>
                    <a:moveTo>
                      <a:pt x="1275" y="374"/>
                    </a:moveTo>
                    <a:cubicBezTo>
                      <a:pt x="1271" y="374"/>
                      <a:pt x="1269" y="377"/>
                      <a:pt x="1269" y="380"/>
                    </a:cubicBezTo>
                    <a:cubicBezTo>
                      <a:pt x="1269" y="383"/>
                      <a:pt x="1271" y="386"/>
                      <a:pt x="1275" y="386"/>
                    </a:cubicBezTo>
                    <a:cubicBezTo>
                      <a:pt x="1278" y="386"/>
                      <a:pt x="1281" y="383"/>
                      <a:pt x="1281" y="380"/>
                    </a:cubicBezTo>
                    <a:cubicBezTo>
                      <a:pt x="1281" y="377"/>
                      <a:pt x="1278" y="374"/>
                      <a:pt x="1275" y="374"/>
                    </a:cubicBezTo>
                    <a:close/>
                    <a:moveTo>
                      <a:pt x="1275" y="387"/>
                    </a:moveTo>
                    <a:cubicBezTo>
                      <a:pt x="1271" y="387"/>
                      <a:pt x="1269" y="390"/>
                      <a:pt x="1269" y="393"/>
                    </a:cubicBezTo>
                    <a:cubicBezTo>
                      <a:pt x="1269" y="397"/>
                      <a:pt x="1271" y="399"/>
                      <a:pt x="1275" y="399"/>
                    </a:cubicBezTo>
                    <a:cubicBezTo>
                      <a:pt x="1278" y="399"/>
                      <a:pt x="1281" y="397"/>
                      <a:pt x="1281" y="393"/>
                    </a:cubicBezTo>
                    <a:cubicBezTo>
                      <a:pt x="1281" y="390"/>
                      <a:pt x="1278" y="387"/>
                      <a:pt x="1275" y="387"/>
                    </a:cubicBezTo>
                    <a:close/>
                    <a:moveTo>
                      <a:pt x="1288" y="361"/>
                    </a:moveTo>
                    <a:cubicBezTo>
                      <a:pt x="1285" y="361"/>
                      <a:pt x="1282" y="363"/>
                      <a:pt x="1282" y="367"/>
                    </a:cubicBezTo>
                    <a:cubicBezTo>
                      <a:pt x="1282" y="370"/>
                      <a:pt x="1285" y="373"/>
                      <a:pt x="1288" y="373"/>
                    </a:cubicBezTo>
                    <a:cubicBezTo>
                      <a:pt x="1291" y="373"/>
                      <a:pt x="1294" y="370"/>
                      <a:pt x="1294" y="367"/>
                    </a:cubicBezTo>
                    <a:cubicBezTo>
                      <a:pt x="1294" y="363"/>
                      <a:pt x="1291" y="361"/>
                      <a:pt x="1288" y="361"/>
                    </a:cubicBezTo>
                    <a:close/>
                    <a:moveTo>
                      <a:pt x="1288" y="374"/>
                    </a:moveTo>
                    <a:cubicBezTo>
                      <a:pt x="1285" y="374"/>
                      <a:pt x="1282" y="377"/>
                      <a:pt x="1282" y="380"/>
                    </a:cubicBezTo>
                    <a:cubicBezTo>
                      <a:pt x="1282" y="383"/>
                      <a:pt x="1285" y="386"/>
                      <a:pt x="1288" y="386"/>
                    </a:cubicBezTo>
                    <a:cubicBezTo>
                      <a:pt x="1291" y="386"/>
                      <a:pt x="1294" y="383"/>
                      <a:pt x="1294" y="380"/>
                    </a:cubicBezTo>
                    <a:cubicBezTo>
                      <a:pt x="1294" y="377"/>
                      <a:pt x="1291" y="374"/>
                      <a:pt x="1288" y="374"/>
                    </a:cubicBezTo>
                    <a:close/>
                    <a:moveTo>
                      <a:pt x="1288" y="387"/>
                    </a:moveTo>
                    <a:cubicBezTo>
                      <a:pt x="1285" y="387"/>
                      <a:pt x="1282" y="390"/>
                      <a:pt x="1282" y="393"/>
                    </a:cubicBezTo>
                    <a:cubicBezTo>
                      <a:pt x="1282" y="397"/>
                      <a:pt x="1285" y="399"/>
                      <a:pt x="1288" y="399"/>
                    </a:cubicBezTo>
                    <a:cubicBezTo>
                      <a:pt x="1291" y="399"/>
                      <a:pt x="1294" y="397"/>
                      <a:pt x="1294" y="393"/>
                    </a:cubicBezTo>
                    <a:cubicBezTo>
                      <a:pt x="1294" y="390"/>
                      <a:pt x="1291" y="387"/>
                      <a:pt x="1288" y="387"/>
                    </a:cubicBezTo>
                    <a:close/>
                    <a:moveTo>
                      <a:pt x="1288" y="401"/>
                    </a:moveTo>
                    <a:cubicBezTo>
                      <a:pt x="1285" y="401"/>
                      <a:pt x="1282" y="404"/>
                      <a:pt x="1282" y="407"/>
                    </a:cubicBezTo>
                    <a:cubicBezTo>
                      <a:pt x="1282" y="410"/>
                      <a:pt x="1285" y="413"/>
                      <a:pt x="1288" y="413"/>
                    </a:cubicBezTo>
                    <a:cubicBezTo>
                      <a:pt x="1291" y="413"/>
                      <a:pt x="1294" y="410"/>
                      <a:pt x="1294" y="407"/>
                    </a:cubicBezTo>
                    <a:cubicBezTo>
                      <a:pt x="1294" y="404"/>
                      <a:pt x="1291" y="401"/>
                      <a:pt x="1288" y="401"/>
                    </a:cubicBezTo>
                    <a:close/>
                    <a:moveTo>
                      <a:pt x="1301" y="13"/>
                    </a:moveTo>
                    <a:cubicBezTo>
                      <a:pt x="1298" y="13"/>
                      <a:pt x="1295" y="16"/>
                      <a:pt x="1295" y="19"/>
                    </a:cubicBezTo>
                    <a:cubicBezTo>
                      <a:pt x="1295" y="23"/>
                      <a:pt x="1298" y="25"/>
                      <a:pt x="1301" y="25"/>
                    </a:cubicBezTo>
                    <a:cubicBezTo>
                      <a:pt x="1305" y="25"/>
                      <a:pt x="1307" y="23"/>
                      <a:pt x="1307" y="19"/>
                    </a:cubicBezTo>
                    <a:cubicBezTo>
                      <a:pt x="1307" y="16"/>
                      <a:pt x="1305" y="13"/>
                      <a:pt x="1301" y="13"/>
                    </a:cubicBezTo>
                    <a:close/>
                    <a:moveTo>
                      <a:pt x="1301" y="27"/>
                    </a:moveTo>
                    <a:cubicBezTo>
                      <a:pt x="1298" y="27"/>
                      <a:pt x="1295" y="30"/>
                      <a:pt x="1295" y="33"/>
                    </a:cubicBezTo>
                    <a:cubicBezTo>
                      <a:pt x="1295" y="36"/>
                      <a:pt x="1298" y="39"/>
                      <a:pt x="1301" y="39"/>
                    </a:cubicBezTo>
                    <a:cubicBezTo>
                      <a:pt x="1305" y="39"/>
                      <a:pt x="1307" y="36"/>
                      <a:pt x="1307" y="33"/>
                    </a:cubicBezTo>
                    <a:cubicBezTo>
                      <a:pt x="1307" y="30"/>
                      <a:pt x="1305" y="27"/>
                      <a:pt x="1301" y="27"/>
                    </a:cubicBezTo>
                    <a:close/>
                    <a:moveTo>
                      <a:pt x="1315" y="27"/>
                    </a:moveTo>
                    <a:cubicBezTo>
                      <a:pt x="1311" y="27"/>
                      <a:pt x="1309" y="30"/>
                      <a:pt x="1309" y="33"/>
                    </a:cubicBezTo>
                    <a:cubicBezTo>
                      <a:pt x="1309" y="36"/>
                      <a:pt x="1311" y="39"/>
                      <a:pt x="1315" y="39"/>
                    </a:cubicBezTo>
                    <a:cubicBezTo>
                      <a:pt x="1318" y="39"/>
                      <a:pt x="1321" y="36"/>
                      <a:pt x="1321" y="33"/>
                    </a:cubicBezTo>
                    <a:cubicBezTo>
                      <a:pt x="1321" y="30"/>
                      <a:pt x="1318" y="27"/>
                      <a:pt x="1315" y="27"/>
                    </a:cubicBezTo>
                    <a:close/>
                    <a:moveTo>
                      <a:pt x="1301" y="40"/>
                    </a:moveTo>
                    <a:cubicBezTo>
                      <a:pt x="1298" y="40"/>
                      <a:pt x="1295" y="43"/>
                      <a:pt x="1295" y="46"/>
                    </a:cubicBezTo>
                    <a:cubicBezTo>
                      <a:pt x="1295" y="50"/>
                      <a:pt x="1298" y="52"/>
                      <a:pt x="1301" y="52"/>
                    </a:cubicBezTo>
                    <a:cubicBezTo>
                      <a:pt x="1305" y="52"/>
                      <a:pt x="1307" y="50"/>
                      <a:pt x="1307" y="46"/>
                    </a:cubicBezTo>
                    <a:cubicBezTo>
                      <a:pt x="1307" y="43"/>
                      <a:pt x="1305" y="40"/>
                      <a:pt x="1301" y="40"/>
                    </a:cubicBezTo>
                    <a:close/>
                    <a:moveTo>
                      <a:pt x="1301" y="54"/>
                    </a:moveTo>
                    <a:cubicBezTo>
                      <a:pt x="1298" y="54"/>
                      <a:pt x="1295" y="56"/>
                      <a:pt x="1295" y="60"/>
                    </a:cubicBezTo>
                    <a:cubicBezTo>
                      <a:pt x="1295" y="63"/>
                      <a:pt x="1298" y="66"/>
                      <a:pt x="1301" y="66"/>
                    </a:cubicBezTo>
                    <a:cubicBezTo>
                      <a:pt x="1305" y="66"/>
                      <a:pt x="1307" y="63"/>
                      <a:pt x="1307" y="60"/>
                    </a:cubicBezTo>
                    <a:cubicBezTo>
                      <a:pt x="1307" y="56"/>
                      <a:pt x="1305" y="54"/>
                      <a:pt x="1301" y="54"/>
                    </a:cubicBezTo>
                    <a:close/>
                    <a:moveTo>
                      <a:pt x="1301" y="67"/>
                    </a:moveTo>
                    <a:cubicBezTo>
                      <a:pt x="1298" y="67"/>
                      <a:pt x="1295" y="70"/>
                      <a:pt x="1295" y="73"/>
                    </a:cubicBezTo>
                    <a:cubicBezTo>
                      <a:pt x="1295" y="76"/>
                      <a:pt x="1298" y="79"/>
                      <a:pt x="1301" y="79"/>
                    </a:cubicBezTo>
                    <a:cubicBezTo>
                      <a:pt x="1305" y="79"/>
                      <a:pt x="1307" y="76"/>
                      <a:pt x="1307" y="73"/>
                    </a:cubicBezTo>
                    <a:cubicBezTo>
                      <a:pt x="1307" y="70"/>
                      <a:pt x="1305" y="67"/>
                      <a:pt x="1301" y="67"/>
                    </a:cubicBezTo>
                    <a:close/>
                    <a:moveTo>
                      <a:pt x="1301" y="80"/>
                    </a:moveTo>
                    <a:cubicBezTo>
                      <a:pt x="1298" y="80"/>
                      <a:pt x="1295" y="83"/>
                      <a:pt x="1295" y="86"/>
                    </a:cubicBezTo>
                    <a:cubicBezTo>
                      <a:pt x="1295" y="90"/>
                      <a:pt x="1298" y="92"/>
                      <a:pt x="1301" y="92"/>
                    </a:cubicBezTo>
                    <a:cubicBezTo>
                      <a:pt x="1305" y="92"/>
                      <a:pt x="1307" y="90"/>
                      <a:pt x="1307" y="86"/>
                    </a:cubicBezTo>
                    <a:cubicBezTo>
                      <a:pt x="1307" y="83"/>
                      <a:pt x="1305" y="80"/>
                      <a:pt x="1301" y="80"/>
                    </a:cubicBezTo>
                    <a:close/>
                    <a:moveTo>
                      <a:pt x="1315" y="40"/>
                    </a:moveTo>
                    <a:cubicBezTo>
                      <a:pt x="1311" y="40"/>
                      <a:pt x="1309" y="43"/>
                      <a:pt x="1309" y="46"/>
                    </a:cubicBezTo>
                    <a:cubicBezTo>
                      <a:pt x="1309" y="50"/>
                      <a:pt x="1311" y="52"/>
                      <a:pt x="1315" y="52"/>
                    </a:cubicBezTo>
                    <a:cubicBezTo>
                      <a:pt x="1318" y="52"/>
                      <a:pt x="1321" y="50"/>
                      <a:pt x="1321" y="46"/>
                    </a:cubicBezTo>
                    <a:cubicBezTo>
                      <a:pt x="1321" y="43"/>
                      <a:pt x="1318" y="40"/>
                      <a:pt x="1315" y="40"/>
                    </a:cubicBezTo>
                    <a:close/>
                    <a:moveTo>
                      <a:pt x="1315" y="54"/>
                    </a:moveTo>
                    <a:cubicBezTo>
                      <a:pt x="1311" y="54"/>
                      <a:pt x="1309" y="56"/>
                      <a:pt x="1309" y="60"/>
                    </a:cubicBezTo>
                    <a:cubicBezTo>
                      <a:pt x="1309" y="63"/>
                      <a:pt x="1311" y="66"/>
                      <a:pt x="1315" y="66"/>
                    </a:cubicBezTo>
                    <a:cubicBezTo>
                      <a:pt x="1318" y="66"/>
                      <a:pt x="1321" y="63"/>
                      <a:pt x="1321" y="60"/>
                    </a:cubicBezTo>
                    <a:cubicBezTo>
                      <a:pt x="1321" y="56"/>
                      <a:pt x="1318" y="54"/>
                      <a:pt x="1315" y="54"/>
                    </a:cubicBezTo>
                    <a:close/>
                    <a:moveTo>
                      <a:pt x="1315" y="67"/>
                    </a:moveTo>
                    <a:cubicBezTo>
                      <a:pt x="1311" y="67"/>
                      <a:pt x="1309" y="70"/>
                      <a:pt x="1309" y="73"/>
                    </a:cubicBezTo>
                    <a:cubicBezTo>
                      <a:pt x="1309" y="76"/>
                      <a:pt x="1311" y="79"/>
                      <a:pt x="1315" y="79"/>
                    </a:cubicBezTo>
                    <a:cubicBezTo>
                      <a:pt x="1318" y="79"/>
                      <a:pt x="1321" y="76"/>
                      <a:pt x="1321" y="73"/>
                    </a:cubicBezTo>
                    <a:cubicBezTo>
                      <a:pt x="1321" y="70"/>
                      <a:pt x="1318" y="67"/>
                      <a:pt x="1315" y="67"/>
                    </a:cubicBezTo>
                    <a:close/>
                    <a:moveTo>
                      <a:pt x="1315" y="80"/>
                    </a:moveTo>
                    <a:cubicBezTo>
                      <a:pt x="1311" y="80"/>
                      <a:pt x="1309" y="83"/>
                      <a:pt x="1309" y="86"/>
                    </a:cubicBezTo>
                    <a:cubicBezTo>
                      <a:pt x="1309" y="90"/>
                      <a:pt x="1311" y="92"/>
                      <a:pt x="1315" y="92"/>
                    </a:cubicBezTo>
                    <a:cubicBezTo>
                      <a:pt x="1318" y="92"/>
                      <a:pt x="1321" y="90"/>
                      <a:pt x="1321" y="86"/>
                    </a:cubicBezTo>
                    <a:cubicBezTo>
                      <a:pt x="1321" y="83"/>
                      <a:pt x="1318" y="80"/>
                      <a:pt x="1315" y="80"/>
                    </a:cubicBezTo>
                    <a:close/>
                    <a:moveTo>
                      <a:pt x="1301" y="94"/>
                    </a:moveTo>
                    <a:cubicBezTo>
                      <a:pt x="1298" y="94"/>
                      <a:pt x="1295" y="96"/>
                      <a:pt x="1295" y="100"/>
                    </a:cubicBezTo>
                    <a:cubicBezTo>
                      <a:pt x="1295" y="103"/>
                      <a:pt x="1298" y="106"/>
                      <a:pt x="1301" y="106"/>
                    </a:cubicBezTo>
                    <a:cubicBezTo>
                      <a:pt x="1305" y="106"/>
                      <a:pt x="1307" y="103"/>
                      <a:pt x="1307" y="100"/>
                    </a:cubicBezTo>
                    <a:cubicBezTo>
                      <a:pt x="1307" y="96"/>
                      <a:pt x="1305" y="94"/>
                      <a:pt x="1301" y="94"/>
                    </a:cubicBezTo>
                    <a:close/>
                    <a:moveTo>
                      <a:pt x="1301" y="107"/>
                    </a:moveTo>
                    <a:cubicBezTo>
                      <a:pt x="1298" y="107"/>
                      <a:pt x="1295" y="110"/>
                      <a:pt x="1295" y="113"/>
                    </a:cubicBezTo>
                    <a:cubicBezTo>
                      <a:pt x="1295" y="116"/>
                      <a:pt x="1298" y="119"/>
                      <a:pt x="1301" y="119"/>
                    </a:cubicBezTo>
                    <a:cubicBezTo>
                      <a:pt x="1305" y="119"/>
                      <a:pt x="1307" y="116"/>
                      <a:pt x="1307" y="113"/>
                    </a:cubicBezTo>
                    <a:cubicBezTo>
                      <a:pt x="1307" y="110"/>
                      <a:pt x="1305" y="107"/>
                      <a:pt x="1301" y="107"/>
                    </a:cubicBezTo>
                    <a:close/>
                    <a:moveTo>
                      <a:pt x="1301" y="120"/>
                    </a:moveTo>
                    <a:cubicBezTo>
                      <a:pt x="1298" y="120"/>
                      <a:pt x="1295" y="123"/>
                      <a:pt x="1295" y="126"/>
                    </a:cubicBezTo>
                    <a:cubicBezTo>
                      <a:pt x="1295" y="130"/>
                      <a:pt x="1298" y="132"/>
                      <a:pt x="1301" y="132"/>
                    </a:cubicBezTo>
                    <a:cubicBezTo>
                      <a:pt x="1305" y="132"/>
                      <a:pt x="1307" y="130"/>
                      <a:pt x="1307" y="126"/>
                    </a:cubicBezTo>
                    <a:cubicBezTo>
                      <a:pt x="1307" y="123"/>
                      <a:pt x="1305" y="120"/>
                      <a:pt x="1301" y="120"/>
                    </a:cubicBezTo>
                    <a:close/>
                    <a:moveTo>
                      <a:pt x="1301" y="134"/>
                    </a:moveTo>
                    <a:cubicBezTo>
                      <a:pt x="1298" y="134"/>
                      <a:pt x="1295" y="136"/>
                      <a:pt x="1295" y="140"/>
                    </a:cubicBezTo>
                    <a:cubicBezTo>
                      <a:pt x="1295" y="143"/>
                      <a:pt x="1298" y="146"/>
                      <a:pt x="1301" y="146"/>
                    </a:cubicBezTo>
                    <a:cubicBezTo>
                      <a:pt x="1305" y="146"/>
                      <a:pt x="1307" y="143"/>
                      <a:pt x="1307" y="140"/>
                    </a:cubicBezTo>
                    <a:cubicBezTo>
                      <a:pt x="1307" y="136"/>
                      <a:pt x="1305" y="134"/>
                      <a:pt x="1301" y="134"/>
                    </a:cubicBezTo>
                    <a:close/>
                    <a:moveTo>
                      <a:pt x="1315" y="94"/>
                    </a:moveTo>
                    <a:cubicBezTo>
                      <a:pt x="1311" y="94"/>
                      <a:pt x="1309" y="96"/>
                      <a:pt x="1309" y="100"/>
                    </a:cubicBezTo>
                    <a:cubicBezTo>
                      <a:pt x="1309" y="103"/>
                      <a:pt x="1311" y="106"/>
                      <a:pt x="1315" y="106"/>
                    </a:cubicBezTo>
                    <a:cubicBezTo>
                      <a:pt x="1318" y="106"/>
                      <a:pt x="1321" y="103"/>
                      <a:pt x="1321" y="100"/>
                    </a:cubicBezTo>
                    <a:cubicBezTo>
                      <a:pt x="1321" y="96"/>
                      <a:pt x="1318" y="94"/>
                      <a:pt x="1315" y="94"/>
                    </a:cubicBezTo>
                    <a:close/>
                    <a:moveTo>
                      <a:pt x="1315" y="107"/>
                    </a:moveTo>
                    <a:cubicBezTo>
                      <a:pt x="1311" y="107"/>
                      <a:pt x="1309" y="110"/>
                      <a:pt x="1309" y="113"/>
                    </a:cubicBezTo>
                    <a:cubicBezTo>
                      <a:pt x="1309" y="116"/>
                      <a:pt x="1311" y="119"/>
                      <a:pt x="1315" y="119"/>
                    </a:cubicBezTo>
                    <a:cubicBezTo>
                      <a:pt x="1318" y="119"/>
                      <a:pt x="1321" y="116"/>
                      <a:pt x="1321" y="113"/>
                    </a:cubicBezTo>
                    <a:cubicBezTo>
                      <a:pt x="1321" y="110"/>
                      <a:pt x="1318" y="107"/>
                      <a:pt x="1315" y="107"/>
                    </a:cubicBezTo>
                    <a:close/>
                    <a:moveTo>
                      <a:pt x="1315" y="120"/>
                    </a:moveTo>
                    <a:cubicBezTo>
                      <a:pt x="1311" y="120"/>
                      <a:pt x="1309" y="123"/>
                      <a:pt x="1309" y="126"/>
                    </a:cubicBezTo>
                    <a:cubicBezTo>
                      <a:pt x="1309" y="130"/>
                      <a:pt x="1311" y="132"/>
                      <a:pt x="1315" y="132"/>
                    </a:cubicBezTo>
                    <a:cubicBezTo>
                      <a:pt x="1318" y="132"/>
                      <a:pt x="1321" y="130"/>
                      <a:pt x="1321" y="126"/>
                    </a:cubicBezTo>
                    <a:cubicBezTo>
                      <a:pt x="1321" y="123"/>
                      <a:pt x="1318" y="120"/>
                      <a:pt x="1315" y="120"/>
                    </a:cubicBezTo>
                    <a:close/>
                    <a:moveTo>
                      <a:pt x="1315" y="134"/>
                    </a:moveTo>
                    <a:cubicBezTo>
                      <a:pt x="1311" y="134"/>
                      <a:pt x="1309" y="136"/>
                      <a:pt x="1309" y="140"/>
                    </a:cubicBezTo>
                    <a:cubicBezTo>
                      <a:pt x="1309" y="143"/>
                      <a:pt x="1311" y="146"/>
                      <a:pt x="1315" y="146"/>
                    </a:cubicBezTo>
                    <a:cubicBezTo>
                      <a:pt x="1318" y="146"/>
                      <a:pt x="1321" y="143"/>
                      <a:pt x="1321" y="140"/>
                    </a:cubicBezTo>
                    <a:cubicBezTo>
                      <a:pt x="1321" y="136"/>
                      <a:pt x="1318" y="134"/>
                      <a:pt x="1315" y="134"/>
                    </a:cubicBezTo>
                    <a:close/>
                    <a:moveTo>
                      <a:pt x="1301" y="147"/>
                    </a:moveTo>
                    <a:cubicBezTo>
                      <a:pt x="1298" y="147"/>
                      <a:pt x="1295" y="150"/>
                      <a:pt x="1295" y="153"/>
                    </a:cubicBezTo>
                    <a:cubicBezTo>
                      <a:pt x="1295" y="156"/>
                      <a:pt x="1298" y="159"/>
                      <a:pt x="1301" y="159"/>
                    </a:cubicBezTo>
                    <a:cubicBezTo>
                      <a:pt x="1305" y="159"/>
                      <a:pt x="1307" y="156"/>
                      <a:pt x="1307" y="153"/>
                    </a:cubicBezTo>
                    <a:cubicBezTo>
                      <a:pt x="1307" y="150"/>
                      <a:pt x="1305" y="147"/>
                      <a:pt x="1301" y="147"/>
                    </a:cubicBezTo>
                    <a:close/>
                    <a:moveTo>
                      <a:pt x="1301" y="160"/>
                    </a:moveTo>
                    <a:cubicBezTo>
                      <a:pt x="1298" y="160"/>
                      <a:pt x="1295" y="163"/>
                      <a:pt x="1295" y="166"/>
                    </a:cubicBezTo>
                    <a:cubicBezTo>
                      <a:pt x="1295" y="170"/>
                      <a:pt x="1298" y="172"/>
                      <a:pt x="1301" y="172"/>
                    </a:cubicBezTo>
                    <a:cubicBezTo>
                      <a:pt x="1305" y="172"/>
                      <a:pt x="1307" y="170"/>
                      <a:pt x="1307" y="166"/>
                    </a:cubicBezTo>
                    <a:cubicBezTo>
                      <a:pt x="1307" y="163"/>
                      <a:pt x="1305" y="160"/>
                      <a:pt x="1301" y="160"/>
                    </a:cubicBezTo>
                    <a:close/>
                    <a:moveTo>
                      <a:pt x="1301" y="174"/>
                    </a:moveTo>
                    <a:cubicBezTo>
                      <a:pt x="1298" y="174"/>
                      <a:pt x="1295" y="176"/>
                      <a:pt x="1295" y="180"/>
                    </a:cubicBezTo>
                    <a:cubicBezTo>
                      <a:pt x="1295" y="183"/>
                      <a:pt x="1298" y="186"/>
                      <a:pt x="1301" y="186"/>
                    </a:cubicBezTo>
                    <a:cubicBezTo>
                      <a:pt x="1305" y="186"/>
                      <a:pt x="1307" y="183"/>
                      <a:pt x="1307" y="180"/>
                    </a:cubicBezTo>
                    <a:cubicBezTo>
                      <a:pt x="1307" y="176"/>
                      <a:pt x="1305" y="174"/>
                      <a:pt x="1301" y="174"/>
                    </a:cubicBezTo>
                    <a:close/>
                    <a:moveTo>
                      <a:pt x="1301" y="187"/>
                    </a:moveTo>
                    <a:cubicBezTo>
                      <a:pt x="1298" y="187"/>
                      <a:pt x="1295" y="190"/>
                      <a:pt x="1295" y="193"/>
                    </a:cubicBezTo>
                    <a:cubicBezTo>
                      <a:pt x="1295" y="196"/>
                      <a:pt x="1298" y="199"/>
                      <a:pt x="1301" y="199"/>
                    </a:cubicBezTo>
                    <a:cubicBezTo>
                      <a:pt x="1305" y="199"/>
                      <a:pt x="1307" y="196"/>
                      <a:pt x="1307" y="193"/>
                    </a:cubicBezTo>
                    <a:cubicBezTo>
                      <a:pt x="1307" y="190"/>
                      <a:pt x="1305" y="187"/>
                      <a:pt x="1301" y="187"/>
                    </a:cubicBezTo>
                    <a:close/>
                    <a:moveTo>
                      <a:pt x="1315" y="147"/>
                    </a:moveTo>
                    <a:cubicBezTo>
                      <a:pt x="1311" y="147"/>
                      <a:pt x="1309" y="150"/>
                      <a:pt x="1309" y="153"/>
                    </a:cubicBezTo>
                    <a:cubicBezTo>
                      <a:pt x="1309" y="156"/>
                      <a:pt x="1311" y="159"/>
                      <a:pt x="1315" y="159"/>
                    </a:cubicBezTo>
                    <a:cubicBezTo>
                      <a:pt x="1318" y="159"/>
                      <a:pt x="1321" y="156"/>
                      <a:pt x="1321" y="153"/>
                    </a:cubicBezTo>
                    <a:cubicBezTo>
                      <a:pt x="1321" y="150"/>
                      <a:pt x="1318" y="147"/>
                      <a:pt x="1315" y="147"/>
                    </a:cubicBezTo>
                    <a:close/>
                    <a:moveTo>
                      <a:pt x="1315" y="160"/>
                    </a:moveTo>
                    <a:cubicBezTo>
                      <a:pt x="1311" y="160"/>
                      <a:pt x="1309" y="163"/>
                      <a:pt x="1309" y="166"/>
                    </a:cubicBezTo>
                    <a:cubicBezTo>
                      <a:pt x="1309" y="170"/>
                      <a:pt x="1311" y="172"/>
                      <a:pt x="1315" y="172"/>
                    </a:cubicBezTo>
                    <a:cubicBezTo>
                      <a:pt x="1318" y="172"/>
                      <a:pt x="1321" y="170"/>
                      <a:pt x="1321" y="166"/>
                    </a:cubicBezTo>
                    <a:cubicBezTo>
                      <a:pt x="1321" y="163"/>
                      <a:pt x="1318" y="160"/>
                      <a:pt x="1315" y="160"/>
                    </a:cubicBezTo>
                    <a:close/>
                    <a:moveTo>
                      <a:pt x="1315" y="174"/>
                    </a:moveTo>
                    <a:cubicBezTo>
                      <a:pt x="1311" y="174"/>
                      <a:pt x="1309" y="176"/>
                      <a:pt x="1309" y="180"/>
                    </a:cubicBezTo>
                    <a:cubicBezTo>
                      <a:pt x="1309" y="183"/>
                      <a:pt x="1311" y="186"/>
                      <a:pt x="1315" y="186"/>
                    </a:cubicBezTo>
                    <a:cubicBezTo>
                      <a:pt x="1318" y="186"/>
                      <a:pt x="1321" y="183"/>
                      <a:pt x="1321" y="180"/>
                    </a:cubicBezTo>
                    <a:cubicBezTo>
                      <a:pt x="1321" y="176"/>
                      <a:pt x="1318" y="174"/>
                      <a:pt x="1315" y="174"/>
                    </a:cubicBezTo>
                    <a:close/>
                    <a:moveTo>
                      <a:pt x="1315" y="187"/>
                    </a:moveTo>
                    <a:cubicBezTo>
                      <a:pt x="1311" y="187"/>
                      <a:pt x="1309" y="190"/>
                      <a:pt x="1309" y="193"/>
                    </a:cubicBezTo>
                    <a:cubicBezTo>
                      <a:pt x="1309" y="196"/>
                      <a:pt x="1311" y="199"/>
                      <a:pt x="1315" y="199"/>
                    </a:cubicBezTo>
                    <a:cubicBezTo>
                      <a:pt x="1318" y="199"/>
                      <a:pt x="1321" y="196"/>
                      <a:pt x="1321" y="193"/>
                    </a:cubicBezTo>
                    <a:cubicBezTo>
                      <a:pt x="1321" y="190"/>
                      <a:pt x="1318" y="187"/>
                      <a:pt x="1315" y="187"/>
                    </a:cubicBezTo>
                    <a:close/>
                    <a:moveTo>
                      <a:pt x="1301" y="200"/>
                    </a:moveTo>
                    <a:cubicBezTo>
                      <a:pt x="1298" y="200"/>
                      <a:pt x="1295" y="203"/>
                      <a:pt x="1295" y="206"/>
                    </a:cubicBezTo>
                    <a:cubicBezTo>
                      <a:pt x="1295" y="210"/>
                      <a:pt x="1298" y="212"/>
                      <a:pt x="1301" y="212"/>
                    </a:cubicBezTo>
                    <a:cubicBezTo>
                      <a:pt x="1305" y="212"/>
                      <a:pt x="1307" y="210"/>
                      <a:pt x="1307" y="206"/>
                    </a:cubicBezTo>
                    <a:cubicBezTo>
                      <a:pt x="1307" y="203"/>
                      <a:pt x="1305" y="200"/>
                      <a:pt x="1301" y="200"/>
                    </a:cubicBezTo>
                    <a:close/>
                    <a:moveTo>
                      <a:pt x="1301" y="214"/>
                    </a:moveTo>
                    <a:cubicBezTo>
                      <a:pt x="1298" y="214"/>
                      <a:pt x="1295" y="217"/>
                      <a:pt x="1295" y="220"/>
                    </a:cubicBezTo>
                    <a:cubicBezTo>
                      <a:pt x="1295" y="223"/>
                      <a:pt x="1298" y="226"/>
                      <a:pt x="1301" y="226"/>
                    </a:cubicBezTo>
                    <a:cubicBezTo>
                      <a:pt x="1305" y="226"/>
                      <a:pt x="1307" y="223"/>
                      <a:pt x="1307" y="220"/>
                    </a:cubicBezTo>
                    <a:cubicBezTo>
                      <a:pt x="1307" y="217"/>
                      <a:pt x="1305" y="214"/>
                      <a:pt x="1301" y="214"/>
                    </a:cubicBezTo>
                    <a:close/>
                    <a:moveTo>
                      <a:pt x="1301" y="227"/>
                    </a:moveTo>
                    <a:cubicBezTo>
                      <a:pt x="1298" y="227"/>
                      <a:pt x="1295" y="230"/>
                      <a:pt x="1295" y="233"/>
                    </a:cubicBezTo>
                    <a:cubicBezTo>
                      <a:pt x="1295" y="237"/>
                      <a:pt x="1298" y="239"/>
                      <a:pt x="1301" y="239"/>
                    </a:cubicBezTo>
                    <a:cubicBezTo>
                      <a:pt x="1305" y="239"/>
                      <a:pt x="1307" y="237"/>
                      <a:pt x="1307" y="233"/>
                    </a:cubicBezTo>
                    <a:cubicBezTo>
                      <a:pt x="1307" y="230"/>
                      <a:pt x="1305" y="227"/>
                      <a:pt x="1301" y="227"/>
                    </a:cubicBezTo>
                    <a:close/>
                    <a:moveTo>
                      <a:pt x="1301" y="241"/>
                    </a:moveTo>
                    <a:cubicBezTo>
                      <a:pt x="1298" y="241"/>
                      <a:pt x="1295" y="243"/>
                      <a:pt x="1295" y="247"/>
                    </a:cubicBezTo>
                    <a:cubicBezTo>
                      <a:pt x="1295" y="250"/>
                      <a:pt x="1298" y="253"/>
                      <a:pt x="1301" y="253"/>
                    </a:cubicBezTo>
                    <a:cubicBezTo>
                      <a:pt x="1305" y="253"/>
                      <a:pt x="1307" y="250"/>
                      <a:pt x="1307" y="247"/>
                    </a:cubicBezTo>
                    <a:cubicBezTo>
                      <a:pt x="1307" y="243"/>
                      <a:pt x="1305" y="241"/>
                      <a:pt x="1301" y="241"/>
                    </a:cubicBezTo>
                    <a:close/>
                    <a:moveTo>
                      <a:pt x="1315" y="200"/>
                    </a:moveTo>
                    <a:cubicBezTo>
                      <a:pt x="1311" y="200"/>
                      <a:pt x="1309" y="203"/>
                      <a:pt x="1309" y="206"/>
                    </a:cubicBezTo>
                    <a:cubicBezTo>
                      <a:pt x="1309" y="210"/>
                      <a:pt x="1311" y="212"/>
                      <a:pt x="1315" y="212"/>
                    </a:cubicBezTo>
                    <a:cubicBezTo>
                      <a:pt x="1318" y="212"/>
                      <a:pt x="1321" y="210"/>
                      <a:pt x="1321" y="206"/>
                    </a:cubicBezTo>
                    <a:cubicBezTo>
                      <a:pt x="1321" y="203"/>
                      <a:pt x="1318" y="200"/>
                      <a:pt x="1315" y="200"/>
                    </a:cubicBezTo>
                    <a:close/>
                    <a:moveTo>
                      <a:pt x="1315" y="214"/>
                    </a:moveTo>
                    <a:cubicBezTo>
                      <a:pt x="1311" y="214"/>
                      <a:pt x="1309" y="217"/>
                      <a:pt x="1309" y="220"/>
                    </a:cubicBezTo>
                    <a:cubicBezTo>
                      <a:pt x="1309" y="223"/>
                      <a:pt x="1311" y="226"/>
                      <a:pt x="1315" y="226"/>
                    </a:cubicBezTo>
                    <a:cubicBezTo>
                      <a:pt x="1318" y="226"/>
                      <a:pt x="1321" y="223"/>
                      <a:pt x="1321" y="220"/>
                    </a:cubicBezTo>
                    <a:cubicBezTo>
                      <a:pt x="1321" y="217"/>
                      <a:pt x="1318" y="214"/>
                      <a:pt x="1315" y="214"/>
                    </a:cubicBezTo>
                    <a:close/>
                    <a:moveTo>
                      <a:pt x="1315" y="227"/>
                    </a:moveTo>
                    <a:cubicBezTo>
                      <a:pt x="1311" y="227"/>
                      <a:pt x="1309" y="230"/>
                      <a:pt x="1309" y="233"/>
                    </a:cubicBezTo>
                    <a:cubicBezTo>
                      <a:pt x="1309" y="237"/>
                      <a:pt x="1311" y="239"/>
                      <a:pt x="1315" y="239"/>
                    </a:cubicBezTo>
                    <a:cubicBezTo>
                      <a:pt x="1318" y="239"/>
                      <a:pt x="1321" y="237"/>
                      <a:pt x="1321" y="233"/>
                    </a:cubicBezTo>
                    <a:cubicBezTo>
                      <a:pt x="1321" y="230"/>
                      <a:pt x="1318" y="227"/>
                      <a:pt x="1315" y="227"/>
                    </a:cubicBezTo>
                    <a:close/>
                    <a:moveTo>
                      <a:pt x="1315" y="241"/>
                    </a:moveTo>
                    <a:cubicBezTo>
                      <a:pt x="1311" y="241"/>
                      <a:pt x="1309" y="243"/>
                      <a:pt x="1309" y="247"/>
                    </a:cubicBezTo>
                    <a:cubicBezTo>
                      <a:pt x="1309" y="250"/>
                      <a:pt x="1311" y="253"/>
                      <a:pt x="1315" y="253"/>
                    </a:cubicBezTo>
                    <a:cubicBezTo>
                      <a:pt x="1318" y="253"/>
                      <a:pt x="1321" y="250"/>
                      <a:pt x="1321" y="247"/>
                    </a:cubicBezTo>
                    <a:cubicBezTo>
                      <a:pt x="1321" y="243"/>
                      <a:pt x="1318" y="241"/>
                      <a:pt x="1315" y="241"/>
                    </a:cubicBezTo>
                    <a:close/>
                    <a:moveTo>
                      <a:pt x="1301" y="254"/>
                    </a:moveTo>
                    <a:cubicBezTo>
                      <a:pt x="1298" y="254"/>
                      <a:pt x="1295" y="257"/>
                      <a:pt x="1295" y="260"/>
                    </a:cubicBezTo>
                    <a:cubicBezTo>
                      <a:pt x="1295" y="263"/>
                      <a:pt x="1298" y="266"/>
                      <a:pt x="1301" y="266"/>
                    </a:cubicBezTo>
                    <a:cubicBezTo>
                      <a:pt x="1305" y="266"/>
                      <a:pt x="1307" y="263"/>
                      <a:pt x="1307" y="260"/>
                    </a:cubicBezTo>
                    <a:cubicBezTo>
                      <a:pt x="1307" y="257"/>
                      <a:pt x="1305" y="254"/>
                      <a:pt x="1301" y="254"/>
                    </a:cubicBezTo>
                    <a:close/>
                    <a:moveTo>
                      <a:pt x="1301" y="267"/>
                    </a:moveTo>
                    <a:cubicBezTo>
                      <a:pt x="1298" y="267"/>
                      <a:pt x="1295" y="270"/>
                      <a:pt x="1295" y="273"/>
                    </a:cubicBezTo>
                    <a:cubicBezTo>
                      <a:pt x="1295" y="277"/>
                      <a:pt x="1298" y="279"/>
                      <a:pt x="1301" y="279"/>
                    </a:cubicBezTo>
                    <a:cubicBezTo>
                      <a:pt x="1305" y="279"/>
                      <a:pt x="1307" y="277"/>
                      <a:pt x="1307" y="273"/>
                    </a:cubicBezTo>
                    <a:cubicBezTo>
                      <a:pt x="1307" y="270"/>
                      <a:pt x="1305" y="267"/>
                      <a:pt x="1301" y="267"/>
                    </a:cubicBezTo>
                    <a:close/>
                    <a:moveTo>
                      <a:pt x="1301" y="281"/>
                    </a:moveTo>
                    <a:cubicBezTo>
                      <a:pt x="1298" y="281"/>
                      <a:pt x="1295" y="283"/>
                      <a:pt x="1295" y="287"/>
                    </a:cubicBezTo>
                    <a:cubicBezTo>
                      <a:pt x="1295" y="290"/>
                      <a:pt x="1298" y="293"/>
                      <a:pt x="1301" y="293"/>
                    </a:cubicBezTo>
                    <a:cubicBezTo>
                      <a:pt x="1305" y="293"/>
                      <a:pt x="1307" y="290"/>
                      <a:pt x="1307" y="287"/>
                    </a:cubicBezTo>
                    <a:cubicBezTo>
                      <a:pt x="1307" y="283"/>
                      <a:pt x="1305" y="281"/>
                      <a:pt x="1301" y="281"/>
                    </a:cubicBezTo>
                    <a:close/>
                    <a:moveTo>
                      <a:pt x="1301" y="294"/>
                    </a:moveTo>
                    <a:cubicBezTo>
                      <a:pt x="1298" y="294"/>
                      <a:pt x="1295" y="297"/>
                      <a:pt x="1295" y="300"/>
                    </a:cubicBezTo>
                    <a:cubicBezTo>
                      <a:pt x="1295" y="303"/>
                      <a:pt x="1298" y="306"/>
                      <a:pt x="1301" y="306"/>
                    </a:cubicBezTo>
                    <a:cubicBezTo>
                      <a:pt x="1305" y="306"/>
                      <a:pt x="1307" y="303"/>
                      <a:pt x="1307" y="300"/>
                    </a:cubicBezTo>
                    <a:cubicBezTo>
                      <a:pt x="1307" y="297"/>
                      <a:pt x="1305" y="294"/>
                      <a:pt x="1301" y="294"/>
                    </a:cubicBezTo>
                    <a:close/>
                    <a:moveTo>
                      <a:pt x="1315" y="254"/>
                    </a:moveTo>
                    <a:cubicBezTo>
                      <a:pt x="1311" y="254"/>
                      <a:pt x="1309" y="257"/>
                      <a:pt x="1309" y="260"/>
                    </a:cubicBezTo>
                    <a:cubicBezTo>
                      <a:pt x="1309" y="263"/>
                      <a:pt x="1311" y="266"/>
                      <a:pt x="1315" y="266"/>
                    </a:cubicBezTo>
                    <a:cubicBezTo>
                      <a:pt x="1318" y="266"/>
                      <a:pt x="1321" y="263"/>
                      <a:pt x="1321" y="260"/>
                    </a:cubicBezTo>
                    <a:cubicBezTo>
                      <a:pt x="1321" y="257"/>
                      <a:pt x="1318" y="254"/>
                      <a:pt x="1315" y="254"/>
                    </a:cubicBezTo>
                    <a:close/>
                    <a:moveTo>
                      <a:pt x="1315" y="267"/>
                    </a:moveTo>
                    <a:cubicBezTo>
                      <a:pt x="1311" y="267"/>
                      <a:pt x="1309" y="270"/>
                      <a:pt x="1309" y="273"/>
                    </a:cubicBezTo>
                    <a:cubicBezTo>
                      <a:pt x="1309" y="277"/>
                      <a:pt x="1311" y="279"/>
                      <a:pt x="1315" y="279"/>
                    </a:cubicBezTo>
                    <a:cubicBezTo>
                      <a:pt x="1318" y="279"/>
                      <a:pt x="1321" y="277"/>
                      <a:pt x="1321" y="273"/>
                    </a:cubicBezTo>
                    <a:cubicBezTo>
                      <a:pt x="1321" y="270"/>
                      <a:pt x="1318" y="267"/>
                      <a:pt x="1315" y="267"/>
                    </a:cubicBezTo>
                    <a:close/>
                    <a:moveTo>
                      <a:pt x="1315" y="281"/>
                    </a:moveTo>
                    <a:cubicBezTo>
                      <a:pt x="1311" y="281"/>
                      <a:pt x="1309" y="283"/>
                      <a:pt x="1309" y="287"/>
                    </a:cubicBezTo>
                    <a:cubicBezTo>
                      <a:pt x="1309" y="290"/>
                      <a:pt x="1311" y="293"/>
                      <a:pt x="1315" y="293"/>
                    </a:cubicBezTo>
                    <a:cubicBezTo>
                      <a:pt x="1318" y="293"/>
                      <a:pt x="1321" y="290"/>
                      <a:pt x="1321" y="287"/>
                    </a:cubicBezTo>
                    <a:cubicBezTo>
                      <a:pt x="1321" y="283"/>
                      <a:pt x="1318" y="281"/>
                      <a:pt x="1315" y="281"/>
                    </a:cubicBezTo>
                    <a:close/>
                    <a:moveTo>
                      <a:pt x="1315" y="294"/>
                    </a:moveTo>
                    <a:cubicBezTo>
                      <a:pt x="1311" y="294"/>
                      <a:pt x="1309" y="297"/>
                      <a:pt x="1309" y="300"/>
                    </a:cubicBezTo>
                    <a:cubicBezTo>
                      <a:pt x="1309" y="303"/>
                      <a:pt x="1311" y="306"/>
                      <a:pt x="1315" y="306"/>
                    </a:cubicBezTo>
                    <a:cubicBezTo>
                      <a:pt x="1318" y="306"/>
                      <a:pt x="1321" y="303"/>
                      <a:pt x="1321" y="300"/>
                    </a:cubicBezTo>
                    <a:cubicBezTo>
                      <a:pt x="1321" y="297"/>
                      <a:pt x="1318" y="294"/>
                      <a:pt x="1315" y="294"/>
                    </a:cubicBezTo>
                    <a:close/>
                    <a:moveTo>
                      <a:pt x="1301" y="307"/>
                    </a:moveTo>
                    <a:cubicBezTo>
                      <a:pt x="1298" y="307"/>
                      <a:pt x="1295" y="310"/>
                      <a:pt x="1295" y="313"/>
                    </a:cubicBezTo>
                    <a:cubicBezTo>
                      <a:pt x="1295" y="317"/>
                      <a:pt x="1298" y="319"/>
                      <a:pt x="1301" y="319"/>
                    </a:cubicBezTo>
                    <a:cubicBezTo>
                      <a:pt x="1305" y="319"/>
                      <a:pt x="1307" y="317"/>
                      <a:pt x="1307" y="313"/>
                    </a:cubicBezTo>
                    <a:cubicBezTo>
                      <a:pt x="1307" y="310"/>
                      <a:pt x="1305" y="307"/>
                      <a:pt x="1301" y="307"/>
                    </a:cubicBezTo>
                    <a:close/>
                    <a:moveTo>
                      <a:pt x="1301" y="321"/>
                    </a:moveTo>
                    <a:cubicBezTo>
                      <a:pt x="1298" y="321"/>
                      <a:pt x="1295" y="323"/>
                      <a:pt x="1295" y="327"/>
                    </a:cubicBezTo>
                    <a:cubicBezTo>
                      <a:pt x="1295" y="330"/>
                      <a:pt x="1298" y="333"/>
                      <a:pt x="1301" y="333"/>
                    </a:cubicBezTo>
                    <a:cubicBezTo>
                      <a:pt x="1305" y="333"/>
                      <a:pt x="1307" y="330"/>
                      <a:pt x="1307" y="327"/>
                    </a:cubicBezTo>
                    <a:cubicBezTo>
                      <a:pt x="1307" y="323"/>
                      <a:pt x="1305" y="321"/>
                      <a:pt x="1301" y="321"/>
                    </a:cubicBezTo>
                    <a:close/>
                    <a:moveTo>
                      <a:pt x="1301" y="334"/>
                    </a:moveTo>
                    <a:cubicBezTo>
                      <a:pt x="1298" y="334"/>
                      <a:pt x="1295" y="337"/>
                      <a:pt x="1295" y="340"/>
                    </a:cubicBezTo>
                    <a:cubicBezTo>
                      <a:pt x="1295" y="343"/>
                      <a:pt x="1298" y="346"/>
                      <a:pt x="1301" y="346"/>
                    </a:cubicBezTo>
                    <a:cubicBezTo>
                      <a:pt x="1305" y="346"/>
                      <a:pt x="1307" y="343"/>
                      <a:pt x="1307" y="340"/>
                    </a:cubicBezTo>
                    <a:cubicBezTo>
                      <a:pt x="1307" y="337"/>
                      <a:pt x="1305" y="334"/>
                      <a:pt x="1301" y="334"/>
                    </a:cubicBezTo>
                    <a:close/>
                    <a:moveTo>
                      <a:pt x="1315" y="307"/>
                    </a:moveTo>
                    <a:cubicBezTo>
                      <a:pt x="1311" y="307"/>
                      <a:pt x="1309" y="310"/>
                      <a:pt x="1309" y="313"/>
                    </a:cubicBezTo>
                    <a:cubicBezTo>
                      <a:pt x="1309" y="317"/>
                      <a:pt x="1311" y="319"/>
                      <a:pt x="1315" y="319"/>
                    </a:cubicBezTo>
                    <a:cubicBezTo>
                      <a:pt x="1318" y="319"/>
                      <a:pt x="1321" y="317"/>
                      <a:pt x="1321" y="313"/>
                    </a:cubicBezTo>
                    <a:cubicBezTo>
                      <a:pt x="1321" y="310"/>
                      <a:pt x="1318" y="307"/>
                      <a:pt x="1315" y="307"/>
                    </a:cubicBezTo>
                    <a:close/>
                    <a:moveTo>
                      <a:pt x="1315" y="321"/>
                    </a:moveTo>
                    <a:cubicBezTo>
                      <a:pt x="1311" y="321"/>
                      <a:pt x="1309" y="323"/>
                      <a:pt x="1309" y="327"/>
                    </a:cubicBezTo>
                    <a:cubicBezTo>
                      <a:pt x="1309" y="330"/>
                      <a:pt x="1311" y="333"/>
                      <a:pt x="1315" y="333"/>
                    </a:cubicBezTo>
                    <a:cubicBezTo>
                      <a:pt x="1318" y="333"/>
                      <a:pt x="1321" y="330"/>
                      <a:pt x="1321" y="327"/>
                    </a:cubicBezTo>
                    <a:cubicBezTo>
                      <a:pt x="1321" y="323"/>
                      <a:pt x="1318" y="321"/>
                      <a:pt x="1315" y="321"/>
                    </a:cubicBezTo>
                    <a:close/>
                    <a:moveTo>
                      <a:pt x="1315" y="334"/>
                    </a:moveTo>
                    <a:cubicBezTo>
                      <a:pt x="1311" y="334"/>
                      <a:pt x="1309" y="337"/>
                      <a:pt x="1309" y="340"/>
                    </a:cubicBezTo>
                    <a:cubicBezTo>
                      <a:pt x="1309" y="343"/>
                      <a:pt x="1311" y="346"/>
                      <a:pt x="1315" y="346"/>
                    </a:cubicBezTo>
                    <a:cubicBezTo>
                      <a:pt x="1318" y="346"/>
                      <a:pt x="1321" y="343"/>
                      <a:pt x="1321" y="340"/>
                    </a:cubicBezTo>
                    <a:cubicBezTo>
                      <a:pt x="1321" y="337"/>
                      <a:pt x="1318" y="334"/>
                      <a:pt x="1315" y="334"/>
                    </a:cubicBezTo>
                    <a:close/>
                    <a:moveTo>
                      <a:pt x="1315" y="347"/>
                    </a:moveTo>
                    <a:cubicBezTo>
                      <a:pt x="1311" y="347"/>
                      <a:pt x="1309" y="350"/>
                      <a:pt x="1309" y="353"/>
                    </a:cubicBezTo>
                    <a:cubicBezTo>
                      <a:pt x="1309" y="357"/>
                      <a:pt x="1311" y="359"/>
                      <a:pt x="1315" y="359"/>
                    </a:cubicBezTo>
                    <a:cubicBezTo>
                      <a:pt x="1318" y="359"/>
                      <a:pt x="1321" y="357"/>
                      <a:pt x="1321" y="353"/>
                    </a:cubicBezTo>
                    <a:cubicBezTo>
                      <a:pt x="1321" y="350"/>
                      <a:pt x="1318" y="347"/>
                      <a:pt x="1315" y="347"/>
                    </a:cubicBezTo>
                    <a:close/>
                    <a:moveTo>
                      <a:pt x="1301" y="374"/>
                    </a:moveTo>
                    <a:cubicBezTo>
                      <a:pt x="1298" y="374"/>
                      <a:pt x="1295" y="377"/>
                      <a:pt x="1295" y="380"/>
                    </a:cubicBezTo>
                    <a:cubicBezTo>
                      <a:pt x="1295" y="383"/>
                      <a:pt x="1298" y="386"/>
                      <a:pt x="1301" y="386"/>
                    </a:cubicBezTo>
                    <a:cubicBezTo>
                      <a:pt x="1305" y="386"/>
                      <a:pt x="1307" y="383"/>
                      <a:pt x="1307" y="380"/>
                    </a:cubicBezTo>
                    <a:cubicBezTo>
                      <a:pt x="1307" y="377"/>
                      <a:pt x="1305" y="374"/>
                      <a:pt x="1301" y="374"/>
                    </a:cubicBezTo>
                    <a:close/>
                    <a:moveTo>
                      <a:pt x="1301" y="387"/>
                    </a:moveTo>
                    <a:cubicBezTo>
                      <a:pt x="1298" y="387"/>
                      <a:pt x="1295" y="390"/>
                      <a:pt x="1295" y="393"/>
                    </a:cubicBezTo>
                    <a:cubicBezTo>
                      <a:pt x="1295" y="397"/>
                      <a:pt x="1298" y="399"/>
                      <a:pt x="1301" y="399"/>
                    </a:cubicBezTo>
                    <a:cubicBezTo>
                      <a:pt x="1305" y="399"/>
                      <a:pt x="1307" y="397"/>
                      <a:pt x="1307" y="393"/>
                    </a:cubicBezTo>
                    <a:cubicBezTo>
                      <a:pt x="1307" y="390"/>
                      <a:pt x="1305" y="387"/>
                      <a:pt x="1301" y="387"/>
                    </a:cubicBezTo>
                    <a:close/>
                    <a:moveTo>
                      <a:pt x="1301" y="401"/>
                    </a:moveTo>
                    <a:cubicBezTo>
                      <a:pt x="1298" y="401"/>
                      <a:pt x="1295" y="404"/>
                      <a:pt x="1295" y="407"/>
                    </a:cubicBezTo>
                    <a:cubicBezTo>
                      <a:pt x="1295" y="410"/>
                      <a:pt x="1298" y="413"/>
                      <a:pt x="1301" y="413"/>
                    </a:cubicBezTo>
                    <a:cubicBezTo>
                      <a:pt x="1305" y="413"/>
                      <a:pt x="1307" y="410"/>
                      <a:pt x="1307" y="407"/>
                    </a:cubicBezTo>
                    <a:cubicBezTo>
                      <a:pt x="1307" y="404"/>
                      <a:pt x="1305" y="401"/>
                      <a:pt x="1301" y="401"/>
                    </a:cubicBezTo>
                    <a:close/>
                    <a:moveTo>
                      <a:pt x="1315" y="401"/>
                    </a:moveTo>
                    <a:cubicBezTo>
                      <a:pt x="1311" y="401"/>
                      <a:pt x="1309" y="404"/>
                      <a:pt x="1309" y="407"/>
                    </a:cubicBezTo>
                    <a:cubicBezTo>
                      <a:pt x="1309" y="410"/>
                      <a:pt x="1311" y="413"/>
                      <a:pt x="1315" y="413"/>
                    </a:cubicBezTo>
                    <a:cubicBezTo>
                      <a:pt x="1318" y="413"/>
                      <a:pt x="1321" y="410"/>
                      <a:pt x="1321" y="407"/>
                    </a:cubicBezTo>
                    <a:cubicBezTo>
                      <a:pt x="1321" y="404"/>
                      <a:pt x="1318" y="401"/>
                      <a:pt x="1315" y="401"/>
                    </a:cubicBezTo>
                    <a:close/>
                    <a:moveTo>
                      <a:pt x="1301" y="414"/>
                    </a:moveTo>
                    <a:cubicBezTo>
                      <a:pt x="1298" y="414"/>
                      <a:pt x="1295" y="417"/>
                      <a:pt x="1295" y="420"/>
                    </a:cubicBezTo>
                    <a:cubicBezTo>
                      <a:pt x="1295" y="423"/>
                      <a:pt x="1298" y="426"/>
                      <a:pt x="1301" y="426"/>
                    </a:cubicBezTo>
                    <a:cubicBezTo>
                      <a:pt x="1305" y="426"/>
                      <a:pt x="1307" y="423"/>
                      <a:pt x="1307" y="420"/>
                    </a:cubicBezTo>
                    <a:cubicBezTo>
                      <a:pt x="1307" y="417"/>
                      <a:pt x="1305" y="414"/>
                      <a:pt x="1301" y="414"/>
                    </a:cubicBezTo>
                    <a:close/>
                    <a:moveTo>
                      <a:pt x="1315" y="414"/>
                    </a:moveTo>
                    <a:cubicBezTo>
                      <a:pt x="1311" y="414"/>
                      <a:pt x="1309" y="417"/>
                      <a:pt x="1309" y="420"/>
                    </a:cubicBezTo>
                    <a:cubicBezTo>
                      <a:pt x="1309" y="423"/>
                      <a:pt x="1311" y="426"/>
                      <a:pt x="1315" y="426"/>
                    </a:cubicBezTo>
                    <a:cubicBezTo>
                      <a:pt x="1318" y="426"/>
                      <a:pt x="1321" y="423"/>
                      <a:pt x="1321" y="420"/>
                    </a:cubicBezTo>
                    <a:cubicBezTo>
                      <a:pt x="1321" y="417"/>
                      <a:pt x="1318" y="414"/>
                      <a:pt x="1315" y="414"/>
                    </a:cubicBezTo>
                    <a:close/>
                    <a:moveTo>
                      <a:pt x="1315" y="428"/>
                    </a:moveTo>
                    <a:cubicBezTo>
                      <a:pt x="1311" y="428"/>
                      <a:pt x="1309" y="430"/>
                      <a:pt x="1309" y="434"/>
                    </a:cubicBezTo>
                    <a:cubicBezTo>
                      <a:pt x="1309" y="437"/>
                      <a:pt x="1311" y="440"/>
                      <a:pt x="1315" y="440"/>
                    </a:cubicBezTo>
                    <a:cubicBezTo>
                      <a:pt x="1318" y="440"/>
                      <a:pt x="1321" y="437"/>
                      <a:pt x="1321" y="434"/>
                    </a:cubicBezTo>
                    <a:cubicBezTo>
                      <a:pt x="1321" y="430"/>
                      <a:pt x="1318" y="428"/>
                      <a:pt x="1315" y="428"/>
                    </a:cubicBezTo>
                    <a:close/>
                    <a:moveTo>
                      <a:pt x="1328" y="27"/>
                    </a:moveTo>
                    <a:cubicBezTo>
                      <a:pt x="1325" y="27"/>
                      <a:pt x="1322" y="30"/>
                      <a:pt x="1322" y="33"/>
                    </a:cubicBezTo>
                    <a:cubicBezTo>
                      <a:pt x="1322" y="36"/>
                      <a:pt x="1325" y="39"/>
                      <a:pt x="1328" y="39"/>
                    </a:cubicBezTo>
                    <a:cubicBezTo>
                      <a:pt x="1331" y="39"/>
                      <a:pt x="1334" y="36"/>
                      <a:pt x="1334" y="33"/>
                    </a:cubicBezTo>
                    <a:cubicBezTo>
                      <a:pt x="1334" y="30"/>
                      <a:pt x="1331" y="27"/>
                      <a:pt x="1328" y="27"/>
                    </a:cubicBezTo>
                    <a:close/>
                    <a:moveTo>
                      <a:pt x="1328" y="40"/>
                    </a:moveTo>
                    <a:cubicBezTo>
                      <a:pt x="1325" y="40"/>
                      <a:pt x="1322" y="43"/>
                      <a:pt x="1322" y="46"/>
                    </a:cubicBezTo>
                    <a:cubicBezTo>
                      <a:pt x="1322" y="50"/>
                      <a:pt x="1325" y="52"/>
                      <a:pt x="1328" y="52"/>
                    </a:cubicBezTo>
                    <a:cubicBezTo>
                      <a:pt x="1331" y="52"/>
                      <a:pt x="1334" y="50"/>
                      <a:pt x="1334" y="46"/>
                    </a:cubicBezTo>
                    <a:cubicBezTo>
                      <a:pt x="1334" y="43"/>
                      <a:pt x="1331" y="40"/>
                      <a:pt x="1328" y="40"/>
                    </a:cubicBezTo>
                    <a:close/>
                    <a:moveTo>
                      <a:pt x="1328" y="54"/>
                    </a:moveTo>
                    <a:cubicBezTo>
                      <a:pt x="1325" y="54"/>
                      <a:pt x="1322" y="56"/>
                      <a:pt x="1322" y="60"/>
                    </a:cubicBezTo>
                    <a:cubicBezTo>
                      <a:pt x="1322" y="63"/>
                      <a:pt x="1325" y="66"/>
                      <a:pt x="1328" y="66"/>
                    </a:cubicBezTo>
                    <a:cubicBezTo>
                      <a:pt x="1331" y="66"/>
                      <a:pt x="1334" y="63"/>
                      <a:pt x="1334" y="60"/>
                    </a:cubicBezTo>
                    <a:cubicBezTo>
                      <a:pt x="1334" y="56"/>
                      <a:pt x="1331" y="54"/>
                      <a:pt x="1328" y="54"/>
                    </a:cubicBezTo>
                    <a:close/>
                    <a:moveTo>
                      <a:pt x="1328" y="67"/>
                    </a:moveTo>
                    <a:cubicBezTo>
                      <a:pt x="1325" y="67"/>
                      <a:pt x="1322" y="70"/>
                      <a:pt x="1322" y="73"/>
                    </a:cubicBezTo>
                    <a:cubicBezTo>
                      <a:pt x="1322" y="76"/>
                      <a:pt x="1325" y="79"/>
                      <a:pt x="1328" y="79"/>
                    </a:cubicBezTo>
                    <a:cubicBezTo>
                      <a:pt x="1331" y="79"/>
                      <a:pt x="1334" y="76"/>
                      <a:pt x="1334" y="73"/>
                    </a:cubicBezTo>
                    <a:cubicBezTo>
                      <a:pt x="1334" y="70"/>
                      <a:pt x="1331" y="67"/>
                      <a:pt x="1328" y="67"/>
                    </a:cubicBezTo>
                    <a:close/>
                    <a:moveTo>
                      <a:pt x="1328" y="80"/>
                    </a:moveTo>
                    <a:cubicBezTo>
                      <a:pt x="1325" y="80"/>
                      <a:pt x="1322" y="83"/>
                      <a:pt x="1322" y="86"/>
                    </a:cubicBezTo>
                    <a:cubicBezTo>
                      <a:pt x="1322" y="90"/>
                      <a:pt x="1325" y="92"/>
                      <a:pt x="1328" y="92"/>
                    </a:cubicBezTo>
                    <a:cubicBezTo>
                      <a:pt x="1331" y="92"/>
                      <a:pt x="1334" y="90"/>
                      <a:pt x="1334" y="86"/>
                    </a:cubicBezTo>
                    <a:cubicBezTo>
                      <a:pt x="1334" y="83"/>
                      <a:pt x="1331" y="80"/>
                      <a:pt x="1328" y="80"/>
                    </a:cubicBezTo>
                    <a:close/>
                    <a:moveTo>
                      <a:pt x="1341" y="40"/>
                    </a:moveTo>
                    <a:cubicBezTo>
                      <a:pt x="1338" y="40"/>
                      <a:pt x="1335" y="43"/>
                      <a:pt x="1335" y="46"/>
                    </a:cubicBezTo>
                    <a:cubicBezTo>
                      <a:pt x="1335" y="50"/>
                      <a:pt x="1338" y="52"/>
                      <a:pt x="1341" y="52"/>
                    </a:cubicBezTo>
                    <a:cubicBezTo>
                      <a:pt x="1345" y="52"/>
                      <a:pt x="1347" y="50"/>
                      <a:pt x="1347" y="46"/>
                    </a:cubicBezTo>
                    <a:cubicBezTo>
                      <a:pt x="1347" y="43"/>
                      <a:pt x="1345" y="40"/>
                      <a:pt x="1341" y="40"/>
                    </a:cubicBezTo>
                    <a:close/>
                    <a:moveTo>
                      <a:pt x="1341" y="54"/>
                    </a:moveTo>
                    <a:cubicBezTo>
                      <a:pt x="1338" y="54"/>
                      <a:pt x="1335" y="56"/>
                      <a:pt x="1335" y="60"/>
                    </a:cubicBezTo>
                    <a:cubicBezTo>
                      <a:pt x="1335" y="63"/>
                      <a:pt x="1338" y="66"/>
                      <a:pt x="1341" y="66"/>
                    </a:cubicBezTo>
                    <a:cubicBezTo>
                      <a:pt x="1345" y="66"/>
                      <a:pt x="1347" y="63"/>
                      <a:pt x="1347" y="60"/>
                    </a:cubicBezTo>
                    <a:cubicBezTo>
                      <a:pt x="1347" y="56"/>
                      <a:pt x="1345" y="54"/>
                      <a:pt x="1341" y="54"/>
                    </a:cubicBezTo>
                    <a:close/>
                    <a:moveTo>
                      <a:pt x="1341" y="67"/>
                    </a:moveTo>
                    <a:cubicBezTo>
                      <a:pt x="1338" y="67"/>
                      <a:pt x="1335" y="70"/>
                      <a:pt x="1335" y="73"/>
                    </a:cubicBezTo>
                    <a:cubicBezTo>
                      <a:pt x="1335" y="76"/>
                      <a:pt x="1338" y="79"/>
                      <a:pt x="1341" y="79"/>
                    </a:cubicBezTo>
                    <a:cubicBezTo>
                      <a:pt x="1345" y="79"/>
                      <a:pt x="1347" y="76"/>
                      <a:pt x="1347" y="73"/>
                    </a:cubicBezTo>
                    <a:cubicBezTo>
                      <a:pt x="1347" y="70"/>
                      <a:pt x="1345" y="67"/>
                      <a:pt x="1341" y="67"/>
                    </a:cubicBezTo>
                    <a:close/>
                    <a:moveTo>
                      <a:pt x="1341" y="80"/>
                    </a:moveTo>
                    <a:cubicBezTo>
                      <a:pt x="1338" y="80"/>
                      <a:pt x="1335" y="83"/>
                      <a:pt x="1335" y="86"/>
                    </a:cubicBezTo>
                    <a:cubicBezTo>
                      <a:pt x="1335" y="90"/>
                      <a:pt x="1338" y="92"/>
                      <a:pt x="1341" y="92"/>
                    </a:cubicBezTo>
                    <a:cubicBezTo>
                      <a:pt x="1345" y="92"/>
                      <a:pt x="1347" y="90"/>
                      <a:pt x="1347" y="86"/>
                    </a:cubicBezTo>
                    <a:cubicBezTo>
                      <a:pt x="1347" y="83"/>
                      <a:pt x="1345" y="80"/>
                      <a:pt x="1341" y="80"/>
                    </a:cubicBezTo>
                    <a:close/>
                    <a:moveTo>
                      <a:pt x="1328" y="94"/>
                    </a:moveTo>
                    <a:cubicBezTo>
                      <a:pt x="1325" y="94"/>
                      <a:pt x="1322" y="96"/>
                      <a:pt x="1322" y="100"/>
                    </a:cubicBezTo>
                    <a:cubicBezTo>
                      <a:pt x="1322" y="103"/>
                      <a:pt x="1325" y="106"/>
                      <a:pt x="1328" y="106"/>
                    </a:cubicBezTo>
                    <a:cubicBezTo>
                      <a:pt x="1331" y="106"/>
                      <a:pt x="1334" y="103"/>
                      <a:pt x="1334" y="100"/>
                    </a:cubicBezTo>
                    <a:cubicBezTo>
                      <a:pt x="1334" y="96"/>
                      <a:pt x="1331" y="94"/>
                      <a:pt x="1328" y="94"/>
                    </a:cubicBezTo>
                    <a:close/>
                    <a:moveTo>
                      <a:pt x="1328" y="107"/>
                    </a:moveTo>
                    <a:cubicBezTo>
                      <a:pt x="1325" y="107"/>
                      <a:pt x="1322" y="110"/>
                      <a:pt x="1322" y="113"/>
                    </a:cubicBezTo>
                    <a:cubicBezTo>
                      <a:pt x="1322" y="116"/>
                      <a:pt x="1325" y="119"/>
                      <a:pt x="1328" y="119"/>
                    </a:cubicBezTo>
                    <a:cubicBezTo>
                      <a:pt x="1331" y="119"/>
                      <a:pt x="1334" y="116"/>
                      <a:pt x="1334" y="113"/>
                    </a:cubicBezTo>
                    <a:cubicBezTo>
                      <a:pt x="1334" y="110"/>
                      <a:pt x="1331" y="107"/>
                      <a:pt x="1328" y="107"/>
                    </a:cubicBezTo>
                    <a:close/>
                    <a:moveTo>
                      <a:pt x="1328" y="120"/>
                    </a:moveTo>
                    <a:cubicBezTo>
                      <a:pt x="1325" y="120"/>
                      <a:pt x="1322" y="123"/>
                      <a:pt x="1322" y="126"/>
                    </a:cubicBezTo>
                    <a:cubicBezTo>
                      <a:pt x="1322" y="130"/>
                      <a:pt x="1325" y="132"/>
                      <a:pt x="1328" y="132"/>
                    </a:cubicBezTo>
                    <a:cubicBezTo>
                      <a:pt x="1331" y="132"/>
                      <a:pt x="1334" y="130"/>
                      <a:pt x="1334" y="126"/>
                    </a:cubicBezTo>
                    <a:cubicBezTo>
                      <a:pt x="1334" y="123"/>
                      <a:pt x="1331" y="120"/>
                      <a:pt x="1328" y="120"/>
                    </a:cubicBezTo>
                    <a:close/>
                    <a:moveTo>
                      <a:pt x="1328" y="134"/>
                    </a:moveTo>
                    <a:cubicBezTo>
                      <a:pt x="1325" y="134"/>
                      <a:pt x="1322" y="136"/>
                      <a:pt x="1322" y="140"/>
                    </a:cubicBezTo>
                    <a:cubicBezTo>
                      <a:pt x="1322" y="143"/>
                      <a:pt x="1325" y="146"/>
                      <a:pt x="1328" y="146"/>
                    </a:cubicBezTo>
                    <a:cubicBezTo>
                      <a:pt x="1331" y="146"/>
                      <a:pt x="1334" y="143"/>
                      <a:pt x="1334" y="140"/>
                    </a:cubicBezTo>
                    <a:cubicBezTo>
                      <a:pt x="1334" y="136"/>
                      <a:pt x="1331" y="134"/>
                      <a:pt x="1328" y="134"/>
                    </a:cubicBezTo>
                    <a:close/>
                    <a:moveTo>
                      <a:pt x="1341" y="94"/>
                    </a:moveTo>
                    <a:cubicBezTo>
                      <a:pt x="1338" y="94"/>
                      <a:pt x="1335" y="96"/>
                      <a:pt x="1335" y="100"/>
                    </a:cubicBezTo>
                    <a:cubicBezTo>
                      <a:pt x="1335" y="103"/>
                      <a:pt x="1338" y="106"/>
                      <a:pt x="1341" y="106"/>
                    </a:cubicBezTo>
                    <a:cubicBezTo>
                      <a:pt x="1345" y="106"/>
                      <a:pt x="1347" y="103"/>
                      <a:pt x="1347" y="100"/>
                    </a:cubicBezTo>
                    <a:cubicBezTo>
                      <a:pt x="1347" y="96"/>
                      <a:pt x="1345" y="94"/>
                      <a:pt x="1341" y="94"/>
                    </a:cubicBezTo>
                    <a:close/>
                    <a:moveTo>
                      <a:pt x="1341" y="107"/>
                    </a:moveTo>
                    <a:cubicBezTo>
                      <a:pt x="1338" y="107"/>
                      <a:pt x="1335" y="110"/>
                      <a:pt x="1335" y="113"/>
                    </a:cubicBezTo>
                    <a:cubicBezTo>
                      <a:pt x="1335" y="116"/>
                      <a:pt x="1338" y="119"/>
                      <a:pt x="1341" y="119"/>
                    </a:cubicBezTo>
                    <a:cubicBezTo>
                      <a:pt x="1345" y="119"/>
                      <a:pt x="1347" y="116"/>
                      <a:pt x="1347" y="113"/>
                    </a:cubicBezTo>
                    <a:cubicBezTo>
                      <a:pt x="1347" y="110"/>
                      <a:pt x="1345" y="107"/>
                      <a:pt x="1341" y="107"/>
                    </a:cubicBezTo>
                    <a:close/>
                    <a:moveTo>
                      <a:pt x="1341" y="120"/>
                    </a:moveTo>
                    <a:cubicBezTo>
                      <a:pt x="1338" y="120"/>
                      <a:pt x="1335" y="123"/>
                      <a:pt x="1335" y="126"/>
                    </a:cubicBezTo>
                    <a:cubicBezTo>
                      <a:pt x="1335" y="130"/>
                      <a:pt x="1338" y="132"/>
                      <a:pt x="1341" y="132"/>
                    </a:cubicBezTo>
                    <a:cubicBezTo>
                      <a:pt x="1345" y="132"/>
                      <a:pt x="1347" y="130"/>
                      <a:pt x="1347" y="126"/>
                    </a:cubicBezTo>
                    <a:cubicBezTo>
                      <a:pt x="1347" y="123"/>
                      <a:pt x="1345" y="120"/>
                      <a:pt x="1341" y="120"/>
                    </a:cubicBezTo>
                    <a:close/>
                    <a:moveTo>
                      <a:pt x="1341" y="134"/>
                    </a:moveTo>
                    <a:cubicBezTo>
                      <a:pt x="1338" y="134"/>
                      <a:pt x="1335" y="136"/>
                      <a:pt x="1335" y="140"/>
                    </a:cubicBezTo>
                    <a:cubicBezTo>
                      <a:pt x="1335" y="143"/>
                      <a:pt x="1338" y="146"/>
                      <a:pt x="1341" y="146"/>
                    </a:cubicBezTo>
                    <a:cubicBezTo>
                      <a:pt x="1345" y="146"/>
                      <a:pt x="1347" y="143"/>
                      <a:pt x="1347" y="140"/>
                    </a:cubicBezTo>
                    <a:cubicBezTo>
                      <a:pt x="1347" y="136"/>
                      <a:pt x="1345" y="134"/>
                      <a:pt x="1341" y="134"/>
                    </a:cubicBezTo>
                    <a:close/>
                    <a:moveTo>
                      <a:pt x="1328" y="147"/>
                    </a:moveTo>
                    <a:cubicBezTo>
                      <a:pt x="1325" y="147"/>
                      <a:pt x="1322" y="150"/>
                      <a:pt x="1322" y="153"/>
                    </a:cubicBezTo>
                    <a:cubicBezTo>
                      <a:pt x="1322" y="156"/>
                      <a:pt x="1325" y="159"/>
                      <a:pt x="1328" y="159"/>
                    </a:cubicBezTo>
                    <a:cubicBezTo>
                      <a:pt x="1331" y="159"/>
                      <a:pt x="1334" y="156"/>
                      <a:pt x="1334" y="153"/>
                    </a:cubicBezTo>
                    <a:cubicBezTo>
                      <a:pt x="1334" y="150"/>
                      <a:pt x="1331" y="147"/>
                      <a:pt x="1328" y="147"/>
                    </a:cubicBezTo>
                    <a:close/>
                    <a:moveTo>
                      <a:pt x="1328" y="160"/>
                    </a:moveTo>
                    <a:cubicBezTo>
                      <a:pt x="1325" y="160"/>
                      <a:pt x="1322" y="163"/>
                      <a:pt x="1322" y="166"/>
                    </a:cubicBezTo>
                    <a:cubicBezTo>
                      <a:pt x="1322" y="170"/>
                      <a:pt x="1325" y="172"/>
                      <a:pt x="1328" y="172"/>
                    </a:cubicBezTo>
                    <a:cubicBezTo>
                      <a:pt x="1331" y="172"/>
                      <a:pt x="1334" y="170"/>
                      <a:pt x="1334" y="166"/>
                    </a:cubicBezTo>
                    <a:cubicBezTo>
                      <a:pt x="1334" y="163"/>
                      <a:pt x="1331" y="160"/>
                      <a:pt x="1328" y="160"/>
                    </a:cubicBezTo>
                    <a:close/>
                    <a:moveTo>
                      <a:pt x="1328" y="174"/>
                    </a:moveTo>
                    <a:cubicBezTo>
                      <a:pt x="1325" y="174"/>
                      <a:pt x="1322" y="176"/>
                      <a:pt x="1322" y="180"/>
                    </a:cubicBezTo>
                    <a:cubicBezTo>
                      <a:pt x="1322" y="183"/>
                      <a:pt x="1325" y="186"/>
                      <a:pt x="1328" y="186"/>
                    </a:cubicBezTo>
                    <a:cubicBezTo>
                      <a:pt x="1331" y="186"/>
                      <a:pt x="1334" y="183"/>
                      <a:pt x="1334" y="180"/>
                    </a:cubicBezTo>
                    <a:cubicBezTo>
                      <a:pt x="1334" y="176"/>
                      <a:pt x="1331" y="174"/>
                      <a:pt x="1328" y="174"/>
                    </a:cubicBezTo>
                    <a:close/>
                    <a:moveTo>
                      <a:pt x="1328" y="187"/>
                    </a:moveTo>
                    <a:cubicBezTo>
                      <a:pt x="1325" y="187"/>
                      <a:pt x="1322" y="190"/>
                      <a:pt x="1322" y="193"/>
                    </a:cubicBezTo>
                    <a:cubicBezTo>
                      <a:pt x="1322" y="196"/>
                      <a:pt x="1325" y="199"/>
                      <a:pt x="1328" y="199"/>
                    </a:cubicBezTo>
                    <a:cubicBezTo>
                      <a:pt x="1331" y="199"/>
                      <a:pt x="1334" y="196"/>
                      <a:pt x="1334" y="193"/>
                    </a:cubicBezTo>
                    <a:cubicBezTo>
                      <a:pt x="1334" y="190"/>
                      <a:pt x="1331" y="187"/>
                      <a:pt x="1328" y="187"/>
                    </a:cubicBezTo>
                    <a:close/>
                    <a:moveTo>
                      <a:pt x="1341" y="147"/>
                    </a:moveTo>
                    <a:cubicBezTo>
                      <a:pt x="1338" y="147"/>
                      <a:pt x="1335" y="150"/>
                      <a:pt x="1335" y="153"/>
                    </a:cubicBezTo>
                    <a:cubicBezTo>
                      <a:pt x="1335" y="156"/>
                      <a:pt x="1338" y="159"/>
                      <a:pt x="1341" y="159"/>
                    </a:cubicBezTo>
                    <a:cubicBezTo>
                      <a:pt x="1345" y="159"/>
                      <a:pt x="1347" y="156"/>
                      <a:pt x="1347" y="153"/>
                    </a:cubicBezTo>
                    <a:cubicBezTo>
                      <a:pt x="1347" y="150"/>
                      <a:pt x="1345" y="147"/>
                      <a:pt x="1341" y="147"/>
                    </a:cubicBezTo>
                    <a:close/>
                    <a:moveTo>
                      <a:pt x="1341" y="160"/>
                    </a:moveTo>
                    <a:cubicBezTo>
                      <a:pt x="1338" y="160"/>
                      <a:pt x="1335" y="163"/>
                      <a:pt x="1335" y="166"/>
                    </a:cubicBezTo>
                    <a:cubicBezTo>
                      <a:pt x="1335" y="170"/>
                      <a:pt x="1338" y="172"/>
                      <a:pt x="1341" y="172"/>
                    </a:cubicBezTo>
                    <a:cubicBezTo>
                      <a:pt x="1345" y="172"/>
                      <a:pt x="1347" y="170"/>
                      <a:pt x="1347" y="166"/>
                    </a:cubicBezTo>
                    <a:cubicBezTo>
                      <a:pt x="1347" y="163"/>
                      <a:pt x="1345" y="160"/>
                      <a:pt x="1341" y="160"/>
                    </a:cubicBezTo>
                    <a:close/>
                    <a:moveTo>
                      <a:pt x="1341" y="174"/>
                    </a:moveTo>
                    <a:cubicBezTo>
                      <a:pt x="1338" y="174"/>
                      <a:pt x="1335" y="176"/>
                      <a:pt x="1335" y="180"/>
                    </a:cubicBezTo>
                    <a:cubicBezTo>
                      <a:pt x="1335" y="183"/>
                      <a:pt x="1338" y="186"/>
                      <a:pt x="1341" y="186"/>
                    </a:cubicBezTo>
                    <a:cubicBezTo>
                      <a:pt x="1345" y="186"/>
                      <a:pt x="1347" y="183"/>
                      <a:pt x="1347" y="180"/>
                    </a:cubicBezTo>
                    <a:cubicBezTo>
                      <a:pt x="1347" y="176"/>
                      <a:pt x="1345" y="174"/>
                      <a:pt x="1341" y="174"/>
                    </a:cubicBezTo>
                    <a:close/>
                    <a:moveTo>
                      <a:pt x="1341" y="187"/>
                    </a:moveTo>
                    <a:cubicBezTo>
                      <a:pt x="1338" y="187"/>
                      <a:pt x="1335" y="190"/>
                      <a:pt x="1335" y="193"/>
                    </a:cubicBezTo>
                    <a:cubicBezTo>
                      <a:pt x="1335" y="196"/>
                      <a:pt x="1338" y="199"/>
                      <a:pt x="1341" y="199"/>
                    </a:cubicBezTo>
                    <a:cubicBezTo>
                      <a:pt x="1345" y="199"/>
                      <a:pt x="1347" y="196"/>
                      <a:pt x="1347" y="193"/>
                    </a:cubicBezTo>
                    <a:cubicBezTo>
                      <a:pt x="1347" y="190"/>
                      <a:pt x="1345" y="187"/>
                      <a:pt x="1341" y="187"/>
                    </a:cubicBezTo>
                    <a:close/>
                    <a:moveTo>
                      <a:pt x="1328" y="200"/>
                    </a:moveTo>
                    <a:cubicBezTo>
                      <a:pt x="1325" y="200"/>
                      <a:pt x="1322" y="203"/>
                      <a:pt x="1322" y="206"/>
                    </a:cubicBezTo>
                    <a:cubicBezTo>
                      <a:pt x="1322" y="210"/>
                      <a:pt x="1325" y="212"/>
                      <a:pt x="1328" y="212"/>
                    </a:cubicBezTo>
                    <a:cubicBezTo>
                      <a:pt x="1331" y="212"/>
                      <a:pt x="1334" y="210"/>
                      <a:pt x="1334" y="206"/>
                    </a:cubicBezTo>
                    <a:cubicBezTo>
                      <a:pt x="1334" y="203"/>
                      <a:pt x="1331" y="200"/>
                      <a:pt x="1328" y="200"/>
                    </a:cubicBezTo>
                    <a:close/>
                    <a:moveTo>
                      <a:pt x="1328" y="214"/>
                    </a:moveTo>
                    <a:cubicBezTo>
                      <a:pt x="1325" y="214"/>
                      <a:pt x="1322" y="217"/>
                      <a:pt x="1322" y="220"/>
                    </a:cubicBezTo>
                    <a:cubicBezTo>
                      <a:pt x="1322" y="223"/>
                      <a:pt x="1325" y="226"/>
                      <a:pt x="1328" y="226"/>
                    </a:cubicBezTo>
                    <a:cubicBezTo>
                      <a:pt x="1331" y="226"/>
                      <a:pt x="1334" y="223"/>
                      <a:pt x="1334" y="220"/>
                    </a:cubicBezTo>
                    <a:cubicBezTo>
                      <a:pt x="1334" y="217"/>
                      <a:pt x="1331" y="214"/>
                      <a:pt x="1328" y="214"/>
                    </a:cubicBezTo>
                    <a:close/>
                    <a:moveTo>
                      <a:pt x="1328" y="227"/>
                    </a:moveTo>
                    <a:cubicBezTo>
                      <a:pt x="1325" y="227"/>
                      <a:pt x="1322" y="230"/>
                      <a:pt x="1322" y="233"/>
                    </a:cubicBezTo>
                    <a:cubicBezTo>
                      <a:pt x="1322" y="237"/>
                      <a:pt x="1325" y="239"/>
                      <a:pt x="1328" y="239"/>
                    </a:cubicBezTo>
                    <a:cubicBezTo>
                      <a:pt x="1331" y="239"/>
                      <a:pt x="1334" y="237"/>
                      <a:pt x="1334" y="233"/>
                    </a:cubicBezTo>
                    <a:cubicBezTo>
                      <a:pt x="1334" y="230"/>
                      <a:pt x="1331" y="227"/>
                      <a:pt x="1328" y="227"/>
                    </a:cubicBezTo>
                    <a:close/>
                    <a:moveTo>
                      <a:pt x="1328" y="241"/>
                    </a:moveTo>
                    <a:cubicBezTo>
                      <a:pt x="1325" y="241"/>
                      <a:pt x="1322" y="243"/>
                      <a:pt x="1322" y="247"/>
                    </a:cubicBezTo>
                    <a:cubicBezTo>
                      <a:pt x="1322" y="250"/>
                      <a:pt x="1325" y="253"/>
                      <a:pt x="1328" y="253"/>
                    </a:cubicBezTo>
                    <a:cubicBezTo>
                      <a:pt x="1331" y="253"/>
                      <a:pt x="1334" y="250"/>
                      <a:pt x="1334" y="247"/>
                    </a:cubicBezTo>
                    <a:cubicBezTo>
                      <a:pt x="1334" y="243"/>
                      <a:pt x="1331" y="241"/>
                      <a:pt x="1328" y="241"/>
                    </a:cubicBezTo>
                    <a:close/>
                    <a:moveTo>
                      <a:pt x="1341" y="200"/>
                    </a:moveTo>
                    <a:cubicBezTo>
                      <a:pt x="1338" y="200"/>
                      <a:pt x="1335" y="203"/>
                      <a:pt x="1335" y="206"/>
                    </a:cubicBezTo>
                    <a:cubicBezTo>
                      <a:pt x="1335" y="210"/>
                      <a:pt x="1338" y="212"/>
                      <a:pt x="1341" y="212"/>
                    </a:cubicBezTo>
                    <a:cubicBezTo>
                      <a:pt x="1345" y="212"/>
                      <a:pt x="1347" y="210"/>
                      <a:pt x="1347" y="206"/>
                    </a:cubicBezTo>
                    <a:cubicBezTo>
                      <a:pt x="1347" y="203"/>
                      <a:pt x="1345" y="200"/>
                      <a:pt x="1341" y="200"/>
                    </a:cubicBezTo>
                    <a:close/>
                    <a:moveTo>
                      <a:pt x="1341" y="214"/>
                    </a:moveTo>
                    <a:cubicBezTo>
                      <a:pt x="1338" y="214"/>
                      <a:pt x="1335" y="217"/>
                      <a:pt x="1335" y="220"/>
                    </a:cubicBezTo>
                    <a:cubicBezTo>
                      <a:pt x="1335" y="223"/>
                      <a:pt x="1338" y="226"/>
                      <a:pt x="1341" y="226"/>
                    </a:cubicBezTo>
                    <a:cubicBezTo>
                      <a:pt x="1345" y="226"/>
                      <a:pt x="1347" y="223"/>
                      <a:pt x="1347" y="220"/>
                    </a:cubicBezTo>
                    <a:cubicBezTo>
                      <a:pt x="1347" y="217"/>
                      <a:pt x="1345" y="214"/>
                      <a:pt x="1341" y="214"/>
                    </a:cubicBezTo>
                    <a:close/>
                    <a:moveTo>
                      <a:pt x="1341" y="227"/>
                    </a:moveTo>
                    <a:cubicBezTo>
                      <a:pt x="1338" y="227"/>
                      <a:pt x="1335" y="230"/>
                      <a:pt x="1335" y="233"/>
                    </a:cubicBezTo>
                    <a:cubicBezTo>
                      <a:pt x="1335" y="237"/>
                      <a:pt x="1338" y="239"/>
                      <a:pt x="1341" y="239"/>
                    </a:cubicBezTo>
                    <a:cubicBezTo>
                      <a:pt x="1345" y="239"/>
                      <a:pt x="1347" y="237"/>
                      <a:pt x="1347" y="233"/>
                    </a:cubicBezTo>
                    <a:cubicBezTo>
                      <a:pt x="1347" y="230"/>
                      <a:pt x="1345" y="227"/>
                      <a:pt x="1341" y="227"/>
                    </a:cubicBezTo>
                    <a:close/>
                    <a:moveTo>
                      <a:pt x="1341" y="241"/>
                    </a:moveTo>
                    <a:cubicBezTo>
                      <a:pt x="1338" y="241"/>
                      <a:pt x="1335" y="243"/>
                      <a:pt x="1335" y="247"/>
                    </a:cubicBezTo>
                    <a:cubicBezTo>
                      <a:pt x="1335" y="250"/>
                      <a:pt x="1338" y="253"/>
                      <a:pt x="1341" y="253"/>
                    </a:cubicBezTo>
                    <a:cubicBezTo>
                      <a:pt x="1345" y="253"/>
                      <a:pt x="1347" y="250"/>
                      <a:pt x="1347" y="247"/>
                    </a:cubicBezTo>
                    <a:cubicBezTo>
                      <a:pt x="1347" y="243"/>
                      <a:pt x="1345" y="241"/>
                      <a:pt x="1341" y="241"/>
                    </a:cubicBezTo>
                    <a:close/>
                    <a:moveTo>
                      <a:pt x="1328" y="254"/>
                    </a:moveTo>
                    <a:cubicBezTo>
                      <a:pt x="1325" y="254"/>
                      <a:pt x="1322" y="257"/>
                      <a:pt x="1322" y="260"/>
                    </a:cubicBezTo>
                    <a:cubicBezTo>
                      <a:pt x="1322" y="263"/>
                      <a:pt x="1325" y="266"/>
                      <a:pt x="1328" y="266"/>
                    </a:cubicBezTo>
                    <a:cubicBezTo>
                      <a:pt x="1331" y="266"/>
                      <a:pt x="1334" y="263"/>
                      <a:pt x="1334" y="260"/>
                    </a:cubicBezTo>
                    <a:cubicBezTo>
                      <a:pt x="1334" y="257"/>
                      <a:pt x="1331" y="254"/>
                      <a:pt x="1328" y="254"/>
                    </a:cubicBezTo>
                    <a:close/>
                    <a:moveTo>
                      <a:pt x="1328" y="267"/>
                    </a:moveTo>
                    <a:cubicBezTo>
                      <a:pt x="1325" y="267"/>
                      <a:pt x="1322" y="270"/>
                      <a:pt x="1322" y="273"/>
                    </a:cubicBezTo>
                    <a:cubicBezTo>
                      <a:pt x="1322" y="277"/>
                      <a:pt x="1325" y="279"/>
                      <a:pt x="1328" y="279"/>
                    </a:cubicBezTo>
                    <a:cubicBezTo>
                      <a:pt x="1331" y="279"/>
                      <a:pt x="1334" y="277"/>
                      <a:pt x="1334" y="273"/>
                    </a:cubicBezTo>
                    <a:cubicBezTo>
                      <a:pt x="1334" y="270"/>
                      <a:pt x="1331" y="267"/>
                      <a:pt x="1328" y="267"/>
                    </a:cubicBezTo>
                    <a:close/>
                    <a:moveTo>
                      <a:pt x="1328" y="281"/>
                    </a:moveTo>
                    <a:cubicBezTo>
                      <a:pt x="1325" y="281"/>
                      <a:pt x="1322" y="283"/>
                      <a:pt x="1322" y="287"/>
                    </a:cubicBezTo>
                    <a:cubicBezTo>
                      <a:pt x="1322" y="290"/>
                      <a:pt x="1325" y="293"/>
                      <a:pt x="1328" y="293"/>
                    </a:cubicBezTo>
                    <a:cubicBezTo>
                      <a:pt x="1331" y="293"/>
                      <a:pt x="1334" y="290"/>
                      <a:pt x="1334" y="287"/>
                    </a:cubicBezTo>
                    <a:cubicBezTo>
                      <a:pt x="1334" y="283"/>
                      <a:pt x="1331" y="281"/>
                      <a:pt x="1328" y="281"/>
                    </a:cubicBezTo>
                    <a:close/>
                    <a:moveTo>
                      <a:pt x="1328" y="294"/>
                    </a:moveTo>
                    <a:cubicBezTo>
                      <a:pt x="1325" y="294"/>
                      <a:pt x="1322" y="297"/>
                      <a:pt x="1322" y="300"/>
                    </a:cubicBezTo>
                    <a:cubicBezTo>
                      <a:pt x="1322" y="303"/>
                      <a:pt x="1325" y="306"/>
                      <a:pt x="1328" y="306"/>
                    </a:cubicBezTo>
                    <a:cubicBezTo>
                      <a:pt x="1331" y="306"/>
                      <a:pt x="1334" y="303"/>
                      <a:pt x="1334" y="300"/>
                    </a:cubicBezTo>
                    <a:cubicBezTo>
                      <a:pt x="1334" y="297"/>
                      <a:pt x="1331" y="294"/>
                      <a:pt x="1328" y="294"/>
                    </a:cubicBezTo>
                    <a:close/>
                    <a:moveTo>
                      <a:pt x="1341" y="254"/>
                    </a:moveTo>
                    <a:cubicBezTo>
                      <a:pt x="1338" y="254"/>
                      <a:pt x="1335" y="257"/>
                      <a:pt x="1335" y="260"/>
                    </a:cubicBezTo>
                    <a:cubicBezTo>
                      <a:pt x="1335" y="263"/>
                      <a:pt x="1338" y="266"/>
                      <a:pt x="1341" y="266"/>
                    </a:cubicBezTo>
                    <a:cubicBezTo>
                      <a:pt x="1345" y="266"/>
                      <a:pt x="1347" y="263"/>
                      <a:pt x="1347" y="260"/>
                    </a:cubicBezTo>
                    <a:cubicBezTo>
                      <a:pt x="1347" y="257"/>
                      <a:pt x="1345" y="254"/>
                      <a:pt x="1341" y="254"/>
                    </a:cubicBezTo>
                    <a:close/>
                    <a:moveTo>
                      <a:pt x="1341" y="267"/>
                    </a:moveTo>
                    <a:cubicBezTo>
                      <a:pt x="1338" y="267"/>
                      <a:pt x="1335" y="270"/>
                      <a:pt x="1335" y="273"/>
                    </a:cubicBezTo>
                    <a:cubicBezTo>
                      <a:pt x="1335" y="277"/>
                      <a:pt x="1338" y="279"/>
                      <a:pt x="1341" y="279"/>
                    </a:cubicBezTo>
                    <a:cubicBezTo>
                      <a:pt x="1345" y="279"/>
                      <a:pt x="1347" y="277"/>
                      <a:pt x="1347" y="273"/>
                    </a:cubicBezTo>
                    <a:cubicBezTo>
                      <a:pt x="1347" y="270"/>
                      <a:pt x="1345" y="267"/>
                      <a:pt x="1341" y="267"/>
                    </a:cubicBezTo>
                    <a:close/>
                    <a:moveTo>
                      <a:pt x="1341" y="281"/>
                    </a:moveTo>
                    <a:cubicBezTo>
                      <a:pt x="1338" y="281"/>
                      <a:pt x="1335" y="283"/>
                      <a:pt x="1335" y="287"/>
                    </a:cubicBezTo>
                    <a:cubicBezTo>
                      <a:pt x="1335" y="290"/>
                      <a:pt x="1338" y="293"/>
                      <a:pt x="1341" y="293"/>
                    </a:cubicBezTo>
                    <a:cubicBezTo>
                      <a:pt x="1345" y="293"/>
                      <a:pt x="1347" y="290"/>
                      <a:pt x="1347" y="287"/>
                    </a:cubicBezTo>
                    <a:cubicBezTo>
                      <a:pt x="1347" y="283"/>
                      <a:pt x="1345" y="281"/>
                      <a:pt x="1341" y="281"/>
                    </a:cubicBezTo>
                    <a:close/>
                    <a:moveTo>
                      <a:pt x="1341" y="294"/>
                    </a:moveTo>
                    <a:cubicBezTo>
                      <a:pt x="1338" y="294"/>
                      <a:pt x="1335" y="297"/>
                      <a:pt x="1335" y="300"/>
                    </a:cubicBezTo>
                    <a:cubicBezTo>
                      <a:pt x="1335" y="303"/>
                      <a:pt x="1338" y="306"/>
                      <a:pt x="1341" y="306"/>
                    </a:cubicBezTo>
                    <a:cubicBezTo>
                      <a:pt x="1345" y="306"/>
                      <a:pt x="1347" y="303"/>
                      <a:pt x="1347" y="300"/>
                    </a:cubicBezTo>
                    <a:cubicBezTo>
                      <a:pt x="1347" y="297"/>
                      <a:pt x="1345" y="294"/>
                      <a:pt x="1341" y="294"/>
                    </a:cubicBezTo>
                    <a:close/>
                    <a:moveTo>
                      <a:pt x="1328" y="307"/>
                    </a:moveTo>
                    <a:cubicBezTo>
                      <a:pt x="1325" y="307"/>
                      <a:pt x="1322" y="310"/>
                      <a:pt x="1322" y="313"/>
                    </a:cubicBezTo>
                    <a:cubicBezTo>
                      <a:pt x="1322" y="317"/>
                      <a:pt x="1325" y="319"/>
                      <a:pt x="1328" y="319"/>
                    </a:cubicBezTo>
                    <a:cubicBezTo>
                      <a:pt x="1331" y="319"/>
                      <a:pt x="1334" y="317"/>
                      <a:pt x="1334" y="313"/>
                    </a:cubicBezTo>
                    <a:cubicBezTo>
                      <a:pt x="1334" y="310"/>
                      <a:pt x="1331" y="307"/>
                      <a:pt x="1328" y="307"/>
                    </a:cubicBezTo>
                    <a:close/>
                    <a:moveTo>
                      <a:pt x="1328" y="321"/>
                    </a:moveTo>
                    <a:cubicBezTo>
                      <a:pt x="1325" y="321"/>
                      <a:pt x="1322" y="323"/>
                      <a:pt x="1322" y="327"/>
                    </a:cubicBezTo>
                    <a:cubicBezTo>
                      <a:pt x="1322" y="330"/>
                      <a:pt x="1325" y="333"/>
                      <a:pt x="1328" y="333"/>
                    </a:cubicBezTo>
                    <a:cubicBezTo>
                      <a:pt x="1331" y="333"/>
                      <a:pt x="1334" y="330"/>
                      <a:pt x="1334" y="327"/>
                    </a:cubicBezTo>
                    <a:cubicBezTo>
                      <a:pt x="1334" y="323"/>
                      <a:pt x="1331" y="321"/>
                      <a:pt x="1328" y="321"/>
                    </a:cubicBezTo>
                    <a:close/>
                    <a:moveTo>
                      <a:pt x="1328" y="334"/>
                    </a:moveTo>
                    <a:cubicBezTo>
                      <a:pt x="1325" y="334"/>
                      <a:pt x="1322" y="337"/>
                      <a:pt x="1322" y="340"/>
                    </a:cubicBezTo>
                    <a:cubicBezTo>
                      <a:pt x="1322" y="343"/>
                      <a:pt x="1325" y="346"/>
                      <a:pt x="1328" y="346"/>
                    </a:cubicBezTo>
                    <a:cubicBezTo>
                      <a:pt x="1331" y="346"/>
                      <a:pt x="1334" y="343"/>
                      <a:pt x="1334" y="340"/>
                    </a:cubicBezTo>
                    <a:cubicBezTo>
                      <a:pt x="1334" y="337"/>
                      <a:pt x="1331" y="334"/>
                      <a:pt x="1328" y="334"/>
                    </a:cubicBezTo>
                    <a:close/>
                    <a:moveTo>
                      <a:pt x="1328" y="347"/>
                    </a:moveTo>
                    <a:cubicBezTo>
                      <a:pt x="1325" y="347"/>
                      <a:pt x="1322" y="350"/>
                      <a:pt x="1322" y="353"/>
                    </a:cubicBezTo>
                    <a:cubicBezTo>
                      <a:pt x="1322" y="357"/>
                      <a:pt x="1325" y="359"/>
                      <a:pt x="1328" y="359"/>
                    </a:cubicBezTo>
                    <a:cubicBezTo>
                      <a:pt x="1331" y="359"/>
                      <a:pt x="1334" y="357"/>
                      <a:pt x="1334" y="353"/>
                    </a:cubicBezTo>
                    <a:cubicBezTo>
                      <a:pt x="1334" y="350"/>
                      <a:pt x="1331" y="347"/>
                      <a:pt x="1328" y="347"/>
                    </a:cubicBezTo>
                    <a:close/>
                    <a:moveTo>
                      <a:pt x="1341" y="307"/>
                    </a:moveTo>
                    <a:cubicBezTo>
                      <a:pt x="1338" y="307"/>
                      <a:pt x="1335" y="310"/>
                      <a:pt x="1335" y="313"/>
                    </a:cubicBezTo>
                    <a:cubicBezTo>
                      <a:pt x="1335" y="317"/>
                      <a:pt x="1338" y="319"/>
                      <a:pt x="1341" y="319"/>
                    </a:cubicBezTo>
                    <a:cubicBezTo>
                      <a:pt x="1345" y="319"/>
                      <a:pt x="1347" y="317"/>
                      <a:pt x="1347" y="313"/>
                    </a:cubicBezTo>
                    <a:cubicBezTo>
                      <a:pt x="1347" y="310"/>
                      <a:pt x="1345" y="307"/>
                      <a:pt x="1341" y="307"/>
                    </a:cubicBezTo>
                    <a:close/>
                    <a:moveTo>
                      <a:pt x="1341" y="387"/>
                    </a:moveTo>
                    <a:cubicBezTo>
                      <a:pt x="1338" y="387"/>
                      <a:pt x="1335" y="390"/>
                      <a:pt x="1335" y="393"/>
                    </a:cubicBezTo>
                    <a:cubicBezTo>
                      <a:pt x="1335" y="397"/>
                      <a:pt x="1338" y="399"/>
                      <a:pt x="1341" y="399"/>
                    </a:cubicBezTo>
                    <a:cubicBezTo>
                      <a:pt x="1345" y="399"/>
                      <a:pt x="1347" y="397"/>
                      <a:pt x="1347" y="393"/>
                    </a:cubicBezTo>
                    <a:cubicBezTo>
                      <a:pt x="1347" y="390"/>
                      <a:pt x="1345" y="387"/>
                      <a:pt x="1341" y="387"/>
                    </a:cubicBezTo>
                    <a:close/>
                    <a:moveTo>
                      <a:pt x="1341" y="401"/>
                    </a:moveTo>
                    <a:cubicBezTo>
                      <a:pt x="1338" y="401"/>
                      <a:pt x="1335" y="404"/>
                      <a:pt x="1335" y="407"/>
                    </a:cubicBezTo>
                    <a:cubicBezTo>
                      <a:pt x="1335" y="410"/>
                      <a:pt x="1338" y="413"/>
                      <a:pt x="1341" y="413"/>
                    </a:cubicBezTo>
                    <a:cubicBezTo>
                      <a:pt x="1345" y="413"/>
                      <a:pt x="1347" y="410"/>
                      <a:pt x="1347" y="407"/>
                    </a:cubicBezTo>
                    <a:cubicBezTo>
                      <a:pt x="1347" y="404"/>
                      <a:pt x="1345" y="401"/>
                      <a:pt x="1341" y="401"/>
                    </a:cubicBezTo>
                    <a:close/>
                    <a:moveTo>
                      <a:pt x="1328" y="428"/>
                    </a:moveTo>
                    <a:cubicBezTo>
                      <a:pt x="1325" y="428"/>
                      <a:pt x="1322" y="430"/>
                      <a:pt x="1322" y="434"/>
                    </a:cubicBezTo>
                    <a:cubicBezTo>
                      <a:pt x="1322" y="437"/>
                      <a:pt x="1325" y="440"/>
                      <a:pt x="1328" y="440"/>
                    </a:cubicBezTo>
                    <a:cubicBezTo>
                      <a:pt x="1331" y="440"/>
                      <a:pt x="1334" y="437"/>
                      <a:pt x="1334" y="434"/>
                    </a:cubicBezTo>
                    <a:cubicBezTo>
                      <a:pt x="1334" y="430"/>
                      <a:pt x="1331" y="428"/>
                      <a:pt x="1328" y="428"/>
                    </a:cubicBezTo>
                    <a:close/>
                    <a:moveTo>
                      <a:pt x="1341" y="414"/>
                    </a:moveTo>
                    <a:cubicBezTo>
                      <a:pt x="1338" y="414"/>
                      <a:pt x="1335" y="417"/>
                      <a:pt x="1335" y="420"/>
                    </a:cubicBezTo>
                    <a:cubicBezTo>
                      <a:pt x="1335" y="423"/>
                      <a:pt x="1338" y="426"/>
                      <a:pt x="1341" y="426"/>
                    </a:cubicBezTo>
                    <a:cubicBezTo>
                      <a:pt x="1345" y="426"/>
                      <a:pt x="1347" y="423"/>
                      <a:pt x="1347" y="420"/>
                    </a:cubicBezTo>
                    <a:cubicBezTo>
                      <a:pt x="1347" y="417"/>
                      <a:pt x="1345" y="414"/>
                      <a:pt x="1341" y="414"/>
                    </a:cubicBezTo>
                    <a:close/>
                    <a:moveTo>
                      <a:pt x="1341" y="441"/>
                    </a:moveTo>
                    <a:cubicBezTo>
                      <a:pt x="1338" y="441"/>
                      <a:pt x="1335" y="444"/>
                      <a:pt x="1335" y="447"/>
                    </a:cubicBezTo>
                    <a:cubicBezTo>
                      <a:pt x="1335" y="450"/>
                      <a:pt x="1338" y="453"/>
                      <a:pt x="1341" y="453"/>
                    </a:cubicBezTo>
                    <a:cubicBezTo>
                      <a:pt x="1345" y="453"/>
                      <a:pt x="1347" y="450"/>
                      <a:pt x="1347" y="447"/>
                    </a:cubicBezTo>
                    <a:cubicBezTo>
                      <a:pt x="1347" y="444"/>
                      <a:pt x="1345" y="441"/>
                      <a:pt x="1341" y="441"/>
                    </a:cubicBezTo>
                    <a:close/>
                    <a:moveTo>
                      <a:pt x="1355" y="40"/>
                    </a:moveTo>
                    <a:cubicBezTo>
                      <a:pt x="1351" y="40"/>
                      <a:pt x="1349" y="43"/>
                      <a:pt x="1349" y="46"/>
                    </a:cubicBezTo>
                    <a:cubicBezTo>
                      <a:pt x="1349" y="50"/>
                      <a:pt x="1351" y="52"/>
                      <a:pt x="1355" y="52"/>
                    </a:cubicBezTo>
                    <a:cubicBezTo>
                      <a:pt x="1358" y="52"/>
                      <a:pt x="1361" y="50"/>
                      <a:pt x="1361" y="46"/>
                    </a:cubicBezTo>
                    <a:cubicBezTo>
                      <a:pt x="1361" y="43"/>
                      <a:pt x="1358" y="40"/>
                      <a:pt x="1355" y="40"/>
                    </a:cubicBezTo>
                    <a:close/>
                    <a:moveTo>
                      <a:pt x="1355" y="54"/>
                    </a:moveTo>
                    <a:cubicBezTo>
                      <a:pt x="1351" y="54"/>
                      <a:pt x="1349" y="56"/>
                      <a:pt x="1349" y="60"/>
                    </a:cubicBezTo>
                    <a:cubicBezTo>
                      <a:pt x="1349" y="63"/>
                      <a:pt x="1351" y="66"/>
                      <a:pt x="1355" y="66"/>
                    </a:cubicBezTo>
                    <a:cubicBezTo>
                      <a:pt x="1358" y="66"/>
                      <a:pt x="1361" y="63"/>
                      <a:pt x="1361" y="60"/>
                    </a:cubicBezTo>
                    <a:cubicBezTo>
                      <a:pt x="1361" y="56"/>
                      <a:pt x="1358" y="54"/>
                      <a:pt x="1355" y="54"/>
                    </a:cubicBezTo>
                    <a:close/>
                    <a:moveTo>
                      <a:pt x="1355" y="67"/>
                    </a:moveTo>
                    <a:cubicBezTo>
                      <a:pt x="1351" y="67"/>
                      <a:pt x="1349" y="70"/>
                      <a:pt x="1349" y="73"/>
                    </a:cubicBezTo>
                    <a:cubicBezTo>
                      <a:pt x="1349" y="76"/>
                      <a:pt x="1351" y="79"/>
                      <a:pt x="1355" y="79"/>
                    </a:cubicBezTo>
                    <a:cubicBezTo>
                      <a:pt x="1358" y="79"/>
                      <a:pt x="1361" y="76"/>
                      <a:pt x="1361" y="73"/>
                    </a:cubicBezTo>
                    <a:cubicBezTo>
                      <a:pt x="1361" y="70"/>
                      <a:pt x="1358" y="67"/>
                      <a:pt x="1355" y="67"/>
                    </a:cubicBezTo>
                    <a:close/>
                    <a:moveTo>
                      <a:pt x="1355" y="80"/>
                    </a:moveTo>
                    <a:cubicBezTo>
                      <a:pt x="1351" y="80"/>
                      <a:pt x="1349" y="83"/>
                      <a:pt x="1349" y="86"/>
                    </a:cubicBezTo>
                    <a:cubicBezTo>
                      <a:pt x="1349" y="90"/>
                      <a:pt x="1351" y="92"/>
                      <a:pt x="1355" y="92"/>
                    </a:cubicBezTo>
                    <a:cubicBezTo>
                      <a:pt x="1358" y="92"/>
                      <a:pt x="1361" y="90"/>
                      <a:pt x="1361" y="86"/>
                    </a:cubicBezTo>
                    <a:cubicBezTo>
                      <a:pt x="1361" y="83"/>
                      <a:pt x="1358" y="80"/>
                      <a:pt x="1355" y="80"/>
                    </a:cubicBezTo>
                    <a:close/>
                    <a:moveTo>
                      <a:pt x="1368" y="54"/>
                    </a:moveTo>
                    <a:cubicBezTo>
                      <a:pt x="1365" y="54"/>
                      <a:pt x="1362" y="56"/>
                      <a:pt x="1362" y="60"/>
                    </a:cubicBezTo>
                    <a:cubicBezTo>
                      <a:pt x="1362" y="63"/>
                      <a:pt x="1365" y="66"/>
                      <a:pt x="1368" y="66"/>
                    </a:cubicBezTo>
                    <a:cubicBezTo>
                      <a:pt x="1371" y="66"/>
                      <a:pt x="1374" y="63"/>
                      <a:pt x="1374" y="60"/>
                    </a:cubicBezTo>
                    <a:cubicBezTo>
                      <a:pt x="1374" y="56"/>
                      <a:pt x="1371" y="54"/>
                      <a:pt x="1368" y="54"/>
                    </a:cubicBezTo>
                    <a:close/>
                    <a:moveTo>
                      <a:pt x="1368" y="67"/>
                    </a:moveTo>
                    <a:cubicBezTo>
                      <a:pt x="1365" y="67"/>
                      <a:pt x="1362" y="70"/>
                      <a:pt x="1362" y="73"/>
                    </a:cubicBezTo>
                    <a:cubicBezTo>
                      <a:pt x="1362" y="76"/>
                      <a:pt x="1365" y="79"/>
                      <a:pt x="1368" y="79"/>
                    </a:cubicBezTo>
                    <a:cubicBezTo>
                      <a:pt x="1371" y="79"/>
                      <a:pt x="1374" y="76"/>
                      <a:pt x="1374" y="73"/>
                    </a:cubicBezTo>
                    <a:cubicBezTo>
                      <a:pt x="1374" y="70"/>
                      <a:pt x="1371" y="67"/>
                      <a:pt x="1368" y="67"/>
                    </a:cubicBezTo>
                    <a:close/>
                    <a:moveTo>
                      <a:pt x="1368" y="80"/>
                    </a:moveTo>
                    <a:cubicBezTo>
                      <a:pt x="1365" y="80"/>
                      <a:pt x="1362" y="83"/>
                      <a:pt x="1362" y="86"/>
                    </a:cubicBezTo>
                    <a:cubicBezTo>
                      <a:pt x="1362" y="90"/>
                      <a:pt x="1365" y="92"/>
                      <a:pt x="1368" y="92"/>
                    </a:cubicBezTo>
                    <a:cubicBezTo>
                      <a:pt x="1371" y="92"/>
                      <a:pt x="1374" y="90"/>
                      <a:pt x="1374" y="86"/>
                    </a:cubicBezTo>
                    <a:cubicBezTo>
                      <a:pt x="1374" y="83"/>
                      <a:pt x="1371" y="80"/>
                      <a:pt x="1368" y="80"/>
                    </a:cubicBezTo>
                    <a:close/>
                    <a:moveTo>
                      <a:pt x="1355" y="94"/>
                    </a:moveTo>
                    <a:cubicBezTo>
                      <a:pt x="1351" y="94"/>
                      <a:pt x="1349" y="96"/>
                      <a:pt x="1349" y="100"/>
                    </a:cubicBezTo>
                    <a:cubicBezTo>
                      <a:pt x="1349" y="103"/>
                      <a:pt x="1351" y="106"/>
                      <a:pt x="1355" y="106"/>
                    </a:cubicBezTo>
                    <a:cubicBezTo>
                      <a:pt x="1358" y="106"/>
                      <a:pt x="1361" y="103"/>
                      <a:pt x="1361" y="100"/>
                    </a:cubicBezTo>
                    <a:cubicBezTo>
                      <a:pt x="1361" y="96"/>
                      <a:pt x="1358" y="94"/>
                      <a:pt x="1355" y="94"/>
                    </a:cubicBezTo>
                    <a:close/>
                    <a:moveTo>
                      <a:pt x="1355" y="107"/>
                    </a:moveTo>
                    <a:cubicBezTo>
                      <a:pt x="1351" y="107"/>
                      <a:pt x="1349" y="110"/>
                      <a:pt x="1349" y="113"/>
                    </a:cubicBezTo>
                    <a:cubicBezTo>
                      <a:pt x="1349" y="116"/>
                      <a:pt x="1351" y="119"/>
                      <a:pt x="1355" y="119"/>
                    </a:cubicBezTo>
                    <a:cubicBezTo>
                      <a:pt x="1358" y="119"/>
                      <a:pt x="1361" y="116"/>
                      <a:pt x="1361" y="113"/>
                    </a:cubicBezTo>
                    <a:cubicBezTo>
                      <a:pt x="1361" y="110"/>
                      <a:pt x="1358" y="107"/>
                      <a:pt x="1355" y="107"/>
                    </a:cubicBezTo>
                    <a:close/>
                    <a:moveTo>
                      <a:pt x="1355" y="120"/>
                    </a:moveTo>
                    <a:cubicBezTo>
                      <a:pt x="1351" y="120"/>
                      <a:pt x="1349" y="123"/>
                      <a:pt x="1349" y="126"/>
                    </a:cubicBezTo>
                    <a:cubicBezTo>
                      <a:pt x="1349" y="130"/>
                      <a:pt x="1351" y="132"/>
                      <a:pt x="1355" y="132"/>
                    </a:cubicBezTo>
                    <a:cubicBezTo>
                      <a:pt x="1358" y="132"/>
                      <a:pt x="1361" y="130"/>
                      <a:pt x="1361" y="126"/>
                    </a:cubicBezTo>
                    <a:cubicBezTo>
                      <a:pt x="1361" y="123"/>
                      <a:pt x="1358" y="120"/>
                      <a:pt x="1355" y="120"/>
                    </a:cubicBezTo>
                    <a:close/>
                    <a:moveTo>
                      <a:pt x="1355" y="134"/>
                    </a:moveTo>
                    <a:cubicBezTo>
                      <a:pt x="1351" y="134"/>
                      <a:pt x="1349" y="136"/>
                      <a:pt x="1349" y="140"/>
                    </a:cubicBezTo>
                    <a:cubicBezTo>
                      <a:pt x="1349" y="143"/>
                      <a:pt x="1351" y="146"/>
                      <a:pt x="1355" y="146"/>
                    </a:cubicBezTo>
                    <a:cubicBezTo>
                      <a:pt x="1358" y="146"/>
                      <a:pt x="1361" y="143"/>
                      <a:pt x="1361" y="140"/>
                    </a:cubicBezTo>
                    <a:cubicBezTo>
                      <a:pt x="1361" y="136"/>
                      <a:pt x="1358" y="134"/>
                      <a:pt x="1355" y="134"/>
                    </a:cubicBezTo>
                    <a:close/>
                    <a:moveTo>
                      <a:pt x="1368" y="94"/>
                    </a:moveTo>
                    <a:cubicBezTo>
                      <a:pt x="1365" y="94"/>
                      <a:pt x="1362" y="96"/>
                      <a:pt x="1362" y="100"/>
                    </a:cubicBezTo>
                    <a:cubicBezTo>
                      <a:pt x="1362" y="103"/>
                      <a:pt x="1365" y="106"/>
                      <a:pt x="1368" y="106"/>
                    </a:cubicBezTo>
                    <a:cubicBezTo>
                      <a:pt x="1371" y="106"/>
                      <a:pt x="1374" y="103"/>
                      <a:pt x="1374" y="100"/>
                    </a:cubicBezTo>
                    <a:cubicBezTo>
                      <a:pt x="1374" y="96"/>
                      <a:pt x="1371" y="94"/>
                      <a:pt x="1368" y="94"/>
                    </a:cubicBezTo>
                    <a:close/>
                    <a:moveTo>
                      <a:pt x="1368" y="107"/>
                    </a:moveTo>
                    <a:cubicBezTo>
                      <a:pt x="1365" y="107"/>
                      <a:pt x="1362" y="110"/>
                      <a:pt x="1362" y="113"/>
                    </a:cubicBezTo>
                    <a:cubicBezTo>
                      <a:pt x="1362" y="116"/>
                      <a:pt x="1365" y="119"/>
                      <a:pt x="1368" y="119"/>
                    </a:cubicBezTo>
                    <a:cubicBezTo>
                      <a:pt x="1371" y="119"/>
                      <a:pt x="1374" y="116"/>
                      <a:pt x="1374" y="113"/>
                    </a:cubicBezTo>
                    <a:cubicBezTo>
                      <a:pt x="1374" y="110"/>
                      <a:pt x="1371" y="107"/>
                      <a:pt x="1368" y="107"/>
                    </a:cubicBezTo>
                    <a:close/>
                    <a:moveTo>
                      <a:pt x="1368" y="120"/>
                    </a:moveTo>
                    <a:cubicBezTo>
                      <a:pt x="1365" y="120"/>
                      <a:pt x="1362" y="123"/>
                      <a:pt x="1362" y="126"/>
                    </a:cubicBezTo>
                    <a:cubicBezTo>
                      <a:pt x="1362" y="130"/>
                      <a:pt x="1365" y="132"/>
                      <a:pt x="1368" y="132"/>
                    </a:cubicBezTo>
                    <a:cubicBezTo>
                      <a:pt x="1371" y="132"/>
                      <a:pt x="1374" y="130"/>
                      <a:pt x="1374" y="126"/>
                    </a:cubicBezTo>
                    <a:cubicBezTo>
                      <a:pt x="1374" y="123"/>
                      <a:pt x="1371" y="120"/>
                      <a:pt x="1368" y="120"/>
                    </a:cubicBezTo>
                    <a:close/>
                    <a:moveTo>
                      <a:pt x="1368" y="134"/>
                    </a:moveTo>
                    <a:cubicBezTo>
                      <a:pt x="1365" y="134"/>
                      <a:pt x="1362" y="136"/>
                      <a:pt x="1362" y="140"/>
                    </a:cubicBezTo>
                    <a:cubicBezTo>
                      <a:pt x="1362" y="143"/>
                      <a:pt x="1365" y="146"/>
                      <a:pt x="1368" y="146"/>
                    </a:cubicBezTo>
                    <a:cubicBezTo>
                      <a:pt x="1371" y="146"/>
                      <a:pt x="1374" y="143"/>
                      <a:pt x="1374" y="140"/>
                    </a:cubicBezTo>
                    <a:cubicBezTo>
                      <a:pt x="1374" y="136"/>
                      <a:pt x="1371" y="134"/>
                      <a:pt x="1368" y="134"/>
                    </a:cubicBezTo>
                    <a:close/>
                    <a:moveTo>
                      <a:pt x="1355" y="147"/>
                    </a:moveTo>
                    <a:cubicBezTo>
                      <a:pt x="1351" y="147"/>
                      <a:pt x="1349" y="150"/>
                      <a:pt x="1349" y="153"/>
                    </a:cubicBezTo>
                    <a:cubicBezTo>
                      <a:pt x="1349" y="156"/>
                      <a:pt x="1351" y="159"/>
                      <a:pt x="1355" y="159"/>
                    </a:cubicBezTo>
                    <a:cubicBezTo>
                      <a:pt x="1358" y="159"/>
                      <a:pt x="1361" y="156"/>
                      <a:pt x="1361" y="153"/>
                    </a:cubicBezTo>
                    <a:cubicBezTo>
                      <a:pt x="1361" y="150"/>
                      <a:pt x="1358" y="147"/>
                      <a:pt x="1355" y="147"/>
                    </a:cubicBezTo>
                    <a:close/>
                    <a:moveTo>
                      <a:pt x="1355" y="160"/>
                    </a:moveTo>
                    <a:cubicBezTo>
                      <a:pt x="1351" y="160"/>
                      <a:pt x="1349" y="163"/>
                      <a:pt x="1349" y="166"/>
                    </a:cubicBezTo>
                    <a:cubicBezTo>
                      <a:pt x="1349" y="170"/>
                      <a:pt x="1351" y="172"/>
                      <a:pt x="1355" y="172"/>
                    </a:cubicBezTo>
                    <a:cubicBezTo>
                      <a:pt x="1358" y="172"/>
                      <a:pt x="1361" y="170"/>
                      <a:pt x="1361" y="166"/>
                    </a:cubicBezTo>
                    <a:cubicBezTo>
                      <a:pt x="1361" y="163"/>
                      <a:pt x="1358" y="160"/>
                      <a:pt x="1355" y="160"/>
                    </a:cubicBezTo>
                    <a:close/>
                    <a:moveTo>
                      <a:pt x="1355" y="174"/>
                    </a:moveTo>
                    <a:cubicBezTo>
                      <a:pt x="1351" y="174"/>
                      <a:pt x="1349" y="176"/>
                      <a:pt x="1349" y="180"/>
                    </a:cubicBezTo>
                    <a:cubicBezTo>
                      <a:pt x="1349" y="183"/>
                      <a:pt x="1351" y="186"/>
                      <a:pt x="1355" y="186"/>
                    </a:cubicBezTo>
                    <a:cubicBezTo>
                      <a:pt x="1358" y="186"/>
                      <a:pt x="1361" y="183"/>
                      <a:pt x="1361" y="180"/>
                    </a:cubicBezTo>
                    <a:cubicBezTo>
                      <a:pt x="1361" y="176"/>
                      <a:pt x="1358" y="174"/>
                      <a:pt x="1355" y="174"/>
                    </a:cubicBezTo>
                    <a:close/>
                    <a:moveTo>
                      <a:pt x="1355" y="187"/>
                    </a:moveTo>
                    <a:cubicBezTo>
                      <a:pt x="1351" y="187"/>
                      <a:pt x="1349" y="190"/>
                      <a:pt x="1349" y="193"/>
                    </a:cubicBezTo>
                    <a:cubicBezTo>
                      <a:pt x="1349" y="196"/>
                      <a:pt x="1351" y="199"/>
                      <a:pt x="1355" y="199"/>
                    </a:cubicBezTo>
                    <a:cubicBezTo>
                      <a:pt x="1358" y="199"/>
                      <a:pt x="1361" y="196"/>
                      <a:pt x="1361" y="193"/>
                    </a:cubicBezTo>
                    <a:cubicBezTo>
                      <a:pt x="1361" y="190"/>
                      <a:pt x="1358" y="187"/>
                      <a:pt x="1355" y="187"/>
                    </a:cubicBezTo>
                    <a:close/>
                    <a:moveTo>
                      <a:pt x="1368" y="147"/>
                    </a:moveTo>
                    <a:cubicBezTo>
                      <a:pt x="1365" y="147"/>
                      <a:pt x="1362" y="150"/>
                      <a:pt x="1362" y="153"/>
                    </a:cubicBezTo>
                    <a:cubicBezTo>
                      <a:pt x="1362" y="156"/>
                      <a:pt x="1365" y="159"/>
                      <a:pt x="1368" y="159"/>
                    </a:cubicBezTo>
                    <a:cubicBezTo>
                      <a:pt x="1371" y="159"/>
                      <a:pt x="1374" y="156"/>
                      <a:pt x="1374" y="153"/>
                    </a:cubicBezTo>
                    <a:cubicBezTo>
                      <a:pt x="1374" y="150"/>
                      <a:pt x="1371" y="147"/>
                      <a:pt x="1368" y="147"/>
                    </a:cubicBezTo>
                    <a:close/>
                    <a:moveTo>
                      <a:pt x="1368" y="160"/>
                    </a:moveTo>
                    <a:cubicBezTo>
                      <a:pt x="1365" y="160"/>
                      <a:pt x="1362" y="163"/>
                      <a:pt x="1362" y="166"/>
                    </a:cubicBezTo>
                    <a:cubicBezTo>
                      <a:pt x="1362" y="170"/>
                      <a:pt x="1365" y="172"/>
                      <a:pt x="1368" y="172"/>
                    </a:cubicBezTo>
                    <a:cubicBezTo>
                      <a:pt x="1371" y="172"/>
                      <a:pt x="1374" y="170"/>
                      <a:pt x="1374" y="166"/>
                    </a:cubicBezTo>
                    <a:cubicBezTo>
                      <a:pt x="1374" y="163"/>
                      <a:pt x="1371" y="160"/>
                      <a:pt x="1368" y="160"/>
                    </a:cubicBezTo>
                    <a:close/>
                    <a:moveTo>
                      <a:pt x="1368" y="174"/>
                    </a:moveTo>
                    <a:cubicBezTo>
                      <a:pt x="1365" y="174"/>
                      <a:pt x="1362" y="176"/>
                      <a:pt x="1362" y="180"/>
                    </a:cubicBezTo>
                    <a:cubicBezTo>
                      <a:pt x="1362" y="183"/>
                      <a:pt x="1365" y="186"/>
                      <a:pt x="1368" y="186"/>
                    </a:cubicBezTo>
                    <a:cubicBezTo>
                      <a:pt x="1371" y="186"/>
                      <a:pt x="1374" y="183"/>
                      <a:pt x="1374" y="180"/>
                    </a:cubicBezTo>
                    <a:cubicBezTo>
                      <a:pt x="1374" y="176"/>
                      <a:pt x="1371" y="174"/>
                      <a:pt x="1368" y="174"/>
                    </a:cubicBezTo>
                    <a:close/>
                    <a:moveTo>
                      <a:pt x="1368" y="187"/>
                    </a:moveTo>
                    <a:cubicBezTo>
                      <a:pt x="1365" y="187"/>
                      <a:pt x="1362" y="190"/>
                      <a:pt x="1362" y="193"/>
                    </a:cubicBezTo>
                    <a:cubicBezTo>
                      <a:pt x="1362" y="196"/>
                      <a:pt x="1365" y="199"/>
                      <a:pt x="1368" y="199"/>
                    </a:cubicBezTo>
                    <a:cubicBezTo>
                      <a:pt x="1371" y="199"/>
                      <a:pt x="1374" y="196"/>
                      <a:pt x="1374" y="193"/>
                    </a:cubicBezTo>
                    <a:cubicBezTo>
                      <a:pt x="1374" y="190"/>
                      <a:pt x="1371" y="187"/>
                      <a:pt x="1368" y="187"/>
                    </a:cubicBezTo>
                    <a:close/>
                    <a:moveTo>
                      <a:pt x="1355" y="200"/>
                    </a:moveTo>
                    <a:cubicBezTo>
                      <a:pt x="1351" y="200"/>
                      <a:pt x="1349" y="203"/>
                      <a:pt x="1349" y="206"/>
                    </a:cubicBezTo>
                    <a:cubicBezTo>
                      <a:pt x="1349" y="210"/>
                      <a:pt x="1351" y="212"/>
                      <a:pt x="1355" y="212"/>
                    </a:cubicBezTo>
                    <a:cubicBezTo>
                      <a:pt x="1358" y="212"/>
                      <a:pt x="1361" y="210"/>
                      <a:pt x="1361" y="206"/>
                    </a:cubicBezTo>
                    <a:cubicBezTo>
                      <a:pt x="1361" y="203"/>
                      <a:pt x="1358" y="200"/>
                      <a:pt x="1355" y="200"/>
                    </a:cubicBezTo>
                    <a:close/>
                    <a:moveTo>
                      <a:pt x="1355" y="214"/>
                    </a:moveTo>
                    <a:cubicBezTo>
                      <a:pt x="1351" y="214"/>
                      <a:pt x="1349" y="217"/>
                      <a:pt x="1349" y="220"/>
                    </a:cubicBezTo>
                    <a:cubicBezTo>
                      <a:pt x="1349" y="223"/>
                      <a:pt x="1351" y="226"/>
                      <a:pt x="1355" y="226"/>
                    </a:cubicBezTo>
                    <a:cubicBezTo>
                      <a:pt x="1358" y="226"/>
                      <a:pt x="1361" y="223"/>
                      <a:pt x="1361" y="220"/>
                    </a:cubicBezTo>
                    <a:cubicBezTo>
                      <a:pt x="1361" y="217"/>
                      <a:pt x="1358" y="214"/>
                      <a:pt x="1355" y="214"/>
                    </a:cubicBezTo>
                    <a:close/>
                    <a:moveTo>
                      <a:pt x="1355" y="227"/>
                    </a:moveTo>
                    <a:cubicBezTo>
                      <a:pt x="1351" y="227"/>
                      <a:pt x="1349" y="230"/>
                      <a:pt x="1349" y="233"/>
                    </a:cubicBezTo>
                    <a:cubicBezTo>
                      <a:pt x="1349" y="237"/>
                      <a:pt x="1351" y="239"/>
                      <a:pt x="1355" y="239"/>
                    </a:cubicBezTo>
                    <a:cubicBezTo>
                      <a:pt x="1358" y="239"/>
                      <a:pt x="1361" y="237"/>
                      <a:pt x="1361" y="233"/>
                    </a:cubicBezTo>
                    <a:cubicBezTo>
                      <a:pt x="1361" y="230"/>
                      <a:pt x="1358" y="227"/>
                      <a:pt x="1355" y="227"/>
                    </a:cubicBezTo>
                    <a:close/>
                    <a:moveTo>
                      <a:pt x="1355" y="241"/>
                    </a:moveTo>
                    <a:cubicBezTo>
                      <a:pt x="1351" y="241"/>
                      <a:pt x="1349" y="243"/>
                      <a:pt x="1349" y="247"/>
                    </a:cubicBezTo>
                    <a:cubicBezTo>
                      <a:pt x="1349" y="250"/>
                      <a:pt x="1351" y="253"/>
                      <a:pt x="1355" y="253"/>
                    </a:cubicBezTo>
                    <a:cubicBezTo>
                      <a:pt x="1358" y="253"/>
                      <a:pt x="1361" y="250"/>
                      <a:pt x="1361" y="247"/>
                    </a:cubicBezTo>
                    <a:cubicBezTo>
                      <a:pt x="1361" y="243"/>
                      <a:pt x="1358" y="241"/>
                      <a:pt x="1355" y="241"/>
                    </a:cubicBezTo>
                    <a:close/>
                    <a:moveTo>
                      <a:pt x="1368" y="200"/>
                    </a:moveTo>
                    <a:cubicBezTo>
                      <a:pt x="1365" y="200"/>
                      <a:pt x="1362" y="203"/>
                      <a:pt x="1362" y="206"/>
                    </a:cubicBezTo>
                    <a:cubicBezTo>
                      <a:pt x="1362" y="210"/>
                      <a:pt x="1365" y="212"/>
                      <a:pt x="1368" y="212"/>
                    </a:cubicBezTo>
                    <a:cubicBezTo>
                      <a:pt x="1371" y="212"/>
                      <a:pt x="1374" y="210"/>
                      <a:pt x="1374" y="206"/>
                    </a:cubicBezTo>
                    <a:cubicBezTo>
                      <a:pt x="1374" y="203"/>
                      <a:pt x="1371" y="200"/>
                      <a:pt x="1368" y="200"/>
                    </a:cubicBezTo>
                    <a:close/>
                    <a:moveTo>
                      <a:pt x="1368" y="214"/>
                    </a:moveTo>
                    <a:cubicBezTo>
                      <a:pt x="1365" y="214"/>
                      <a:pt x="1362" y="217"/>
                      <a:pt x="1362" y="220"/>
                    </a:cubicBezTo>
                    <a:cubicBezTo>
                      <a:pt x="1362" y="223"/>
                      <a:pt x="1365" y="226"/>
                      <a:pt x="1368" y="226"/>
                    </a:cubicBezTo>
                    <a:cubicBezTo>
                      <a:pt x="1371" y="226"/>
                      <a:pt x="1374" y="223"/>
                      <a:pt x="1374" y="220"/>
                    </a:cubicBezTo>
                    <a:cubicBezTo>
                      <a:pt x="1374" y="217"/>
                      <a:pt x="1371" y="214"/>
                      <a:pt x="1368" y="214"/>
                    </a:cubicBezTo>
                    <a:close/>
                    <a:moveTo>
                      <a:pt x="1368" y="227"/>
                    </a:moveTo>
                    <a:cubicBezTo>
                      <a:pt x="1365" y="227"/>
                      <a:pt x="1362" y="230"/>
                      <a:pt x="1362" y="233"/>
                    </a:cubicBezTo>
                    <a:cubicBezTo>
                      <a:pt x="1362" y="237"/>
                      <a:pt x="1365" y="239"/>
                      <a:pt x="1368" y="239"/>
                    </a:cubicBezTo>
                    <a:cubicBezTo>
                      <a:pt x="1371" y="239"/>
                      <a:pt x="1374" y="237"/>
                      <a:pt x="1374" y="233"/>
                    </a:cubicBezTo>
                    <a:cubicBezTo>
                      <a:pt x="1374" y="230"/>
                      <a:pt x="1371" y="227"/>
                      <a:pt x="1368" y="227"/>
                    </a:cubicBezTo>
                    <a:close/>
                    <a:moveTo>
                      <a:pt x="1368" y="241"/>
                    </a:moveTo>
                    <a:cubicBezTo>
                      <a:pt x="1365" y="241"/>
                      <a:pt x="1362" y="243"/>
                      <a:pt x="1362" y="247"/>
                    </a:cubicBezTo>
                    <a:cubicBezTo>
                      <a:pt x="1362" y="250"/>
                      <a:pt x="1365" y="253"/>
                      <a:pt x="1368" y="253"/>
                    </a:cubicBezTo>
                    <a:cubicBezTo>
                      <a:pt x="1371" y="253"/>
                      <a:pt x="1374" y="250"/>
                      <a:pt x="1374" y="247"/>
                    </a:cubicBezTo>
                    <a:cubicBezTo>
                      <a:pt x="1374" y="243"/>
                      <a:pt x="1371" y="241"/>
                      <a:pt x="1368" y="241"/>
                    </a:cubicBezTo>
                    <a:close/>
                    <a:moveTo>
                      <a:pt x="1355" y="254"/>
                    </a:moveTo>
                    <a:cubicBezTo>
                      <a:pt x="1351" y="254"/>
                      <a:pt x="1349" y="257"/>
                      <a:pt x="1349" y="260"/>
                    </a:cubicBezTo>
                    <a:cubicBezTo>
                      <a:pt x="1349" y="263"/>
                      <a:pt x="1351" y="266"/>
                      <a:pt x="1355" y="266"/>
                    </a:cubicBezTo>
                    <a:cubicBezTo>
                      <a:pt x="1358" y="266"/>
                      <a:pt x="1361" y="263"/>
                      <a:pt x="1361" y="260"/>
                    </a:cubicBezTo>
                    <a:cubicBezTo>
                      <a:pt x="1361" y="257"/>
                      <a:pt x="1358" y="254"/>
                      <a:pt x="1355" y="254"/>
                    </a:cubicBezTo>
                    <a:close/>
                    <a:moveTo>
                      <a:pt x="1355" y="267"/>
                    </a:moveTo>
                    <a:cubicBezTo>
                      <a:pt x="1351" y="267"/>
                      <a:pt x="1349" y="270"/>
                      <a:pt x="1349" y="273"/>
                    </a:cubicBezTo>
                    <a:cubicBezTo>
                      <a:pt x="1349" y="277"/>
                      <a:pt x="1351" y="279"/>
                      <a:pt x="1355" y="279"/>
                    </a:cubicBezTo>
                    <a:cubicBezTo>
                      <a:pt x="1358" y="279"/>
                      <a:pt x="1361" y="277"/>
                      <a:pt x="1361" y="273"/>
                    </a:cubicBezTo>
                    <a:cubicBezTo>
                      <a:pt x="1361" y="270"/>
                      <a:pt x="1358" y="267"/>
                      <a:pt x="1355" y="267"/>
                    </a:cubicBezTo>
                    <a:close/>
                    <a:moveTo>
                      <a:pt x="1355" y="281"/>
                    </a:moveTo>
                    <a:cubicBezTo>
                      <a:pt x="1351" y="281"/>
                      <a:pt x="1349" y="283"/>
                      <a:pt x="1349" y="287"/>
                    </a:cubicBezTo>
                    <a:cubicBezTo>
                      <a:pt x="1349" y="290"/>
                      <a:pt x="1351" y="293"/>
                      <a:pt x="1355" y="293"/>
                    </a:cubicBezTo>
                    <a:cubicBezTo>
                      <a:pt x="1358" y="293"/>
                      <a:pt x="1361" y="290"/>
                      <a:pt x="1361" y="287"/>
                    </a:cubicBezTo>
                    <a:cubicBezTo>
                      <a:pt x="1361" y="283"/>
                      <a:pt x="1358" y="281"/>
                      <a:pt x="1355" y="281"/>
                    </a:cubicBezTo>
                    <a:close/>
                    <a:moveTo>
                      <a:pt x="1355" y="294"/>
                    </a:moveTo>
                    <a:cubicBezTo>
                      <a:pt x="1351" y="294"/>
                      <a:pt x="1349" y="297"/>
                      <a:pt x="1349" y="300"/>
                    </a:cubicBezTo>
                    <a:cubicBezTo>
                      <a:pt x="1349" y="303"/>
                      <a:pt x="1351" y="306"/>
                      <a:pt x="1355" y="306"/>
                    </a:cubicBezTo>
                    <a:cubicBezTo>
                      <a:pt x="1358" y="306"/>
                      <a:pt x="1361" y="303"/>
                      <a:pt x="1361" y="300"/>
                    </a:cubicBezTo>
                    <a:cubicBezTo>
                      <a:pt x="1361" y="297"/>
                      <a:pt x="1358" y="294"/>
                      <a:pt x="1355" y="294"/>
                    </a:cubicBezTo>
                    <a:close/>
                    <a:moveTo>
                      <a:pt x="1368" y="254"/>
                    </a:moveTo>
                    <a:cubicBezTo>
                      <a:pt x="1365" y="254"/>
                      <a:pt x="1362" y="257"/>
                      <a:pt x="1362" y="260"/>
                    </a:cubicBezTo>
                    <a:cubicBezTo>
                      <a:pt x="1362" y="263"/>
                      <a:pt x="1365" y="266"/>
                      <a:pt x="1368" y="266"/>
                    </a:cubicBezTo>
                    <a:cubicBezTo>
                      <a:pt x="1371" y="266"/>
                      <a:pt x="1374" y="263"/>
                      <a:pt x="1374" y="260"/>
                    </a:cubicBezTo>
                    <a:cubicBezTo>
                      <a:pt x="1374" y="257"/>
                      <a:pt x="1371" y="254"/>
                      <a:pt x="1368" y="254"/>
                    </a:cubicBezTo>
                    <a:close/>
                    <a:moveTo>
                      <a:pt x="1368" y="267"/>
                    </a:moveTo>
                    <a:cubicBezTo>
                      <a:pt x="1365" y="267"/>
                      <a:pt x="1362" y="270"/>
                      <a:pt x="1362" y="273"/>
                    </a:cubicBezTo>
                    <a:cubicBezTo>
                      <a:pt x="1362" y="277"/>
                      <a:pt x="1365" y="279"/>
                      <a:pt x="1368" y="279"/>
                    </a:cubicBezTo>
                    <a:cubicBezTo>
                      <a:pt x="1371" y="279"/>
                      <a:pt x="1374" y="277"/>
                      <a:pt x="1374" y="273"/>
                    </a:cubicBezTo>
                    <a:cubicBezTo>
                      <a:pt x="1374" y="270"/>
                      <a:pt x="1371" y="267"/>
                      <a:pt x="1368" y="267"/>
                    </a:cubicBezTo>
                    <a:close/>
                    <a:moveTo>
                      <a:pt x="1368" y="281"/>
                    </a:moveTo>
                    <a:cubicBezTo>
                      <a:pt x="1365" y="281"/>
                      <a:pt x="1362" y="283"/>
                      <a:pt x="1362" y="287"/>
                    </a:cubicBezTo>
                    <a:cubicBezTo>
                      <a:pt x="1362" y="290"/>
                      <a:pt x="1365" y="293"/>
                      <a:pt x="1368" y="293"/>
                    </a:cubicBezTo>
                    <a:cubicBezTo>
                      <a:pt x="1371" y="293"/>
                      <a:pt x="1374" y="290"/>
                      <a:pt x="1374" y="287"/>
                    </a:cubicBezTo>
                    <a:cubicBezTo>
                      <a:pt x="1374" y="283"/>
                      <a:pt x="1371" y="281"/>
                      <a:pt x="1368" y="281"/>
                    </a:cubicBezTo>
                    <a:close/>
                    <a:moveTo>
                      <a:pt x="1355" y="387"/>
                    </a:moveTo>
                    <a:cubicBezTo>
                      <a:pt x="1351" y="387"/>
                      <a:pt x="1349" y="390"/>
                      <a:pt x="1349" y="393"/>
                    </a:cubicBezTo>
                    <a:cubicBezTo>
                      <a:pt x="1349" y="397"/>
                      <a:pt x="1351" y="399"/>
                      <a:pt x="1355" y="399"/>
                    </a:cubicBezTo>
                    <a:cubicBezTo>
                      <a:pt x="1358" y="399"/>
                      <a:pt x="1361" y="397"/>
                      <a:pt x="1361" y="393"/>
                    </a:cubicBezTo>
                    <a:cubicBezTo>
                      <a:pt x="1361" y="390"/>
                      <a:pt x="1358" y="387"/>
                      <a:pt x="1355" y="387"/>
                    </a:cubicBezTo>
                    <a:close/>
                    <a:moveTo>
                      <a:pt x="1355" y="401"/>
                    </a:moveTo>
                    <a:cubicBezTo>
                      <a:pt x="1351" y="401"/>
                      <a:pt x="1349" y="404"/>
                      <a:pt x="1349" y="407"/>
                    </a:cubicBezTo>
                    <a:cubicBezTo>
                      <a:pt x="1349" y="410"/>
                      <a:pt x="1351" y="413"/>
                      <a:pt x="1355" y="413"/>
                    </a:cubicBezTo>
                    <a:cubicBezTo>
                      <a:pt x="1358" y="413"/>
                      <a:pt x="1361" y="410"/>
                      <a:pt x="1361" y="407"/>
                    </a:cubicBezTo>
                    <a:cubicBezTo>
                      <a:pt x="1361" y="404"/>
                      <a:pt x="1358" y="401"/>
                      <a:pt x="1355" y="401"/>
                    </a:cubicBezTo>
                    <a:close/>
                    <a:moveTo>
                      <a:pt x="1368" y="374"/>
                    </a:moveTo>
                    <a:cubicBezTo>
                      <a:pt x="1365" y="374"/>
                      <a:pt x="1362" y="377"/>
                      <a:pt x="1362" y="380"/>
                    </a:cubicBezTo>
                    <a:cubicBezTo>
                      <a:pt x="1362" y="383"/>
                      <a:pt x="1365" y="386"/>
                      <a:pt x="1368" y="386"/>
                    </a:cubicBezTo>
                    <a:cubicBezTo>
                      <a:pt x="1371" y="386"/>
                      <a:pt x="1374" y="383"/>
                      <a:pt x="1374" y="380"/>
                    </a:cubicBezTo>
                    <a:cubicBezTo>
                      <a:pt x="1374" y="377"/>
                      <a:pt x="1371" y="374"/>
                      <a:pt x="1368" y="374"/>
                    </a:cubicBezTo>
                    <a:close/>
                    <a:moveTo>
                      <a:pt x="1368" y="387"/>
                    </a:moveTo>
                    <a:cubicBezTo>
                      <a:pt x="1365" y="387"/>
                      <a:pt x="1362" y="390"/>
                      <a:pt x="1362" y="393"/>
                    </a:cubicBezTo>
                    <a:cubicBezTo>
                      <a:pt x="1362" y="397"/>
                      <a:pt x="1365" y="399"/>
                      <a:pt x="1368" y="399"/>
                    </a:cubicBezTo>
                    <a:cubicBezTo>
                      <a:pt x="1371" y="399"/>
                      <a:pt x="1374" y="397"/>
                      <a:pt x="1374" y="393"/>
                    </a:cubicBezTo>
                    <a:cubicBezTo>
                      <a:pt x="1374" y="390"/>
                      <a:pt x="1371" y="387"/>
                      <a:pt x="1368" y="387"/>
                    </a:cubicBezTo>
                    <a:close/>
                    <a:moveTo>
                      <a:pt x="1368" y="401"/>
                    </a:moveTo>
                    <a:cubicBezTo>
                      <a:pt x="1365" y="401"/>
                      <a:pt x="1362" y="404"/>
                      <a:pt x="1362" y="407"/>
                    </a:cubicBezTo>
                    <a:cubicBezTo>
                      <a:pt x="1362" y="410"/>
                      <a:pt x="1365" y="413"/>
                      <a:pt x="1368" y="413"/>
                    </a:cubicBezTo>
                    <a:cubicBezTo>
                      <a:pt x="1371" y="413"/>
                      <a:pt x="1374" y="410"/>
                      <a:pt x="1374" y="407"/>
                    </a:cubicBezTo>
                    <a:cubicBezTo>
                      <a:pt x="1374" y="404"/>
                      <a:pt x="1371" y="401"/>
                      <a:pt x="1368" y="401"/>
                    </a:cubicBezTo>
                    <a:close/>
                    <a:moveTo>
                      <a:pt x="1355" y="414"/>
                    </a:moveTo>
                    <a:cubicBezTo>
                      <a:pt x="1351" y="414"/>
                      <a:pt x="1349" y="417"/>
                      <a:pt x="1349" y="420"/>
                    </a:cubicBezTo>
                    <a:cubicBezTo>
                      <a:pt x="1349" y="423"/>
                      <a:pt x="1351" y="426"/>
                      <a:pt x="1355" y="426"/>
                    </a:cubicBezTo>
                    <a:cubicBezTo>
                      <a:pt x="1358" y="426"/>
                      <a:pt x="1361" y="423"/>
                      <a:pt x="1361" y="420"/>
                    </a:cubicBezTo>
                    <a:cubicBezTo>
                      <a:pt x="1361" y="417"/>
                      <a:pt x="1358" y="414"/>
                      <a:pt x="1355" y="414"/>
                    </a:cubicBezTo>
                    <a:close/>
                    <a:moveTo>
                      <a:pt x="1355" y="441"/>
                    </a:moveTo>
                    <a:cubicBezTo>
                      <a:pt x="1351" y="441"/>
                      <a:pt x="1349" y="444"/>
                      <a:pt x="1349" y="447"/>
                    </a:cubicBezTo>
                    <a:cubicBezTo>
                      <a:pt x="1349" y="450"/>
                      <a:pt x="1351" y="453"/>
                      <a:pt x="1355" y="453"/>
                    </a:cubicBezTo>
                    <a:cubicBezTo>
                      <a:pt x="1358" y="453"/>
                      <a:pt x="1361" y="450"/>
                      <a:pt x="1361" y="447"/>
                    </a:cubicBezTo>
                    <a:cubicBezTo>
                      <a:pt x="1361" y="444"/>
                      <a:pt x="1358" y="441"/>
                      <a:pt x="1355" y="441"/>
                    </a:cubicBezTo>
                    <a:close/>
                    <a:moveTo>
                      <a:pt x="1368" y="414"/>
                    </a:moveTo>
                    <a:cubicBezTo>
                      <a:pt x="1365" y="414"/>
                      <a:pt x="1362" y="417"/>
                      <a:pt x="1362" y="420"/>
                    </a:cubicBezTo>
                    <a:cubicBezTo>
                      <a:pt x="1362" y="423"/>
                      <a:pt x="1365" y="426"/>
                      <a:pt x="1368" y="426"/>
                    </a:cubicBezTo>
                    <a:cubicBezTo>
                      <a:pt x="1371" y="426"/>
                      <a:pt x="1374" y="423"/>
                      <a:pt x="1374" y="420"/>
                    </a:cubicBezTo>
                    <a:cubicBezTo>
                      <a:pt x="1374" y="417"/>
                      <a:pt x="1371" y="414"/>
                      <a:pt x="1368" y="414"/>
                    </a:cubicBezTo>
                    <a:close/>
                    <a:moveTo>
                      <a:pt x="1368" y="428"/>
                    </a:moveTo>
                    <a:cubicBezTo>
                      <a:pt x="1365" y="428"/>
                      <a:pt x="1362" y="430"/>
                      <a:pt x="1362" y="434"/>
                    </a:cubicBezTo>
                    <a:cubicBezTo>
                      <a:pt x="1362" y="437"/>
                      <a:pt x="1365" y="440"/>
                      <a:pt x="1368" y="440"/>
                    </a:cubicBezTo>
                    <a:cubicBezTo>
                      <a:pt x="1371" y="440"/>
                      <a:pt x="1374" y="437"/>
                      <a:pt x="1374" y="434"/>
                    </a:cubicBezTo>
                    <a:cubicBezTo>
                      <a:pt x="1374" y="430"/>
                      <a:pt x="1371" y="428"/>
                      <a:pt x="1368" y="428"/>
                    </a:cubicBezTo>
                    <a:close/>
                    <a:moveTo>
                      <a:pt x="1368" y="441"/>
                    </a:moveTo>
                    <a:cubicBezTo>
                      <a:pt x="1365" y="441"/>
                      <a:pt x="1362" y="444"/>
                      <a:pt x="1362" y="447"/>
                    </a:cubicBezTo>
                    <a:cubicBezTo>
                      <a:pt x="1362" y="450"/>
                      <a:pt x="1365" y="453"/>
                      <a:pt x="1368" y="453"/>
                    </a:cubicBezTo>
                    <a:cubicBezTo>
                      <a:pt x="1371" y="453"/>
                      <a:pt x="1374" y="450"/>
                      <a:pt x="1374" y="447"/>
                    </a:cubicBezTo>
                    <a:cubicBezTo>
                      <a:pt x="1374" y="444"/>
                      <a:pt x="1371" y="441"/>
                      <a:pt x="1368" y="441"/>
                    </a:cubicBezTo>
                    <a:close/>
                    <a:moveTo>
                      <a:pt x="1355" y="508"/>
                    </a:moveTo>
                    <a:cubicBezTo>
                      <a:pt x="1351" y="508"/>
                      <a:pt x="1349" y="510"/>
                      <a:pt x="1349" y="514"/>
                    </a:cubicBezTo>
                    <a:cubicBezTo>
                      <a:pt x="1349" y="517"/>
                      <a:pt x="1351" y="520"/>
                      <a:pt x="1355" y="520"/>
                    </a:cubicBezTo>
                    <a:cubicBezTo>
                      <a:pt x="1358" y="520"/>
                      <a:pt x="1361" y="517"/>
                      <a:pt x="1361" y="514"/>
                    </a:cubicBezTo>
                    <a:cubicBezTo>
                      <a:pt x="1361" y="510"/>
                      <a:pt x="1358" y="508"/>
                      <a:pt x="1355" y="508"/>
                    </a:cubicBezTo>
                    <a:close/>
                    <a:moveTo>
                      <a:pt x="1368" y="508"/>
                    </a:moveTo>
                    <a:cubicBezTo>
                      <a:pt x="1365" y="508"/>
                      <a:pt x="1362" y="510"/>
                      <a:pt x="1362" y="514"/>
                    </a:cubicBezTo>
                    <a:cubicBezTo>
                      <a:pt x="1362" y="517"/>
                      <a:pt x="1365" y="520"/>
                      <a:pt x="1368" y="520"/>
                    </a:cubicBezTo>
                    <a:cubicBezTo>
                      <a:pt x="1371" y="520"/>
                      <a:pt x="1374" y="517"/>
                      <a:pt x="1374" y="514"/>
                    </a:cubicBezTo>
                    <a:cubicBezTo>
                      <a:pt x="1374" y="510"/>
                      <a:pt x="1371" y="508"/>
                      <a:pt x="1368" y="508"/>
                    </a:cubicBezTo>
                    <a:close/>
                    <a:moveTo>
                      <a:pt x="1355" y="521"/>
                    </a:moveTo>
                    <a:cubicBezTo>
                      <a:pt x="1351" y="521"/>
                      <a:pt x="1349" y="524"/>
                      <a:pt x="1349" y="527"/>
                    </a:cubicBezTo>
                    <a:cubicBezTo>
                      <a:pt x="1349" y="530"/>
                      <a:pt x="1351" y="533"/>
                      <a:pt x="1355" y="533"/>
                    </a:cubicBezTo>
                    <a:cubicBezTo>
                      <a:pt x="1358" y="533"/>
                      <a:pt x="1361" y="530"/>
                      <a:pt x="1361" y="527"/>
                    </a:cubicBezTo>
                    <a:cubicBezTo>
                      <a:pt x="1361" y="524"/>
                      <a:pt x="1358" y="521"/>
                      <a:pt x="1355" y="521"/>
                    </a:cubicBezTo>
                    <a:close/>
                    <a:moveTo>
                      <a:pt x="1355" y="534"/>
                    </a:moveTo>
                    <a:cubicBezTo>
                      <a:pt x="1351" y="534"/>
                      <a:pt x="1349" y="537"/>
                      <a:pt x="1349" y="540"/>
                    </a:cubicBezTo>
                    <a:cubicBezTo>
                      <a:pt x="1349" y="544"/>
                      <a:pt x="1351" y="546"/>
                      <a:pt x="1355" y="546"/>
                    </a:cubicBezTo>
                    <a:cubicBezTo>
                      <a:pt x="1358" y="546"/>
                      <a:pt x="1361" y="544"/>
                      <a:pt x="1361" y="540"/>
                    </a:cubicBezTo>
                    <a:cubicBezTo>
                      <a:pt x="1361" y="537"/>
                      <a:pt x="1358" y="534"/>
                      <a:pt x="1355" y="534"/>
                    </a:cubicBezTo>
                    <a:close/>
                    <a:moveTo>
                      <a:pt x="1368" y="521"/>
                    </a:moveTo>
                    <a:cubicBezTo>
                      <a:pt x="1365" y="521"/>
                      <a:pt x="1362" y="524"/>
                      <a:pt x="1362" y="527"/>
                    </a:cubicBezTo>
                    <a:cubicBezTo>
                      <a:pt x="1362" y="530"/>
                      <a:pt x="1365" y="533"/>
                      <a:pt x="1368" y="533"/>
                    </a:cubicBezTo>
                    <a:cubicBezTo>
                      <a:pt x="1371" y="533"/>
                      <a:pt x="1374" y="530"/>
                      <a:pt x="1374" y="527"/>
                    </a:cubicBezTo>
                    <a:cubicBezTo>
                      <a:pt x="1374" y="524"/>
                      <a:pt x="1371" y="521"/>
                      <a:pt x="1368" y="521"/>
                    </a:cubicBezTo>
                    <a:close/>
                    <a:moveTo>
                      <a:pt x="1368" y="534"/>
                    </a:moveTo>
                    <a:cubicBezTo>
                      <a:pt x="1365" y="534"/>
                      <a:pt x="1362" y="537"/>
                      <a:pt x="1362" y="540"/>
                    </a:cubicBezTo>
                    <a:cubicBezTo>
                      <a:pt x="1362" y="544"/>
                      <a:pt x="1365" y="546"/>
                      <a:pt x="1368" y="546"/>
                    </a:cubicBezTo>
                    <a:cubicBezTo>
                      <a:pt x="1371" y="546"/>
                      <a:pt x="1374" y="544"/>
                      <a:pt x="1374" y="540"/>
                    </a:cubicBezTo>
                    <a:cubicBezTo>
                      <a:pt x="1374" y="537"/>
                      <a:pt x="1371" y="534"/>
                      <a:pt x="1368" y="534"/>
                    </a:cubicBezTo>
                    <a:close/>
                    <a:moveTo>
                      <a:pt x="1368" y="548"/>
                    </a:moveTo>
                    <a:cubicBezTo>
                      <a:pt x="1365" y="548"/>
                      <a:pt x="1362" y="550"/>
                      <a:pt x="1362" y="554"/>
                    </a:cubicBezTo>
                    <a:cubicBezTo>
                      <a:pt x="1362" y="557"/>
                      <a:pt x="1365" y="560"/>
                      <a:pt x="1368" y="560"/>
                    </a:cubicBezTo>
                    <a:cubicBezTo>
                      <a:pt x="1371" y="560"/>
                      <a:pt x="1374" y="557"/>
                      <a:pt x="1374" y="554"/>
                    </a:cubicBezTo>
                    <a:cubicBezTo>
                      <a:pt x="1374" y="550"/>
                      <a:pt x="1371" y="548"/>
                      <a:pt x="1368" y="548"/>
                    </a:cubicBezTo>
                    <a:close/>
                    <a:moveTo>
                      <a:pt x="1368" y="561"/>
                    </a:moveTo>
                    <a:cubicBezTo>
                      <a:pt x="1365" y="561"/>
                      <a:pt x="1362" y="564"/>
                      <a:pt x="1362" y="567"/>
                    </a:cubicBezTo>
                    <a:cubicBezTo>
                      <a:pt x="1362" y="570"/>
                      <a:pt x="1365" y="573"/>
                      <a:pt x="1368" y="573"/>
                    </a:cubicBezTo>
                    <a:cubicBezTo>
                      <a:pt x="1371" y="573"/>
                      <a:pt x="1374" y="570"/>
                      <a:pt x="1374" y="567"/>
                    </a:cubicBezTo>
                    <a:cubicBezTo>
                      <a:pt x="1374" y="564"/>
                      <a:pt x="1371" y="561"/>
                      <a:pt x="1368" y="561"/>
                    </a:cubicBezTo>
                    <a:close/>
                    <a:moveTo>
                      <a:pt x="1381" y="54"/>
                    </a:moveTo>
                    <a:cubicBezTo>
                      <a:pt x="1378" y="54"/>
                      <a:pt x="1375" y="56"/>
                      <a:pt x="1375" y="60"/>
                    </a:cubicBezTo>
                    <a:cubicBezTo>
                      <a:pt x="1375" y="63"/>
                      <a:pt x="1378" y="66"/>
                      <a:pt x="1381" y="66"/>
                    </a:cubicBezTo>
                    <a:cubicBezTo>
                      <a:pt x="1385" y="66"/>
                      <a:pt x="1387" y="63"/>
                      <a:pt x="1387" y="60"/>
                    </a:cubicBezTo>
                    <a:cubicBezTo>
                      <a:pt x="1387" y="56"/>
                      <a:pt x="1385" y="54"/>
                      <a:pt x="1381" y="54"/>
                    </a:cubicBezTo>
                    <a:close/>
                    <a:moveTo>
                      <a:pt x="1381" y="67"/>
                    </a:moveTo>
                    <a:cubicBezTo>
                      <a:pt x="1378" y="67"/>
                      <a:pt x="1375" y="70"/>
                      <a:pt x="1375" y="73"/>
                    </a:cubicBezTo>
                    <a:cubicBezTo>
                      <a:pt x="1375" y="76"/>
                      <a:pt x="1378" y="79"/>
                      <a:pt x="1381" y="79"/>
                    </a:cubicBezTo>
                    <a:cubicBezTo>
                      <a:pt x="1385" y="79"/>
                      <a:pt x="1387" y="76"/>
                      <a:pt x="1387" y="73"/>
                    </a:cubicBezTo>
                    <a:cubicBezTo>
                      <a:pt x="1387" y="70"/>
                      <a:pt x="1385" y="67"/>
                      <a:pt x="1381" y="67"/>
                    </a:cubicBezTo>
                    <a:close/>
                    <a:moveTo>
                      <a:pt x="1381" y="80"/>
                    </a:moveTo>
                    <a:cubicBezTo>
                      <a:pt x="1378" y="80"/>
                      <a:pt x="1375" y="83"/>
                      <a:pt x="1375" y="86"/>
                    </a:cubicBezTo>
                    <a:cubicBezTo>
                      <a:pt x="1375" y="90"/>
                      <a:pt x="1378" y="92"/>
                      <a:pt x="1381" y="92"/>
                    </a:cubicBezTo>
                    <a:cubicBezTo>
                      <a:pt x="1385" y="92"/>
                      <a:pt x="1387" y="90"/>
                      <a:pt x="1387" y="86"/>
                    </a:cubicBezTo>
                    <a:cubicBezTo>
                      <a:pt x="1387" y="83"/>
                      <a:pt x="1385" y="80"/>
                      <a:pt x="1381" y="80"/>
                    </a:cubicBezTo>
                    <a:close/>
                    <a:moveTo>
                      <a:pt x="1395" y="54"/>
                    </a:moveTo>
                    <a:cubicBezTo>
                      <a:pt x="1391" y="54"/>
                      <a:pt x="1389" y="56"/>
                      <a:pt x="1389" y="60"/>
                    </a:cubicBezTo>
                    <a:cubicBezTo>
                      <a:pt x="1389" y="63"/>
                      <a:pt x="1391" y="66"/>
                      <a:pt x="1395" y="66"/>
                    </a:cubicBezTo>
                    <a:cubicBezTo>
                      <a:pt x="1398" y="66"/>
                      <a:pt x="1401" y="63"/>
                      <a:pt x="1401" y="60"/>
                    </a:cubicBezTo>
                    <a:cubicBezTo>
                      <a:pt x="1401" y="56"/>
                      <a:pt x="1398" y="54"/>
                      <a:pt x="1395" y="54"/>
                    </a:cubicBezTo>
                    <a:close/>
                    <a:moveTo>
                      <a:pt x="1395" y="67"/>
                    </a:moveTo>
                    <a:cubicBezTo>
                      <a:pt x="1391" y="67"/>
                      <a:pt x="1389" y="70"/>
                      <a:pt x="1389" y="73"/>
                    </a:cubicBezTo>
                    <a:cubicBezTo>
                      <a:pt x="1389" y="76"/>
                      <a:pt x="1391" y="79"/>
                      <a:pt x="1395" y="79"/>
                    </a:cubicBezTo>
                    <a:cubicBezTo>
                      <a:pt x="1398" y="79"/>
                      <a:pt x="1401" y="76"/>
                      <a:pt x="1401" y="73"/>
                    </a:cubicBezTo>
                    <a:cubicBezTo>
                      <a:pt x="1401" y="70"/>
                      <a:pt x="1398" y="67"/>
                      <a:pt x="1395" y="67"/>
                    </a:cubicBezTo>
                    <a:close/>
                    <a:moveTo>
                      <a:pt x="1395" y="80"/>
                    </a:moveTo>
                    <a:cubicBezTo>
                      <a:pt x="1391" y="80"/>
                      <a:pt x="1389" y="83"/>
                      <a:pt x="1389" y="86"/>
                    </a:cubicBezTo>
                    <a:cubicBezTo>
                      <a:pt x="1389" y="90"/>
                      <a:pt x="1391" y="92"/>
                      <a:pt x="1395" y="92"/>
                    </a:cubicBezTo>
                    <a:cubicBezTo>
                      <a:pt x="1398" y="92"/>
                      <a:pt x="1401" y="90"/>
                      <a:pt x="1401" y="86"/>
                    </a:cubicBezTo>
                    <a:cubicBezTo>
                      <a:pt x="1401" y="83"/>
                      <a:pt x="1398" y="80"/>
                      <a:pt x="1395" y="80"/>
                    </a:cubicBezTo>
                    <a:close/>
                    <a:moveTo>
                      <a:pt x="1381" y="94"/>
                    </a:moveTo>
                    <a:cubicBezTo>
                      <a:pt x="1378" y="94"/>
                      <a:pt x="1375" y="96"/>
                      <a:pt x="1375" y="100"/>
                    </a:cubicBezTo>
                    <a:cubicBezTo>
                      <a:pt x="1375" y="103"/>
                      <a:pt x="1378" y="106"/>
                      <a:pt x="1381" y="106"/>
                    </a:cubicBezTo>
                    <a:cubicBezTo>
                      <a:pt x="1385" y="106"/>
                      <a:pt x="1387" y="103"/>
                      <a:pt x="1387" y="100"/>
                    </a:cubicBezTo>
                    <a:cubicBezTo>
                      <a:pt x="1387" y="96"/>
                      <a:pt x="1385" y="94"/>
                      <a:pt x="1381" y="94"/>
                    </a:cubicBezTo>
                    <a:close/>
                    <a:moveTo>
                      <a:pt x="1381" y="107"/>
                    </a:moveTo>
                    <a:cubicBezTo>
                      <a:pt x="1378" y="107"/>
                      <a:pt x="1375" y="110"/>
                      <a:pt x="1375" y="113"/>
                    </a:cubicBezTo>
                    <a:cubicBezTo>
                      <a:pt x="1375" y="116"/>
                      <a:pt x="1378" y="119"/>
                      <a:pt x="1381" y="119"/>
                    </a:cubicBezTo>
                    <a:cubicBezTo>
                      <a:pt x="1385" y="119"/>
                      <a:pt x="1387" y="116"/>
                      <a:pt x="1387" y="113"/>
                    </a:cubicBezTo>
                    <a:cubicBezTo>
                      <a:pt x="1387" y="110"/>
                      <a:pt x="1385" y="107"/>
                      <a:pt x="1381" y="107"/>
                    </a:cubicBezTo>
                    <a:close/>
                    <a:moveTo>
                      <a:pt x="1381" y="120"/>
                    </a:moveTo>
                    <a:cubicBezTo>
                      <a:pt x="1378" y="120"/>
                      <a:pt x="1375" y="123"/>
                      <a:pt x="1375" y="126"/>
                    </a:cubicBezTo>
                    <a:cubicBezTo>
                      <a:pt x="1375" y="130"/>
                      <a:pt x="1378" y="132"/>
                      <a:pt x="1381" y="132"/>
                    </a:cubicBezTo>
                    <a:cubicBezTo>
                      <a:pt x="1385" y="132"/>
                      <a:pt x="1387" y="130"/>
                      <a:pt x="1387" y="126"/>
                    </a:cubicBezTo>
                    <a:cubicBezTo>
                      <a:pt x="1387" y="123"/>
                      <a:pt x="1385" y="120"/>
                      <a:pt x="1381" y="120"/>
                    </a:cubicBezTo>
                    <a:close/>
                    <a:moveTo>
                      <a:pt x="1381" y="134"/>
                    </a:moveTo>
                    <a:cubicBezTo>
                      <a:pt x="1378" y="134"/>
                      <a:pt x="1375" y="136"/>
                      <a:pt x="1375" y="140"/>
                    </a:cubicBezTo>
                    <a:cubicBezTo>
                      <a:pt x="1375" y="143"/>
                      <a:pt x="1378" y="146"/>
                      <a:pt x="1381" y="146"/>
                    </a:cubicBezTo>
                    <a:cubicBezTo>
                      <a:pt x="1385" y="146"/>
                      <a:pt x="1387" y="143"/>
                      <a:pt x="1387" y="140"/>
                    </a:cubicBezTo>
                    <a:cubicBezTo>
                      <a:pt x="1387" y="136"/>
                      <a:pt x="1385" y="134"/>
                      <a:pt x="1381" y="134"/>
                    </a:cubicBezTo>
                    <a:close/>
                    <a:moveTo>
                      <a:pt x="1395" y="94"/>
                    </a:moveTo>
                    <a:cubicBezTo>
                      <a:pt x="1391" y="94"/>
                      <a:pt x="1389" y="96"/>
                      <a:pt x="1389" y="100"/>
                    </a:cubicBezTo>
                    <a:cubicBezTo>
                      <a:pt x="1389" y="103"/>
                      <a:pt x="1391" y="106"/>
                      <a:pt x="1395" y="106"/>
                    </a:cubicBezTo>
                    <a:cubicBezTo>
                      <a:pt x="1398" y="106"/>
                      <a:pt x="1401" y="103"/>
                      <a:pt x="1401" y="100"/>
                    </a:cubicBezTo>
                    <a:cubicBezTo>
                      <a:pt x="1401" y="96"/>
                      <a:pt x="1398" y="94"/>
                      <a:pt x="1395" y="94"/>
                    </a:cubicBezTo>
                    <a:close/>
                    <a:moveTo>
                      <a:pt x="1395" y="107"/>
                    </a:moveTo>
                    <a:cubicBezTo>
                      <a:pt x="1391" y="107"/>
                      <a:pt x="1389" y="110"/>
                      <a:pt x="1389" y="113"/>
                    </a:cubicBezTo>
                    <a:cubicBezTo>
                      <a:pt x="1389" y="116"/>
                      <a:pt x="1391" y="119"/>
                      <a:pt x="1395" y="119"/>
                    </a:cubicBezTo>
                    <a:cubicBezTo>
                      <a:pt x="1398" y="119"/>
                      <a:pt x="1401" y="116"/>
                      <a:pt x="1401" y="113"/>
                    </a:cubicBezTo>
                    <a:cubicBezTo>
                      <a:pt x="1401" y="110"/>
                      <a:pt x="1398" y="107"/>
                      <a:pt x="1395" y="107"/>
                    </a:cubicBezTo>
                    <a:close/>
                    <a:moveTo>
                      <a:pt x="1395" y="120"/>
                    </a:moveTo>
                    <a:cubicBezTo>
                      <a:pt x="1391" y="120"/>
                      <a:pt x="1389" y="123"/>
                      <a:pt x="1389" y="126"/>
                    </a:cubicBezTo>
                    <a:cubicBezTo>
                      <a:pt x="1389" y="130"/>
                      <a:pt x="1391" y="132"/>
                      <a:pt x="1395" y="132"/>
                    </a:cubicBezTo>
                    <a:cubicBezTo>
                      <a:pt x="1398" y="132"/>
                      <a:pt x="1401" y="130"/>
                      <a:pt x="1401" y="126"/>
                    </a:cubicBezTo>
                    <a:cubicBezTo>
                      <a:pt x="1401" y="123"/>
                      <a:pt x="1398" y="120"/>
                      <a:pt x="1395" y="120"/>
                    </a:cubicBezTo>
                    <a:close/>
                    <a:moveTo>
                      <a:pt x="1395" y="134"/>
                    </a:moveTo>
                    <a:cubicBezTo>
                      <a:pt x="1391" y="134"/>
                      <a:pt x="1389" y="136"/>
                      <a:pt x="1389" y="140"/>
                    </a:cubicBezTo>
                    <a:cubicBezTo>
                      <a:pt x="1389" y="143"/>
                      <a:pt x="1391" y="146"/>
                      <a:pt x="1395" y="146"/>
                    </a:cubicBezTo>
                    <a:cubicBezTo>
                      <a:pt x="1398" y="146"/>
                      <a:pt x="1401" y="143"/>
                      <a:pt x="1401" y="140"/>
                    </a:cubicBezTo>
                    <a:cubicBezTo>
                      <a:pt x="1401" y="136"/>
                      <a:pt x="1398" y="134"/>
                      <a:pt x="1395" y="134"/>
                    </a:cubicBezTo>
                    <a:close/>
                    <a:moveTo>
                      <a:pt x="1381" y="147"/>
                    </a:moveTo>
                    <a:cubicBezTo>
                      <a:pt x="1378" y="147"/>
                      <a:pt x="1375" y="150"/>
                      <a:pt x="1375" y="153"/>
                    </a:cubicBezTo>
                    <a:cubicBezTo>
                      <a:pt x="1375" y="156"/>
                      <a:pt x="1378" y="159"/>
                      <a:pt x="1381" y="159"/>
                    </a:cubicBezTo>
                    <a:cubicBezTo>
                      <a:pt x="1385" y="159"/>
                      <a:pt x="1387" y="156"/>
                      <a:pt x="1387" y="153"/>
                    </a:cubicBezTo>
                    <a:cubicBezTo>
                      <a:pt x="1387" y="150"/>
                      <a:pt x="1385" y="147"/>
                      <a:pt x="1381" y="147"/>
                    </a:cubicBezTo>
                    <a:close/>
                    <a:moveTo>
                      <a:pt x="1381" y="160"/>
                    </a:moveTo>
                    <a:cubicBezTo>
                      <a:pt x="1378" y="160"/>
                      <a:pt x="1375" y="163"/>
                      <a:pt x="1375" y="166"/>
                    </a:cubicBezTo>
                    <a:cubicBezTo>
                      <a:pt x="1375" y="170"/>
                      <a:pt x="1378" y="172"/>
                      <a:pt x="1381" y="172"/>
                    </a:cubicBezTo>
                    <a:cubicBezTo>
                      <a:pt x="1385" y="172"/>
                      <a:pt x="1387" y="170"/>
                      <a:pt x="1387" y="166"/>
                    </a:cubicBezTo>
                    <a:cubicBezTo>
                      <a:pt x="1387" y="163"/>
                      <a:pt x="1385" y="160"/>
                      <a:pt x="1381" y="160"/>
                    </a:cubicBezTo>
                    <a:close/>
                    <a:moveTo>
                      <a:pt x="1381" y="174"/>
                    </a:moveTo>
                    <a:cubicBezTo>
                      <a:pt x="1378" y="174"/>
                      <a:pt x="1375" y="176"/>
                      <a:pt x="1375" y="180"/>
                    </a:cubicBezTo>
                    <a:cubicBezTo>
                      <a:pt x="1375" y="183"/>
                      <a:pt x="1378" y="186"/>
                      <a:pt x="1381" y="186"/>
                    </a:cubicBezTo>
                    <a:cubicBezTo>
                      <a:pt x="1385" y="186"/>
                      <a:pt x="1387" y="183"/>
                      <a:pt x="1387" y="180"/>
                    </a:cubicBezTo>
                    <a:cubicBezTo>
                      <a:pt x="1387" y="176"/>
                      <a:pt x="1385" y="174"/>
                      <a:pt x="1381" y="174"/>
                    </a:cubicBezTo>
                    <a:close/>
                    <a:moveTo>
                      <a:pt x="1381" y="187"/>
                    </a:moveTo>
                    <a:cubicBezTo>
                      <a:pt x="1378" y="187"/>
                      <a:pt x="1375" y="190"/>
                      <a:pt x="1375" y="193"/>
                    </a:cubicBezTo>
                    <a:cubicBezTo>
                      <a:pt x="1375" y="196"/>
                      <a:pt x="1378" y="199"/>
                      <a:pt x="1381" y="199"/>
                    </a:cubicBezTo>
                    <a:cubicBezTo>
                      <a:pt x="1385" y="199"/>
                      <a:pt x="1387" y="196"/>
                      <a:pt x="1387" y="193"/>
                    </a:cubicBezTo>
                    <a:cubicBezTo>
                      <a:pt x="1387" y="190"/>
                      <a:pt x="1385" y="187"/>
                      <a:pt x="1381" y="187"/>
                    </a:cubicBezTo>
                    <a:close/>
                    <a:moveTo>
                      <a:pt x="1395" y="147"/>
                    </a:moveTo>
                    <a:cubicBezTo>
                      <a:pt x="1391" y="147"/>
                      <a:pt x="1389" y="150"/>
                      <a:pt x="1389" y="153"/>
                    </a:cubicBezTo>
                    <a:cubicBezTo>
                      <a:pt x="1389" y="156"/>
                      <a:pt x="1391" y="159"/>
                      <a:pt x="1395" y="159"/>
                    </a:cubicBezTo>
                    <a:cubicBezTo>
                      <a:pt x="1398" y="159"/>
                      <a:pt x="1401" y="156"/>
                      <a:pt x="1401" y="153"/>
                    </a:cubicBezTo>
                    <a:cubicBezTo>
                      <a:pt x="1401" y="150"/>
                      <a:pt x="1398" y="147"/>
                      <a:pt x="1395" y="147"/>
                    </a:cubicBezTo>
                    <a:close/>
                    <a:moveTo>
                      <a:pt x="1395" y="160"/>
                    </a:moveTo>
                    <a:cubicBezTo>
                      <a:pt x="1391" y="160"/>
                      <a:pt x="1389" y="163"/>
                      <a:pt x="1389" y="166"/>
                    </a:cubicBezTo>
                    <a:cubicBezTo>
                      <a:pt x="1389" y="170"/>
                      <a:pt x="1391" y="172"/>
                      <a:pt x="1395" y="172"/>
                    </a:cubicBezTo>
                    <a:cubicBezTo>
                      <a:pt x="1398" y="172"/>
                      <a:pt x="1401" y="170"/>
                      <a:pt x="1401" y="166"/>
                    </a:cubicBezTo>
                    <a:cubicBezTo>
                      <a:pt x="1401" y="163"/>
                      <a:pt x="1398" y="160"/>
                      <a:pt x="1395" y="160"/>
                    </a:cubicBezTo>
                    <a:close/>
                    <a:moveTo>
                      <a:pt x="1395" y="174"/>
                    </a:moveTo>
                    <a:cubicBezTo>
                      <a:pt x="1391" y="174"/>
                      <a:pt x="1389" y="176"/>
                      <a:pt x="1389" y="180"/>
                    </a:cubicBezTo>
                    <a:cubicBezTo>
                      <a:pt x="1389" y="183"/>
                      <a:pt x="1391" y="186"/>
                      <a:pt x="1395" y="186"/>
                    </a:cubicBezTo>
                    <a:cubicBezTo>
                      <a:pt x="1398" y="186"/>
                      <a:pt x="1401" y="183"/>
                      <a:pt x="1401" y="180"/>
                    </a:cubicBezTo>
                    <a:cubicBezTo>
                      <a:pt x="1401" y="176"/>
                      <a:pt x="1398" y="174"/>
                      <a:pt x="1395" y="174"/>
                    </a:cubicBezTo>
                    <a:close/>
                    <a:moveTo>
                      <a:pt x="1395" y="187"/>
                    </a:moveTo>
                    <a:cubicBezTo>
                      <a:pt x="1391" y="187"/>
                      <a:pt x="1389" y="190"/>
                      <a:pt x="1389" y="193"/>
                    </a:cubicBezTo>
                    <a:cubicBezTo>
                      <a:pt x="1389" y="196"/>
                      <a:pt x="1391" y="199"/>
                      <a:pt x="1395" y="199"/>
                    </a:cubicBezTo>
                    <a:cubicBezTo>
                      <a:pt x="1398" y="199"/>
                      <a:pt x="1401" y="196"/>
                      <a:pt x="1401" y="193"/>
                    </a:cubicBezTo>
                    <a:cubicBezTo>
                      <a:pt x="1401" y="190"/>
                      <a:pt x="1398" y="187"/>
                      <a:pt x="1395" y="187"/>
                    </a:cubicBezTo>
                    <a:close/>
                    <a:moveTo>
                      <a:pt x="1381" y="200"/>
                    </a:moveTo>
                    <a:cubicBezTo>
                      <a:pt x="1378" y="200"/>
                      <a:pt x="1375" y="203"/>
                      <a:pt x="1375" y="206"/>
                    </a:cubicBezTo>
                    <a:cubicBezTo>
                      <a:pt x="1375" y="210"/>
                      <a:pt x="1378" y="212"/>
                      <a:pt x="1381" y="212"/>
                    </a:cubicBezTo>
                    <a:cubicBezTo>
                      <a:pt x="1385" y="212"/>
                      <a:pt x="1387" y="210"/>
                      <a:pt x="1387" y="206"/>
                    </a:cubicBezTo>
                    <a:cubicBezTo>
                      <a:pt x="1387" y="203"/>
                      <a:pt x="1385" y="200"/>
                      <a:pt x="1381" y="200"/>
                    </a:cubicBezTo>
                    <a:close/>
                    <a:moveTo>
                      <a:pt x="1381" y="214"/>
                    </a:moveTo>
                    <a:cubicBezTo>
                      <a:pt x="1378" y="214"/>
                      <a:pt x="1375" y="217"/>
                      <a:pt x="1375" y="220"/>
                    </a:cubicBezTo>
                    <a:cubicBezTo>
                      <a:pt x="1375" y="223"/>
                      <a:pt x="1378" y="226"/>
                      <a:pt x="1381" y="226"/>
                    </a:cubicBezTo>
                    <a:cubicBezTo>
                      <a:pt x="1385" y="226"/>
                      <a:pt x="1387" y="223"/>
                      <a:pt x="1387" y="220"/>
                    </a:cubicBezTo>
                    <a:cubicBezTo>
                      <a:pt x="1387" y="217"/>
                      <a:pt x="1385" y="214"/>
                      <a:pt x="1381" y="214"/>
                    </a:cubicBezTo>
                    <a:close/>
                    <a:moveTo>
                      <a:pt x="1381" y="227"/>
                    </a:moveTo>
                    <a:cubicBezTo>
                      <a:pt x="1378" y="227"/>
                      <a:pt x="1375" y="230"/>
                      <a:pt x="1375" y="233"/>
                    </a:cubicBezTo>
                    <a:cubicBezTo>
                      <a:pt x="1375" y="237"/>
                      <a:pt x="1378" y="239"/>
                      <a:pt x="1381" y="239"/>
                    </a:cubicBezTo>
                    <a:cubicBezTo>
                      <a:pt x="1385" y="239"/>
                      <a:pt x="1387" y="237"/>
                      <a:pt x="1387" y="233"/>
                    </a:cubicBezTo>
                    <a:cubicBezTo>
                      <a:pt x="1387" y="230"/>
                      <a:pt x="1385" y="227"/>
                      <a:pt x="1381" y="227"/>
                    </a:cubicBezTo>
                    <a:close/>
                    <a:moveTo>
                      <a:pt x="1381" y="241"/>
                    </a:moveTo>
                    <a:cubicBezTo>
                      <a:pt x="1378" y="241"/>
                      <a:pt x="1375" y="243"/>
                      <a:pt x="1375" y="247"/>
                    </a:cubicBezTo>
                    <a:cubicBezTo>
                      <a:pt x="1375" y="250"/>
                      <a:pt x="1378" y="253"/>
                      <a:pt x="1381" y="253"/>
                    </a:cubicBezTo>
                    <a:cubicBezTo>
                      <a:pt x="1385" y="253"/>
                      <a:pt x="1387" y="250"/>
                      <a:pt x="1387" y="247"/>
                    </a:cubicBezTo>
                    <a:cubicBezTo>
                      <a:pt x="1387" y="243"/>
                      <a:pt x="1385" y="241"/>
                      <a:pt x="1381" y="241"/>
                    </a:cubicBezTo>
                    <a:close/>
                    <a:moveTo>
                      <a:pt x="1395" y="200"/>
                    </a:moveTo>
                    <a:cubicBezTo>
                      <a:pt x="1391" y="200"/>
                      <a:pt x="1389" y="203"/>
                      <a:pt x="1389" y="206"/>
                    </a:cubicBezTo>
                    <a:cubicBezTo>
                      <a:pt x="1389" y="210"/>
                      <a:pt x="1391" y="212"/>
                      <a:pt x="1395" y="212"/>
                    </a:cubicBezTo>
                    <a:cubicBezTo>
                      <a:pt x="1398" y="212"/>
                      <a:pt x="1401" y="210"/>
                      <a:pt x="1401" y="206"/>
                    </a:cubicBezTo>
                    <a:cubicBezTo>
                      <a:pt x="1401" y="203"/>
                      <a:pt x="1398" y="200"/>
                      <a:pt x="1395" y="200"/>
                    </a:cubicBezTo>
                    <a:close/>
                    <a:moveTo>
                      <a:pt x="1395" y="214"/>
                    </a:moveTo>
                    <a:cubicBezTo>
                      <a:pt x="1391" y="214"/>
                      <a:pt x="1389" y="217"/>
                      <a:pt x="1389" y="220"/>
                    </a:cubicBezTo>
                    <a:cubicBezTo>
                      <a:pt x="1389" y="223"/>
                      <a:pt x="1391" y="226"/>
                      <a:pt x="1395" y="226"/>
                    </a:cubicBezTo>
                    <a:cubicBezTo>
                      <a:pt x="1398" y="226"/>
                      <a:pt x="1401" y="223"/>
                      <a:pt x="1401" y="220"/>
                    </a:cubicBezTo>
                    <a:cubicBezTo>
                      <a:pt x="1401" y="217"/>
                      <a:pt x="1398" y="214"/>
                      <a:pt x="1395" y="214"/>
                    </a:cubicBezTo>
                    <a:close/>
                    <a:moveTo>
                      <a:pt x="1395" y="227"/>
                    </a:moveTo>
                    <a:cubicBezTo>
                      <a:pt x="1391" y="227"/>
                      <a:pt x="1389" y="230"/>
                      <a:pt x="1389" y="233"/>
                    </a:cubicBezTo>
                    <a:cubicBezTo>
                      <a:pt x="1389" y="237"/>
                      <a:pt x="1391" y="239"/>
                      <a:pt x="1395" y="239"/>
                    </a:cubicBezTo>
                    <a:cubicBezTo>
                      <a:pt x="1398" y="239"/>
                      <a:pt x="1401" y="237"/>
                      <a:pt x="1401" y="233"/>
                    </a:cubicBezTo>
                    <a:cubicBezTo>
                      <a:pt x="1401" y="230"/>
                      <a:pt x="1398" y="227"/>
                      <a:pt x="1395" y="227"/>
                    </a:cubicBezTo>
                    <a:close/>
                    <a:moveTo>
                      <a:pt x="1395" y="241"/>
                    </a:moveTo>
                    <a:cubicBezTo>
                      <a:pt x="1391" y="241"/>
                      <a:pt x="1389" y="243"/>
                      <a:pt x="1389" y="247"/>
                    </a:cubicBezTo>
                    <a:cubicBezTo>
                      <a:pt x="1389" y="250"/>
                      <a:pt x="1391" y="253"/>
                      <a:pt x="1395" y="253"/>
                    </a:cubicBezTo>
                    <a:cubicBezTo>
                      <a:pt x="1398" y="253"/>
                      <a:pt x="1401" y="250"/>
                      <a:pt x="1401" y="247"/>
                    </a:cubicBezTo>
                    <a:cubicBezTo>
                      <a:pt x="1401" y="243"/>
                      <a:pt x="1398" y="241"/>
                      <a:pt x="1395" y="241"/>
                    </a:cubicBezTo>
                    <a:close/>
                    <a:moveTo>
                      <a:pt x="1381" y="254"/>
                    </a:moveTo>
                    <a:cubicBezTo>
                      <a:pt x="1378" y="254"/>
                      <a:pt x="1375" y="257"/>
                      <a:pt x="1375" y="260"/>
                    </a:cubicBezTo>
                    <a:cubicBezTo>
                      <a:pt x="1375" y="263"/>
                      <a:pt x="1378" y="266"/>
                      <a:pt x="1381" y="266"/>
                    </a:cubicBezTo>
                    <a:cubicBezTo>
                      <a:pt x="1385" y="266"/>
                      <a:pt x="1387" y="263"/>
                      <a:pt x="1387" y="260"/>
                    </a:cubicBezTo>
                    <a:cubicBezTo>
                      <a:pt x="1387" y="257"/>
                      <a:pt x="1385" y="254"/>
                      <a:pt x="1381" y="254"/>
                    </a:cubicBezTo>
                    <a:close/>
                    <a:moveTo>
                      <a:pt x="1381" y="267"/>
                    </a:moveTo>
                    <a:cubicBezTo>
                      <a:pt x="1378" y="267"/>
                      <a:pt x="1375" y="270"/>
                      <a:pt x="1375" y="273"/>
                    </a:cubicBezTo>
                    <a:cubicBezTo>
                      <a:pt x="1375" y="277"/>
                      <a:pt x="1378" y="279"/>
                      <a:pt x="1381" y="279"/>
                    </a:cubicBezTo>
                    <a:cubicBezTo>
                      <a:pt x="1385" y="279"/>
                      <a:pt x="1387" y="277"/>
                      <a:pt x="1387" y="273"/>
                    </a:cubicBezTo>
                    <a:cubicBezTo>
                      <a:pt x="1387" y="270"/>
                      <a:pt x="1385" y="267"/>
                      <a:pt x="1381" y="267"/>
                    </a:cubicBezTo>
                    <a:close/>
                    <a:moveTo>
                      <a:pt x="1381" y="281"/>
                    </a:moveTo>
                    <a:cubicBezTo>
                      <a:pt x="1378" y="281"/>
                      <a:pt x="1375" y="283"/>
                      <a:pt x="1375" y="287"/>
                    </a:cubicBezTo>
                    <a:cubicBezTo>
                      <a:pt x="1375" y="290"/>
                      <a:pt x="1378" y="293"/>
                      <a:pt x="1381" y="293"/>
                    </a:cubicBezTo>
                    <a:cubicBezTo>
                      <a:pt x="1385" y="293"/>
                      <a:pt x="1387" y="290"/>
                      <a:pt x="1387" y="287"/>
                    </a:cubicBezTo>
                    <a:cubicBezTo>
                      <a:pt x="1387" y="283"/>
                      <a:pt x="1385" y="281"/>
                      <a:pt x="1381" y="281"/>
                    </a:cubicBezTo>
                    <a:close/>
                    <a:moveTo>
                      <a:pt x="1395" y="254"/>
                    </a:moveTo>
                    <a:cubicBezTo>
                      <a:pt x="1391" y="254"/>
                      <a:pt x="1389" y="257"/>
                      <a:pt x="1389" y="260"/>
                    </a:cubicBezTo>
                    <a:cubicBezTo>
                      <a:pt x="1389" y="263"/>
                      <a:pt x="1391" y="266"/>
                      <a:pt x="1395" y="266"/>
                    </a:cubicBezTo>
                    <a:cubicBezTo>
                      <a:pt x="1398" y="266"/>
                      <a:pt x="1401" y="263"/>
                      <a:pt x="1401" y="260"/>
                    </a:cubicBezTo>
                    <a:cubicBezTo>
                      <a:pt x="1401" y="257"/>
                      <a:pt x="1398" y="254"/>
                      <a:pt x="1395" y="254"/>
                    </a:cubicBezTo>
                    <a:close/>
                    <a:moveTo>
                      <a:pt x="1395" y="294"/>
                    </a:moveTo>
                    <a:cubicBezTo>
                      <a:pt x="1391" y="294"/>
                      <a:pt x="1389" y="297"/>
                      <a:pt x="1389" y="300"/>
                    </a:cubicBezTo>
                    <a:cubicBezTo>
                      <a:pt x="1389" y="303"/>
                      <a:pt x="1391" y="306"/>
                      <a:pt x="1395" y="306"/>
                    </a:cubicBezTo>
                    <a:cubicBezTo>
                      <a:pt x="1398" y="306"/>
                      <a:pt x="1401" y="303"/>
                      <a:pt x="1401" y="300"/>
                    </a:cubicBezTo>
                    <a:cubicBezTo>
                      <a:pt x="1401" y="297"/>
                      <a:pt x="1398" y="294"/>
                      <a:pt x="1395" y="294"/>
                    </a:cubicBezTo>
                    <a:close/>
                    <a:moveTo>
                      <a:pt x="1381" y="347"/>
                    </a:moveTo>
                    <a:cubicBezTo>
                      <a:pt x="1378" y="347"/>
                      <a:pt x="1375" y="350"/>
                      <a:pt x="1375" y="353"/>
                    </a:cubicBezTo>
                    <a:cubicBezTo>
                      <a:pt x="1375" y="357"/>
                      <a:pt x="1378" y="359"/>
                      <a:pt x="1381" y="359"/>
                    </a:cubicBezTo>
                    <a:cubicBezTo>
                      <a:pt x="1385" y="359"/>
                      <a:pt x="1387" y="357"/>
                      <a:pt x="1387" y="353"/>
                    </a:cubicBezTo>
                    <a:cubicBezTo>
                      <a:pt x="1387" y="350"/>
                      <a:pt x="1385" y="347"/>
                      <a:pt x="1381" y="347"/>
                    </a:cubicBezTo>
                    <a:close/>
                    <a:moveTo>
                      <a:pt x="1395" y="307"/>
                    </a:moveTo>
                    <a:cubicBezTo>
                      <a:pt x="1391" y="307"/>
                      <a:pt x="1389" y="310"/>
                      <a:pt x="1389" y="313"/>
                    </a:cubicBezTo>
                    <a:cubicBezTo>
                      <a:pt x="1389" y="317"/>
                      <a:pt x="1391" y="319"/>
                      <a:pt x="1395" y="319"/>
                    </a:cubicBezTo>
                    <a:cubicBezTo>
                      <a:pt x="1398" y="319"/>
                      <a:pt x="1401" y="317"/>
                      <a:pt x="1401" y="313"/>
                    </a:cubicBezTo>
                    <a:cubicBezTo>
                      <a:pt x="1401" y="310"/>
                      <a:pt x="1398" y="307"/>
                      <a:pt x="1395" y="307"/>
                    </a:cubicBezTo>
                    <a:close/>
                    <a:moveTo>
                      <a:pt x="1395" y="321"/>
                    </a:moveTo>
                    <a:cubicBezTo>
                      <a:pt x="1391" y="321"/>
                      <a:pt x="1389" y="323"/>
                      <a:pt x="1389" y="327"/>
                    </a:cubicBezTo>
                    <a:cubicBezTo>
                      <a:pt x="1389" y="330"/>
                      <a:pt x="1391" y="333"/>
                      <a:pt x="1395" y="333"/>
                    </a:cubicBezTo>
                    <a:cubicBezTo>
                      <a:pt x="1398" y="333"/>
                      <a:pt x="1401" y="330"/>
                      <a:pt x="1401" y="327"/>
                    </a:cubicBezTo>
                    <a:cubicBezTo>
                      <a:pt x="1401" y="323"/>
                      <a:pt x="1398" y="321"/>
                      <a:pt x="1395" y="321"/>
                    </a:cubicBezTo>
                    <a:close/>
                    <a:moveTo>
                      <a:pt x="1395" y="334"/>
                    </a:moveTo>
                    <a:cubicBezTo>
                      <a:pt x="1391" y="334"/>
                      <a:pt x="1389" y="337"/>
                      <a:pt x="1389" y="340"/>
                    </a:cubicBezTo>
                    <a:cubicBezTo>
                      <a:pt x="1389" y="343"/>
                      <a:pt x="1391" y="346"/>
                      <a:pt x="1395" y="346"/>
                    </a:cubicBezTo>
                    <a:cubicBezTo>
                      <a:pt x="1398" y="346"/>
                      <a:pt x="1401" y="343"/>
                      <a:pt x="1401" y="340"/>
                    </a:cubicBezTo>
                    <a:cubicBezTo>
                      <a:pt x="1401" y="337"/>
                      <a:pt x="1398" y="334"/>
                      <a:pt x="1395" y="334"/>
                    </a:cubicBezTo>
                    <a:close/>
                    <a:moveTo>
                      <a:pt x="1395" y="347"/>
                    </a:moveTo>
                    <a:cubicBezTo>
                      <a:pt x="1391" y="347"/>
                      <a:pt x="1389" y="350"/>
                      <a:pt x="1389" y="353"/>
                    </a:cubicBezTo>
                    <a:cubicBezTo>
                      <a:pt x="1389" y="357"/>
                      <a:pt x="1391" y="359"/>
                      <a:pt x="1395" y="359"/>
                    </a:cubicBezTo>
                    <a:cubicBezTo>
                      <a:pt x="1398" y="359"/>
                      <a:pt x="1401" y="357"/>
                      <a:pt x="1401" y="353"/>
                    </a:cubicBezTo>
                    <a:cubicBezTo>
                      <a:pt x="1401" y="350"/>
                      <a:pt x="1398" y="347"/>
                      <a:pt x="1395" y="347"/>
                    </a:cubicBezTo>
                    <a:close/>
                    <a:moveTo>
                      <a:pt x="1381" y="361"/>
                    </a:moveTo>
                    <a:cubicBezTo>
                      <a:pt x="1378" y="361"/>
                      <a:pt x="1375" y="363"/>
                      <a:pt x="1375" y="367"/>
                    </a:cubicBezTo>
                    <a:cubicBezTo>
                      <a:pt x="1375" y="370"/>
                      <a:pt x="1378" y="373"/>
                      <a:pt x="1381" y="373"/>
                    </a:cubicBezTo>
                    <a:cubicBezTo>
                      <a:pt x="1385" y="373"/>
                      <a:pt x="1387" y="370"/>
                      <a:pt x="1387" y="367"/>
                    </a:cubicBezTo>
                    <a:cubicBezTo>
                      <a:pt x="1387" y="363"/>
                      <a:pt x="1385" y="361"/>
                      <a:pt x="1381" y="361"/>
                    </a:cubicBezTo>
                    <a:close/>
                    <a:moveTo>
                      <a:pt x="1381" y="401"/>
                    </a:moveTo>
                    <a:cubicBezTo>
                      <a:pt x="1378" y="401"/>
                      <a:pt x="1375" y="404"/>
                      <a:pt x="1375" y="407"/>
                    </a:cubicBezTo>
                    <a:cubicBezTo>
                      <a:pt x="1375" y="410"/>
                      <a:pt x="1378" y="413"/>
                      <a:pt x="1381" y="413"/>
                    </a:cubicBezTo>
                    <a:cubicBezTo>
                      <a:pt x="1385" y="413"/>
                      <a:pt x="1387" y="410"/>
                      <a:pt x="1387" y="407"/>
                    </a:cubicBezTo>
                    <a:cubicBezTo>
                      <a:pt x="1387" y="404"/>
                      <a:pt x="1385" y="401"/>
                      <a:pt x="1381" y="401"/>
                    </a:cubicBezTo>
                    <a:close/>
                    <a:moveTo>
                      <a:pt x="1395" y="361"/>
                    </a:moveTo>
                    <a:cubicBezTo>
                      <a:pt x="1391" y="361"/>
                      <a:pt x="1389" y="363"/>
                      <a:pt x="1389" y="367"/>
                    </a:cubicBezTo>
                    <a:cubicBezTo>
                      <a:pt x="1389" y="370"/>
                      <a:pt x="1391" y="373"/>
                      <a:pt x="1395" y="373"/>
                    </a:cubicBezTo>
                    <a:cubicBezTo>
                      <a:pt x="1398" y="373"/>
                      <a:pt x="1401" y="370"/>
                      <a:pt x="1401" y="367"/>
                    </a:cubicBezTo>
                    <a:cubicBezTo>
                      <a:pt x="1401" y="363"/>
                      <a:pt x="1398" y="361"/>
                      <a:pt x="1395" y="361"/>
                    </a:cubicBezTo>
                    <a:close/>
                    <a:moveTo>
                      <a:pt x="1395" y="401"/>
                    </a:moveTo>
                    <a:cubicBezTo>
                      <a:pt x="1391" y="401"/>
                      <a:pt x="1389" y="404"/>
                      <a:pt x="1389" y="407"/>
                    </a:cubicBezTo>
                    <a:cubicBezTo>
                      <a:pt x="1389" y="410"/>
                      <a:pt x="1391" y="413"/>
                      <a:pt x="1395" y="413"/>
                    </a:cubicBezTo>
                    <a:cubicBezTo>
                      <a:pt x="1398" y="413"/>
                      <a:pt x="1401" y="410"/>
                      <a:pt x="1401" y="407"/>
                    </a:cubicBezTo>
                    <a:cubicBezTo>
                      <a:pt x="1401" y="404"/>
                      <a:pt x="1398" y="401"/>
                      <a:pt x="1395" y="401"/>
                    </a:cubicBezTo>
                    <a:close/>
                    <a:moveTo>
                      <a:pt x="1381" y="414"/>
                    </a:moveTo>
                    <a:cubicBezTo>
                      <a:pt x="1378" y="414"/>
                      <a:pt x="1375" y="417"/>
                      <a:pt x="1375" y="420"/>
                    </a:cubicBezTo>
                    <a:cubicBezTo>
                      <a:pt x="1375" y="423"/>
                      <a:pt x="1378" y="426"/>
                      <a:pt x="1381" y="426"/>
                    </a:cubicBezTo>
                    <a:cubicBezTo>
                      <a:pt x="1385" y="426"/>
                      <a:pt x="1387" y="423"/>
                      <a:pt x="1387" y="420"/>
                    </a:cubicBezTo>
                    <a:cubicBezTo>
                      <a:pt x="1387" y="417"/>
                      <a:pt x="1385" y="414"/>
                      <a:pt x="1381" y="414"/>
                    </a:cubicBezTo>
                    <a:close/>
                    <a:moveTo>
                      <a:pt x="1381" y="428"/>
                    </a:moveTo>
                    <a:cubicBezTo>
                      <a:pt x="1378" y="428"/>
                      <a:pt x="1375" y="430"/>
                      <a:pt x="1375" y="434"/>
                    </a:cubicBezTo>
                    <a:cubicBezTo>
                      <a:pt x="1375" y="437"/>
                      <a:pt x="1378" y="440"/>
                      <a:pt x="1381" y="440"/>
                    </a:cubicBezTo>
                    <a:cubicBezTo>
                      <a:pt x="1385" y="440"/>
                      <a:pt x="1387" y="437"/>
                      <a:pt x="1387" y="434"/>
                    </a:cubicBezTo>
                    <a:cubicBezTo>
                      <a:pt x="1387" y="430"/>
                      <a:pt x="1385" y="428"/>
                      <a:pt x="1381" y="428"/>
                    </a:cubicBezTo>
                    <a:close/>
                    <a:moveTo>
                      <a:pt x="1381" y="441"/>
                    </a:moveTo>
                    <a:cubicBezTo>
                      <a:pt x="1378" y="441"/>
                      <a:pt x="1375" y="444"/>
                      <a:pt x="1375" y="447"/>
                    </a:cubicBezTo>
                    <a:cubicBezTo>
                      <a:pt x="1375" y="450"/>
                      <a:pt x="1378" y="453"/>
                      <a:pt x="1381" y="453"/>
                    </a:cubicBezTo>
                    <a:cubicBezTo>
                      <a:pt x="1385" y="453"/>
                      <a:pt x="1387" y="450"/>
                      <a:pt x="1387" y="447"/>
                    </a:cubicBezTo>
                    <a:cubicBezTo>
                      <a:pt x="1387" y="444"/>
                      <a:pt x="1385" y="441"/>
                      <a:pt x="1381" y="441"/>
                    </a:cubicBezTo>
                    <a:close/>
                    <a:moveTo>
                      <a:pt x="1395" y="414"/>
                    </a:moveTo>
                    <a:cubicBezTo>
                      <a:pt x="1391" y="414"/>
                      <a:pt x="1389" y="417"/>
                      <a:pt x="1389" y="420"/>
                    </a:cubicBezTo>
                    <a:cubicBezTo>
                      <a:pt x="1389" y="423"/>
                      <a:pt x="1391" y="426"/>
                      <a:pt x="1395" y="426"/>
                    </a:cubicBezTo>
                    <a:cubicBezTo>
                      <a:pt x="1398" y="426"/>
                      <a:pt x="1401" y="423"/>
                      <a:pt x="1401" y="420"/>
                    </a:cubicBezTo>
                    <a:cubicBezTo>
                      <a:pt x="1401" y="417"/>
                      <a:pt x="1398" y="414"/>
                      <a:pt x="1395" y="414"/>
                    </a:cubicBezTo>
                    <a:close/>
                    <a:moveTo>
                      <a:pt x="1395" y="428"/>
                    </a:moveTo>
                    <a:cubicBezTo>
                      <a:pt x="1391" y="428"/>
                      <a:pt x="1389" y="430"/>
                      <a:pt x="1389" y="434"/>
                    </a:cubicBezTo>
                    <a:cubicBezTo>
                      <a:pt x="1389" y="437"/>
                      <a:pt x="1391" y="440"/>
                      <a:pt x="1395" y="440"/>
                    </a:cubicBezTo>
                    <a:cubicBezTo>
                      <a:pt x="1398" y="440"/>
                      <a:pt x="1401" y="437"/>
                      <a:pt x="1401" y="434"/>
                    </a:cubicBezTo>
                    <a:cubicBezTo>
                      <a:pt x="1401" y="430"/>
                      <a:pt x="1398" y="428"/>
                      <a:pt x="1395" y="428"/>
                    </a:cubicBezTo>
                    <a:close/>
                    <a:moveTo>
                      <a:pt x="1395" y="441"/>
                    </a:moveTo>
                    <a:cubicBezTo>
                      <a:pt x="1391" y="441"/>
                      <a:pt x="1389" y="444"/>
                      <a:pt x="1389" y="447"/>
                    </a:cubicBezTo>
                    <a:cubicBezTo>
                      <a:pt x="1389" y="450"/>
                      <a:pt x="1391" y="453"/>
                      <a:pt x="1395" y="453"/>
                    </a:cubicBezTo>
                    <a:cubicBezTo>
                      <a:pt x="1398" y="453"/>
                      <a:pt x="1401" y="450"/>
                      <a:pt x="1401" y="447"/>
                    </a:cubicBezTo>
                    <a:cubicBezTo>
                      <a:pt x="1401" y="444"/>
                      <a:pt x="1398" y="441"/>
                      <a:pt x="1395" y="441"/>
                    </a:cubicBezTo>
                    <a:close/>
                    <a:moveTo>
                      <a:pt x="1381" y="508"/>
                    </a:moveTo>
                    <a:cubicBezTo>
                      <a:pt x="1378" y="508"/>
                      <a:pt x="1375" y="510"/>
                      <a:pt x="1375" y="514"/>
                    </a:cubicBezTo>
                    <a:cubicBezTo>
                      <a:pt x="1375" y="517"/>
                      <a:pt x="1378" y="520"/>
                      <a:pt x="1381" y="520"/>
                    </a:cubicBezTo>
                    <a:cubicBezTo>
                      <a:pt x="1385" y="520"/>
                      <a:pt x="1387" y="517"/>
                      <a:pt x="1387" y="514"/>
                    </a:cubicBezTo>
                    <a:cubicBezTo>
                      <a:pt x="1387" y="510"/>
                      <a:pt x="1385" y="508"/>
                      <a:pt x="1381" y="508"/>
                    </a:cubicBezTo>
                    <a:close/>
                    <a:moveTo>
                      <a:pt x="1395" y="494"/>
                    </a:moveTo>
                    <a:cubicBezTo>
                      <a:pt x="1391" y="494"/>
                      <a:pt x="1389" y="497"/>
                      <a:pt x="1389" y="500"/>
                    </a:cubicBezTo>
                    <a:cubicBezTo>
                      <a:pt x="1389" y="504"/>
                      <a:pt x="1391" y="506"/>
                      <a:pt x="1395" y="506"/>
                    </a:cubicBezTo>
                    <a:cubicBezTo>
                      <a:pt x="1398" y="506"/>
                      <a:pt x="1401" y="504"/>
                      <a:pt x="1401" y="500"/>
                    </a:cubicBezTo>
                    <a:cubicBezTo>
                      <a:pt x="1401" y="497"/>
                      <a:pt x="1398" y="494"/>
                      <a:pt x="1395" y="494"/>
                    </a:cubicBezTo>
                    <a:close/>
                    <a:moveTo>
                      <a:pt x="1395" y="508"/>
                    </a:moveTo>
                    <a:cubicBezTo>
                      <a:pt x="1391" y="508"/>
                      <a:pt x="1389" y="510"/>
                      <a:pt x="1389" y="514"/>
                    </a:cubicBezTo>
                    <a:cubicBezTo>
                      <a:pt x="1389" y="517"/>
                      <a:pt x="1391" y="520"/>
                      <a:pt x="1395" y="520"/>
                    </a:cubicBezTo>
                    <a:cubicBezTo>
                      <a:pt x="1398" y="520"/>
                      <a:pt x="1401" y="517"/>
                      <a:pt x="1401" y="514"/>
                    </a:cubicBezTo>
                    <a:cubicBezTo>
                      <a:pt x="1401" y="510"/>
                      <a:pt x="1398" y="508"/>
                      <a:pt x="1395" y="508"/>
                    </a:cubicBezTo>
                    <a:close/>
                    <a:moveTo>
                      <a:pt x="1381" y="521"/>
                    </a:moveTo>
                    <a:cubicBezTo>
                      <a:pt x="1378" y="521"/>
                      <a:pt x="1375" y="524"/>
                      <a:pt x="1375" y="527"/>
                    </a:cubicBezTo>
                    <a:cubicBezTo>
                      <a:pt x="1375" y="530"/>
                      <a:pt x="1378" y="533"/>
                      <a:pt x="1381" y="533"/>
                    </a:cubicBezTo>
                    <a:cubicBezTo>
                      <a:pt x="1385" y="533"/>
                      <a:pt x="1387" y="530"/>
                      <a:pt x="1387" y="527"/>
                    </a:cubicBezTo>
                    <a:cubicBezTo>
                      <a:pt x="1387" y="524"/>
                      <a:pt x="1385" y="521"/>
                      <a:pt x="1381" y="521"/>
                    </a:cubicBezTo>
                    <a:close/>
                    <a:moveTo>
                      <a:pt x="1381" y="534"/>
                    </a:moveTo>
                    <a:cubicBezTo>
                      <a:pt x="1378" y="534"/>
                      <a:pt x="1375" y="537"/>
                      <a:pt x="1375" y="540"/>
                    </a:cubicBezTo>
                    <a:cubicBezTo>
                      <a:pt x="1375" y="544"/>
                      <a:pt x="1378" y="546"/>
                      <a:pt x="1381" y="546"/>
                    </a:cubicBezTo>
                    <a:cubicBezTo>
                      <a:pt x="1385" y="546"/>
                      <a:pt x="1387" y="544"/>
                      <a:pt x="1387" y="540"/>
                    </a:cubicBezTo>
                    <a:cubicBezTo>
                      <a:pt x="1387" y="537"/>
                      <a:pt x="1385" y="534"/>
                      <a:pt x="1381" y="534"/>
                    </a:cubicBezTo>
                    <a:close/>
                    <a:moveTo>
                      <a:pt x="1381" y="548"/>
                    </a:moveTo>
                    <a:cubicBezTo>
                      <a:pt x="1378" y="548"/>
                      <a:pt x="1375" y="550"/>
                      <a:pt x="1375" y="554"/>
                    </a:cubicBezTo>
                    <a:cubicBezTo>
                      <a:pt x="1375" y="557"/>
                      <a:pt x="1378" y="560"/>
                      <a:pt x="1381" y="560"/>
                    </a:cubicBezTo>
                    <a:cubicBezTo>
                      <a:pt x="1385" y="560"/>
                      <a:pt x="1387" y="557"/>
                      <a:pt x="1387" y="554"/>
                    </a:cubicBezTo>
                    <a:cubicBezTo>
                      <a:pt x="1387" y="550"/>
                      <a:pt x="1385" y="548"/>
                      <a:pt x="1381" y="548"/>
                    </a:cubicBezTo>
                    <a:close/>
                    <a:moveTo>
                      <a:pt x="1381" y="561"/>
                    </a:moveTo>
                    <a:cubicBezTo>
                      <a:pt x="1378" y="561"/>
                      <a:pt x="1375" y="564"/>
                      <a:pt x="1375" y="567"/>
                    </a:cubicBezTo>
                    <a:cubicBezTo>
                      <a:pt x="1375" y="570"/>
                      <a:pt x="1378" y="573"/>
                      <a:pt x="1381" y="573"/>
                    </a:cubicBezTo>
                    <a:cubicBezTo>
                      <a:pt x="1385" y="573"/>
                      <a:pt x="1387" y="570"/>
                      <a:pt x="1387" y="567"/>
                    </a:cubicBezTo>
                    <a:cubicBezTo>
                      <a:pt x="1387" y="564"/>
                      <a:pt x="1385" y="561"/>
                      <a:pt x="1381" y="561"/>
                    </a:cubicBezTo>
                    <a:close/>
                    <a:moveTo>
                      <a:pt x="1395" y="521"/>
                    </a:moveTo>
                    <a:cubicBezTo>
                      <a:pt x="1391" y="521"/>
                      <a:pt x="1389" y="524"/>
                      <a:pt x="1389" y="527"/>
                    </a:cubicBezTo>
                    <a:cubicBezTo>
                      <a:pt x="1389" y="530"/>
                      <a:pt x="1391" y="533"/>
                      <a:pt x="1395" y="533"/>
                    </a:cubicBezTo>
                    <a:cubicBezTo>
                      <a:pt x="1398" y="533"/>
                      <a:pt x="1401" y="530"/>
                      <a:pt x="1401" y="527"/>
                    </a:cubicBezTo>
                    <a:cubicBezTo>
                      <a:pt x="1401" y="524"/>
                      <a:pt x="1398" y="521"/>
                      <a:pt x="1395" y="521"/>
                    </a:cubicBezTo>
                    <a:close/>
                    <a:moveTo>
                      <a:pt x="1395" y="534"/>
                    </a:moveTo>
                    <a:cubicBezTo>
                      <a:pt x="1391" y="534"/>
                      <a:pt x="1389" y="537"/>
                      <a:pt x="1389" y="540"/>
                    </a:cubicBezTo>
                    <a:cubicBezTo>
                      <a:pt x="1389" y="544"/>
                      <a:pt x="1391" y="546"/>
                      <a:pt x="1395" y="546"/>
                    </a:cubicBezTo>
                    <a:cubicBezTo>
                      <a:pt x="1398" y="546"/>
                      <a:pt x="1401" y="544"/>
                      <a:pt x="1401" y="540"/>
                    </a:cubicBezTo>
                    <a:cubicBezTo>
                      <a:pt x="1401" y="537"/>
                      <a:pt x="1398" y="534"/>
                      <a:pt x="1395" y="534"/>
                    </a:cubicBezTo>
                    <a:close/>
                    <a:moveTo>
                      <a:pt x="1395" y="548"/>
                    </a:moveTo>
                    <a:cubicBezTo>
                      <a:pt x="1391" y="548"/>
                      <a:pt x="1389" y="550"/>
                      <a:pt x="1389" y="554"/>
                    </a:cubicBezTo>
                    <a:cubicBezTo>
                      <a:pt x="1389" y="557"/>
                      <a:pt x="1391" y="560"/>
                      <a:pt x="1395" y="560"/>
                    </a:cubicBezTo>
                    <a:cubicBezTo>
                      <a:pt x="1398" y="560"/>
                      <a:pt x="1401" y="557"/>
                      <a:pt x="1401" y="554"/>
                    </a:cubicBezTo>
                    <a:cubicBezTo>
                      <a:pt x="1401" y="550"/>
                      <a:pt x="1398" y="548"/>
                      <a:pt x="1395" y="548"/>
                    </a:cubicBezTo>
                    <a:close/>
                    <a:moveTo>
                      <a:pt x="1395" y="561"/>
                    </a:moveTo>
                    <a:cubicBezTo>
                      <a:pt x="1391" y="561"/>
                      <a:pt x="1389" y="564"/>
                      <a:pt x="1389" y="567"/>
                    </a:cubicBezTo>
                    <a:cubicBezTo>
                      <a:pt x="1389" y="570"/>
                      <a:pt x="1391" y="573"/>
                      <a:pt x="1395" y="573"/>
                    </a:cubicBezTo>
                    <a:cubicBezTo>
                      <a:pt x="1398" y="573"/>
                      <a:pt x="1401" y="570"/>
                      <a:pt x="1401" y="567"/>
                    </a:cubicBezTo>
                    <a:cubicBezTo>
                      <a:pt x="1401" y="564"/>
                      <a:pt x="1398" y="561"/>
                      <a:pt x="1395" y="561"/>
                    </a:cubicBezTo>
                    <a:close/>
                    <a:moveTo>
                      <a:pt x="1408" y="54"/>
                    </a:moveTo>
                    <a:cubicBezTo>
                      <a:pt x="1405" y="54"/>
                      <a:pt x="1402" y="56"/>
                      <a:pt x="1402" y="60"/>
                    </a:cubicBezTo>
                    <a:cubicBezTo>
                      <a:pt x="1402" y="63"/>
                      <a:pt x="1405" y="66"/>
                      <a:pt x="1408" y="66"/>
                    </a:cubicBezTo>
                    <a:cubicBezTo>
                      <a:pt x="1411" y="66"/>
                      <a:pt x="1414" y="63"/>
                      <a:pt x="1414" y="60"/>
                    </a:cubicBezTo>
                    <a:cubicBezTo>
                      <a:pt x="1414" y="56"/>
                      <a:pt x="1411" y="54"/>
                      <a:pt x="1408" y="54"/>
                    </a:cubicBezTo>
                    <a:close/>
                    <a:moveTo>
                      <a:pt x="1408" y="67"/>
                    </a:moveTo>
                    <a:cubicBezTo>
                      <a:pt x="1405" y="67"/>
                      <a:pt x="1402" y="70"/>
                      <a:pt x="1402" y="73"/>
                    </a:cubicBezTo>
                    <a:cubicBezTo>
                      <a:pt x="1402" y="76"/>
                      <a:pt x="1405" y="79"/>
                      <a:pt x="1408" y="79"/>
                    </a:cubicBezTo>
                    <a:cubicBezTo>
                      <a:pt x="1411" y="79"/>
                      <a:pt x="1414" y="76"/>
                      <a:pt x="1414" y="73"/>
                    </a:cubicBezTo>
                    <a:cubicBezTo>
                      <a:pt x="1414" y="70"/>
                      <a:pt x="1411" y="67"/>
                      <a:pt x="1408" y="67"/>
                    </a:cubicBezTo>
                    <a:close/>
                    <a:moveTo>
                      <a:pt x="1408" y="80"/>
                    </a:moveTo>
                    <a:cubicBezTo>
                      <a:pt x="1405" y="80"/>
                      <a:pt x="1402" y="83"/>
                      <a:pt x="1402" y="86"/>
                    </a:cubicBezTo>
                    <a:cubicBezTo>
                      <a:pt x="1402" y="90"/>
                      <a:pt x="1405" y="92"/>
                      <a:pt x="1408" y="92"/>
                    </a:cubicBezTo>
                    <a:cubicBezTo>
                      <a:pt x="1411" y="92"/>
                      <a:pt x="1414" y="90"/>
                      <a:pt x="1414" y="86"/>
                    </a:cubicBezTo>
                    <a:cubicBezTo>
                      <a:pt x="1414" y="83"/>
                      <a:pt x="1411" y="80"/>
                      <a:pt x="1408" y="80"/>
                    </a:cubicBezTo>
                    <a:close/>
                    <a:moveTo>
                      <a:pt x="1421" y="54"/>
                    </a:moveTo>
                    <a:cubicBezTo>
                      <a:pt x="1418" y="54"/>
                      <a:pt x="1415" y="56"/>
                      <a:pt x="1415" y="60"/>
                    </a:cubicBezTo>
                    <a:cubicBezTo>
                      <a:pt x="1415" y="63"/>
                      <a:pt x="1418" y="66"/>
                      <a:pt x="1421" y="66"/>
                    </a:cubicBezTo>
                    <a:cubicBezTo>
                      <a:pt x="1425" y="66"/>
                      <a:pt x="1427" y="63"/>
                      <a:pt x="1427" y="60"/>
                    </a:cubicBezTo>
                    <a:cubicBezTo>
                      <a:pt x="1427" y="56"/>
                      <a:pt x="1425" y="54"/>
                      <a:pt x="1421" y="54"/>
                    </a:cubicBezTo>
                    <a:close/>
                    <a:moveTo>
                      <a:pt x="1421" y="67"/>
                    </a:moveTo>
                    <a:cubicBezTo>
                      <a:pt x="1418" y="67"/>
                      <a:pt x="1415" y="70"/>
                      <a:pt x="1415" y="73"/>
                    </a:cubicBezTo>
                    <a:cubicBezTo>
                      <a:pt x="1415" y="76"/>
                      <a:pt x="1418" y="79"/>
                      <a:pt x="1421" y="79"/>
                    </a:cubicBezTo>
                    <a:cubicBezTo>
                      <a:pt x="1425" y="79"/>
                      <a:pt x="1427" y="76"/>
                      <a:pt x="1427" y="73"/>
                    </a:cubicBezTo>
                    <a:cubicBezTo>
                      <a:pt x="1427" y="70"/>
                      <a:pt x="1425" y="67"/>
                      <a:pt x="1421" y="67"/>
                    </a:cubicBezTo>
                    <a:close/>
                    <a:moveTo>
                      <a:pt x="1421" y="80"/>
                    </a:moveTo>
                    <a:cubicBezTo>
                      <a:pt x="1418" y="80"/>
                      <a:pt x="1415" y="83"/>
                      <a:pt x="1415" y="86"/>
                    </a:cubicBezTo>
                    <a:cubicBezTo>
                      <a:pt x="1415" y="90"/>
                      <a:pt x="1418" y="92"/>
                      <a:pt x="1421" y="92"/>
                    </a:cubicBezTo>
                    <a:cubicBezTo>
                      <a:pt x="1425" y="92"/>
                      <a:pt x="1427" y="90"/>
                      <a:pt x="1427" y="86"/>
                    </a:cubicBezTo>
                    <a:cubicBezTo>
                      <a:pt x="1427" y="83"/>
                      <a:pt x="1425" y="80"/>
                      <a:pt x="1421" y="80"/>
                    </a:cubicBezTo>
                    <a:close/>
                    <a:moveTo>
                      <a:pt x="1408" y="94"/>
                    </a:moveTo>
                    <a:cubicBezTo>
                      <a:pt x="1405" y="94"/>
                      <a:pt x="1402" y="96"/>
                      <a:pt x="1402" y="100"/>
                    </a:cubicBezTo>
                    <a:cubicBezTo>
                      <a:pt x="1402" y="103"/>
                      <a:pt x="1405" y="106"/>
                      <a:pt x="1408" y="106"/>
                    </a:cubicBezTo>
                    <a:cubicBezTo>
                      <a:pt x="1411" y="106"/>
                      <a:pt x="1414" y="103"/>
                      <a:pt x="1414" y="100"/>
                    </a:cubicBezTo>
                    <a:cubicBezTo>
                      <a:pt x="1414" y="96"/>
                      <a:pt x="1411" y="94"/>
                      <a:pt x="1408" y="94"/>
                    </a:cubicBezTo>
                    <a:close/>
                    <a:moveTo>
                      <a:pt x="1408" y="107"/>
                    </a:moveTo>
                    <a:cubicBezTo>
                      <a:pt x="1405" y="107"/>
                      <a:pt x="1402" y="110"/>
                      <a:pt x="1402" y="113"/>
                    </a:cubicBezTo>
                    <a:cubicBezTo>
                      <a:pt x="1402" y="116"/>
                      <a:pt x="1405" y="119"/>
                      <a:pt x="1408" y="119"/>
                    </a:cubicBezTo>
                    <a:cubicBezTo>
                      <a:pt x="1411" y="119"/>
                      <a:pt x="1414" y="116"/>
                      <a:pt x="1414" y="113"/>
                    </a:cubicBezTo>
                    <a:cubicBezTo>
                      <a:pt x="1414" y="110"/>
                      <a:pt x="1411" y="107"/>
                      <a:pt x="1408" y="107"/>
                    </a:cubicBezTo>
                    <a:close/>
                    <a:moveTo>
                      <a:pt x="1408" y="120"/>
                    </a:moveTo>
                    <a:cubicBezTo>
                      <a:pt x="1405" y="120"/>
                      <a:pt x="1402" y="123"/>
                      <a:pt x="1402" y="126"/>
                    </a:cubicBezTo>
                    <a:cubicBezTo>
                      <a:pt x="1402" y="130"/>
                      <a:pt x="1405" y="132"/>
                      <a:pt x="1408" y="132"/>
                    </a:cubicBezTo>
                    <a:cubicBezTo>
                      <a:pt x="1411" y="132"/>
                      <a:pt x="1414" y="130"/>
                      <a:pt x="1414" y="126"/>
                    </a:cubicBezTo>
                    <a:cubicBezTo>
                      <a:pt x="1414" y="123"/>
                      <a:pt x="1411" y="120"/>
                      <a:pt x="1408" y="120"/>
                    </a:cubicBezTo>
                    <a:close/>
                    <a:moveTo>
                      <a:pt x="1408" y="134"/>
                    </a:moveTo>
                    <a:cubicBezTo>
                      <a:pt x="1405" y="134"/>
                      <a:pt x="1402" y="136"/>
                      <a:pt x="1402" y="140"/>
                    </a:cubicBezTo>
                    <a:cubicBezTo>
                      <a:pt x="1402" y="143"/>
                      <a:pt x="1405" y="146"/>
                      <a:pt x="1408" y="146"/>
                    </a:cubicBezTo>
                    <a:cubicBezTo>
                      <a:pt x="1411" y="146"/>
                      <a:pt x="1414" y="143"/>
                      <a:pt x="1414" y="140"/>
                    </a:cubicBezTo>
                    <a:cubicBezTo>
                      <a:pt x="1414" y="136"/>
                      <a:pt x="1411" y="134"/>
                      <a:pt x="1408" y="134"/>
                    </a:cubicBezTo>
                    <a:close/>
                    <a:moveTo>
                      <a:pt x="1421" y="94"/>
                    </a:moveTo>
                    <a:cubicBezTo>
                      <a:pt x="1418" y="94"/>
                      <a:pt x="1415" y="96"/>
                      <a:pt x="1415" y="100"/>
                    </a:cubicBezTo>
                    <a:cubicBezTo>
                      <a:pt x="1415" y="103"/>
                      <a:pt x="1418" y="106"/>
                      <a:pt x="1421" y="106"/>
                    </a:cubicBezTo>
                    <a:cubicBezTo>
                      <a:pt x="1425" y="106"/>
                      <a:pt x="1427" y="103"/>
                      <a:pt x="1427" y="100"/>
                    </a:cubicBezTo>
                    <a:cubicBezTo>
                      <a:pt x="1427" y="96"/>
                      <a:pt x="1425" y="94"/>
                      <a:pt x="1421" y="94"/>
                    </a:cubicBezTo>
                    <a:close/>
                    <a:moveTo>
                      <a:pt x="1421" y="107"/>
                    </a:moveTo>
                    <a:cubicBezTo>
                      <a:pt x="1418" y="107"/>
                      <a:pt x="1415" y="110"/>
                      <a:pt x="1415" y="113"/>
                    </a:cubicBezTo>
                    <a:cubicBezTo>
                      <a:pt x="1415" y="116"/>
                      <a:pt x="1418" y="119"/>
                      <a:pt x="1421" y="119"/>
                    </a:cubicBezTo>
                    <a:cubicBezTo>
                      <a:pt x="1425" y="119"/>
                      <a:pt x="1427" y="116"/>
                      <a:pt x="1427" y="113"/>
                    </a:cubicBezTo>
                    <a:cubicBezTo>
                      <a:pt x="1427" y="110"/>
                      <a:pt x="1425" y="107"/>
                      <a:pt x="1421" y="107"/>
                    </a:cubicBezTo>
                    <a:close/>
                    <a:moveTo>
                      <a:pt x="1421" y="120"/>
                    </a:moveTo>
                    <a:cubicBezTo>
                      <a:pt x="1418" y="120"/>
                      <a:pt x="1415" y="123"/>
                      <a:pt x="1415" y="126"/>
                    </a:cubicBezTo>
                    <a:cubicBezTo>
                      <a:pt x="1415" y="130"/>
                      <a:pt x="1418" y="132"/>
                      <a:pt x="1421" y="132"/>
                    </a:cubicBezTo>
                    <a:cubicBezTo>
                      <a:pt x="1425" y="132"/>
                      <a:pt x="1427" y="130"/>
                      <a:pt x="1427" y="126"/>
                    </a:cubicBezTo>
                    <a:cubicBezTo>
                      <a:pt x="1427" y="123"/>
                      <a:pt x="1425" y="120"/>
                      <a:pt x="1421" y="120"/>
                    </a:cubicBezTo>
                    <a:close/>
                    <a:moveTo>
                      <a:pt x="1421" y="134"/>
                    </a:moveTo>
                    <a:cubicBezTo>
                      <a:pt x="1418" y="134"/>
                      <a:pt x="1415" y="136"/>
                      <a:pt x="1415" y="140"/>
                    </a:cubicBezTo>
                    <a:cubicBezTo>
                      <a:pt x="1415" y="143"/>
                      <a:pt x="1418" y="146"/>
                      <a:pt x="1421" y="146"/>
                    </a:cubicBezTo>
                    <a:cubicBezTo>
                      <a:pt x="1425" y="146"/>
                      <a:pt x="1427" y="143"/>
                      <a:pt x="1427" y="140"/>
                    </a:cubicBezTo>
                    <a:cubicBezTo>
                      <a:pt x="1427" y="136"/>
                      <a:pt x="1425" y="134"/>
                      <a:pt x="1421" y="134"/>
                    </a:cubicBezTo>
                    <a:close/>
                    <a:moveTo>
                      <a:pt x="1408" y="147"/>
                    </a:moveTo>
                    <a:cubicBezTo>
                      <a:pt x="1405" y="147"/>
                      <a:pt x="1402" y="150"/>
                      <a:pt x="1402" y="153"/>
                    </a:cubicBezTo>
                    <a:cubicBezTo>
                      <a:pt x="1402" y="156"/>
                      <a:pt x="1405" y="159"/>
                      <a:pt x="1408" y="159"/>
                    </a:cubicBezTo>
                    <a:cubicBezTo>
                      <a:pt x="1411" y="159"/>
                      <a:pt x="1414" y="156"/>
                      <a:pt x="1414" y="153"/>
                    </a:cubicBezTo>
                    <a:cubicBezTo>
                      <a:pt x="1414" y="150"/>
                      <a:pt x="1411" y="147"/>
                      <a:pt x="1408" y="147"/>
                    </a:cubicBezTo>
                    <a:close/>
                    <a:moveTo>
                      <a:pt x="1408" y="160"/>
                    </a:moveTo>
                    <a:cubicBezTo>
                      <a:pt x="1405" y="160"/>
                      <a:pt x="1402" y="163"/>
                      <a:pt x="1402" y="166"/>
                    </a:cubicBezTo>
                    <a:cubicBezTo>
                      <a:pt x="1402" y="170"/>
                      <a:pt x="1405" y="172"/>
                      <a:pt x="1408" y="172"/>
                    </a:cubicBezTo>
                    <a:cubicBezTo>
                      <a:pt x="1411" y="172"/>
                      <a:pt x="1414" y="170"/>
                      <a:pt x="1414" y="166"/>
                    </a:cubicBezTo>
                    <a:cubicBezTo>
                      <a:pt x="1414" y="163"/>
                      <a:pt x="1411" y="160"/>
                      <a:pt x="1408" y="160"/>
                    </a:cubicBezTo>
                    <a:close/>
                    <a:moveTo>
                      <a:pt x="1408" y="174"/>
                    </a:moveTo>
                    <a:cubicBezTo>
                      <a:pt x="1405" y="174"/>
                      <a:pt x="1402" y="176"/>
                      <a:pt x="1402" y="180"/>
                    </a:cubicBezTo>
                    <a:cubicBezTo>
                      <a:pt x="1402" y="183"/>
                      <a:pt x="1405" y="186"/>
                      <a:pt x="1408" y="186"/>
                    </a:cubicBezTo>
                    <a:cubicBezTo>
                      <a:pt x="1411" y="186"/>
                      <a:pt x="1414" y="183"/>
                      <a:pt x="1414" y="180"/>
                    </a:cubicBezTo>
                    <a:cubicBezTo>
                      <a:pt x="1414" y="176"/>
                      <a:pt x="1411" y="174"/>
                      <a:pt x="1408" y="174"/>
                    </a:cubicBezTo>
                    <a:close/>
                    <a:moveTo>
                      <a:pt x="1408" y="187"/>
                    </a:moveTo>
                    <a:cubicBezTo>
                      <a:pt x="1405" y="187"/>
                      <a:pt x="1402" y="190"/>
                      <a:pt x="1402" y="193"/>
                    </a:cubicBezTo>
                    <a:cubicBezTo>
                      <a:pt x="1402" y="196"/>
                      <a:pt x="1405" y="199"/>
                      <a:pt x="1408" y="199"/>
                    </a:cubicBezTo>
                    <a:cubicBezTo>
                      <a:pt x="1411" y="199"/>
                      <a:pt x="1414" y="196"/>
                      <a:pt x="1414" y="193"/>
                    </a:cubicBezTo>
                    <a:cubicBezTo>
                      <a:pt x="1414" y="190"/>
                      <a:pt x="1411" y="187"/>
                      <a:pt x="1408" y="187"/>
                    </a:cubicBezTo>
                    <a:close/>
                    <a:moveTo>
                      <a:pt x="1421" y="147"/>
                    </a:moveTo>
                    <a:cubicBezTo>
                      <a:pt x="1418" y="147"/>
                      <a:pt x="1415" y="150"/>
                      <a:pt x="1415" y="153"/>
                    </a:cubicBezTo>
                    <a:cubicBezTo>
                      <a:pt x="1415" y="156"/>
                      <a:pt x="1418" y="159"/>
                      <a:pt x="1421" y="159"/>
                    </a:cubicBezTo>
                    <a:cubicBezTo>
                      <a:pt x="1425" y="159"/>
                      <a:pt x="1427" y="156"/>
                      <a:pt x="1427" y="153"/>
                    </a:cubicBezTo>
                    <a:cubicBezTo>
                      <a:pt x="1427" y="150"/>
                      <a:pt x="1425" y="147"/>
                      <a:pt x="1421" y="147"/>
                    </a:cubicBezTo>
                    <a:close/>
                    <a:moveTo>
                      <a:pt x="1421" y="160"/>
                    </a:moveTo>
                    <a:cubicBezTo>
                      <a:pt x="1418" y="160"/>
                      <a:pt x="1415" y="163"/>
                      <a:pt x="1415" y="166"/>
                    </a:cubicBezTo>
                    <a:cubicBezTo>
                      <a:pt x="1415" y="170"/>
                      <a:pt x="1418" y="172"/>
                      <a:pt x="1421" y="172"/>
                    </a:cubicBezTo>
                    <a:cubicBezTo>
                      <a:pt x="1425" y="172"/>
                      <a:pt x="1427" y="170"/>
                      <a:pt x="1427" y="166"/>
                    </a:cubicBezTo>
                    <a:cubicBezTo>
                      <a:pt x="1427" y="163"/>
                      <a:pt x="1425" y="160"/>
                      <a:pt x="1421" y="160"/>
                    </a:cubicBezTo>
                    <a:close/>
                    <a:moveTo>
                      <a:pt x="1421" y="174"/>
                    </a:moveTo>
                    <a:cubicBezTo>
                      <a:pt x="1418" y="174"/>
                      <a:pt x="1415" y="176"/>
                      <a:pt x="1415" y="180"/>
                    </a:cubicBezTo>
                    <a:cubicBezTo>
                      <a:pt x="1415" y="183"/>
                      <a:pt x="1418" y="186"/>
                      <a:pt x="1421" y="186"/>
                    </a:cubicBezTo>
                    <a:cubicBezTo>
                      <a:pt x="1425" y="186"/>
                      <a:pt x="1427" y="183"/>
                      <a:pt x="1427" y="180"/>
                    </a:cubicBezTo>
                    <a:cubicBezTo>
                      <a:pt x="1427" y="176"/>
                      <a:pt x="1425" y="174"/>
                      <a:pt x="1421" y="174"/>
                    </a:cubicBezTo>
                    <a:close/>
                    <a:moveTo>
                      <a:pt x="1421" y="187"/>
                    </a:moveTo>
                    <a:cubicBezTo>
                      <a:pt x="1418" y="187"/>
                      <a:pt x="1415" y="190"/>
                      <a:pt x="1415" y="193"/>
                    </a:cubicBezTo>
                    <a:cubicBezTo>
                      <a:pt x="1415" y="196"/>
                      <a:pt x="1418" y="199"/>
                      <a:pt x="1421" y="199"/>
                    </a:cubicBezTo>
                    <a:cubicBezTo>
                      <a:pt x="1425" y="199"/>
                      <a:pt x="1427" y="196"/>
                      <a:pt x="1427" y="193"/>
                    </a:cubicBezTo>
                    <a:cubicBezTo>
                      <a:pt x="1427" y="190"/>
                      <a:pt x="1425" y="187"/>
                      <a:pt x="1421" y="187"/>
                    </a:cubicBezTo>
                    <a:close/>
                    <a:moveTo>
                      <a:pt x="1408" y="200"/>
                    </a:moveTo>
                    <a:cubicBezTo>
                      <a:pt x="1405" y="200"/>
                      <a:pt x="1402" y="203"/>
                      <a:pt x="1402" y="206"/>
                    </a:cubicBezTo>
                    <a:cubicBezTo>
                      <a:pt x="1402" y="210"/>
                      <a:pt x="1405" y="212"/>
                      <a:pt x="1408" y="212"/>
                    </a:cubicBezTo>
                    <a:cubicBezTo>
                      <a:pt x="1411" y="212"/>
                      <a:pt x="1414" y="210"/>
                      <a:pt x="1414" y="206"/>
                    </a:cubicBezTo>
                    <a:cubicBezTo>
                      <a:pt x="1414" y="203"/>
                      <a:pt x="1411" y="200"/>
                      <a:pt x="1408" y="200"/>
                    </a:cubicBezTo>
                    <a:close/>
                    <a:moveTo>
                      <a:pt x="1408" y="214"/>
                    </a:moveTo>
                    <a:cubicBezTo>
                      <a:pt x="1405" y="214"/>
                      <a:pt x="1402" y="217"/>
                      <a:pt x="1402" y="220"/>
                    </a:cubicBezTo>
                    <a:cubicBezTo>
                      <a:pt x="1402" y="223"/>
                      <a:pt x="1405" y="226"/>
                      <a:pt x="1408" y="226"/>
                    </a:cubicBezTo>
                    <a:cubicBezTo>
                      <a:pt x="1411" y="226"/>
                      <a:pt x="1414" y="223"/>
                      <a:pt x="1414" y="220"/>
                    </a:cubicBezTo>
                    <a:cubicBezTo>
                      <a:pt x="1414" y="217"/>
                      <a:pt x="1411" y="214"/>
                      <a:pt x="1408" y="214"/>
                    </a:cubicBezTo>
                    <a:close/>
                    <a:moveTo>
                      <a:pt x="1421" y="200"/>
                    </a:moveTo>
                    <a:cubicBezTo>
                      <a:pt x="1418" y="200"/>
                      <a:pt x="1415" y="203"/>
                      <a:pt x="1415" y="206"/>
                    </a:cubicBezTo>
                    <a:cubicBezTo>
                      <a:pt x="1415" y="210"/>
                      <a:pt x="1418" y="212"/>
                      <a:pt x="1421" y="212"/>
                    </a:cubicBezTo>
                    <a:cubicBezTo>
                      <a:pt x="1425" y="212"/>
                      <a:pt x="1427" y="210"/>
                      <a:pt x="1427" y="206"/>
                    </a:cubicBezTo>
                    <a:cubicBezTo>
                      <a:pt x="1427" y="203"/>
                      <a:pt x="1425" y="200"/>
                      <a:pt x="1421" y="200"/>
                    </a:cubicBezTo>
                    <a:close/>
                    <a:moveTo>
                      <a:pt x="1421" y="214"/>
                    </a:moveTo>
                    <a:cubicBezTo>
                      <a:pt x="1418" y="214"/>
                      <a:pt x="1415" y="217"/>
                      <a:pt x="1415" y="220"/>
                    </a:cubicBezTo>
                    <a:cubicBezTo>
                      <a:pt x="1415" y="223"/>
                      <a:pt x="1418" y="226"/>
                      <a:pt x="1421" y="226"/>
                    </a:cubicBezTo>
                    <a:cubicBezTo>
                      <a:pt x="1425" y="226"/>
                      <a:pt x="1427" y="223"/>
                      <a:pt x="1427" y="220"/>
                    </a:cubicBezTo>
                    <a:cubicBezTo>
                      <a:pt x="1427" y="217"/>
                      <a:pt x="1425" y="214"/>
                      <a:pt x="1421" y="214"/>
                    </a:cubicBezTo>
                    <a:close/>
                    <a:moveTo>
                      <a:pt x="1421" y="227"/>
                    </a:moveTo>
                    <a:cubicBezTo>
                      <a:pt x="1418" y="227"/>
                      <a:pt x="1415" y="230"/>
                      <a:pt x="1415" y="233"/>
                    </a:cubicBezTo>
                    <a:cubicBezTo>
                      <a:pt x="1415" y="237"/>
                      <a:pt x="1418" y="239"/>
                      <a:pt x="1421" y="239"/>
                    </a:cubicBezTo>
                    <a:cubicBezTo>
                      <a:pt x="1425" y="239"/>
                      <a:pt x="1427" y="237"/>
                      <a:pt x="1427" y="233"/>
                    </a:cubicBezTo>
                    <a:cubicBezTo>
                      <a:pt x="1427" y="230"/>
                      <a:pt x="1425" y="227"/>
                      <a:pt x="1421" y="227"/>
                    </a:cubicBezTo>
                    <a:close/>
                    <a:moveTo>
                      <a:pt x="1421" y="241"/>
                    </a:moveTo>
                    <a:cubicBezTo>
                      <a:pt x="1418" y="241"/>
                      <a:pt x="1415" y="243"/>
                      <a:pt x="1415" y="247"/>
                    </a:cubicBezTo>
                    <a:cubicBezTo>
                      <a:pt x="1415" y="250"/>
                      <a:pt x="1418" y="253"/>
                      <a:pt x="1421" y="253"/>
                    </a:cubicBezTo>
                    <a:cubicBezTo>
                      <a:pt x="1425" y="253"/>
                      <a:pt x="1427" y="250"/>
                      <a:pt x="1427" y="247"/>
                    </a:cubicBezTo>
                    <a:cubicBezTo>
                      <a:pt x="1427" y="243"/>
                      <a:pt x="1425" y="241"/>
                      <a:pt x="1421" y="241"/>
                    </a:cubicBezTo>
                    <a:close/>
                    <a:moveTo>
                      <a:pt x="1408" y="334"/>
                    </a:moveTo>
                    <a:cubicBezTo>
                      <a:pt x="1405" y="334"/>
                      <a:pt x="1402" y="337"/>
                      <a:pt x="1402" y="340"/>
                    </a:cubicBezTo>
                    <a:cubicBezTo>
                      <a:pt x="1402" y="343"/>
                      <a:pt x="1405" y="346"/>
                      <a:pt x="1408" y="346"/>
                    </a:cubicBezTo>
                    <a:cubicBezTo>
                      <a:pt x="1411" y="346"/>
                      <a:pt x="1414" y="343"/>
                      <a:pt x="1414" y="340"/>
                    </a:cubicBezTo>
                    <a:cubicBezTo>
                      <a:pt x="1414" y="337"/>
                      <a:pt x="1411" y="334"/>
                      <a:pt x="1408" y="334"/>
                    </a:cubicBezTo>
                    <a:close/>
                    <a:moveTo>
                      <a:pt x="1408" y="347"/>
                    </a:moveTo>
                    <a:cubicBezTo>
                      <a:pt x="1405" y="347"/>
                      <a:pt x="1402" y="350"/>
                      <a:pt x="1402" y="353"/>
                    </a:cubicBezTo>
                    <a:cubicBezTo>
                      <a:pt x="1402" y="357"/>
                      <a:pt x="1405" y="359"/>
                      <a:pt x="1408" y="359"/>
                    </a:cubicBezTo>
                    <a:cubicBezTo>
                      <a:pt x="1411" y="359"/>
                      <a:pt x="1414" y="357"/>
                      <a:pt x="1414" y="353"/>
                    </a:cubicBezTo>
                    <a:cubicBezTo>
                      <a:pt x="1414" y="350"/>
                      <a:pt x="1411" y="347"/>
                      <a:pt x="1408" y="347"/>
                    </a:cubicBezTo>
                    <a:close/>
                    <a:moveTo>
                      <a:pt x="1408" y="361"/>
                    </a:moveTo>
                    <a:cubicBezTo>
                      <a:pt x="1405" y="361"/>
                      <a:pt x="1402" y="363"/>
                      <a:pt x="1402" y="367"/>
                    </a:cubicBezTo>
                    <a:cubicBezTo>
                      <a:pt x="1402" y="370"/>
                      <a:pt x="1405" y="373"/>
                      <a:pt x="1408" y="373"/>
                    </a:cubicBezTo>
                    <a:cubicBezTo>
                      <a:pt x="1411" y="373"/>
                      <a:pt x="1414" y="370"/>
                      <a:pt x="1414" y="367"/>
                    </a:cubicBezTo>
                    <a:cubicBezTo>
                      <a:pt x="1414" y="363"/>
                      <a:pt x="1411" y="361"/>
                      <a:pt x="1408" y="361"/>
                    </a:cubicBezTo>
                    <a:close/>
                    <a:moveTo>
                      <a:pt x="1408" y="401"/>
                    </a:moveTo>
                    <a:cubicBezTo>
                      <a:pt x="1405" y="401"/>
                      <a:pt x="1402" y="404"/>
                      <a:pt x="1402" y="407"/>
                    </a:cubicBezTo>
                    <a:cubicBezTo>
                      <a:pt x="1402" y="410"/>
                      <a:pt x="1405" y="413"/>
                      <a:pt x="1408" y="413"/>
                    </a:cubicBezTo>
                    <a:cubicBezTo>
                      <a:pt x="1411" y="413"/>
                      <a:pt x="1414" y="410"/>
                      <a:pt x="1414" y="407"/>
                    </a:cubicBezTo>
                    <a:cubicBezTo>
                      <a:pt x="1414" y="404"/>
                      <a:pt x="1411" y="401"/>
                      <a:pt x="1408" y="401"/>
                    </a:cubicBezTo>
                    <a:close/>
                    <a:moveTo>
                      <a:pt x="1421" y="374"/>
                    </a:moveTo>
                    <a:cubicBezTo>
                      <a:pt x="1418" y="374"/>
                      <a:pt x="1415" y="377"/>
                      <a:pt x="1415" y="380"/>
                    </a:cubicBezTo>
                    <a:cubicBezTo>
                      <a:pt x="1415" y="383"/>
                      <a:pt x="1418" y="386"/>
                      <a:pt x="1421" y="386"/>
                    </a:cubicBezTo>
                    <a:cubicBezTo>
                      <a:pt x="1425" y="386"/>
                      <a:pt x="1427" y="383"/>
                      <a:pt x="1427" y="380"/>
                    </a:cubicBezTo>
                    <a:cubicBezTo>
                      <a:pt x="1427" y="377"/>
                      <a:pt x="1425" y="374"/>
                      <a:pt x="1421" y="374"/>
                    </a:cubicBezTo>
                    <a:close/>
                    <a:moveTo>
                      <a:pt x="1421" y="387"/>
                    </a:moveTo>
                    <a:cubicBezTo>
                      <a:pt x="1418" y="387"/>
                      <a:pt x="1415" y="390"/>
                      <a:pt x="1415" y="393"/>
                    </a:cubicBezTo>
                    <a:cubicBezTo>
                      <a:pt x="1415" y="397"/>
                      <a:pt x="1418" y="399"/>
                      <a:pt x="1421" y="399"/>
                    </a:cubicBezTo>
                    <a:cubicBezTo>
                      <a:pt x="1425" y="399"/>
                      <a:pt x="1427" y="397"/>
                      <a:pt x="1427" y="393"/>
                    </a:cubicBezTo>
                    <a:cubicBezTo>
                      <a:pt x="1427" y="390"/>
                      <a:pt x="1425" y="387"/>
                      <a:pt x="1421" y="387"/>
                    </a:cubicBezTo>
                    <a:close/>
                    <a:moveTo>
                      <a:pt x="1421" y="401"/>
                    </a:moveTo>
                    <a:cubicBezTo>
                      <a:pt x="1418" y="401"/>
                      <a:pt x="1415" y="404"/>
                      <a:pt x="1415" y="407"/>
                    </a:cubicBezTo>
                    <a:cubicBezTo>
                      <a:pt x="1415" y="410"/>
                      <a:pt x="1418" y="413"/>
                      <a:pt x="1421" y="413"/>
                    </a:cubicBezTo>
                    <a:cubicBezTo>
                      <a:pt x="1425" y="413"/>
                      <a:pt x="1427" y="410"/>
                      <a:pt x="1427" y="407"/>
                    </a:cubicBezTo>
                    <a:cubicBezTo>
                      <a:pt x="1427" y="404"/>
                      <a:pt x="1425" y="401"/>
                      <a:pt x="1421" y="401"/>
                    </a:cubicBezTo>
                    <a:close/>
                    <a:moveTo>
                      <a:pt x="1408" y="441"/>
                    </a:moveTo>
                    <a:cubicBezTo>
                      <a:pt x="1405" y="441"/>
                      <a:pt x="1402" y="444"/>
                      <a:pt x="1402" y="447"/>
                    </a:cubicBezTo>
                    <a:cubicBezTo>
                      <a:pt x="1402" y="450"/>
                      <a:pt x="1405" y="453"/>
                      <a:pt x="1408" y="453"/>
                    </a:cubicBezTo>
                    <a:cubicBezTo>
                      <a:pt x="1411" y="453"/>
                      <a:pt x="1414" y="450"/>
                      <a:pt x="1414" y="447"/>
                    </a:cubicBezTo>
                    <a:cubicBezTo>
                      <a:pt x="1414" y="444"/>
                      <a:pt x="1411" y="441"/>
                      <a:pt x="1408" y="441"/>
                    </a:cubicBezTo>
                    <a:close/>
                    <a:moveTo>
                      <a:pt x="1421" y="414"/>
                    </a:moveTo>
                    <a:cubicBezTo>
                      <a:pt x="1418" y="414"/>
                      <a:pt x="1415" y="417"/>
                      <a:pt x="1415" y="420"/>
                    </a:cubicBezTo>
                    <a:cubicBezTo>
                      <a:pt x="1415" y="423"/>
                      <a:pt x="1418" y="426"/>
                      <a:pt x="1421" y="426"/>
                    </a:cubicBezTo>
                    <a:cubicBezTo>
                      <a:pt x="1425" y="426"/>
                      <a:pt x="1427" y="423"/>
                      <a:pt x="1427" y="420"/>
                    </a:cubicBezTo>
                    <a:cubicBezTo>
                      <a:pt x="1427" y="417"/>
                      <a:pt x="1425" y="414"/>
                      <a:pt x="1421" y="414"/>
                    </a:cubicBezTo>
                    <a:close/>
                    <a:moveTo>
                      <a:pt x="1421" y="441"/>
                    </a:moveTo>
                    <a:cubicBezTo>
                      <a:pt x="1418" y="441"/>
                      <a:pt x="1415" y="444"/>
                      <a:pt x="1415" y="447"/>
                    </a:cubicBezTo>
                    <a:cubicBezTo>
                      <a:pt x="1415" y="450"/>
                      <a:pt x="1418" y="453"/>
                      <a:pt x="1421" y="453"/>
                    </a:cubicBezTo>
                    <a:cubicBezTo>
                      <a:pt x="1425" y="453"/>
                      <a:pt x="1427" y="450"/>
                      <a:pt x="1427" y="447"/>
                    </a:cubicBezTo>
                    <a:cubicBezTo>
                      <a:pt x="1427" y="444"/>
                      <a:pt x="1425" y="441"/>
                      <a:pt x="1421" y="441"/>
                    </a:cubicBezTo>
                    <a:close/>
                    <a:moveTo>
                      <a:pt x="1408" y="481"/>
                    </a:moveTo>
                    <a:cubicBezTo>
                      <a:pt x="1405" y="481"/>
                      <a:pt x="1402" y="484"/>
                      <a:pt x="1402" y="487"/>
                    </a:cubicBezTo>
                    <a:cubicBezTo>
                      <a:pt x="1402" y="490"/>
                      <a:pt x="1405" y="493"/>
                      <a:pt x="1408" y="493"/>
                    </a:cubicBezTo>
                    <a:cubicBezTo>
                      <a:pt x="1411" y="493"/>
                      <a:pt x="1414" y="490"/>
                      <a:pt x="1414" y="487"/>
                    </a:cubicBezTo>
                    <a:cubicBezTo>
                      <a:pt x="1414" y="484"/>
                      <a:pt x="1411" y="481"/>
                      <a:pt x="1408" y="481"/>
                    </a:cubicBezTo>
                    <a:close/>
                    <a:moveTo>
                      <a:pt x="1408" y="494"/>
                    </a:moveTo>
                    <a:cubicBezTo>
                      <a:pt x="1405" y="494"/>
                      <a:pt x="1402" y="497"/>
                      <a:pt x="1402" y="500"/>
                    </a:cubicBezTo>
                    <a:cubicBezTo>
                      <a:pt x="1402" y="504"/>
                      <a:pt x="1405" y="506"/>
                      <a:pt x="1408" y="506"/>
                    </a:cubicBezTo>
                    <a:cubicBezTo>
                      <a:pt x="1411" y="506"/>
                      <a:pt x="1414" y="504"/>
                      <a:pt x="1414" y="500"/>
                    </a:cubicBezTo>
                    <a:cubicBezTo>
                      <a:pt x="1414" y="497"/>
                      <a:pt x="1411" y="494"/>
                      <a:pt x="1408" y="494"/>
                    </a:cubicBezTo>
                    <a:close/>
                    <a:moveTo>
                      <a:pt x="1408" y="508"/>
                    </a:moveTo>
                    <a:cubicBezTo>
                      <a:pt x="1405" y="508"/>
                      <a:pt x="1402" y="510"/>
                      <a:pt x="1402" y="514"/>
                    </a:cubicBezTo>
                    <a:cubicBezTo>
                      <a:pt x="1402" y="517"/>
                      <a:pt x="1405" y="520"/>
                      <a:pt x="1408" y="520"/>
                    </a:cubicBezTo>
                    <a:cubicBezTo>
                      <a:pt x="1411" y="520"/>
                      <a:pt x="1414" y="517"/>
                      <a:pt x="1414" y="514"/>
                    </a:cubicBezTo>
                    <a:cubicBezTo>
                      <a:pt x="1414" y="510"/>
                      <a:pt x="1411" y="508"/>
                      <a:pt x="1408" y="508"/>
                    </a:cubicBezTo>
                    <a:close/>
                    <a:moveTo>
                      <a:pt x="1421" y="468"/>
                    </a:moveTo>
                    <a:cubicBezTo>
                      <a:pt x="1418" y="468"/>
                      <a:pt x="1415" y="470"/>
                      <a:pt x="1415" y="474"/>
                    </a:cubicBezTo>
                    <a:cubicBezTo>
                      <a:pt x="1415" y="477"/>
                      <a:pt x="1418" y="480"/>
                      <a:pt x="1421" y="480"/>
                    </a:cubicBezTo>
                    <a:cubicBezTo>
                      <a:pt x="1425" y="480"/>
                      <a:pt x="1427" y="477"/>
                      <a:pt x="1427" y="474"/>
                    </a:cubicBezTo>
                    <a:cubicBezTo>
                      <a:pt x="1427" y="470"/>
                      <a:pt x="1425" y="468"/>
                      <a:pt x="1421" y="468"/>
                    </a:cubicBezTo>
                    <a:close/>
                    <a:moveTo>
                      <a:pt x="1421" y="481"/>
                    </a:moveTo>
                    <a:cubicBezTo>
                      <a:pt x="1418" y="481"/>
                      <a:pt x="1415" y="484"/>
                      <a:pt x="1415" y="487"/>
                    </a:cubicBezTo>
                    <a:cubicBezTo>
                      <a:pt x="1415" y="490"/>
                      <a:pt x="1418" y="493"/>
                      <a:pt x="1421" y="493"/>
                    </a:cubicBezTo>
                    <a:cubicBezTo>
                      <a:pt x="1425" y="493"/>
                      <a:pt x="1427" y="490"/>
                      <a:pt x="1427" y="487"/>
                    </a:cubicBezTo>
                    <a:cubicBezTo>
                      <a:pt x="1427" y="484"/>
                      <a:pt x="1425" y="481"/>
                      <a:pt x="1421" y="481"/>
                    </a:cubicBezTo>
                    <a:close/>
                    <a:moveTo>
                      <a:pt x="1421" y="494"/>
                    </a:moveTo>
                    <a:cubicBezTo>
                      <a:pt x="1418" y="494"/>
                      <a:pt x="1415" y="497"/>
                      <a:pt x="1415" y="500"/>
                    </a:cubicBezTo>
                    <a:cubicBezTo>
                      <a:pt x="1415" y="504"/>
                      <a:pt x="1418" y="506"/>
                      <a:pt x="1421" y="506"/>
                    </a:cubicBezTo>
                    <a:cubicBezTo>
                      <a:pt x="1425" y="506"/>
                      <a:pt x="1427" y="504"/>
                      <a:pt x="1427" y="500"/>
                    </a:cubicBezTo>
                    <a:cubicBezTo>
                      <a:pt x="1427" y="497"/>
                      <a:pt x="1425" y="494"/>
                      <a:pt x="1421" y="494"/>
                    </a:cubicBezTo>
                    <a:close/>
                    <a:moveTo>
                      <a:pt x="1421" y="508"/>
                    </a:moveTo>
                    <a:cubicBezTo>
                      <a:pt x="1418" y="508"/>
                      <a:pt x="1415" y="510"/>
                      <a:pt x="1415" y="514"/>
                    </a:cubicBezTo>
                    <a:cubicBezTo>
                      <a:pt x="1415" y="517"/>
                      <a:pt x="1418" y="520"/>
                      <a:pt x="1421" y="520"/>
                    </a:cubicBezTo>
                    <a:cubicBezTo>
                      <a:pt x="1425" y="520"/>
                      <a:pt x="1427" y="517"/>
                      <a:pt x="1427" y="514"/>
                    </a:cubicBezTo>
                    <a:cubicBezTo>
                      <a:pt x="1427" y="510"/>
                      <a:pt x="1425" y="508"/>
                      <a:pt x="1421" y="508"/>
                    </a:cubicBezTo>
                    <a:close/>
                    <a:moveTo>
                      <a:pt x="1408" y="521"/>
                    </a:moveTo>
                    <a:cubicBezTo>
                      <a:pt x="1405" y="521"/>
                      <a:pt x="1402" y="524"/>
                      <a:pt x="1402" y="527"/>
                    </a:cubicBezTo>
                    <a:cubicBezTo>
                      <a:pt x="1402" y="530"/>
                      <a:pt x="1405" y="533"/>
                      <a:pt x="1408" y="533"/>
                    </a:cubicBezTo>
                    <a:cubicBezTo>
                      <a:pt x="1411" y="533"/>
                      <a:pt x="1414" y="530"/>
                      <a:pt x="1414" y="527"/>
                    </a:cubicBezTo>
                    <a:cubicBezTo>
                      <a:pt x="1414" y="524"/>
                      <a:pt x="1411" y="521"/>
                      <a:pt x="1408" y="521"/>
                    </a:cubicBezTo>
                    <a:close/>
                    <a:moveTo>
                      <a:pt x="1408" y="534"/>
                    </a:moveTo>
                    <a:cubicBezTo>
                      <a:pt x="1405" y="534"/>
                      <a:pt x="1402" y="537"/>
                      <a:pt x="1402" y="540"/>
                    </a:cubicBezTo>
                    <a:cubicBezTo>
                      <a:pt x="1402" y="544"/>
                      <a:pt x="1405" y="546"/>
                      <a:pt x="1408" y="546"/>
                    </a:cubicBezTo>
                    <a:cubicBezTo>
                      <a:pt x="1411" y="546"/>
                      <a:pt x="1414" y="544"/>
                      <a:pt x="1414" y="540"/>
                    </a:cubicBezTo>
                    <a:cubicBezTo>
                      <a:pt x="1414" y="537"/>
                      <a:pt x="1411" y="534"/>
                      <a:pt x="1408" y="534"/>
                    </a:cubicBezTo>
                    <a:close/>
                    <a:moveTo>
                      <a:pt x="1408" y="548"/>
                    </a:moveTo>
                    <a:cubicBezTo>
                      <a:pt x="1405" y="548"/>
                      <a:pt x="1402" y="550"/>
                      <a:pt x="1402" y="554"/>
                    </a:cubicBezTo>
                    <a:cubicBezTo>
                      <a:pt x="1402" y="557"/>
                      <a:pt x="1405" y="560"/>
                      <a:pt x="1408" y="560"/>
                    </a:cubicBezTo>
                    <a:cubicBezTo>
                      <a:pt x="1411" y="560"/>
                      <a:pt x="1414" y="557"/>
                      <a:pt x="1414" y="554"/>
                    </a:cubicBezTo>
                    <a:cubicBezTo>
                      <a:pt x="1414" y="550"/>
                      <a:pt x="1411" y="548"/>
                      <a:pt x="1408" y="548"/>
                    </a:cubicBezTo>
                    <a:close/>
                    <a:moveTo>
                      <a:pt x="1408" y="561"/>
                    </a:moveTo>
                    <a:cubicBezTo>
                      <a:pt x="1405" y="561"/>
                      <a:pt x="1402" y="564"/>
                      <a:pt x="1402" y="567"/>
                    </a:cubicBezTo>
                    <a:cubicBezTo>
                      <a:pt x="1402" y="570"/>
                      <a:pt x="1405" y="573"/>
                      <a:pt x="1408" y="573"/>
                    </a:cubicBezTo>
                    <a:cubicBezTo>
                      <a:pt x="1411" y="573"/>
                      <a:pt x="1414" y="570"/>
                      <a:pt x="1414" y="567"/>
                    </a:cubicBezTo>
                    <a:cubicBezTo>
                      <a:pt x="1414" y="564"/>
                      <a:pt x="1411" y="561"/>
                      <a:pt x="1408" y="561"/>
                    </a:cubicBezTo>
                    <a:close/>
                    <a:moveTo>
                      <a:pt x="1421" y="521"/>
                    </a:moveTo>
                    <a:cubicBezTo>
                      <a:pt x="1418" y="521"/>
                      <a:pt x="1415" y="524"/>
                      <a:pt x="1415" y="527"/>
                    </a:cubicBezTo>
                    <a:cubicBezTo>
                      <a:pt x="1415" y="530"/>
                      <a:pt x="1418" y="533"/>
                      <a:pt x="1421" y="533"/>
                    </a:cubicBezTo>
                    <a:cubicBezTo>
                      <a:pt x="1425" y="533"/>
                      <a:pt x="1427" y="530"/>
                      <a:pt x="1427" y="527"/>
                    </a:cubicBezTo>
                    <a:cubicBezTo>
                      <a:pt x="1427" y="524"/>
                      <a:pt x="1425" y="521"/>
                      <a:pt x="1421" y="521"/>
                    </a:cubicBezTo>
                    <a:close/>
                    <a:moveTo>
                      <a:pt x="1421" y="534"/>
                    </a:moveTo>
                    <a:cubicBezTo>
                      <a:pt x="1418" y="534"/>
                      <a:pt x="1415" y="537"/>
                      <a:pt x="1415" y="540"/>
                    </a:cubicBezTo>
                    <a:cubicBezTo>
                      <a:pt x="1415" y="544"/>
                      <a:pt x="1418" y="546"/>
                      <a:pt x="1421" y="546"/>
                    </a:cubicBezTo>
                    <a:cubicBezTo>
                      <a:pt x="1425" y="546"/>
                      <a:pt x="1427" y="544"/>
                      <a:pt x="1427" y="540"/>
                    </a:cubicBezTo>
                    <a:cubicBezTo>
                      <a:pt x="1427" y="537"/>
                      <a:pt x="1425" y="534"/>
                      <a:pt x="1421" y="534"/>
                    </a:cubicBezTo>
                    <a:close/>
                    <a:moveTo>
                      <a:pt x="1421" y="548"/>
                    </a:moveTo>
                    <a:cubicBezTo>
                      <a:pt x="1418" y="548"/>
                      <a:pt x="1415" y="550"/>
                      <a:pt x="1415" y="554"/>
                    </a:cubicBezTo>
                    <a:cubicBezTo>
                      <a:pt x="1415" y="557"/>
                      <a:pt x="1418" y="560"/>
                      <a:pt x="1421" y="560"/>
                    </a:cubicBezTo>
                    <a:cubicBezTo>
                      <a:pt x="1425" y="560"/>
                      <a:pt x="1427" y="557"/>
                      <a:pt x="1427" y="554"/>
                    </a:cubicBezTo>
                    <a:cubicBezTo>
                      <a:pt x="1427" y="550"/>
                      <a:pt x="1425" y="548"/>
                      <a:pt x="1421" y="548"/>
                    </a:cubicBezTo>
                    <a:close/>
                    <a:moveTo>
                      <a:pt x="1435" y="54"/>
                    </a:moveTo>
                    <a:cubicBezTo>
                      <a:pt x="1432" y="54"/>
                      <a:pt x="1429" y="56"/>
                      <a:pt x="1429" y="60"/>
                    </a:cubicBezTo>
                    <a:cubicBezTo>
                      <a:pt x="1429" y="63"/>
                      <a:pt x="1432" y="66"/>
                      <a:pt x="1435" y="66"/>
                    </a:cubicBezTo>
                    <a:cubicBezTo>
                      <a:pt x="1438" y="66"/>
                      <a:pt x="1441" y="63"/>
                      <a:pt x="1441" y="60"/>
                    </a:cubicBezTo>
                    <a:cubicBezTo>
                      <a:pt x="1441" y="56"/>
                      <a:pt x="1438" y="54"/>
                      <a:pt x="1435" y="54"/>
                    </a:cubicBezTo>
                    <a:close/>
                    <a:moveTo>
                      <a:pt x="1435" y="67"/>
                    </a:moveTo>
                    <a:cubicBezTo>
                      <a:pt x="1432" y="67"/>
                      <a:pt x="1429" y="70"/>
                      <a:pt x="1429" y="73"/>
                    </a:cubicBezTo>
                    <a:cubicBezTo>
                      <a:pt x="1429" y="76"/>
                      <a:pt x="1432" y="79"/>
                      <a:pt x="1435" y="79"/>
                    </a:cubicBezTo>
                    <a:cubicBezTo>
                      <a:pt x="1438" y="79"/>
                      <a:pt x="1441" y="76"/>
                      <a:pt x="1441" y="73"/>
                    </a:cubicBezTo>
                    <a:cubicBezTo>
                      <a:pt x="1441" y="70"/>
                      <a:pt x="1438" y="67"/>
                      <a:pt x="1435" y="67"/>
                    </a:cubicBezTo>
                    <a:close/>
                    <a:moveTo>
                      <a:pt x="1435" y="80"/>
                    </a:moveTo>
                    <a:cubicBezTo>
                      <a:pt x="1432" y="80"/>
                      <a:pt x="1429" y="83"/>
                      <a:pt x="1429" y="86"/>
                    </a:cubicBezTo>
                    <a:cubicBezTo>
                      <a:pt x="1429" y="90"/>
                      <a:pt x="1432" y="92"/>
                      <a:pt x="1435" y="92"/>
                    </a:cubicBezTo>
                    <a:cubicBezTo>
                      <a:pt x="1438" y="92"/>
                      <a:pt x="1441" y="90"/>
                      <a:pt x="1441" y="86"/>
                    </a:cubicBezTo>
                    <a:cubicBezTo>
                      <a:pt x="1441" y="83"/>
                      <a:pt x="1438" y="80"/>
                      <a:pt x="1435" y="80"/>
                    </a:cubicBezTo>
                    <a:close/>
                    <a:moveTo>
                      <a:pt x="1448" y="54"/>
                    </a:moveTo>
                    <a:cubicBezTo>
                      <a:pt x="1445" y="54"/>
                      <a:pt x="1442" y="56"/>
                      <a:pt x="1442" y="60"/>
                    </a:cubicBezTo>
                    <a:cubicBezTo>
                      <a:pt x="1442" y="63"/>
                      <a:pt x="1445" y="66"/>
                      <a:pt x="1448" y="66"/>
                    </a:cubicBezTo>
                    <a:cubicBezTo>
                      <a:pt x="1452" y="66"/>
                      <a:pt x="1454" y="63"/>
                      <a:pt x="1454" y="60"/>
                    </a:cubicBezTo>
                    <a:cubicBezTo>
                      <a:pt x="1454" y="56"/>
                      <a:pt x="1452" y="54"/>
                      <a:pt x="1448" y="54"/>
                    </a:cubicBezTo>
                    <a:close/>
                    <a:moveTo>
                      <a:pt x="1448" y="67"/>
                    </a:moveTo>
                    <a:cubicBezTo>
                      <a:pt x="1445" y="67"/>
                      <a:pt x="1442" y="70"/>
                      <a:pt x="1442" y="73"/>
                    </a:cubicBezTo>
                    <a:cubicBezTo>
                      <a:pt x="1442" y="76"/>
                      <a:pt x="1445" y="79"/>
                      <a:pt x="1448" y="79"/>
                    </a:cubicBezTo>
                    <a:cubicBezTo>
                      <a:pt x="1452" y="79"/>
                      <a:pt x="1454" y="76"/>
                      <a:pt x="1454" y="73"/>
                    </a:cubicBezTo>
                    <a:cubicBezTo>
                      <a:pt x="1454" y="70"/>
                      <a:pt x="1452" y="67"/>
                      <a:pt x="1448" y="67"/>
                    </a:cubicBezTo>
                    <a:close/>
                    <a:moveTo>
                      <a:pt x="1448" y="80"/>
                    </a:moveTo>
                    <a:cubicBezTo>
                      <a:pt x="1445" y="80"/>
                      <a:pt x="1442" y="83"/>
                      <a:pt x="1442" y="86"/>
                    </a:cubicBezTo>
                    <a:cubicBezTo>
                      <a:pt x="1442" y="90"/>
                      <a:pt x="1445" y="92"/>
                      <a:pt x="1448" y="92"/>
                    </a:cubicBezTo>
                    <a:cubicBezTo>
                      <a:pt x="1452" y="92"/>
                      <a:pt x="1454" y="90"/>
                      <a:pt x="1454" y="86"/>
                    </a:cubicBezTo>
                    <a:cubicBezTo>
                      <a:pt x="1454" y="83"/>
                      <a:pt x="1452" y="80"/>
                      <a:pt x="1448" y="80"/>
                    </a:cubicBezTo>
                    <a:close/>
                    <a:moveTo>
                      <a:pt x="1435" y="94"/>
                    </a:moveTo>
                    <a:cubicBezTo>
                      <a:pt x="1432" y="94"/>
                      <a:pt x="1429" y="96"/>
                      <a:pt x="1429" y="100"/>
                    </a:cubicBezTo>
                    <a:cubicBezTo>
                      <a:pt x="1429" y="103"/>
                      <a:pt x="1432" y="106"/>
                      <a:pt x="1435" y="106"/>
                    </a:cubicBezTo>
                    <a:cubicBezTo>
                      <a:pt x="1438" y="106"/>
                      <a:pt x="1441" y="103"/>
                      <a:pt x="1441" y="100"/>
                    </a:cubicBezTo>
                    <a:cubicBezTo>
                      <a:pt x="1441" y="96"/>
                      <a:pt x="1438" y="94"/>
                      <a:pt x="1435" y="94"/>
                    </a:cubicBezTo>
                    <a:close/>
                    <a:moveTo>
                      <a:pt x="1435" y="107"/>
                    </a:moveTo>
                    <a:cubicBezTo>
                      <a:pt x="1432" y="107"/>
                      <a:pt x="1429" y="110"/>
                      <a:pt x="1429" y="113"/>
                    </a:cubicBezTo>
                    <a:cubicBezTo>
                      <a:pt x="1429" y="116"/>
                      <a:pt x="1432" y="119"/>
                      <a:pt x="1435" y="119"/>
                    </a:cubicBezTo>
                    <a:cubicBezTo>
                      <a:pt x="1438" y="119"/>
                      <a:pt x="1441" y="116"/>
                      <a:pt x="1441" y="113"/>
                    </a:cubicBezTo>
                    <a:cubicBezTo>
                      <a:pt x="1441" y="110"/>
                      <a:pt x="1438" y="107"/>
                      <a:pt x="1435" y="107"/>
                    </a:cubicBezTo>
                    <a:close/>
                    <a:moveTo>
                      <a:pt x="1435" y="120"/>
                    </a:moveTo>
                    <a:cubicBezTo>
                      <a:pt x="1432" y="120"/>
                      <a:pt x="1429" y="123"/>
                      <a:pt x="1429" y="126"/>
                    </a:cubicBezTo>
                    <a:cubicBezTo>
                      <a:pt x="1429" y="130"/>
                      <a:pt x="1432" y="132"/>
                      <a:pt x="1435" y="132"/>
                    </a:cubicBezTo>
                    <a:cubicBezTo>
                      <a:pt x="1438" y="132"/>
                      <a:pt x="1441" y="130"/>
                      <a:pt x="1441" y="126"/>
                    </a:cubicBezTo>
                    <a:cubicBezTo>
                      <a:pt x="1441" y="123"/>
                      <a:pt x="1438" y="120"/>
                      <a:pt x="1435" y="120"/>
                    </a:cubicBezTo>
                    <a:close/>
                    <a:moveTo>
                      <a:pt x="1435" y="134"/>
                    </a:moveTo>
                    <a:cubicBezTo>
                      <a:pt x="1432" y="134"/>
                      <a:pt x="1429" y="136"/>
                      <a:pt x="1429" y="140"/>
                    </a:cubicBezTo>
                    <a:cubicBezTo>
                      <a:pt x="1429" y="143"/>
                      <a:pt x="1432" y="146"/>
                      <a:pt x="1435" y="146"/>
                    </a:cubicBezTo>
                    <a:cubicBezTo>
                      <a:pt x="1438" y="146"/>
                      <a:pt x="1441" y="143"/>
                      <a:pt x="1441" y="140"/>
                    </a:cubicBezTo>
                    <a:cubicBezTo>
                      <a:pt x="1441" y="136"/>
                      <a:pt x="1438" y="134"/>
                      <a:pt x="1435" y="134"/>
                    </a:cubicBezTo>
                    <a:close/>
                    <a:moveTo>
                      <a:pt x="1448" y="94"/>
                    </a:moveTo>
                    <a:cubicBezTo>
                      <a:pt x="1445" y="94"/>
                      <a:pt x="1442" y="96"/>
                      <a:pt x="1442" y="100"/>
                    </a:cubicBezTo>
                    <a:cubicBezTo>
                      <a:pt x="1442" y="103"/>
                      <a:pt x="1445" y="106"/>
                      <a:pt x="1448" y="106"/>
                    </a:cubicBezTo>
                    <a:cubicBezTo>
                      <a:pt x="1452" y="106"/>
                      <a:pt x="1454" y="103"/>
                      <a:pt x="1454" y="100"/>
                    </a:cubicBezTo>
                    <a:cubicBezTo>
                      <a:pt x="1454" y="96"/>
                      <a:pt x="1452" y="94"/>
                      <a:pt x="1448" y="94"/>
                    </a:cubicBezTo>
                    <a:close/>
                    <a:moveTo>
                      <a:pt x="1448" y="107"/>
                    </a:moveTo>
                    <a:cubicBezTo>
                      <a:pt x="1445" y="107"/>
                      <a:pt x="1442" y="110"/>
                      <a:pt x="1442" y="113"/>
                    </a:cubicBezTo>
                    <a:cubicBezTo>
                      <a:pt x="1442" y="116"/>
                      <a:pt x="1445" y="119"/>
                      <a:pt x="1448" y="119"/>
                    </a:cubicBezTo>
                    <a:cubicBezTo>
                      <a:pt x="1452" y="119"/>
                      <a:pt x="1454" y="116"/>
                      <a:pt x="1454" y="113"/>
                    </a:cubicBezTo>
                    <a:cubicBezTo>
                      <a:pt x="1454" y="110"/>
                      <a:pt x="1452" y="107"/>
                      <a:pt x="1448" y="107"/>
                    </a:cubicBezTo>
                    <a:close/>
                    <a:moveTo>
                      <a:pt x="1448" y="120"/>
                    </a:moveTo>
                    <a:cubicBezTo>
                      <a:pt x="1445" y="120"/>
                      <a:pt x="1442" y="123"/>
                      <a:pt x="1442" y="126"/>
                    </a:cubicBezTo>
                    <a:cubicBezTo>
                      <a:pt x="1442" y="130"/>
                      <a:pt x="1445" y="132"/>
                      <a:pt x="1448" y="132"/>
                    </a:cubicBezTo>
                    <a:cubicBezTo>
                      <a:pt x="1452" y="132"/>
                      <a:pt x="1454" y="130"/>
                      <a:pt x="1454" y="126"/>
                    </a:cubicBezTo>
                    <a:cubicBezTo>
                      <a:pt x="1454" y="123"/>
                      <a:pt x="1452" y="120"/>
                      <a:pt x="1448" y="120"/>
                    </a:cubicBezTo>
                    <a:close/>
                    <a:moveTo>
                      <a:pt x="1448" y="134"/>
                    </a:moveTo>
                    <a:cubicBezTo>
                      <a:pt x="1445" y="134"/>
                      <a:pt x="1442" y="136"/>
                      <a:pt x="1442" y="140"/>
                    </a:cubicBezTo>
                    <a:cubicBezTo>
                      <a:pt x="1442" y="143"/>
                      <a:pt x="1445" y="146"/>
                      <a:pt x="1448" y="146"/>
                    </a:cubicBezTo>
                    <a:cubicBezTo>
                      <a:pt x="1452" y="146"/>
                      <a:pt x="1454" y="143"/>
                      <a:pt x="1454" y="140"/>
                    </a:cubicBezTo>
                    <a:cubicBezTo>
                      <a:pt x="1454" y="136"/>
                      <a:pt x="1452" y="134"/>
                      <a:pt x="1448" y="134"/>
                    </a:cubicBezTo>
                    <a:close/>
                    <a:moveTo>
                      <a:pt x="1435" y="147"/>
                    </a:moveTo>
                    <a:cubicBezTo>
                      <a:pt x="1432" y="147"/>
                      <a:pt x="1429" y="150"/>
                      <a:pt x="1429" y="153"/>
                    </a:cubicBezTo>
                    <a:cubicBezTo>
                      <a:pt x="1429" y="156"/>
                      <a:pt x="1432" y="159"/>
                      <a:pt x="1435" y="159"/>
                    </a:cubicBezTo>
                    <a:cubicBezTo>
                      <a:pt x="1438" y="159"/>
                      <a:pt x="1441" y="156"/>
                      <a:pt x="1441" y="153"/>
                    </a:cubicBezTo>
                    <a:cubicBezTo>
                      <a:pt x="1441" y="150"/>
                      <a:pt x="1438" y="147"/>
                      <a:pt x="1435" y="147"/>
                    </a:cubicBezTo>
                    <a:close/>
                    <a:moveTo>
                      <a:pt x="1435" y="160"/>
                    </a:moveTo>
                    <a:cubicBezTo>
                      <a:pt x="1432" y="160"/>
                      <a:pt x="1429" y="163"/>
                      <a:pt x="1429" y="166"/>
                    </a:cubicBezTo>
                    <a:cubicBezTo>
                      <a:pt x="1429" y="170"/>
                      <a:pt x="1432" y="172"/>
                      <a:pt x="1435" y="172"/>
                    </a:cubicBezTo>
                    <a:cubicBezTo>
                      <a:pt x="1438" y="172"/>
                      <a:pt x="1441" y="170"/>
                      <a:pt x="1441" y="166"/>
                    </a:cubicBezTo>
                    <a:cubicBezTo>
                      <a:pt x="1441" y="163"/>
                      <a:pt x="1438" y="160"/>
                      <a:pt x="1435" y="160"/>
                    </a:cubicBezTo>
                    <a:close/>
                    <a:moveTo>
                      <a:pt x="1435" y="174"/>
                    </a:moveTo>
                    <a:cubicBezTo>
                      <a:pt x="1432" y="174"/>
                      <a:pt x="1429" y="176"/>
                      <a:pt x="1429" y="180"/>
                    </a:cubicBezTo>
                    <a:cubicBezTo>
                      <a:pt x="1429" y="183"/>
                      <a:pt x="1432" y="186"/>
                      <a:pt x="1435" y="186"/>
                    </a:cubicBezTo>
                    <a:cubicBezTo>
                      <a:pt x="1438" y="186"/>
                      <a:pt x="1441" y="183"/>
                      <a:pt x="1441" y="180"/>
                    </a:cubicBezTo>
                    <a:cubicBezTo>
                      <a:pt x="1441" y="176"/>
                      <a:pt x="1438" y="174"/>
                      <a:pt x="1435" y="174"/>
                    </a:cubicBezTo>
                    <a:close/>
                    <a:moveTo>
                      <a:pt x="1435" y="187"/>
                    </a:moveTo>
                    <a:cubicBezTo>
                      <a:pt x="1432" y="187"/>
                      <a:pt x="1429" y="190"/>
                      <a:pt x="1429" y="193"/>
                    </a:cubicBezTo>
                    <a:cubicBezTo>
                      <a:pt x="1429" y="196"/>
                      <a:pt x="1432" y="199"/>
                      <a:pt x="1435" y="199"/>
                    </a:cubicBezTo>
                    <a:cubicBezTo>
                      <a:pt x="1438" y="199"/>
                      <a:pt x="1441" y="196"/>
                      <a:pt x="1441" y="193"/>
                    </a:cubicBezTo>
                    <a:cubicBezTo>
                      <a:pt x="1441" y="190"/>
                      <a:pt x="1438" y="187"/>
                      <a:pt x="1435" y="187"/>
                    </a:cubicBezTo>
                    <a:close/>
                    <a:moveTo>
                      <a:pt x="1448" y="147"/>
                    </a:moveTo>
                    <a:cubicBezTo>
                      <a:pt x="1445" y="147"/>
                      <a:pt x="1442" y="150"/>
                      <a:pt x="1442" y="153"/>
                    </a:cubicBezTo>
                    <a:cubicBezTo>
                      <a:pt x="1442" y="156"/>
                      <a:pt x="1445" y="159"/>
                      <a:pt x="1448" y="159"/>
                    </a:cubicBezTo>
                    <a:cubicBezTo>
                      <a:pt x="1452" y="159"/>
                      <a:pt x="1454" y="156"/>
                      <a:pt x="1454" y="153"/>
                    </a:cubicBezTo>
                    <a:cubicBezTo>
                      <a:pt x="1454" y="150"/>
                      <a:pt x="1452" y="147"/>
                      <a:pt x="1448" y="147"/>
                    </a:cubicBezTo>
                    <a:close/>
                    <a:moveTo>
                      <a:pt x="1448" y="160"/>
                    </a:moveTo>
                    <a:cubicBezTo>
                      <a:pt x="1445" y="160"/>
                      <a:pt x="1442" y="163"/>
                      <a:pt x="1442" y="166"/>
                    </a:cubicBezTo>
                    <a:cubicBezTo>
                      <a:pt x="1442" y="170"/>
                      <a:pt x="1445" y="172"/>
                      <a:pt x="1448" y="172"/>
                    </a:cubicBezTo>
                    <a:cubicBezTo>
                      <a:pt x="1452" y="172"/>
                      <a:pt x="1454" y="170"/>
                      <a:pt x="1454" y="166"/>
                    </a:cubicBezTo>
                    <a:cubicBezTo>
                      <a:pt x="1454" y="163"/>
                      <a:pt x="1452" y="160"/>
                      <a:pt x="1448" y="160"/>
                    </a:cubicBezTo>
                    <a:close/>
                    <a:moveTo>
                      <a:pt x="1448" y="174"/>
                    </a:moveTo>
                    <a:cubicBezTo>
                      <a:pt x="1445" y="174"/>
                      <a:pt x="1442" y="176"/>
                      <a:pt x="1442" y="180"/>
                    </a:cubicBezTo>
                    <a:cubicBezTo>
                      <a:pt x="1442" y="183"/>
                      <a:pt x="1445" y="186"/>
                      <a:pt x="1448" y="186"/>
                    </a:cubicBezTo>
                    <a:cubicBezTo>
                      <a:pt x="1452" y="186"/>
                      <a:pt x="1454" y="183"/>
                      <a:pt x="1454" y="180"/>
                    </a:cubicBezTo>
                    <a:cubicBezTo>
                      <a:pt x="1454" y="176"/>
                      <a:pt x="1452" y="174"/>
                      <a:pt x="1448" y="174"/>
                    </a:cubicBezTo>
                    <a:close/>
                    <a:moveTo>
                      <a:pt x="1448" y="187"/>
                    </a:moveTo>
                    <a:cubicBezTo>
                      <a:pt x="1445" y="187"/>
                      <a:pt x="1442" y="190"/>
                      <a:pt x="1442" y="193"/>
                    </a:cubicBezTo>
                    <a:cubicBezTo>
                      <a:pt x="1442" y="196"/>
                      <a:pt x="1445" y="199"/>
                      <a:pt x="1448" y="199"/>
                    </a:cubicBezTo>
                    <a:cubicBezTo>
                      <a:pt x="1452" y="199"/>
                      <a:pt x="1454" y="196"/>
                      <a:pt x="1454" y="193"/>
                    </a:cubicBezTo>
                    <a:cubicBezTo>
                      <a:pt x="1454" y="190"/>
                      <a:pt x="1452" y="187"/>
                      <a:pt x="1448" y="187"/>
                    </a:cubicBezTo>
                    <a:close/>
                    <a:moveTo>
                      <a:pt x="1435" y="200"/>
                    </a:moveTo>
                    <a:cubicBezTo>
                      <a:pt x="1432" y="200"/>
                      <a:pt x="1429" y="203"/>
                      <a:pt x="1429" y="206"/>
                    </a:cubicBezTo>
                    <a:cubicBezTo>
                      <a:pt x="1429" y="210"/>
                      <a:pt x="1432" y="212"/>
                      <a:pt x="1435" y="212"/>
                    </a:cubicBezTo>
                    <a:cubicBezTo>
                      <a:pt x="1438" y="212"/>
                      <a:pt x="1441" y="210"/>
                      <a:pt x="1441" y="206"/>
                    </a:cubicBezTo>
                    <a:cubicBezTo>
                      <a:pt x="1441" y="203"/>
                      <a:pt x="1438" y="200"/>
                      <a:pt x="1435" y="200"/>
                    </a:cubicBezTo>
                    <a:close/>
                    <a:moveTo>
                      <a:pt x="1435" y="227"/>
                    </a:moveTo>
                    <a:cubicBezTo>
                      <a:pt x="1432" y="227"/>
                      <a:pt x="1429" y="230"/>
                      <a:pt x="1429" y="233"/>
                    </a:cubicBezTo>
                    <a:cubicBezTo>
                      <a:pt x="1429" y="237"/>
                      <a:pt x="1432" y="239"/>
                      <a:pt x="1435" y="239"/>
                    </a:cubicBezTo>
                    <a:cubicBezTo>
                      <a:pt x="1438" y="239"/>
                      <a:pt x="1441" y="237"/>
                      <a:pt x="1441" y="233"/>
                    </a:cubicBezTo>
                    <a:cubicBezTo>
                      <a:pt x="1441" y="230"/>
                      <a:pt x="1438" y="227"/>
                      <a:pt x="1435" y="227"/>
                    </a:cubicBezTo>
                    <a:close/>
                    <a:moveTo>
                      <a:pt x="1435" y="241"/>
                    </a:moveTo>
                    <a:cubicBezTo>
                      <a:pt x="1432" y="241"/>
                      <a:pt x="1429" y="243"/>
                      <a:pt x="1429" y="247"/>
                    </a:cubicBezTo>
                    <a:cubicBezTo>
                      <a:pt x="1429" y="250"/>
                      <a:pt x="1432" y="253"/>
                      <a:pt x="1435" y="253"/>
                    </a:cubicBezTo>
                    <a:cubicBezTo>
                      <a:pt x="1438" y="253"/>
                      <a:pt x="1441" y="250"/>
                      <a:pt x="1441" y="247"/>
                    </a:cubicBezTo>
                    <a:cubicBezTo>
                      <a:pt x="1441" y="243"/>
                      <a:pt x="1438" y="241"/>
                      <a:pt x="1435" y="241"/>
                    </a:cubicBezTo>
                    <a:close/>
                    <a:moveTo>
                      <a:pt x="1448" y="241"/>
                    </a:moveTo>
                    <a:cubicBezTo>
                      <a:pt x="1445" y="241"/>
                      <a:pt x="1442" y="243"/>
                      <a:pt x="1442" y="247"/>
                    </a:cubicBezTo>
                    <a:cubicBezTo>
                      <a:pt x="1442" y="250"/>
                      <a:pt x="1445" y="253"/>
                      <a:pt x="1448" y="253"/>
                    </a:cubicBezTo>
                    <a:cubicBezTo>
                      <a:pt x="1452" y="253"/>
                      <a:pt x="1454" y="250"/>
                      <a:pt x="1454" y="247"/>
                    </a:cubicBezTo>
                    <a:cubicBezTo>
                      <a:pt x="1454" y="243"/>
                      <a:pt x="1452" y="241"/>
                      <a:pt x="1448" y="241"/>
                    </a:cubicBezTo>
                    <a:close/>
                    <a:moveTo>
                      <a:pt x="1435" y="254"/>
                    </a:moveTo>
                    <a:cubicBezTo>
                      <a:pt x="1432" y="254"/>
                      <a:pt x="1429" y="257"/>
                      <a:pt x="1429" y="260"/>
                    </a:cubicBezTo>
                    <a:cubicBezTo>
                      <a:pt x="1429" y="263"/>
                      <a:pt x="1432" y="266"/>
                      <a:pt x="1435" y="266"/>
                    </a:cubicBezTo>
                    <a:cubicBezTo>
                      <a:pt x="1438" y="266"/>
                      <a:pt x="1441" y="263"/>
                      <a:pt x="1441" y="260"/>
                    </a:cubicBezTo>
                    <a:cubicBezTo>
                      <a:pt x="1441" y="257"/>
                      <a:pt x="1438" y="254"/>
                      <a:pt x="1435" y="254"/>
                    </a:cubicBezTo>
                    <a:close/>
                    <a:moveTo>
                      <a:pt x="1435" y="401"/>
                    </a:moveTo>
                    <a:cubicBezTo>
                      <a:pt x="1432" y="401"/>
                      <a:pt x="1429" y="404"/>
                      <a:pt x="1429" y="407"/>
                    </a:cubicBezTo>
                    <a:cubicBezTo>
                      <a:pt x="1429" y="410"/>
                      <a:pt x="1432" y="413"/>
                      <a:pt x="1435" y="413"/>
                    </a:cubicBezTo>
                    <a:cubicBezTo>
                      <a:pt x="1438" y="413"/>
                      <a:pt x="1441" y="410"/>
                      <a:pt x="1441" y="407"/>
                    </a:cubicBezTo>
                    <a:cubicBezTo>
                      <a:pt x="1441" y="404"/>
                      <a:pt x="1438" y="401"/>
                      <a:pt x="1435" y="401"/>
                    </a:cubicBezTo>
                    <a:close/>
                    <a:moveTo>
                      <a:pt x="1448" y="401"/>
                    </a:moveTo>
                    <a:cubicBezTo>
                      <a:pt x="1445" y="401"/>
                      <a:pt x="1442" y="404"/>
                      <a:pt x="1442" y="407"/>
                    </a:cubicBezTo>
                    <a:cubicBezTo>
                      <a:pt x="1442" y="410"/>
                      <a:pt x="1445" y="413"/>
                      <a:pt x="1448" y="413"/>
                    </a:cubicBezTo>
                    <a:cubicBezTo>
                      <a:pt x="1452" y="413"/>
                      <a:pt x="1454" y="410"/>
                      <a:pt x="1454" y="407"/>
                    </a:cubicBezTo>
                    <a:cubicBezTo>
                      <a:pt x="1454" y="404"/>
                      <a:pt x="1452" y="401"/>
                      <a:pt x="1448" y="401"/>
                    </a:cubicBezTo>
                    <a:close/>
                    <a:moveTo>
                      <a:pt x="1435" y="414"/>
                    </a:moveTo>
                    <a:cubicBezTo>
                      <a:pt x="1432" y="414"/>
                      <a:pt x="1429" y="417"/>
                      <a:pt x="1429" y="420"/>
                    </a:cubicBezTo>
                    <a:cubicBezTo>
                      <a:pt x="1429" y="423"/>
                      <a:pt x="1432" y="426"/>
                      <a:pt x="1435" y="426"/>
                    </a:cubicBezTo>
                    <a:cubicBezTo>
                      <a:pt x="1438" y="426"/>
                      <a:pt x="1441" y="423"/>
                      <a:pt x="1441" y="420"/>
                    </a:cubicBezTo>
                    <a:cubicBezTo>
                      <a:pt x="1441" y="417"/>
                      <a:pt x="1438" y="414"/>
                      <a:pt x="1435" y="414"/>
                    </a:cubicBezTo>
                    <a:close/>
                    <a:moveTo>
                      <a:pt x="1435" y="441"/>
                    </a:moveTo>
                    <a:cubicBezTo>
                      <a:pt x="1432" y="441"/>
                      <a:pt x="1429" y="444"/>
                      <a:pt x="1429" y="447"/>
                    </a:cubicBezTo>
                    <a:cubicBezTo>
                      <a:pt x="1429" y="450"/>
                      <a:pt x="1432" y="453"/>
                      <a:pt x="1435" y="453"/>
                    </a:cubicBezTo>
                    <a:cubicBezTo>
                      <a:pt x="1438" y="453"/>
                      <a:pt x="1441" y="450"/>
                      <a:pt x="1441" y="447"/>
                    </a:cubicBezTo>
                    <a:cubicBezTo>
                      <a:pt x="1441" y="444"/>
                      <a:pt x="1438" y="441"/>
                      <a:pt x="1435" y="441"/>
                    </a:cubicBezTo>
                    <a:close/>
                    <a:moveTo>
                      <a:pt x="1448" y="414"/>
                    </a:moveTo>
                    <a:cubicBezTo>
                      <a:pt x="1445" y="414"/>
                      <a:pt x="1442" y="417"/>
                      <a:pt x="1442" y="420"/>
                    </a:cubicBezTo>
                    <a:cubicBezTo>
                      <a:pt x="1442" y="423"/>
                      <a:pt x="1445" y="426"/>
                      <a:pt x="1448" y="426"/>
                    </a:cubicBezTo>
                    <a:cubicBezTo>
                      <a:pt x="1452" y="426"/>
                      <a:pt x="1454" y="423"/>
                      <a:pt x="1454" y="420"/>
                    </a:cubicBezTo>
                    <a:cubicBezTo>
                      <a:pt x="1454" y="417"/>
                      <a:pt x="1452" y="414"/>
                      <a:pt x="1448" y="414"/>
                    </a:cubicBezTo>
                    <a:close/>
                    <a:moveTo>
                      <a:pt x="1448" y="428"/>
                    </a:moveTo>
                    <a:cubicBezTo>
                      <a:pt x="1445" y="428"/>
                      <a:pt x="1442" y="430"/>
                      <a:pt x="1442" y="434"/>
                    </a:cubicBezTo>
                    <a:cubicBezTo>
                      <a:pt x="1442" y="437"/>
                      <a:pt x="1445" y="440"/>
                      <a:pt x="1448" y="440"/>
                    </a:cubicBezTo>
                    <a:cubicBezTo>
                      <a:pt x="1452" y="440"/>
                      <a:pt x="1454" y="437"/>
                      <a:pt x="1454" y="434"/>
                    </a:cubicBezTo>
                    <a:cubicBezTo>
                      <a:pt x="1454" y="430"/>
                      <a:pt x="1452" y="428"/>
                      <a:pt x="1448" y="428"/>
                    </a:cubicBezTo>
                    <a:close/>
                    <a:moveTo>
                      <a:pt x="1448" y="441"/>
                    </a:moveTo>
                    <a:cubicBezTo>
                      <a:pt x="1445" y="441"/>
                      <a:pt x="1442" y="444"/>
                      <a:pt x="1442" y="447"/>
                    </a:cubicBezTo>
                    <a:cubicBezTo>
                      <a:pt x="1442" y="450"/>
                      <a:pt x="1445" y="453"/>
                      <a:pt x="1448" y="453"/>
                    </a:cubicBezTo>
                    <a:cubicBezTo>
                      <a:pt x="1452" y="453"/>
                      <a:pt x="1454" y="450"/>
                      <a:pt x="1454" y="447"/>
                    </a:cubicBezTo>
                    <a:cubicBezTo>
                      <a:pt x="1454" y="444"/>
                      <a:pt x="1452" y="441"/>
                      <a:pt x="1448" y="441"/>
                    </a:cubicBezTo>
                    <a:close/>
                    <a:moveTo>
                      <a:pt x="1448" y="454"/>
                    </a:moveTo>
                    <a:cubicBezTo>
                      <a:pt x="1445" y="454"/>
                      <a:pt x="1442" y="457"/>
                      <a:pt x="1442" y="460"/>
                    </a:cubicBezTo>
                    <a:cubicBezTo>
                      <a:pt x="1442" y="464"/>
                      <a:pt x="1445" y="466"/>
                      <a:pt x="1448" y="466"/>
                    </a:cubicBezTo>
                    <a:cubicBezTo>
                      <a:pt x="1452" y="466"/>
                      <a:pt x="1454" y="464"/>
                      <a:pt x="1454" y="460"/>
                    </a:cubicBezTo>
                    <a:cubicBezTo>
                      <a:pt x="1454" y="457"/>
                      <a:pt x="1452" y="454"/>
                      <a:pt x="1448" y="454"/>
                    </a:cubicBezTo>
                    <a:close/>
                    <a:moveTo>
                      <a:pt x="1435" y="468"/>
                    </a:moveTo>
                    <a:cubicBezTo>
                      <a:pt x="1432" y="468"/>
                      <a:pt x="1429" y="470"/>
                      <a:pt x="1429" y="474"/>
                    </a:cubicBezTo>
                    <a:cubicBezTo>
                      <a:pt x="1429" y="477"/>
                      <a:pt x="1432" y="480"/>
                      <a:pt x="1435" y="480"/>
                    </a:cubicBezTo>
                    <a:cubicBezTo>
                      <a:pt x="1438" y="480"/>
                      <a:pt x="1441" y="477"/>
                      <a:pt x="1441" y="474"/>
                    </a:cubicBezTo>
                    <a:cubicBezTo>
                      <a:pt x="1441" y="470"/>
                      <a:pt x="1438" y="468"/>
                      <a:pt x="1435" y="468"/>
                    </a:cubicBezTo>
                    <a:close/>
                    <a:moveTo>
                      <a:pt x="1435" y="481"/>
                    </a:moveTo>
                    <a:cubicBezTo>
                      <a:pt x="1432" y="481"/>
                      <a:pt x="1429" y="484"/>
                      <a:pt x="1429" y="487"/>
                    </a:cubicBezTo>
                    <a:cubicBezTo>
                      <a:pt x="1429" y="490"/>
                      <a:pt x="1432" y="493"/>
                      <a:pt x="1435" y="493"/>
                    </a:cubicBezTo>
                    <a:cubicBezTo>
                      <a:pt x="1438" y="493"/>
                      <a:pt x="1441" y="490"/>
                      <a:pt x="1441" y="487"/>
                    </a:cubicBezTo>
                    <a:cubicBezTo>
                      <a:pt x="1441" y="484"/>
                      <a:pt x="1438" y="481"/>
                      <a:pt x="1435" y="481"/>
                    </a:cubicBezTo>
                    <a:close/>
                    <a:moveTo>
                      <a:pt x="1435" y="494"/>
                    </a:moveTo>
                    <a:cubicBezTo>
                      <a:pt x="1432" y="494"/>
                      <a:pt x="1429" y="497"/>
                      <a:pt x="1429" y="500"/>
                    </a:cubicBezTo>
                    <a:cubicBezTo>
                      <a:pt x="1429" y="504"/>
                      <a:pt x="1432" y="506"/>
                      <a:pt x="1435" y="506"/>
                    </a:cubicBezTo>
                    <a:cubicBezTo>
                      <a:pt x="1438" y="506"/>
                      <a:pt x="1441" y="504"/>
                      <a:pt x="1441" y="500"/>
                    </a:cubicBezTo>
                    <a:cubicBezTo>
                      <a:pt x="1441" y="497"/>
                      <a:pt x="1438" y="494"/>
                      <a:pt x="1435" y="494"/>
                    </a:cubicBezTo>
                    <a:close/>
                    <a:moveTo>
                      <a:pt x="1435" y="508"/>
                    </a:moveTo>
                    <a:cubicBezTo>
                      <a:pt x="1432" y="508"/>
                      <a:pt x="1429" y="510"/>
                      <a:pt x="1429" y="514"/>
                    </a:cubicBezTo>
                    <a:cubicBezTo>
                      <a:pt x="1429" y="517"/>
                      <a:pt x="1432" y="520"/>
                      <a:pt x="1435" y="520"/>
                    </a:cubicBezTo>
                    <a:cubicBezTo>
                      <a:pt x="1438" y="520"/>
                      <a:pt x="1441" y="517"/>
                      <a:pt x="1441" y="514"/>
                    </a:cubicBezTo>
                    <a:cubicBezTo>
                      <a:pt x="1441" y="510"/>
                      <a:pt x="1438" y="508"/>
                      <a:pt x="1435" y="508"/>
                    </a:cubicBezTo>
                    <a:close/>
                    <a:moveTo>
                      <a:pt x="1448" y="468"/>
                    </a:moveTo>
                    <a:cubicBezTo>
                      <a:pt x="1445" y="468"/>
                      <a:pt x="1442" y="470"/>
                      <a:pt x="1442" y="474"/>
                    </a:cubicBezTo>
                    <a:cubicBezTo>
                      <a:pt x="1442" y="477"/>
                      <a:pt x="1445" y="480"/>
                      <a:pt x="1448" y="480"/>
                    </a:cubicBezTo>
                    <a:cubicBezTo>
                      <a:pt x="1452" y="480"/>
                      <a:pt x="1454" y="477"/>
                      <a:pt x="1454" y="474"/>
                    </a:cubicBezTo>
                    <a:cubicBezTo>
                      <a:pt x="1454" y="470"/>
                      <a:pt x="1452" y="468"/>
                      <a:pt x="1448" y="468"/>
                    </a:cubicBezTo>
                    <a:close/>
                    <a:moveTo>
                      <a:pt x="1448" y="481"/>
                    </a:moveTo>
                    <a:cubicBezTo>
                      <a:pt x="1445" y="481"/>
                      <a:pt x="1442" y="484"/>
                      <a:pt x="1442" y="487"/>
                    </a:cubicBezTo>
                    <a:cubicBezTo>
                      <a:pt x="1442" y="490"/>
                      <a:pt x="1445" y="493"/>
                      <a:pt x="1448" y="493"/>
                    </a:cubicBezTo>
                    <a:cubicBezTo>
                      <a:pt x="1452" y="493"/>
                      <a:pt x="1454" y="490"/>
                      <a:pt x="1454" y="487"/>
                    </a:cubicBezTo>
                    <a:cubicBezTo>
                      <a:pt x="1454" y="484"/>
                      <a:pt x="1452" y="481"/>
                      <a:pt x="1448" y="481"/>
                    </a:cubicBezTo>
                    <a:close/>
                    <a:moveTo>
                      <a:pt x="1448" y="494"/>
                    </a:moveTo>
                    <a:cubicBezTo>
                      <a:pt x="1445" y="494"/>
                      <a:pt x="1442" y="497"/>
                      <a:pt x="1442" y="500"/>
                    </a:cubicBezTo>
                    <a:cubicBezTo>
                      <a:pt x="1442" y="504"/>
                      <a:pt x="1445" y="506"/>
                      <a:pt x="1448" y="506"/>
                    </a:cubicBezTo>
                    <a:cubicBezTo>
                      <a:pt x="1452" y="506"/>
                      <a:pt x="1454" y="504"/>
                      <a:pt x="1454" y="500"/>
                    </a:cubicBezTo>
                    <a:cubicBezTo>
                      <a:pt x="1454" y="497"/>
                      <a:pt x="1452" y="494"/>
                      <a:pt x="1448" y="494"/>
                    </a:cubicBezTo>
                    <a:close/>
                    <a:moveTo>
                      <a:pt x="1448" y="508"/>
                    </a:moveTo>
                    <a:cubicBezTo>
                      <a:pt x="1445" y="508"/>
                      <a:pt x="1442" y="510"/>
                      <a:pt x="1442" y="514"/>
                    </a:cubicBezTo>
                    <a:cubicBezTo>
                      <a:pt x="1442" y="517"/>
                      <a:pt x="1445" y="520"/>
                      <a:pt x="1448" y="520"/>
                    </a:cubicBezTo>
                    <a:cubicBezTo>
                      <a:pt x="1452" y="520"/>
                      <a:pt x="1454" y="517"/>
                      <a:pt x="1454" y="514"/>
                    </a:cubicBezTo>
                    <a:cubicBezTo>
                      <a:pt x="1454" y="510"/>
                      <a:pt x="1452" y="508"/>
                      <a:pt x="1448" y="508"/>
                    </a:cubicBezTo>
                    <a:close/>
                    <a:moveTo>
                      <a:pt x="1435" y="521"/>
                    </a:moveTo>
                    <a:cubicBezTo>
                      <a:pt x="1432" y="521"/>
                      <a:pt x="1429" y="524"/>
                      <a:pt x="1429" y="527"/>
                    </a:cubicBezTo>
                    <a:cubicBezTo>
                      <a:pt x="1429" y="530"/>
                      <a:pt x="1432" y="533"/>
                      <a:pt x="1435" y="533"/>
                    </a:cubicBezTo>
                    <a:cubicBezTo>
                      <a:pt x="1438" y="533"/>
                      <a:pt x="1441" y="530"/>
                      <a:pt x="1441" y="527"/>
                    </a:cubicBezTo>
                    <a:cubicBezTo>
                      <a:pt x="1441" y="524"/>
                      <a:pt x="1438" y="521"/>
                      <a:pt x="1435" y="521"/>
                    </a:cubicBezTo>
                    <a:close/>
                    <a:moveTo>
                      <a:pt x="1435" y="534"/>
                    </a:moveTo>
                    <a:cubicBezTo>
                      <a:pt x="1432" y="534"/>
                      <a:pt x="1429" y="537"/>
                      <a:pt x="1429" y="540"/>
                    </a:cubicBezTo>
                    <a:cubicBezTo>
                      <a:pt x="1429" y="544"/>
                      <a:pt x="1432" y="546"/>
                      <a:pt x="1435" y="546"/>
                    </a:cubicBezTo>
                    <a:cubicBezTo>
                      <a:pt x="1438" y="546"/>
                      <a:pt x="1441" y="544"/>
                      <a:pt x="1441" y="540"/>
                    </a:cubicBezTo>
                    <a:cubicBezTo>
                      <a:pt x="1441" y="537"/>
                      <a:pt x="1438" y="534"/>
                      <a:pt x="1435" y="534"/>
                    </a:cubicBezTo>
                    <a:close/>
                    <a:moveTo>
                      <a:pt x="1435" y="548"/>
                    </a:moveTo>
                    <a:cubicBezTo>
                      <a:pt x="1432" y="548"/>
                      <a:pt x="1429" y="550"/>
                      <a:pt x="1429" y="554"/>
                    </a:cubicBezTo>
                    <a:cubicBezTo>
                      <a:pt x="1429" y="557"/>
                      <a:pt x="1432" y="560"/>
                      <a:pt x="1435" y="560"/>
                    </a:cubicBezTo>
                    <a:cubicBezTo>
                      <a:pt x="1438" y="560"/>
                      <a:pt x="1441" y="557"/>
                      <a:pt x="1441" y="554"/>
                    </a:cubicBezTo>
                    <a:cubicBezTo>
                      <a:pt x="1441" y="550"/>
                      <a:pt x="1438" y="548"/>
                      <a:pt x="1435" y="548"/>
                    </a:cubicBezTo>
                    <a:close/>
                    <a:moveTo>
                      <a:pt x="1448" y="521"/>
                    </a:moveTo>
                    <a:cubicBezTo>
                      <a:pt x="1445" y="521"/>
                      <a:pt x="1442" y="524"/>
                      <a:pt x="1442" y="527"/>
                    </a:cubicBezTo>
                    <a:cubicBezTo>
                      <a:pt x="1442" y="530"/>
                      <a:pt x="1445" y="533"/>
                      <a:pt x="1448" y="533"/>
                    </a:cubicBezTo>
                    <a:cubicBezTo>
                      <a:pt x="1452" y="533"/>
                      <a:pt x="1454" y="530"/>
                      <a:pt x="1454" y="527"/>
                    </a:cubicBezTo>
                    <a:cubicBezTo>
                      <a:pt x="1454" y="524"/>
                      <a:pt x="1452" y="521"/>
                      <a:pt x="1448" y="521"/>
                    </a:cubicBezTo>
                    <a:close/>
                    <a:moveTo>
                      <a:pt x="1448" y="534"/>
                    </a:moveTo>
                    <a:cubicBezTo>
                      <a:pt x="1445" y="534"/>
                      <a:pt x="1442" y="537"/>
                      <a:pt x="1442" y="540"/>
                    </a:cubicBezTo>
                    <a:cubicBezTo>
                      <a:pt x="1442" y="544"/>
                      <a:pt x="1445" y="546"/>
                      <a:pt x="1448" y="546"/>
                    </a:cubicBezTo>
                    <a:cubicBezTo>
                      <a:pt x="1452" y="546"/>
                      <a:pt x="1454" y="544"/>
                      <a:pt x="1454" y="540"/>
                    </a:cubicBezTo>
                    <a:cubicBezTo>
                      <a:pt x="1454" y="537"/>
                      <a:pt x="1452" y="534"/>
                      <a:pt x="1448" y="534"/>
                    </a:cubicBezTo>
                    <a:close/>
                    <a:moveTo>
                      <a:pt x="1448" y="548"/>
                    </a:moveTo>
                    <a:cubicBezTo>
                      <a:pt x="1445" y="548"/>
                      <a:pt x="1442" y="550"/>
                      <a:pt x="1442" y="554"/>
                    </a:cubicBezTo>
                    <a:cubicBezTo>
                      <a:pt x="1442" y="557"/>
                      <a:pt x="1445" y="560"/>
                      <a:pt x="1448" y="560"/>
                    </a:cubicBezTo>
                    <a:cubicBezTo>
                      <a:pt x="1452" y="560"/>
                      <a:pt x="1454" y="557"/>
                      <a:pt x="1454" y="554"/>
                    </a:cubicBezTo>
                    <a:cubicBezTo>
                      <a:pt x="1454" y="550"/>
                      <a:pt x="1452" y="548"/>
                      <a:pt x="1448" y="548"/>
                    </a:cubicBezTo>
                    <a:close/>
                    <a:moveTo>
                      <a:pt x="1462" y="54"/>
                    </a:moveTo>
                    <a:cubicBezTo>
                      <a:pt x="1458" y="54"/>
                      <a:pt x="1456" y="56"/>
                      <a:pt x="1456" y="60"/>
                    </a:cubicBezTo>
                    <a:cubicBezTo>
                      <a:pt x="1456" y="63"/>
                      <a:pt x="1458" y="66"/>
                      <a:pt x="1462" y="66"/>
                    </a:cubicBezTo>
                    <a:cubicBezTo>
                      <a:pt x="1465" y="66"/>
                      <a:pt x="1468" y="63"/>
                      <a:pt x="1468" y="60"/>
                    </a:cubicBezTo>
                    <a:cubicBezTo>
                      <a:pt x="1468" y="56"/>
                      <a:pt x="1465" y="54"/>
                      <a:pt x="1462" y="54"/>
                    </a:cubicBezTo>
                    <a:close/>
                    <a:moveTo>
                      <a:pt x="1462" y="67"/>
                    </a:moveTo>
                    <a:cubicBezTo>
                      <a:pt x="1458" y="67"/>
                      <a:pt x="1456" y="70"/>
                      <a:pt x="1456" y="73"/>
                    </a:cubicBezTo>
                    <a:cubicBezTo>
                      <a:pt x="1456" y="76"/>
                      <a:pt x="1458" y="79"/>
                      <a:pt x="1462" y="79"/>
                    </a:cubicBezTo>
                    <a:cubicBezTo>
                      <a:pt x="1465" y="79"/>
                      <a:pt x="1468" y="76"/>
                      <a:pt x="1468" y="73"/>
                    </a:cubicBezTo>
                    <a:cubicBezTo>
                      <a:pt x="1468" y="70"/>
                      <a:pt x="1465" y="67"/>
                      <a:pt x="1462" y="67"/>
                    </a:cubicBezTo>
                    <a:close/>
                    <a:moveTo>
                      <a:pt x="1462" y="80"/>
                    </a:moveTo>
                    <a:cubicBezTo>
                      <a:pt x="1458" y="80"/>
                      <a:pt x="1456" y="83"/>
                      <a:pt x="1456" y="86"/>
                    </a:cubicBezTo>
                    <a:cubicBezTo>
                      <a:pt x="1456" y="90"/>
                      <a:pt x="1458" y="92"/>
                      <a:pt x="1462" y="92"/>
                    </a:cubicBezTo>
                    <a:cubicBezTo>
                      <a:pt x="1465" y="92"/>
                      <a:pt x="1468" y="90"/>
                      <a:pt x="1468" y="86"/>
                    </a:cubicBezTo>
                    <a:cubicBezTo>
                      <a:pt x="1468" y="83"/>
                      <a:pt x="1465" y="80"/>
                      <a:pt x="1462" y="80"/>
                    </a:cubicBezTo>
                    <a:close/>
                    <a:moveTo>
                      <a:pt x="1475" y="40"/>
                    </a:moveTo>
                    <a:cubicBezTo>
                      <a:pt x="1472" y="40"/>
                      <a:pt x="1469" y="43"/>
                      <a:pt x="1469" y="46"/>
                    </a:cubicBezTo>
                    <a:cubicBezTo>
                      <a:pt x="1469" y="50"/>
                      <a:pt x="1472" y="52"/>
                      <a:pt x="1475" y="52"/>
                    </a:cubicBezTo>
                    <a:cubicBezTo>
                      <a:pt x="1478" y="52"/>
                      <a:pt x="1481" y="50"/>
                      <a:pt x="1481" y="46"/>
                    </a:cubicBezTo>
                    <a:cubicBezTo>
                      <a:pt x="1481" y="43"/>
                      <a:pt x="1478" y="40"/>
                      <a:pt x="1475" y="40"/>
                    </a:cubicBezTo>
                    <a:close/>
                    <a:moveTo>
                      <a:pt x="1475" y="54"/>
                    </a:moveTo>
                    <a:cubicBezTo>
                      <a:pt x="1472" y="54"/>
                      <a:pt x="1469" y="56"/>
                      <a:pt x="1469" y="60"/>
                    </a:cubicBezTo>
                    <a:cubicBezTo>
                      <a:pt x="1469" y="63"/>
                      <a:pt x="1472" y="66"/>
                      <a:pt x="1475" y="66"/>
                    </a:cubicBezTo>
                    <a:cubicBezTo>
                      <a:pt x="1478" y="66"/>
                      <a:pt x="1481" y="63"/>
                      <a:pt x="1481" y="60"/>
                    </a:cubicBezTo>
                    <a:cubicBezTo>
                      <a:pt x="1481" y="56"/>
                      <a:pt x="1478" y="54"/>
                      <a:pt x="1475" y="54"/>
                    </a:cubicBezTo>
                    <a:close/>
                    <a:moveTo>
                      <a:pt x="1475" y="67"/>
                    </a:moveTo>
                    <a:cubicBezTo>
                      <a:pt x="1472" y="67"/>
                      <a:pt x="1469" y="70"/>
                      <a:pt x="1469" y="73"/>
                    </a:cubicBezTo>
                    <a:cubicBezTo>
                      <a:pt x="1469" y="76"/>
                      <a:pt x="1472" y="79"/>
                      <a:pt x="1475" y="79"/>
                    </a:cubicBezTo>
                    <a:cubicBezTo>
                      <a:pt x="1478" y="79"/>
                      <a:pt x="1481" y="76"/>
                      <a:pt x="1481" y="73"/>
                    </a:cubicBezTo>
                    <a:cubicBezTo>
                      <a:pt x="1481" y="70"/>
                      <a:pt x="1478" y="67"/>
                      <a:pt x="1475" y="67"/>
                    </a:cubicBezTo>
                    <a:close/>
                    <a:moveTo>
                      <a:pt x="1475" y="80"/>
                    </a:moveTo>
                    <a:cubicBezTo>
                      <a:pt x="1472" y="80"/>
                      <a:pt x="1469" y="83"/>
                      <a:pt x="1469" y="86"/>
                    </a:cubicBezTo>
                    <a:cubicBezTo>
                      <a:pt x="1469" y="90"/>
                      <a:pt x="1472" y="92"/>
                      <a:pt x="1475" y="92"/>
                    </a:cubicBezTo>
                    <a:cubicBezTo>
                      <a:pt x="1478" y="92"/>
                      <a:pt x="1481" y="90"/>
                      <a:pt x="1481" y="86"/>
                    </a:cubicBezTo>
                    <a:cubicBezTo>
                      <a:pt x="1481" y="83"/>
                      <a:pt x="1478" y="80"/>
                      <a:pt x="1475" y="80"/>
                    </a:cubicBezTo>
                    <a:close/>
                    <a:moveTo>
                      <a:pt x="1462" y="94"/>
                    </a:moveTo>
                    <a:cubicBezTo>
                      <a:pt x="1458" y="94"/>
                      <a:pt x="1456" y="96"/>
                      <a:pt x="1456" y="100"/>
                    </a:cubicBezTo>
                    <a:cubicBezTo>
                      <a:pt x="1456" y="103"/>
                      <a:pt x="1458" y="106"/>
                      <a:pt x="1462" y="106"/>
                    </a:cubicBezTo>
                    <a:cubicBezTo>
                      <a:pt x="1465" y="106"/>
                      <a:pt x="1468" y="103"/>
                      <a:pt x="1468" y="100"/>
                    </a:cubicBezTo>
                    <a:cubicBezTo>
                      <a:pt x="1468" y="96"/>
                      <a:pt x="1465" y="94"/>
                      <a:pt x="1462" y="94"/>
                    </a:cubicBezTo>
                    <a:close/>
                    <a:moveTo>
                      <a:pt x="1462" y="107"/>
                    </a:moveTo>
                    <a:cubicBezTo>
                      <a:pt x="1458" y="107"/>
                      <a:pt x="1456" y="110"/>
                      <a:pt x="1456" y="113"/>
                    </a:cubicBezTo>
                    <a:cubicBezTo>
                      <a:pt x="1456" y="116"/>
                      <a:pt x="1458" y="119"/>
                      <a:pt x="1462" y="119"/>
                    </a:cubicBezTo>
                    <a:cubicBezTo>
                      <a:pt x="1465" y="119"/>
                      <a:pt x="1468" y="116"/>
                      <a:pt x="1468" y="113"/>
                    </a:cubicBezTo>
                    <a:cubicBezTo>
                      <a:pt x="1468" y="110"/>
                      <a:pt x="1465" y="107"/>
                      <a:pt x="1462" y="107"/>
                    </a:cubicBezTo>
                    <a:close/>
                    <a:moveTo>
                      <a:pt x="1462" y="120"/>
                    </a:moveTo>
                    <a:cubicBezTo>
                      <a:pt x="1458" y="120"/>
                      <a:pt x="1456" y="123"/>
                      <a:pt x="1456" y="126"/>
                    </a:cubicBezTo>
                    <a:cubicBezTo>
                      <a:pt x="1456" y="130"/>
                      <a:pt x="1458" y="132"/>
                      <a:pt x="1462" y="132"/>
                    </a:cubicBezTo>
                    <a:cubicBezTo>
                      <a:pt x="1465" y="132"/>
                      <a:pt x="1468" y="130"/>
                      <a:pt x="1468" y="126"/>
                    </a:cubicBezTo>
                    <a:cubicBezTo>
                      <a:pt x="1468" y="123"/>
                      <a:pt x="1465" y="120"/>
                      <a:pt x="1462" y="120"/>
                    </a:cubicBezTo>
                    <a:close/>
                    <a:moveTo>
                      <a:pt x="1462" y="134"/>
                    </a:moveTo>
                    <a:cubicBezTo>
                      <a:pt x="1458" y="134"/>
                      <a:pt x="1456" y="136"/>
                      <a:pt x="1456" y="140"/>
                    </a:cubicBezTo>
                    <a:cubicBezTo>
                      <a:pt x="1456" y="143"/>
                      <a:pt x="1458" y="146"/>
                      <a:pt x="1462" y="146"/>
                    </a:cubicBezTo>
                    <a:cubicBezTo>
                      <a:pt x="1465" y="146"/>
                      <a:pt x="1468" y="143"/>
                      <a:pt x="1468" y="140"/>
                    </a:cubicBezTo>
                    <a:cubicBezTo>
                      <a:pt x="1468" y="136"/>
                      <a:pt x="1465" y="134"/>
                      <a:pt x="1462" y="134"/>
                    </a:cubicBezTo>
                    <a:close/>
                    <a:moveTo>
                      <a:pt x="1475" y="94"/>
                    </a:moveTo>
                    <a:cubicBezTo>
                      <a:pt x="1472" y="94"/>
                      <a:pt x="1469" y="96"/>
                      <a:pt x="1469" y="100"/>
                    </a:cubicBezTo>
                    <a:cubicBezTo>
                      <a:pt x="1469" y="103"/>
                      <a:pt x="1472" y="106"/>
                      <a:pt x="1475" y="106"/>
                    </a:cubicBezTo>
                    <a:cubicBezTo>
                      <a:pt x="1478" y="106"/>
                      <a:pt x="1481" y="103"/>
                      <a:pt x="1481" y="100"/>
                    </a:cubicBezTo>
                    <a:cubicBezTo>
                      <a:pt x="1481" y="96"/>
                      <a:pt x="1478" y="94"/>
                      <a:pt x="1475" y="94"/>
                    </a:cubicBezTo>
                    <a:close/>
                    <a:moveTo>
                      <a:pt x="1475" y="107"/>
                    </a:moveTo>
                    <a:cubicBezTo>
                      <a:pt x="1472" y="107"/>
                      <a:pt x="1469" y="110"/>
                      <a:pt x="1469" y="113"/>
                    </a:cubicBezTo>
                    <a:cubicBezTo>
                      <a:pt x="1469" y="116"/>
                      <a:pt x="1472" y="119"/>
                      <a:pt x="1475" y="119"/>
                    </a:cubicBezTo>
                    <a:cubicBezTo>
                      <a:pt x="1478" y="119"/>
                      <a:pt x="1481" y="116"/>
                      <a:pt x="1481" y="113"/>
                    </a:cubicBezTo>
                    <a:cubicBezTo>
                      <a:pt x="1481" y="110"/>
                      <a:pt x="1478" y="107"/>
                      <a:pt x="1475" y="107"/>
                    </a:cubicBezTo>
                    <a:close/>
                    <a:moveTo>
                      <a:pt x="1475" y="120"/>
                    </a:moveTo>
                    <a:cubicBezTo>
                      <a:pt x="1472" y="120"/>
                      <a:pt x="1469" y="123"/>
                      <a:pt x="1469" y="126"/>
                    </a:cubicBezTo>
                    <a:cubicBezTo>
                      <a:pt x="1469" y="130"/>
                      <a:pt x="1472" y="132"/>
                      <a:pt x="1475" y="132"/>
                    </a:cubicBezTo>
                    <a:cubicBezTo>
                      <a:pt x="1478" y="132"/>
                      <a:pt x="1481" y="130"/>
                      <a:pt x="1481" y="126"/>
                    </a:cubicBezTo>
                    <a:cubicBezTo>
                      <a:pt x="1481" y="123"/>
                      <a:pt x="1478" y="120"/>
                      <a:pt x="1475" y="120"/>
                    </a:cubicBezTo>
                    <a:close/>
                    <a:moveTo>
                      <a:pt x="1475" y="134"/>
                    </a:moveTo>
                    <a:cubicBezTo>
                      <a:pt x="1472" y="134"/>
                      <a:pt x="1469" y="136"/>
                      <a:pt x="1469" y="140"/>
                    </a:cubicBezTo>
                    <a:cubicBezTo>
                      <a:pt x="1469" y="143"/>
                      <a:pt x="1472" y="146"/>
                      <a:pt x="1475" y="146"/>
                    </a:cubicBezTo>
                    <a:cubicBezTo>
                      <a:pt x="1478" y="146"/>
                      <a:pt x="1481" y="143"/>
                      <a:pt x="1481" y="140"/>
                    </a:cubicBezTo>
                    <a:cubicBezTo>
                      <a:pt x="1481" y="136"/>
                      <a:pt x="1478" y="134"/>
                      <a:pt x="1475" y="134"/>
                    </a:cubicBezTo>
                    <a:close/>
                    <a:moveTo>
                      <a:pt x="1462" y="147"/>
                    </a:moveTo>
                    <a:cubicBezTo>
                      <a:pt x="1458" y="147"/>
                      <a:pt x="1456" y="150"/>
                      <a:pt x="1456" y="153"/>
                    </a:cubicBezTo>
                    <a:cubicBezTo>
                      <a:pt x="1456" y="156"/>
                      <a:pt x="1458" y="159"/>
                      <a:pt x="1462" y="159"/>
                    </a:cubicBezTo>
                    <a:cubicBezTo>
                      <a:pt x="1465" y="159"/>
                      <a:pt x="1468" y="156"/>
                      <a:pt x="1468" y="153"/>
                    </a:cubicBezTo>
                    <a:cubicBezTo>
                      <a:pt x="1468" y="150"/>
                      <a:pt x="1465" y="147"/>
                      <a:pt x="1462" y="147"/>
                    </a:cubicBezTo>
                    <a:close/>
                    <a:moveTo>
                      <a:pt x="1462" y="160"/>
                    </a:moveTo>
                    <a:cubicBezTo>
                      <a:pt x="1458" y="160"/>
                      <a:pt x="1456" y="163"/>
                      <a:pt x="1456" y="166"/>
                    </a:cubicBezTo>
                    <a:cubicBezTo>
                      <a:pt x="1456" y="170"/>
                      <a:pt x="1458" y="172"/>
                      <a:pt x="1462" y="172"/>
                    </a:cubicBezTo>
                    <a:cubicBezTo>
                      <a:pt x="1465" y="172"/>
                      <a:pt x="1468" y="170"/>
                      <a:pt x="1468" y="166"/>
                    </a:cubicBezTo>
                    <a:cubicBezTo>
                      <a:pt x="1468" y="163"/>
                      <a:pt x="1465" y="160"/>
                      <a:pt x="1462" y="160"/>
                    </a:cubicBezTo>
                    <a:close/>
                    <a:moveTo>
                      <a:pt x="1462" y="174"/>
                    </a:moveTo>
                    <a:cubicBezTo>
                      <a:pt x="1458" y="174"/>
                      <a:pt x="1456" y="176"/>
                      <a:pt x="1456" y="180"/>
                    </a:cubicBezTo>
                    <a:cubicBezTo>
                      <a:pt x="1456" y="183"/>
                      <a:pt x="1458" y="186"/>
                      <a:pt x="1462" y="186"/>
                    </a:cubicBezTo>
                    <a:cubicBezTo>
                      <a:pt x="1465" y="186"/>
                      <a:pt x="1468" y="183"/>
                      <a:pt x="1468" y="180"/>
                    </a:cubicBezTo>
                    <a:cubicBezTo>
                      <a:pt x="1468" y="176"/>
                      <a:pt x="1465" y="174"/>
                      <a:pt x="1462" y="174"/>
                    </a:cubicBezTo>
                    <a:close/>
                    <a:moveTo>
                      <a:pt x="1462" y="187"/>
                    </a:moveTo>
                    <a:cubicBezTo>
                      <a:pt x="1458" y="187"/>
                      <a:pt x="1456" y="190"/>
                      <a:pt x="1456" y="193"/>
                    </a:cubicBezTo>
                    <a:cubicBezTo>
                      <a:pt x="1456" y="196"/>
                      <a:pt x="1458" y="199"/>
                      <a:pt x="1462" y="199"/>
                    </a:cubicBezTo>
                    <a:cubicBezTo>
                      <a:pt x="1465" y="199"/>
                      <a:pt x="1468" y="196"/>
                      <a:pt x="1468" y="193"/>
                    </a:cubicBezTo>
                    <a:cubicBezTo>
                      <a:pt x="1468" y="190"/>
                      <a:pt x="1465" y="187"/>
                      <a:pt x="1462" y="187"/>
                    </a:cubicBezTo>
                    <a:close/>
                    <a:moveTo>
                      <a:pt x="1475" y="147"/>
                    </a:moveTo>
                    <a:cubicBezTo>
                      <a:pt x="1472" y="147"/>
                      <a:pt x="1469" y="150"/>
                      <a:pt x="1469" y="153"/>
                    </a:cubicBezTo>
                    <a:cubicBezTo>
                      <a:pt x="1469" y="156"/>
                      <a:pt x="1472" y="159"/>
                      <a:pt x="1475" y="159"/>
                    </a:cubicBezTo>
                    <a:cubicBezTo>
                      <a:pt x="1478" y="159"/>
                      <a:pt x="1481" y="156"/>
                      <a:pt x="1481" y="153"/>
                    </a:cubicBezTo>
                    <a:cubicBezTo>
                      <a:pt x="1481" y="150"/>
                      <a:pt x="1478" y="147"/>
                      <a:pt x="1475" y="147"/>
                    </a:cubicBezTo>
                    <a:close/>
                    <a:moveTo>
                      <a:pt x="1475" y="160"/>
                    </a:moveTo>
                    <a:cubicBezTo>
                      <a:pt x="1472" y="160"/>
                      <a:pt x="1469" y="163"/>
                      <a:pt x="1469" y="166"/>
                    </a:cubicBezTo>
                    <a:cubicBezTo>
                      <a:pt x="1469" y="170"/>
                      <a:pt x="1472" y="172"/>
                      <a:pt x="1475" y="172"/>
                    </a:cubicBezTo>
                    <a:cubicBezTo>
                      <a:pt x="1478" y="172"/>
                      <a:pt x="1481" y="170"/>
                      <a:pt x="1481" y="166"/>
                    </a:cubicBezTo>
                    <a:cubicBezTo>
                      <a:pt x="1481" y="163"/>
                      <a:pt x="1478" y="160"/>
                      <a:pt x="1475" y="160"/>
                    </a:cubicBezTo>
                    <a:close/>
                    <a:moveTo>
                      <a:pt x="1475" y="174"/>
                    </a:moveTo>
                    <a:cubicBezTo>
                      <a:pt x="1472" y="174"/>
                      <a:pt x="1469" y="176"/>
                      <a:pt x="1469" y="180"/>
                    </a:cubicBezTo>
                    <a:cubicBezTo>
                      <a:pt x="1469" y="183"/>
                      <a:pt x="1472" y="186"/>
                      <a:pt x="1475" y="186"/>
                    </a:cubicBezTo>
                    <a:cubicBezTo>
                      <a:pt x="1478" y="186"/>
                      <a:pt x="1481" y="183"/>
                      <a:pt x="1481" y="180"/>
                    </a:cubicBezTo>
                    <a:cubicBezTo>
                      <a:pt x="1481" y="176"/>
                      <a:pt x="1478" y="174"/>
                      <a:pt x="1475" y="174"/>
                    </a:cubicBezTo>
                    <a:close/>
                    <a:moveTo>
                      <a:pt x="1462" y="227"/>
                    </a:moveTo>
                    <a:cubicBezTo>
                      <a:pt x="1458" y="227"/>
                      <a:pt x="1456" y="230"/>
                      <a:pt x="1456" y="233"/>
                    </a:cubicBezTo>
                    <a:cubicBezTo>
                      <a:pt x="1456" y="237"/>
                      <a:pt x="1458" y="239"/>
                      <a:pt x="1462" y="239"/>
                    </a:cubicBezTo>
                    <a:cubicBezTo>
                      <a:pt x="1465" y="239"/>
                      <a:pt x="1468" y="237"/>
                      <a:pt x="1468" y="233"/>
                    </a:cubicBezTo>
                    <a:cubicBezTo>
                      <a:pt x="1468" y="230"/>
                      <a:pt x="1465" y="227"/>
                      <a:pt x="1462" y="227"/>
                    </a:cubicBezTo>
                    <a:close/>
                    <a:moveTo>
                      <a:pt x="1462" y="241"/>
                    </a:moveTo>
                    <a:cubicBezTo>
                      <a:pt x="1458" y="241"/>
                      <a:pt x="1456" y="243"/>
                      <a:pt x="1456" y="247"/>
                    </a:cubicBezTo>
                    <a:cubicBezTo>
                      <a:pt x="1456" y="250"/>
                      <a:pt x="1458" y="253"/>
                      <a:pt x="1462" y="253"/>
                    </a:cubicBezTo>
                    <a:cubicBezTo>
                      <a:pt x="1465" y="253"/>
                      <a:pt x="1468" y="250"/>
                      <a:pt x="1468" y="247"/>
                    </a:cubicBezTo>
                    <a:cubicBezTo>
                      <a:pt x="1468" y="243"/>
                      <a:pt x="1465" y="241"/>
                      <a:pt x="1462" y="241"/>
                    </a:cubicBezTo>
                    <a:close/>
                    <a:moveTo>
                      <a:pt x="1475" y="214"/>
                    </a:moveTo>
                    <a:cubicBezTo>
                      <a:pt x="1472" y="214"/>
                      <a:pt x="1469" y="217"/>
                      <a:pt x="1469" y="220"/>
                    </a:cubicBezTo>
                    <a:cubicBezTo>
                      <a:pt x="1469" y="223"/>
                      <a:pt x="1472" y="226"/>
                      <a:pt x="1475" y="226"/>
                    </a:cubicBezTo>
                    <a:cubicBezTo>
                      <a:pt x="1478" y="226"/>
                      <a:pt x="1481" y="223"/>
                      <a:pt x="1481" y="220"/>
                    </a:cubicBezTo>
                    <a:cubicBezTo>
                      <a:pt x="1481" y="217"/>
                      <a:pt x="1478" y="214"/>
                      <a:pt x="1475" y="214"/>
                    </a:cubicBezTo>
                    <a:close/>
                    <a:moveTo>
                      <a:pt x="1475" y="227"/>
                    </a:moveTo>
                    <a:cubicBezTo>
                      <a:pt x="1472" y="227"/>
                      <a:pt x="1469" y="230"/>
                      <a:pt x="1469" y="233"/>
                    </a:cubicBezTo>
                    <a:cubicBezTo>
                      <a:pt x="1469" y="237"/>
                      <a:pt x="1472" y="239"/>
                      <a:pt x="1475" y="239"/>
                    </a:cubicBezTo>
                    <a:cubicBezTo>
                      <a:pt x="1478" y="239"/>
                      <a:pt x="1481" y="237"/>
                      <a:pt x="1481" y="233"/>
                    </a:cubicBezTo>
                    <a:cubicBezTo>
                      <a:pt x="1481" y="230"/>
                      <a:pt x="1478" y="227"/>
                      <a:pt x="1475" y="227"/>
                    </a:cubicBezTo>
                    <a:close/>
                    <a:moveTo>
                      <a:pt x="1462" y="414"/>
                    </a:moveTo>
                    <a:cubicBezTo>
                      <a:pt x="1458" y="414"/>
                      <a:pt x="1456" y="417"/>
                      <a:pt x="1456" y="420"/>
                    </a:cubicBezTo>
                    <a:cubicBezTo>
                      <a:pt x="1456" y="423"/>
                      <a:pt x="1458" y="426"/>
                      <a:pt x="1462" y="426"/>
                    </a:cubicBezTo>
                    <a:cubicBezTo>
                      <a:pt x="1465" y="426"/>
                      <a:pt x="1468" y="423"/>
                      <a:pt x="1468" y="420"/>
                    </a:cubicBezTo>
                    <a:cubicBezTo>
                      <a:pt x="1468" y="417"/>
                      <a:pt x="1465" y="414"/>
                      <a:pt x="1462" y="414"/>
                    </a:cubicBezTo>
                    <a:close/>
                    <a:moveTo>
                      <a:pt x="1475" y="414"/>
                    </a:moveTo>
                    <a:cubicBezTo>
                      <a:pt x="1472" y="414"/>
                      <a:pt x="1469" y="417"/>
                      <a:pt x="1469" y="420"/>
                    </a:cubicBezTo>
                    <a:cubicBezTo>
                      <a:pt x="1469" y="423"/>
                      <a:pt x="1472" y="426"/>
                      <a:pt x="1475" y="426"/>
                    </a:cubicBezTo>
                    <a:cubicBezTo>
                      <a:pt x="1478" y="426"/>
                      <a:pt x="1481" y="423"/>
                      <a:pt x="1481" y="420"/>
                    </a:cubicBezTo>
                    <a:cubicBezTo>
                      <a:pt x="1481" y="417"/>
                      <a:pt x="1478" y="414"/>
                      <a:pt x="1475" y="414"/>
                    </a:cubicBezTo>
                    <a:close/>
                    <a:moveTo>
                      <a:pt x="1475" y="428"/>
                    </a:moveTo>
                    <a:cubicBezTo>
                      <a:pt x="1472" y="428"/>
                      <a:pt x="1469" y="430"/>
                      <a:pt x="1469" y="434"/>
                    </a:cubicBezTo>
                    <a:cubicBezTo>
                      <a:pt x="1469" y="437"/>
                      <a:pt x="1472" y="440"/>
                      <a:pt x="1475" y="440"/>
                    </a:cubicBezTo>
                    <a:cubicBezTo>
                      <a:pt x="1478" y="440"/>
                      <a:pt x="1481" y="437"/>
                      <a:pt x="1481" y="434"/>
                    </a:cubicBezTo>
                    <a:cubicBezTo>
                      <a:pt x="1481" y="430"/>
                      <a:pt x="1478" y="428"/>
                      <a:pt x="1475" y="428"/>
                    </a:cubicBezTo>
                    <a:close/>
                    <a:moveTo>
                      <a:pt x="1462" y="468"/>
                    </a:moveTo>
                    <a:cubicBezTo>
                      <a:pt x="1458" y="468"/>
                      <a:pt x="1456" y="470"/>
                      <a:pt x="1456" y="474"/>
                    </a:cubicBezTo>
                    <a:cubicBezTo>
                      <a:pt x="1456" y="477"/>
                      <a:pt x="1458" y="480"/>
                      <a:pt x="1462" y="480"/>
                    </a:cubicBezTo>
                    <a:cubicBezTo>
                      <a:pt x="1465" y="480"/>
                      <a:pt x="1468" y="477"/>
                      <a:pt x="1468" y="474"/>
                    </a:cubicBezTo>
                    <a:cubicBezTo>
                      <a:pt x="1468" y="470"/>
                      <a:pt x="1465" y="468"/>
                      <a:pt x="1462" y="468"/>
                    </a:cubicBezTo>
                    <a:close/>
                    <a:moveTo>
                      <a:pt x="1462" y="481"/>
                    </a:moveTo>
                    <a:cubicBezTo>
                      <a:pt x="1458" y="481"/>
                      <a:pt x="1456" y="484"/>
                      <a:pt x="1456" y="487"/>
                    </a:cubicBezTo>
                    <a:cubicBezTo>
                      <a:pt x="1456" y="490"/>
                      <a:pt x="1458" y="493"/>
                      <a:pt x="1462" y="493"/>
                    </a:cubicBezTo>
                    <a:cubicBezTo>
                      <a:pt x="1465" y="493"/>
                      <a:pt x="1468" y="490"/>
                      <a:pt x="1468" y="487"/>
                    </a:cubicBezTo>
                    <a:cubicBezTo>
                      <a:pt x="1468" y="484"/>
                      <a:pt x="1465" y="481"/>
                      <a:pt x="1462" y="481"/>
                    </a:cubicBezTo>
                    <a:close/>
                    <a:moveTo>
                      <a:pt x="1462" y="494"/>
                    </a:moveTo>
                    <a:cubicBezTo>
                      <a:pt x="1458" y="494"/>
                      <a:pt x="1456" y="497"/>
                      <a:pt x="1456" y="500"/>
                    </a:cubicBezTo>
                    <a:cubicBezTo>
                      <a:pt x="1456" y="504"/>
                      <a:pt x="1458" y="506"/>
                      <a:pt x="1462" y="506"/>
                    </a:cubicBezTo>
                    <a:cubicBezTo>
                      <a:pt x="1465" y="506"/>
                      <a:pt x="1468" y="504"/>
                      <a:pt x="1468" y="500"/>
                    </a:cubicBezTo>
                    <a:cubicBezTo>
                      <a:pt x="1468" y="497"/>
                      <a:pt x="1465" y="494"/>
                      <a:pt x="1462" y="494"/>
                    </a:cubicBezTo>
                    <a:close/>
                    <a:moveTo>
                      <a:pt x="1462" y="508"/>
                    </a:moveTo>
                    <a:cubicBezTo>
                      <a:pt x="1458" y="508"/>
                      <a:pt x="1456" y="510"/>
                      <a:pt x="1456" y="514"/>
                    </a:cubicBezTo>
                    <a:cubicBezTo>
                      <a:pt x="1456" y="517"/>
                      <a:pt x="1458" y="520"/>
                      <a:pt x="1462" y="520"/>
                    </a:cubicBezTo>
                    <a:cubicBezTo>
                      <a:pt x="1465" y="520"/>
                      <a:pt x="1468" y="517"/>
                      <a:pt x="1468" y="514"/>
                    </a:cubicBezTo>
                    <a:cubicBezTo>
                      <a:pt x="1468" y="510"/>
                      <a:pt x="1465" y="508"/>
                      <a:pt x="1462" y="508"/>
                    </a:cubicBezTo>
                    <a:close/>
                    <a:moveTo>
                      <a:pt x="1475" y="468"/>
                    </a:moveTo>
                    <a:cubicBezTo>
                      <a:pt x="1472" y="468"/>
                      <a:pt x="1469" y="470"/>
                      <a:pt x="1469" y="474"/>
                    </a:cubicBezTo>
                    <a:cubicBezTo>
                      <a:pt x="1469" y="477"/>
                      <a:pt x="1472" y="480"/>
                      <a:pt x="1475" y="480"/>
                    </a:cubicBezTo>
                    <a:cubicBezTo>
                      <a:pt x="1478" y="480"/>
                      <a:pt x="1481" y="477"/>
                      <a:pt x="1481" y="474"/>
                    </a:cubicBezTo>
                    <a:cubicBezTo>
                      <a:pt x="1481" y="470"/>
                      <a:pt x="1478" y="468"/>
                      <a:pt x="1475" y="468"/>
                    </a:cubicBezTo>
                    <a:close/>
                    <a:moveTo>
                      <a:pt x="1475" y="481"/>
                    </a:moveTo>
                    <a:cubicBezTo>
                      <a:pt x="1472" y="481"/>
                      <a:pt x="1469" y="484"/>
                      <a:pt x="1469" y="487"/>
                    </a:cubicBezTo>
                    <a:cubicBezTo>
                      <a:pt x="1469" y="490"/>
                      <a:pt x="1472" y="493"/>
                      <a:pt x="1475" y="493"/>
                    </a:cubicBezTo>
                    <a:cubicBezTo>
                      <a:pt x="1478" y="493"/>
                      <a:pt x="1481" y="490"/>
                      <a:pt x="1481" y="487"/>
                    </a:cubicBezTo>
                    <a:cubicBezTo>
                      <a:pt x="1481" y="484"/>
                      <a:pt x="1478" y="481"/>
                      <a:pt x="1475" y="481"/>
                    </a:cubicBezTo>
                    <a:close/>
                    <a:moveTo>
                      <a:pt x="1475" y="494"/>
                    </a:moveTo>
                    <a:cubicBezTo>
                      <a:pt x="1472" y="494"/>
                      <a:pt x="1469" y="497"/>
                      <a:pt x="1469" y="500"/>
                    </a:cubicBezTo>
                    <a:cubicBezTo>
                      <a:pt x="1469" y="504"/>
                      <a:pt x="1472" y="506"/>
                      <a:pt x="1475" y="506"/>
                    </a:cubicBezTo>
                    <a:cubicBezTo>
                      <a:pt x="1478" y="506"/>
                      <a:pt x="1481" y="504"/>
                      <a:pt x="1481" y="500"/>
                    </a:cubicBezTo>
                    <a:cubicBezTo>
                      <a:pt x="1481" y="497"/>
                      <a:pt x="1478" y="494"/>
                      <a:pt x="1475" y="494"/>
                    </a:cubicBezTo>
                    <a:close/>
                    <a:moveTo>
                      <a:pt x="1475" y="508"/>
                    </a:moveTo>
                    <a:cubicBezTo>
                      <a:pt x="1472" y="508"/>
                      <a:pt x="1469" y="510"/>
                      <a:pt x="1469" y="514"/>
                    </a:cubicBezTo>
                    <a:cubicBezTo>
                      <a:pt x="1469" y="517"/>
                      <a:pt x="1472" y="520"/>
                      <a:pt x="1475" y="520"/>
                    </a:cubicBezTo>
                    <a:cubicBezTo>
                      <a:pt x="1478" y="520"/>
                      <a:pt x="1481" y="517"/>
                      <a:pt x="1481" y="514"/>
                    </a:cubicBezTo>
                    <a:cubicBezTo>
                      <a:pt x="1481" y="510"/>
                      <a:pt x="1478" y="508"/>
                      <a:pt x="1475" y="508"/>
                    </a:cubicBezTo>
                    <a:close/>
                    <a:moveTo>
                      <a:pt x="1462" y="521"/>
                    </a:moveTo>
                    <a:cubicBezTo>
                      <a:pt x="1458" y="521"/>
                      <a:pt x="1456" y="524"/>
                      <a:pt x="1456" y="527"/>
                    </a:cubicBezTo>
                    <a:cubicBezTo>
                      <a:pt x="1456" y="530"/>
                      <a:pt x="1458" y="533"/>
                      <a:pt x="1462" y="533"/>
                    </a:cubicBezTo>
                    <a:cubicBezTo>
                      <a:pt x="1465" y="533"/>
                      <a:pt x="1468" y="530"/>
                      <a:pt x="1468" y="527"/>
                    </a:cubicBezTo>
                    <a:cubicBezTo>
                      <a:pt x="1468" y="524"/>
                      <a:pt x="1465" y="521"/>
                      <a:pt x="1462" y="521"/>
                    </a:cubicBezTo>
                    <a:close/>
                    <a:moveTo>
                      <a:pt x="1462" y="534"/>
                    </a:moveTo>
                    <a:cubicBezTo>
                      <a:pt x="1458" y="534"/>
                      <a:pt x="1456" y="537"/>
                      <a:pt x="1456" y="540"/>
                    </a:cubicBezTo>
                    <a:cubicBezTo>
                      <a:pt x="1456" y="544"/>
                      <a:pt x="1458" y="546"/>
                      <a:pt x="1462" y="546"/>
                    </a:cubicBezTo>
                    <a:cubicBezTo>
                      <a:pt x="1465" y="546"/>
                      <a:pt x="1468" y="544"/>
                      <a:pt x="1468" y="540"/>
                    </a:cubicBezTo>
                    <a:cubicBezTo>
                      <a:pt x="1468" y="537"/>
                      <a:pt x="1465" y="534"/>
                      <a:pt x="1462" y="534"/>
                    </a:cubicBezTo>
                    <a:close/>
                    <a:moveTo>
                      <a:pt x="1462" y="548"/>
                    </a:moveTo>
                    <a:cubicBezTo>
                      <a:pt x="1458" y="548"/>
                      <a:pt x="1456" y="550"/>
                      <a:pt x="1456" y="554"/>
                    </a:cubicBezTo>
                    <a:cubicBezTo>
                      <a:pt x="1456" y="557"/>
                      <a:pt x="1458" y="560"/>
                      <a:pt x="1462" y="560"/>
                    </a:cubicBezTo>
                    <a:cubicBezTo>
                      <a:pt x="1465" y="560"/>
                      <a:pt x="1468" y="557"/>
                      <a:pt x="1468" y="554"/>
                    </a:cubicBezTo>
                    <a:cubicBezTo>
                      <a:pt x="1468" y="550"/>
                      <a:pt x="1465" y="548"/>
                      <a:pt x="1462" y="548"/>
                    </a:cubicBezTo>
                    <a:close/>
                    <a:moveTo>
                      <a:pt x="1462" y="561"/>
                    </a:moveTo>
                    <a:cubicBezTo>
                      <a:pt x="1458" y="561"/>
                      <a:pt x="1456" y="564"/>
                      <a:pt x="1456" y="567"/>
                    </a:cubicBezTo>
                    <a:cubicBezTo>
                      <a:pt x="1456" y="570"/>
                      <a:pt x="1458" y="573"/>
                      <a:pt x="1462" y="573"/>
                    </a:cubicBezTo>
                    <a:cubicBezTo>
                      <a:pt x="1465" y="573"/>
                      <a:pt x="1468" y="570"/>
                      <a:pt x="1468" y="567"/>
                    </a:cubicBezTo>
                    <a:cubicBezTo>
                      <a:pt x="1468" y="564"/>
                      <a:pt x="1465" y="561"/>
                      <a:pt x="1462" y="561"/>
                    </a:cubicBezTo>
                    <a:close/>
                    <a:moveTo>
                      <a:pt x="1475" y="521"/>
                    </a:moveTo>
                    <a:cubicBezTo>
                      <a:pt x="1472" y="521"/>
                      <a:pt x="1469" y="524"/>
                      <a:pt x="1469" y="527"/>
                    </a:cubicBezTo>
                    <a:cubicBezTo>
                      <a:pt x="1469" y="530"/>
                      <a:pt x="1472" y="533"/>
                      <a:pt x="1475" y="533"/>
                    </a:cubicBezTo>
                    <a:cubicBezTo>
                      <a:pt x="1478" y="533"/>
                      <a:pt x="1481" y="530"/>
                      <a:pt x="1481" y="527"/>
                    </a:cubicBezTo>
                    <a:cubicBezTo>
                      <a:pt x="1481" y="524"/>
                      <a:pt x="1478" y="521"/>
                      <a:pt x="1475" y="521"/>
                    </a:cubicBezTo>
                    <a:close/>
                    <a:moveTo>
                      <a:pt x="1475" y="534"/>
                    </a:moveTo>
                    <a:cubicBezTo>
                      <a:pt x="1472" y="534"/>
                      <a:pt x="1469" y="537"/>
                      <a:pt x="1469" y="540"/>
                    </a:cubicBezTo>
                    <a:cubicBezTo>
                      <a:pt x="1469" y="544"/>
                      <a:pt x="1472" y="546"/>
                      <a:pt x="1475" y="546"/>
                    </a:cubicBezTo>
                    <a:cubicBezTo>
                      <a:pt x="1478" y="546"/>
                      <a:pt x="1481" y="544"/>
                      <a:pt x="1481" y="540"/>
                    </a:cubicBezTo>
                    <a:cubicBezTo>
                      <a:pt x="1481" y="537"/>
                      <a:pt x="1478" y="534"/>
                      <a:pt x="1475" y="534"/>
                    </a:cubicBezTo>
                    <a:close/>
                    <a:moveTo>
                      <a:pt x="1475" y="548"/>
                    </a:moveTo>
                    <a:cubicBezTo>
                      <a:pt x="1472" y="548"/>
                      <a:pt x="1469" y="550"/>
                      <a:pt x="1469" y="554"/>
                    </a:cubicBezTo>
                    <a:cubicBezTo>
                      <a:pt x="1469" y="557"/>
                      <a:pt x="1472" y="560"/>
                      <a:pt x="1475" y="560"/>
                    </a:cubicBezTo>
                    <a:cubicBezTo>
                      <a:pt x="1478" y="560"/>
                      <a:pt x="1481" y="557"/>
                      <a:pt x="1481" y="554"/>
                    </a:cubicBezTo>
                    <a:cubicBezTo>
                      <a:pt x="1481" y="550"/>
                      <a:pt x="1478" y="548"/>
                      <a:pt x="1475" y="548"/>
                    </a:cubicBezTo>
                    <a:close/>
                    <a:moveTo>
                      <a:pt x="1475" y="561"/>
                    </a:moveTo>
                    <a:cubicBezTo>
                      <a:pt x="1472" y="561"/>
                      <a:pt x="1469" y="564"/>
                      <a:pt x="1469" y="567"/>
                    </a:cubicBezTo>
                    <a:cubicBezTo>
                      <a:pt x="1469" y="570"/>
                      <a:pt x="1472" y="573"/>
                      <a:pt x="1475" y="573"/>
                    </a:cubicBezTo>
                    <a:cubicBezTo>
                      <a:pt x="1478" y="573"/>
                      <a:pt x="1481" y="570"/>
                      <a:pt x="1481" y="567"/>
                    </a:cubicBezTo>
                    <a:cubicBezTo>
                      <a:pt x="1481" y="564"/>
                      <a:pt x="1478" y="561"/>
                      <a:pt x="1475" y="561"/>
                    </a:cubicBezTo>
                    <a:close/>
                    <a:moveTo>
                      <a:pt x="1475" y="574"/>
                    </a:moveTo>
                    <a:cubicBezTo>
                      <a:pt x="1472" y="574"/>
                      <a:pt x="1469" y="577"/>
                      <a:pt x="1469" y="580"/>
                    </a:cubicBezTo>
                    <a:cubicBezTo>
                      <a:pt x="1469" y="584"/>
                      <a:pt x="1472" y="586"/>
                      <a:pt x="1475" y="586"/>
                    </a:cubicBezTo>
                    <a:cubicBezTo>
                      <a:pt x="1478" y="586"/>
                      <a:pt x="1481" y="584"/>
                      <a:pt x="1481" y="580"/>
                    </a:cubicBezTo>
                    <a:cubicBezTo>
                      <a:pt x="1481" y="577"/>
                      <a:pt x="1478" y="574"/>
                      <a:pt x="1475" y="574"/>
                    </a:cubicBezTo>
                    <a:close/>
                    <a:moveTo>
                      <a:pt x="1488" y="40"/>
                    </a:moveTo>
                    <a:cubicBezTo>
                      <a:pt x="1485" y="40"/>
                      <a:pt x="1482" y="43"/>
                      <a:pt x="1482" y="46"/>
                    </a:cubicBezTo>
                    <a:cubicBezTo>
                      <a:pt x="1482" y="50"/>
                      <a:pt x="1485" y="52"/>
                      <a:pt x="1488" y="52"/>
                    </a:cubicBezTo>
                    <a:cubicBezTo>
                      <a:pt x="1492" y="52"/>
                      <a:pt x="1494" y="50"/>
                      <a:pt x="1494" y="46"/>
                    </a:cubicBezTo>
                    <a:cubicBezTo>
                      <a:pt x="1494" y="43"/>
                      <a:pt x="1492" y="40"/>
                      <a:pt x="1488" y="40"/>
                    </a:cubicBezTo>
                    <a:close/>
                    <a:moveTo>
                      <a:pt x="1488" y="54"/>
                    </a:moveTo>
                    <a:cubicBezTo>
                      <a:pt x="1485" y="54"/>
                      <a:pt x="1482" y="56"/>
                      <a:pt x="1482" y="60"/>
                    </a:cubicBezTo>
                    <a:cubicBezTo>
                      <a:pt x="1482" y="63"/>
                      <a:pt x="1485" y="66"/>
                      <a:pt x="1488" y="66"/>
                    </a:cubicBezTo>
                    <a:cubicBezTo>
                      <a:pt x="1492" y="66"/>
                      <a:pt x="1494" y="63"/>
                      <a:pt x="1494" y="60"/>
                    </a:cubicBezTo>
                    <a:cubicBezTo>
                      <a:pt x="1494" y="56"/>
                      <a:pt x="1492" y="54"/>
                      <a:pt x="1488" y="54"/>
                    </a:cubicBezTo>
                    <a:close/>
                    <a:moveTo>
                      <a:pt x="1488" y="67"/>
                    </a:moveTo>
                    <a:cubicBezTo>
                      <a:pt x="1485" y="67"/>
                      <a:pt x="1482" y="70"/>
                      <a:pt x="1482" y="73"/>
                    </a:cubicBezTo>
                    <a:cubicBezTo>
                      <a:pt x="1482" y="76"/>
                      <a:pt x="1485" y="79"/>
                      <a:pt x="1488" y="79"/>
                    </a:cubicBezTo>
                    <a:cubicBezTo>
                      <a:pt x="1492" y="79"/>
                      <a:pt x="1494" y="76"/>
                      <a:pt x="1494" y="73"/>
                    </a:cubicBezTo>
                    <a:cubicBezTo>
                      <a:pt x="1494" y="70"/>
                      <a:pt x="1492" y="67"/>
                      <a:pt x="1488" y="67"/>
                    </a:cubicBezTo>
                    <a:close/>
                    <a:moveTo>
                      <a:pt x="1488" y="80"/>
                    </a:moveTo>
                    <a:cubicBezTo>
                      <a:pt x="1485" y="80"/>
                      <a:pt x="1482" y="83"/>
                      <a:pt x="1482" y="86"/>
                    </a:cubicBezTo>
                    <a:cubicBezTo>
                      <a:pt x="1482" y="90"/>
                      <a:pt x="1485" y="92"/>
                      <a:pt x="1488" y="92"/>
                    </a:cubicBezTo>
                    <a:cubicBezTo>
                      <a:pt x="1492" y="92"/>
                      <a:pt x="1494" y="90"/>
                      <a:pt x="1494" y="86"/>
                    </a:cubicBezTo>
                    <a:cubicBezTo>
                      <a:pt x="1494" y="83"/>
                      <a:pt x="1492" y="80"/>
                      <a:pt x="1488" y="80"/>
                    </a:cubicBezTo>
                    <a:close/>
                    <a:moveTo>
                      <a:pt x="1502" y="40"/>
                    </a:moveTo>
                    <a:cubicBezTo>
                      <a:pt x="1498" y="40"/>
                      <a:pt x="1496" y="43"/>
                      <a:pt x="1496" y="46"/>
                    </a:cubicBezTo>
                    <a:cubicBezTo>
                      <a:pt x="1496" y="50"/>
                      <a:pt x="1498" y="52"/>
                      <a:pt x="1502" y="52"/>
                    </a:cubicBezTo>
                    <a:cubicBezTo>
                      <a:pt x="1505" y="52"/>
                      <a:pt x="1508" y="50"/>
                      <a:pt x="1508" y="46"/>
                    </a:cubicBezTo>
                    <a:cubicBezTo>
                      <a:pt x="1508" y="43"/>
                      <a:pt x="1505" y="40"/>
                      <a:pt x="1502" y="40"/>
                    </a:cubicBezTo>
                    <a:close/>
                    <a:moveTo>
                      <a:pt x="1502" y="54"/>
                    </a:moveTo>
                    <a:cubicBezTo>
                      <a:pt x="1498" y="54"/>
                      <a:pt x="1496" y="56"/>
                      <a:pt x="1496" y="60"/>
                    </a:cubicBezTo>
                    <a:cubicBezTo>
                      <a:pt x="1496" y="63"/>
                      <a:pt x="1498" y="66"/>
                      <a:pt x="1502" y="66"/>
                    </a:cubicBezTo>
                    <a:cubicBezTo>
                      <a:pt x="1505" y="66"/>
                      <a:pt x="1508" y="63"/>
                      <a:pt x="1508" y="60"/>
                    </a:cubicBezTo>
                    <a:cubicBezTo>
                      <a:pt x="1508" y="56"/>
                      <a:pt x="1505" y="54"/>
                      <a:pt x="1502" y="54"/>
                    </a:cubicBezTo>
                    <a:close/>
                    <a:moveTo>
                      <a:pt x="1502" y="67"/>
                    </a:moveTo>
                    <a:cubicBezTo>
                      <a:pt x="1498" y="67"/>
                      <a:pt x="1496" y="70"/>
                      <a:pt x="1496" y="73"/>
                    </a:cubicBezTo>
                    <a:cubicBezTo>
                      <a:pt x="1496" y="76"/>
                      <a:pt x="1498" y="79"/>
                      <a:pt x="1502" y="79"/>
                    </a:cubicBezTo>
                    <a:cubicBezTo>
                      <a:pt x="1505" y="79"/>
                      <a:pt x="1508" y="76"/>
                      <a:pt x="1508" y="73"/>
                    </a:cubicBezTo>
                    <a:cubicBezTo>
                      <a:pt x="1508" y="70"/>
                      <a:pt x="1505" y="67"/>
                      <a:pt x="1502" y="67"/>
                    </a:cubicBezTo>
                    <a:close/>
                    <a:moveTo>
                      <a:pt x="1502" y="80"/>
                    </a:moveTo>
                    <a:cubicBezTo>
                      <a:pt x="1498" y="80"/>
                      <a:pt x="1496" y="83"/>
                      <a:pt x="1496" y="86"/>
                    </a:cubicBezTo>
                    <a:cubicBezTo>
                      <a:pt x="1496" y="90"/>
                      <a:pt x="1498" y="92"/>
                      <a:pt x="1502" y="92"/>
                    </a:cubicBezTo>
                    <a:cubicBezTo>
                      <a:pt x="1505" y="92"/>
                      <a:pt x="1508" y="90"/>
                      <a:pt x="1508" y="86"/>
                    </a:cubicBezTo>
                    <a:cubicBezTo>
                      <a:pt x="1508" y="83"/>
                      <a:pt x="1505" y="80"/>
                      <a:pt x="1502" y="80"/>
                    </a:cubicBezTo>
                    <a:close/>
                    <a:moveTo>
                      <a:pt x="1488" y="94"/>
                    </a:moveTo>
                    <a:cubicBezTo>
                      <a:pt x="1485" y="94"/>
                      <a:pt x="1482" y="96"/>
                      <a:pt x="1482" y="100"/>
                    </a:cubicBezTo>
                    <a:cubicBezTo>
                      <a:pt x="1482" y="103"/>
                      <a:pt x="1485" y="106"/>
                      <a:pt x="1488" y="106"/>
                    </a:cubicBezTo>
                    <a:cubicBezTo>
                      <a:pt x="1492" y="106"/>
                      <a:pt x="1494" y="103"/>
                      <a:pt x="1494" y="100"/>
                    </a:cubicBezTo>
                    <a:cubicBezTo>
                      <a:pt x="1494" y="96"/>
                      <a:pt x="1492" y="94"/>
                      <a:pt x="1488" y="94"/>
                    </a:cubicBezTo>
                    <a:close/>
                    <a:moveTo>
                      <a:pt x="1488" y="107"/>
                    </a:moveTo>
                    <a:cubicBezTo>
                      <a:pt x="1485" y="107"/>
                      <a:pt x="1482" y="110"/>
                      <a:pt x="1482" y="113"/>
                    </a:cubicBezTo>
                    <a:cubicBezTo>
                      <a:pt x="1482" y="116"/>
                      <a:pt x="1485" y="119"/>
                      <a:pt x="1488" y="119"/>
                    </a:cubicBezTo>
                    <a:cubicBezTo>
                      <a:pt x="1492" y="119"/>
                      <a:pt x="1494" y="116"/>
                      <a:pt x="1494" y="113"/>
                    </a:cubicBezTo>
                    <a:cubicBezTo>
                      <a:pt x="1494" y="110"/>
                      <a:pt x="1492" y="107"/>
                      <a:pt x="1488" y="107"/>
                    </a:cubicBezTo>
                    <a:close/>
                    <a:moveTo>
                      <a:pt x="1502" y="94"/>
                    </a:moveTo>
                    <a:cubicBezTo>
                      <a:pt x="1498" y="94"/>
                      <a:pt x="1496" y="96"/>
                      <a:pt x="1496" y="100"/>
                    </a:cubicBezTo>
                    <a:cubicBezTo>
                      <a:pt x="1496" y="103"/>
                      <a:pt x="1498" y="106"/>
                      <a:pt x="1502" y="106"/>
                    </a:cubicBezTo>
                    <a:cubicBezTo>
                      <a:pt x="1505" y="106"/>
                      <a:pt x="1508" y="103"/>
                      <a:pt x="1508" y="100"/>
                    </a:cubicBezTo>
                    <a:cubicBezTo>
                      <a:pt x="1508" y="96"/>
                      <a:pt x="1505" y="94"/>
                      <a:pt x="1502" y="94"/>
                    </a:cubicBezTo>
                    <a:close/>
                    <a:moveTo>
                      <a:pt x="1502" y="107"/>
                    </a:moveTo>
                    <a:cubicBezTo>
                      <a:pt x="1498" y="107"/>
                      <a:pt x="1496" y="110"/>
                      <a:pt x="1496" y="113"/>
                    </a:cubicBezTo>
                    <a:cubicBezTo>
                      <a:pt x="1496" y="116"/>
                      <a:pt x="1498" y="119"/>
                      <a:pt x="1502" y="119"/>
                    </a:cubicBezTo>
                    <a:cubicBezTo>
                      <a:pt x="1505" y="119"/>
                      <a:pt x="1508" y="116"/>
                      <a:pt x="1508" y="113"/>
                    </a:cubicBezTo>
                    <a:cubicBezTo>
                      <a:pt x="1508" y="110"/>
                      <a:pt x="1505" y="107"/>
                      <a:pt x="1502" y="107"/>
                    </a:cubicBezTo>
                    <a:close/>
                    <a:moveTo>
                      <a:pt x="1488" y="147"/>
                    </a:moveTo>
                    <a:cubicBezTo>
                      <a:pt x="1485" y="147"/>
                      <a:pt x="1482" y="150"/>
                      <a:pt x="1482" y="153"/>
                    </a:cubicBezTo>
                    <a:cubicBezTo>
                      <a:pt x="1482" y="156"/>
                      <a:pt x="1485" y="159"/>
                      <a:pt x="1488" y="159"/>
                    </a:cubicBezTo>
                    <a:cubicBezTo>
                      <a:pt x="1492" y="159"/>
                      <a:pt x="1494" y="156"/>
                      <a:pt x="1494" y="153"/>
                    </a:cubicBezTo>
                    <a:cubicBezTo>
                      <a:pt x="1494" y="150"/>
                      <a:pt x="1492" y="147"/>
                      <a:pt x="1488" y="147"/>
                    </a:cubicBezTo>
                    <a:close/>
                    <a:moveTo>
                      <a:pt x="1488" y="160"/>
                    </a:moveTo>
                    <a:cubicBezTo>
                      <a:pt x="1485" y="160"/>
                      <a:pt x="1482" y="163"/>
                      <a:pt x="1482" y="166"/>
                    </a:cubicBezTo>
                    <a:cubicBezTo>
                      <a:pt x="1482" y="170"/>
                      <a:pt x="1485" y="172"/>
                      <a:pt x="1488" y="172"/>
                    </a:cubicBezTo>
                    <a:cubicBezTo>
                      <a:pt x="1492" y="172"/>
                      <a:pt x="1494" y="170"/>
                      <a:pt x="1494" y="166"/>
                    </a:cubicBezTo>
                    <a:cubicBezTo>
                      <a:pt x="1494" y="163"/>
                      <a:pt x="1492" y="160"/>
                      <a:pt x="1488" y="160"/>
                    </a:cubicBezTo>
                    <a:close/>
                    <a:moveTo>
                      <a:pt x="1488" y="174"/>
                    </a:moveTo>
                    <a:cubicBezTo>
                      <a:pt x="1485" y="174"/>
                      <a:pt x="1482" y="176"/>
                      <a:pt x="1482" y="180"/>
                    </a:cubicBezTo>
                    <a:cubicBezTo>
                      <a:pt x="1482" y="183"/>
                      <a:pt x="1485" y="186"/>
                      <a:pt x="1488" y="186"/>
                    </a:cubicBezTo>
                    <a:cubicBezTo>
                      <a:pt x="1492" y="186"/>
                      <a:pt x="1494" y="183"/>
                      <a:pt x="1494" y="180"/>
                    </a:cubicBezTo>
                    <a:cubicBezTo>
                      <a:pt x="1494" y="176"/>
                      <a:pt x="1492" y="174"/>
                      <a:pt x="1488" y="174"/>
                    </a:cubicBezTo>
                    <a:close/>
                    <a:moveTo>
                      <a:pt x="1488" y="187"/>
                    </a:moveTo>
                    <a:cubicBezTo>
                      <a:pt x="1485" y="187"/>
                      <a:pt x="1482" y="190"/>
                      <a:pt x="1482" y="193"/>
                    </a:cubicBezTo>
                    <a:cubicBezTo>
                      <a:pt x="1482" y="196"/>
                      <a:pt x="1485" y="199"/>
                      <a:pt x="1488" y="199"/>
                    </a:cubicBezTo>
                    <a:cubicBezTo>
                      <a:pt x="1492" y="199"/>
                      <a:pt x="1494" y="196"/>
                      <a:pt x="1494" y="193"/>
                    </a:cubicBezTo>
                    <a:cubicBezTo>
                      <a:pt x="1494" y="190"/>
                      <a:pt x="1492" y="187"/>
                      <a:pt x="1488" y="187"/>
                    </a:cubicBezTo>
                    <a:close/>
                    <a:moveTo>
                      <a:pt x="1502" y="147"/>
                    </a:moveTo>
                    <a:cubicBezTo>
                      <a:pt x="1498" y="147"/>
                      <a:pt x="1496" y="150"/>
                      <a:pt x="1496" y="153"/>
                    </a:cubicBezTo>
                    <a:cubicBezTo>
                      <a:pt x="1496" y="156"/>
                      <a:pt x="1498" y="159"/>
                      <a:pt x="1502" y="159"/>
                    </a:cubicBezTo>
                    <a:cubicBezTo>
                      <a:pt x="1505" y="159"/>
                      <a:pt x="1508" y="156"/>
                      <a:pt x="1508" y="153"/>
                    </a:cubicBezTo>
                    <a:cubicBezTo>
                      <a:pt x="1508" y="150"/>
                      <a:pt x="1505" y="147"/>
                      <a:pt x="1502" y="147"/>
                    </a:cubicBezTo>
                    <a:close/>
                    <a:moveTo>
                      <a:pt x="1502" y="187"/>
                    </a:moveTo>
                    <a:cubicBezTo>
                      <a:pt x="1498" y="187"/>
                      <a:pt x="1496" y="190"/>
                      <a:pt x="1496" y="193"/>
                    </a:cubicBezTo>
                    <a:cubicBezTo>
                      <a:pt x="1496" y="196"/>
                      <a:pt x="1498" y="199"/>
                      <a:pt x="1502" y="199"/>
                    </a:cubicBezTo>
                    <a:cubicBezTo>
                      <a:pt x="1505" y="199"/>
                      <a:pt x="1508" y="196"/>
                      <a:pt x="1508" y="193"/>
                    </a:cubicBezTo>
                    <a:cubicBezTo>
                      <a:pt x="1508" y="190"/>
                      <a:pt x="1505" y="187"/>
                      <a:pt x="1502" y="187"/>
                    </a:cubicBezTo>
                    <a:close/>
                    <a:moveTo>
                      <a:pt x="1488" y="200"/>
                    </a:moveTo>
                    <a:cubicBezTo>
                      <a:pt x="1485" y="200"/>
                      <a:pt x="1482" y="203"/>
                      <a:pt x="1482" y="206"/>
                    </a:cubicBezTo>
                    <a:cubicBezTo>
                      <a:pt x="1482" y="210"/>
                      <a:pt x="1485" y="212"/>
                      <a:pt x="1488" y="212"/>
                    </a:cubicBezTo>
                    <a:cubicBezTo>
                      <a:pt x="1492" y="212"/>
                      <a:pt x="1494" y="210"/>
                      <a:pt x="1494" y="206"/>
                    </a:cubicBezTo>
                    <a:cubicBezTo>
                      <a:pt x="1494" y="203"/>
                      <a:pt x="1492" y="200"/>
                      <a:pt x="1488" y="200"/>
                    </a:cubicBezTo>
                    <a:close/>
                    <a:moveTo>
                      <a:pt x="1488" y="214"/>
                    </a:moveTo>
                    <a:cubicBezTo>
                      <a:pt x="1485" y="214"/>
                      <a:pt x="1482" y="217"/>
                      <a:pt x="1482" y="220"/>
                    </a:cubicBezTo>
                    <a:cubicBezTo>
                      <a:pt x="1482" y="223"/>
                      <a:pt x="1485" y="226"/>
                      <a:pt x="1488" y="226"/>
                    </a:cubicBezTo>
                    <a:cubicBezTo>
                      <a:pt x="1492" y="226"/>
                      <a:pt x="1494" y="223"/>
                      <a:pt x="1494" y="220"/>
                    </a:cubicBezTo>
                    <a:cubicBezTo>
                      <a:pt x="1494" y="217"/>
                      <a:pt x="1492" y="214"/>
                      <a:pt x="1488" y="214"/>
                    </a:cubicBezTo>
                    <a:close/>
                    <a:moveTo>
                      <a:pt x="1488" y="227"/>
                    </a:moveTo>
                    <a:cubicBezTo>
                      <a:pt x="1485" y="227"/>
                      <a:pt x="1482" y="230"/>
                      <a:pt x="1482" y="233"/>
                    </a:cubicBezTo>
                    <a:cubicBezTo>
                      <a:pt x="1482" y="237"/>
                      <a:pt x="1485" y="239"/>
                      <a:pt x="1488" y="239"/>
                    </a:cubicBezTo>
                    <a:cubicBezTo>
                      <a:pt x="1492" y="239"/>
                      <a:pt x="1494" y="237"/>
                      <a:pt x="1494" y="233"/>
                    </a:cubicBezTo>
                    <a:cubicBezTo>
                      <a:pt x="1494" y="230"/>
                      <a:pt x="1492" y="227"/>
                      <a:pt x="1488" y="227"/>
                    </a:cubicBezTo>
                    <a:close/>
                    <a:moveTo>
                      <a:pt x="1488" y="414"/>
                    </a:moveTo>
                    <a:cubicBezTo>
                      <a:pt x="1485" y="414"/>
                      <a:pt x="1482" y="417"/>
                      <a:pt x="1482" y="420"/>
                    </a:cubicBezTo>
                    <a:cubicBezTo>
                      <a:pt x="1482" y="423"/>
                      <a:pt x="1485" y="426"/>
                      <a:pt x="1488" y="426"/>
                    </a:cubicBezTo>
                    <a:cubicBezTo>
                      <a:pt x="1492" y="426"/>
                      <a:pt x="1494" y="423"/>
                      <a:pt x="1494" y="420"/>
                    </a:cubicBezTo>
                    <a:cubicBezTo>
                      <a:pt x="1494" y="417"/>
                      <a:pt x="1492" y="414"/>
                      <a:pt x="1488" y="414"/>
                    </a:cubicBezTo>
                    <a:close/>
                    <a:moveTo>
                      <a:pt x="1488" y="428"/>
                    </a:moveTo>
                    <a:cubicBezTo>
                      <a:pt x="1485" y="428"/>
                      <a:pt x="1482" y="430"/>
                      <a:pt x="1482" y="434"/>
                    </a:cubicBezTo>
                    <a:cubicBezTo>
                      <a:pt x="1482" y="437"/>
                      <a:pt x="1485" y="440"/>
                      <a:pt x="1488" y="440"/>
                    </a:cubicBezTo>
                    <a:cubicBezTo>
                      <a:pt x="1492" y="440"/>
                      <a:pt x="1494" y="437"/>
                      <a:pt x="1494" y="434"/>
                    </a:cubicBezTo>
                    <a:cubicBezTo>
                      <a:pt x="1494" y="430"/>
                      <a:pt x="1492" y="428"/>
                      <a:pt x="1488" y="428"/>
                    </a:cubicBezTo>
                    <a:close/>
                    <a:moveTo>
                      <a:pt x="1488" y="441"/>
                    </a:moveTo>
                    <a:cubicBezTo>
                      <a:pt x="1485" y="441"/>
                      <a:pt x="1482" y="444"/>
                      <a:pt x="1482" y="447"/>
                    </a:cubicBezTo>
                    <a:cubicBezTo>
                      <a:pt x="1482" y="450"/>
                      <a:pt x="1485" y="453"/>
                      <a:pt x="1488" y="453"/>
                    </a:cubicBezTo>
                    <a:cubicBezTo>
                      <a:pt x="1492" y="453"/>
                      <a:pt x="1494" y="450"/>
                      <a:pt x="1494" y="447"/>
                    </a:cubicBezTo>
                    <a:cubicBezTo>
                      <a:pt x="1494" y="444"/>
                      <a:pt x="1492" y="441"/>
                      <a:pt x="1488" y="441"/>
                    </a:cubicBezTo>
                    <a:close/>
                    <a:moveTo>
                      <a:pt x="1488" y="454"/>
                    </a:moveTo>
                    <a:cubicBezTo>
                      <a:pt x="1485" y="454"/>
                      <a:pt x="1482" y="457"/>
                      <a:pt x="1482" y="460"/>
                    </a:cubicBezTo>
                    <a:cubicBezTo>
                      <a:pt x="1482" y="464"/>
                      <a:pt x="1485" y="466"/>
                      <a:pt x="1488" y="466"/>
                    </a:cubicBezTo>
                    <a:cubicBezTo>
                      <a:pt x="1492" y="466"/>
                      <a:pt x="1494" y="464"/>
                      <a:pt x="1494" y="460"/>
                    </a:cubicBezTo>
                    <a:cubicBezTo>
                      <a:pt x="1494" y="457"/>
                      <a:pt x="1492" y="454"/>
                      <a:pt x="1488" y="454"/>
                    </a:cubicBezTo>
                    <a:close/>
                    <a:moveTo>
                      <a:pt x="1502" y="428"/>
                    </a:moveTo>
                    <a:cubicBezTo>
                      <a:pt x="1498" y="428"/>
                      <a:pt x="1496" y="430"/>
                      <a:pt x="1496" y="434"/>
                    </a:cubicBezTo>
                    <a:cubicBezTo>
                      <a:pt x="1496" y="437"/>
                      <a:pt x="1498" y="440"/>
                      <a:pt x="1502" y="440"/>
                    </a:cubicBezTo>
                    <a:cubicBezTo>
                      <a:pt x="1505" y="440"/>
                      <a:pt x="1508" y="437"/>
                      <a:pt x="1508" y="434"/>
                    </a:cubicBezTo>
                    <a:cubicBezTo>
                      <a:pt x="1508" y="430"/>
                      <a:pt x="1505" y="428"/>
                      <a:pt x="1502" y="428"/>
                    </a:cubicBezTo>
                    <a:close/>
                    <a:moveTo>
                      <a:pt x="1502" y="441"/>
                    </a:moveTo>
                    <a:cubicBezTo>
                      <a:pt x="1498" y="441"/>
                      <a:pt x="1496" y="444"/>
                      <a:pt x="1496" y="447"/>
                    </a:cubicBezTo>
                    <a:cubicBezTo>
                      <a:pt x="1496" y="450"/>
                      <a:pt x="1498" y="453"/>
                      <a:pt x="1502" y="453"/>
                    </a:cubicBezTo>
                    <a:cubicBezTo>
                      <a:pt x="1505" y="453"/>
                      <a:pt x="1508" y="450"/>
                      <a:pt x="1508" y="447"/>
                    </a:cubicBezTo>
                    <a:cubicBezTo>
                      <a:pt x="1508" y="444"/>
                      <a:pt x="1505" y="441"/>
                      <a:pt x="1502" y="441"/>
                    </a:cubicBezTo>
                    <a:close/>
                    <a:moveTo>
                      <a:pt x="1488" y="468"/>
                    </a:moveTo>
                    <a:cubicBezTo>
                      <a:pt x="1485" y="468"/>
                      <a:pt x="1482" y="470"/>
                      <a:pt x="1482" y="474"/>
                    </a:cubicBezTo>
                    <a:cubicBezTo>
                      <a:pt x="1482" y="477"/>
                      <a:pt x="1485" y="480"/>
                      <a:pt x="1488" y="480"/>
                    </a:cubicBezTo>
                    <a:cubicBezTo>
                      <a:pt x="1492" y="480"/>
                      <a:pt x="1494" y="477"/>
                      <a:pt x="1494" y="474"/>
                    </a:cubicBezTo>
                    <a:cubicBezTo>
                      <a:pt x="1494" y="470"/>
                      <a:pt x="1492" y="468"/>
                      <a:pt x="1488" y="468"/>
                    </a:cubicBezTo>
                    <a:close/>
                    <a:moveTo>
                      <a:pt x="1488" y="481"/>
                    </a:moveTo>
                    <a:cubicBezTo>
                      <a:pt x="1485" y="481"/>
                      <a:pt x="1482" y="484"/>
                      <a:pt x="1482" y="487"/>
                    </a:cubicBezTo>
                    <a:cubicBezTo>
                      <a:pt x="1482" y="490"/>
                      <a:pt x="1485" y="493"/>
                      <a:pt x="1488" y="493"/>
                    </a:cubicBezTo>
                    <a:cubicBezTo>
                      <a:pt x="1492" y="493"/>
                      <a:pt x="1494" y="490"/>
                      <a:pt x="1494" y="487"/>
                    </a:cubicBezTo>
                    <a:cubicBezTo>
                      <a:pt x="1494" y="484"/>
                      <a:pt x="1492" y="481"/>
                      <a:pt x="1488" y="481"/>
                    </a:cubicBezTo>
                    <a:close/>
                    <a:moveTo>
                      <a:pt x="1488" y="494"/>
                    </a:moveTo>
                    <a:cubicBezTo>
                      <a:pt x="1485" y="494"/>
                      <a:pt x="1482" y="497"/>
                      <a:pt x="1482" y="500"/>
                    </a:cubicBezTo>
                    <a:cubicBezTo>
                      <a:pt x="1482" y="504"/>
                      <a:pt x="1485" y="506"/>
                      <a:pt x="1488" y="506"/>
                    </a:cubicBezTo>
                    <a:cubicBezTo>
                      <a:pt x="1492" y="506"/>
                      <a:pt x="1494" y="504"/>
                      <a:pt x="1494" y="500"/>
                    </a:cubicBezTo>
                    <a:cubicBezTo>
                      <a:pt x="1494" y="497"/>
                      <a:pt x="1492" y="494"/>
                      <a:pt x="1488" y="494"/>
                    </a:cubicBezTo>
                    <a:close/>
                    <a:moveTo>
                      <a:pt x="1488" y="508"/>
                    </a:moveTo>
                    <a:cubicBezTo>
                      <a:pt x="1485" y="508"/>
                      <a:pt x="1482" y="510"/>
                      <a:pt x="1482" y="514"/>
                    </a:cubicBezTo>
                    <a:cubicBezTo>
                      <a:pt x="1482" y="517"/>
                      <a:pt x="1485" y="520"/>
                      <a:pt x="1488" y="520"/>
                    </a:cubicBezTo>
                    <a:cubicBezTo>
                      <a:pt x="1492" y="520"/>
                      <a:pt x="1494" y="517"/>
                      <a:pt x="1494" y="514"/>
                    </a:cubicBezTo>
                    <a:cubicBezTo>
                      <a:pt x="1494" y="510"/>
                      <a:pt x="1492" y="508"/>
                      <a:pt x="1488" y="508"/>
                    </a:cubicBezTo>
                    <a:close/>
                    <a:moveTo>
                      <a:pt x="1502" y="468"/>
                    </a:moveTo>
                    <a:cubicBezTo>
                      <a:pt x="1498" y="468"/>
                      <a:pt x="1496" y="470"/>
                      <a:pt x="1496" y="474"/>
                    </a:cubicBezTo>
                    <a:cubicBezTo>
                      <a:pt x="1496" y="477"/>
                      <a:pt x="1498" y="480"/>
                      <a:pt x="1502" y="480"/>
                    </a:cubicBezTo>
                    <a:cubicBezTo>
                      <a:pt x="1505" y="480"/>
                      <a:pt x="1508" y="477"/>
                      <a:pt x="1508" y="474"/>
                    </a:cubicBezTo>
                    <a:cubicBezTo>
                      <a:pt x="1508" y="470"/>
                      <a:pt x="1505" y="468"/>
                      <a:pt x="1502" y="468"/>
                    </a:cubicBezTo>
                    <a:close/>
                    <a:moveTo>
                      <a:pt x="1502" y="481"/>
                    </a:moveTo>
                    <a:cubicBezTo>
                      <a:pt x="1498" y="481"/>
                      <a:pt x="1496" y="484"/>
                      <a:pt x="1496" y="487"/>
                    </a:cubicBezTo>
                    <a:cubicBezTo>
                      <a:pt x="1496" y="490"/>
                      <a:pt x="1498" y="493"/>
                      <a:pt x="1502" y="493"/>
                    </a:cubicBezTo>
                    <a:cubicBezTo>
                      <a:pt x="1505" y="493"/>
                      <a:pt x="1508" y="490"/>
                      <a:pt x="1508" y="487"/>
                    </a:cubicBezTo>
                    <a:cubicBezTo>
                      <a:pt x="1508" y="484"/>
                      <a:pt x="1505" y="481"/>
                      <a:pt x="1502" y="481"/>
                    </a:cubicBezTo>
                    <a:close/>
                    <a:moveTo>
                      <a:pt x="1502" y="494"/>
                    </a:moveTo>
                    <a:cubicBezTo>
                      <a:pt x="1498" y="494"/>
                      <a:pt x="1496" y="497"/>
                      <a:pt x="1496" y="500"/>
                    </a:cubicBezTo>
                    <a:cubicBezTo>
                      <a:pt x="1496" y="504"/>
                      <a:pt x="1498" y="506"/>
                      <a:pt x="1502" y="506"/>
                    </a:cubicBezTo>
                    <a:cubicBezTo>
                      <a:pt x="1505" y="506"/>
                      <a:pt x="1508" y="504"/>
                      <a:pt x="1508" y="500"/>
                    </a:cubicBezTo>
                    <a:cubicBezTo>
                      <a:pt x="1508" y="497"/>
                      <a:pt x="1505" y="494"/>
                      <a:pt x="1502" y="494"/>
                    </a:cubicBezTo>
                    <a:close/>
                    <a:moveTo>
                      <a:pt x="1502" y="508"/>
                    </a:moveTo>
                    <a:cubicBezTo>
                      <a:pt x="1498" y="508"/>
                      <a:pt x="1496" y="510"/>
                      <a:pt x="1496" y="514"/>
                    </a:cubicBezTo>
                    <a:cubicBezTo>
                      <a:pt x="1496" y="517"/>
                      <a:pt x="1498" y="520"/>
                      <a:pt x="1502" y="520"/>
                    </a:cubicBezTo>
                    <a:cubicBezTo>
                      <a:pt x="1505" y="520"/>
                      <a:pt x="1508" y="517"/>
                      <a:pt x="1508" y="514"/>
                    </a:cubicBezTo>
                    <a:cubicBezTo>
                      <a:pt x="1508" y="510"/>
                      <a:pt x="1505" y="508"/>
                      <a:pt x="1502" y="508"/>
                    </a:cubicBezTo>
                    <a:close/>
                    <a:moveTo>
                      <a:pt x="1488" y="521"/>
                    </a:moveTo>
                    <a:cubicBezTo>
                      <a:pt x="1485" y="521"/>
                      <a:pt x="1482" y="524"/>
                      <a:pt x="1482" y="527"/>
                    </a:cubicBezTo>
                    <a:cubicBezTo>
                      <a:pt x="1482" y="530"/>
                      <a:pt x="1485" y="533"/>
                      <a:pt x="1488" y="533"/>
                    </a:cubicBezTo>
                    <a:cubicBezTo>
                      <a:pt x="1492" y="533"/>
                      <a:pt x="1494" y="530"/>
                      <a:pt x="1494" y="527"/>
                    </a:cubicBezTo>
                    <a:cubicBezTo>
                      <a:pt x="1494" y="524"/>
                      <a:pt x="1492" y="521"/>
                      <a:pt x="1488" y="521"/>
                    </a:cubicBezTo>
                    <a:close/>
                    <a:moveTo>
                      <a:pt x="1488" y="534"/>
                    </a:moveTo>
                    <a:cubicBezTo>
                      <a:pt x="1485" y="534"/>
                      <a:pt x="1482" y="537"/>
                      <a:pt x="1482" y="540"/>
                    </a:cubicBezTo>
                    <a:cubicBezTo>
                      <a:pt x="1482" y="544"/>
                      <a:pt x="1485" y="546"/>
                      <a:pt x="1488" y="546"/>
                    </a:cubicBezTo>
                    <a:cubicBezTo>
                      <a:pt x="1492" y="546"/>
                      <a:pt x="1494" y="544"/>
                      <a:pt x="1494" y="540"/>
                    </a:cubicBezTo>
                    <a:cubicBezTo>
                      <a:pt x="1494" y="537"/>
                      <a:pt x="1492" y="534"/>
                      <a:pt x="1488" y="534"/>
                    </a:cubicBezTo>
                    <a:close/>
                    <a:moveTo>
                      <a:pt x="1488" y="548"/>
                    </a:moveTo>
                    <a:cubicBezTo>
                      <a:pt x="1485" y="548"/>
                      <a:pt x="1482" y="550"/>
                      <a:pt x="1482" y="554"/>
                    </a:cubicBezTo>
                    <a:cubicBezTo>
                      <a:pt x="1482" y="557"/>
                      <a:pt x="1485" y="560"/>
                      <a:pt x="1488" y="560"/>
                    </a:cubicBezTo>
                    <a:cubicBezTo>
                      <a:pt x="1492" y="560"/>
                      <a:pt x="1494" y="557"/>
                      <a:pt x="1494" y="554"/>
                    </a:cubicBezTo>
                    <a:cubicBezTo>
                      <a:pt x="1494" y="550"/>
                      <a:pt x="1492" y="548"/>
                      <a:pt x="1488" y="548"/>
                    </a:cubicBezTo>
                    <a:close/>
                    <a:moveTo>
                      <a:pt x="1488" y="561"/>
                    </a:moveTo>
                    <a:cubicBezTo>
                      <a:pt x="1485" y="561"/>
                      <a:pt x="1482" y="564"/>
                      <a:pt x="1482" y="567"/>
                    </a:cubicBezTo>
                    <a:cubicBezTo>
                      <a:pt x="1482" y="570"/>
                      <a:pt x="1485" y="573"/>
                      <a:pt x="1488" y="573"/>
                    </a:cubicBezTo>
                    <a:cubicBezTo>
                      <a:pt x="1492" y="573"/>
                      <a:pt x="1494" y="570"/>
                      <a:pt x="1494" y="567"/>
                    </a:cubicBezTo>
                    <a:cubicBezTo>
                      <a:pt x="1494" y="564"/>
                      <a:pt x="1492" y="561"/>
                      <a:pt x="1488" y="561"/>
                    </a:cubicBezTo>
                    <a:close/>
                    <a:moveTo>
                      <a:pt x="1502" y="521"/>
                    </a:moveTo>
                    <a:cubicBezTo>
                      <a:pt x="1498" y="521"/>
                      <a:pt x="1496" y="524"/>
                      <a:pt x="1496" y="527"/>
                    </a:cubicBezTo>
                    <a:cubicBezTo>
                      <a:pt x="1496" y="530"/>
                      <a:pt x="1498" y="533"/>
                      <a:pt x="1502" y="533"/>
                    </a:cubicBezTo>
                    <a:cubicBezTo>
                      <a:pt x="1505" y="533"/>
                      <a:pt x="1508" y="530"/>
                      <a:pt x="1508" y="527"/>
                    </a:cubicBezTo>
                    <a:cubicBezTo>
                      <a:pt x="1508" y="524"/>
                      <a:pt x="1505" y="521"/>
                      <a:pt x="1502" y="521"/>
                    </a:cubicBezTo>
                    <a:close/>
                    <a:moveTo>
                      <a:pt x="1502" y="534"/>
                    </a:moveTo>
                    <a:cubicBezTo>
                      <a:pt x="1498" y="534"/>
                      <a:pt x="1496" y="537"/>
                      <a:pt x="1496" y="540"/>
                    </a:cubicBezTo>
                    <a:cubicBezTo>
                      <a:pt x="1496" y="544"/>
                      <a:pt x="1498" y="546"/>
                      <a:pt x="1502" y="546"/>
                    </a:cubicBezTo>
                    <a:cubicBezTo>
                      <a:pt x="1505" y="546"/>
                      <a:pt x="1508" y="544"/>
                      <a:pt x="1508" y="540"/>
                    </a:cubicBezTo>
                    <a:cubicBezTo>
                      <a:pt x="1508" y="537"/>
                      <a:pt x="1505" y="534"/>
                      <a:pt x="1502" y="534"/>
                    </a:cubicBezTo>
                    <a:close/>
                    <a:moveTo>
                      <a:pt x="1502" y="548"/>
                    </a:moveTo>
                    <a:cubicBezTo>
                      <a:pt x="1498" y="548"/>
                      <a:pt x="1496" y="550"/>
                      <a:pt x="1496" y="554"/>
                    </a:cubicBezTo>
                    <a:cubicBezTo>
                      <a:pt x="1496" y="557"/>
                      <a:pt x="1498" y="560"/>
                      <a:pt x="1502" y="560"/>
                    </a:cubicBezTo>
                    <a:cubicBezTo>
                      <a:pt x="1505" y="560"/>
                      <a:pt x="1508" y="557"/>
                      <a:pt x="1508" y="554"/>
                    </a:cubicBezTo>
                    <a:cubicBezTo>
                      <a:pt x="1508" y="550"/>
                      <a:pt x="1505" y="548"/>
                      <a:pt x="1502" y="548"/>
                    </a:cubicBezTo>
                    <a:close/>
                    <a:moveTo>
                      <a:pt x="1502" y="561"/>
                    </a:moveTo>
                    <a:cubicBezTo>
                      <a:pt x="1498" y="561"/>
                      <a:pt x="1496" y="564"/>
                      <a:pt x="1496" y="567"/>
                    </a:cubicBezTo>
                    <a:cubicBezTo>
                      <a:pt x="1496" y="570"/>
                      <a:pt x="1498" y="573"/>
                      <a:pt x="1502" y="573"/>
                    </a:cubicBezTo>
                    <a:cubicBezTo>
                      <a:pt x="1505" y="573"/>
                      <a:pt x="1508" y="570"/>
                      <a:pt x="1508" y="567"/>
                    </a:cubicBezTo>
                    <a:cubicBezTo>
                      <a:pt x="1508" y="564"/>
                      <a:pt x="1505" y="561"/>
                      <a:pt x="1502" y="561"/>
                    </a:cubicBezTo>
                    <a:close/>
                    <a:moveTo>
                      <a:pt x="1488" y="574"/>
                    </a:moveTo>
                    <a:cubicBezTo>
                      <a:pt x="1485" y="574"/>
                      <a:pt x="1482" y="577"/>
                      <a:pt x="1482" y="580"/>
                    </a:cubicBezTo>
                    <a:cubicBezTo>
                      <a:pt x="1482" y="584"/>
                      <a:pt x="1485" y="586"/>
                      <a:pt x="1488" y="586"/>
                    </a:cubicBezTo>
                    <a:cubicBezTo>
                      <a:pt x="1492" y="586"/>
                      <a:pt x="1494" y="584"/>
                      <a:pt x="1494" y="580"/>
                    </a:cubicBezTo>
                    <a:cubicBezTo>
                      <a:pt x="1494" y="577"/>
                      <a:pt x="1492" y="574"/>
                      <a:pt x="1488" y="574"/>
                    </a:cubicBezTo>
                    <a:close/>
                    <a:moveTo>
                      <a:pt x="1502" y="574"/>
                    </a:moveTo>
                    <a:cubicBezTo>
                      <a:pt x="1498" y="574"/>
                      <a:pt x="1496" y="577"/>
                      <a:pt x="1496" y="580"/>
                    </a:cubicBezTo>
                    <a:cubicBezTo>
                      <a:pt x="1496" y="584"/>
                      <a:pt x="1498" y="586"/>
                      <a:pt x="1502" y="586"/>
                    </a:cubicBezTo>
                    <a:cubicBezTo>
                      <a:pt x="1505" y="586"/>
                      <a:pt x="1508" y="584"/>
                      <a:pt x="1508" y="580"/>
                    </a:cubicBezTo>
                    <a:cubicBezTo>
                      <a:pt x="1508" y="577"/>
                      <a:pt x="1505" y="574"/>
                      <a:pt x="1502" y="574"/>
                    </a:cubicBezTo>
                    <a:close/>
                    <a:moveTo>
                      <a:pt x="1515" y="54"/>
                    </a:moveTo>
                    <a:cubicBezTo>
                      <a:pt x="1512" y="54"/>
                      <a:pt x="1509" y="56"/>
                      <a:pt x="1509" y="60"/>
                    </a:cubicBezTo>
                    <a:cubicBezTo>
                      <a:pt x="1509" y="63"/>
                      <a:pt x="1512" y="66"/>
                      <a:pt x="1515" y="66"/>
                    </a:cubicBezTo>
                    <a:cubicBezTo>
                      <a:pt x="1518" y="66"/>
                      <a:pt x="1521" y="63"/>
                      <a:pt x="1521" y="60"/>
                    </a:cubicBezTo>
                    <a:cubicBezTo>
                      <a:pt x="1521" y="56"/>
                      <a:pt x="1518" y="54"/>
                      <a:pt x="1515" y="54"/>
                    </a:cubicBezTo>
                    <a:close/>
                    <a:moveTo>
                      <a:pt x="1515" y="67"/>
                    </a:moveTo>
                    <a:cubicBezTo>
                      <a:pt x="1512" y="67"/>
                      <a:pt x="1509" y="70"/>
                      <a:pt x="1509" y="73"/>
                    </a:cubicBezTo>
                    <a:cubicBezTo>
                      <a:pt x="1509" y="76"/>
                      <a:pt x="1512" y="79"/>
                      <a:pt x="1515" y="79"/>
                    </a:cubicBezTo>
                    <a:cubicBezTo>
                      <a:pt x="1518" y="79"/>
                      <a:pt x="1521" y="76"/>
                      <a:pt x="1521" y="73"/>
                    </a:cubicBezTo>
                    <a:cubicBezTo>
                      <a:pt x="1521" y="70"/>
                      <a:pt x="1518" y="67"/>
                      <a:pt x="1515" y="67"/>
                    </a:cubicBezTo>
                    <a:close/>
                    <a:moveTo>
                      <a:pt x="1515" y="80"/>
                    </a:moveTo>
                    <a:cubicBezTo>
                      <a:pt x="1512" y="80"/>
                      <a:pt x="1509" y="83"/>
                      <a:pt x="1509" y="86"/>
                    </a:cubicBezTo>
                    <a:cubicBezTo>
                      <a:pt x="1509" y="90"/>
                      <a:pt x="1512" y="92"/>
                      <a:pt x="1515" y="92"/>
                    </a:cubicBezTo>
                    <a:cubicBezTo>
                      <a:pt x="1518" y="92"/>
                      <a:pt x="1521" y="90"/>
                      <a:pt x="1521" y="86"/>
                    </a:cubicBezTo>
                    <a:cubicBezTo>
                      <a:pt x="1521" y="83"/>
                      <a:pt x="1518" y="80"/>
                      <a:pt x="1515" y="80"/>
                    </a:cubicBezTo>
                    <a:close/>
                    <a:moveTo>
                      <a:pt x="1528" y="40"/>
                    </a:moveTo>
                    <a:cubicBezTo>
                      <a:pt x="1525" y="40"/>
                      <a:pt x="1522" y="43"/>
                      <a:pt x="1522" y="46"/>
                    </a:cubicBezTo>
                    <a:cubicBezTo>
                      <a:pt x="1522" y="50"/>
                      <a:pt x="1525" y="52"/>
                      <a:pt x="1528" y="52"/>
                    </a:cubicBezTo>
                    <a:cubicBezTo>
                      <a:pt x="1532" y="52"/>
                      <a:pt x="1534" y="50"/>
                      <a:pt x="1534" y="46"/>
                    </a:cubicBezTo>
                    <a:cubicBezTo>
                      <a:pt x="1534" y="43"/>
                      <a:pt x="1532" y="40"/>
                      <a:pt x="1528" y="40"/>
                    </a:cubicBezTo>
                    <a:close/>
                    <a:moveTo>
                      <a:pt x="1528" y="54"/>
                    </a:moveTo>
                    <a:cubicBezTo>
                      <a:pt x="1525" y="54"/>
                      <a:pt x="1522" y="56"/>
                      <a:pt x="1522" y="60"/>
                    </a:cubicBezTo>
                    <a:cubicBezTo>
                      <a:pt x="1522" y="63"/>
                      <a:pt x="1525" y="66"/>
                      <a:pt x="1528" y="66"/>
                    </a:cubicBezTo>
                    <a:cubicBezTo>
                      <a:pt x="1532" y="66"/>
                      <a:pt x="1534" y="63"/>
                      <a:pt x="1534" y="60"/>
                    </a:cubicBezTo>
                    <a:cubicBezTo>
                      <a:pt x="1534" y="56"/>
                      <a:pt x="1532" y="54"/>
                      <a:pt x="1528" y="54"/>
                    </a:cubicBezTo>
                    <a:close/>
                    <a:moveTo>
                      <a:pt x="1528" y="67"/>
                    </a:moveTo>
                    <a:cubicBezTo>
                      <a:pt x="1525" y="67"/>
                      <a:pt x="1522" y="70"/>
                      <a:pt x="1522" y="73"/>
                    </a:cubicBezTo>
                    <a:cubicBezTo>
                      <a:pt x="1522" y="76"/>
                      <a:pt x="1525" y="79"/>
                      <a:pt x="1528" y="79"/>
                    </a:cubicBezTo>
                    <a:cubicBezTo>
                      <a:pt x="1532" y="79"/>
                      <a:pt x="1534" y="76"/>
                      <a:pt x="1534" y="73"/>
                    </a:cubicBezTo>
                    <a:cubicBezTo>
                      <a:pt x="1534" y="70"/>
                      <a:pt x="1532" y="67"/>
                      <a:pt x="1528" y="67"/>
                    </a:cubicBezTo>
                    <a:close/>
                    <a:moveTo>
                      <a:pt x="1528" y="80"/>
                    </a:moveTo>
                    <a:cubicBezTo>
                      <a:pt x="1525" y="80"/>
                      <a:pt x="1522" y="83"/>
                      <a:pt x="1522" y="86"/>
                    </a:cubicBezTo>
                    <a:cubicBezTo>
                      <a:pt x="1522" y="90"/>
                      <a:pt x="1525" y="92"/>
                      <a:pt x="1528" y="92"/>
                    </a:cubicBezTo>
                    <a:cubicBezTo>
                      <a:pt x="1532" y="92"/>
                      <a:pt x="1534" y="90"/>
                      <a:pt x="1534" y="86"/>
                    </a:cubicBezTo>
                    <a:cubicBezTo>
                      <a:pt x="1534" y="83"/>
                      <a:pt x="1532" y="80"/>
                      <a:pt x="1528" y="80"/>
                    </a:cubicBezTo>
                    <a:close/>
                    <a:moveTo>
                      <a:pt x="1515" y="94"/>
                    </a:moveTo>
                    <a:cubicBezTo>
                      <a:pt x="1512" y="94"/>
                      <a:pt x="1509" y="96"/>
                      <a:pt x="1509" y="100"/>
                    </a:cubicBezTo>
                    <a:cubicBezTo>
                      <a:pt x="1509" y="103"/>
                      <a:pt x="1512" y="106"/>
                      <a:pt x="1515" y="106"/>
                    </a:cubicBezTo>
                    <a:cubicBezTo>
                      <a:pt x="1518" y="106"/>
                      <a:pt x="1521" y="103"/>
                      <a:pt x="1521" y="100"/>
                    </a:cubicBezTo>
                    <a:cubicBezTo>
                      <a:pt x="1521" y="96"/>
                      <a:pt x="1518" y="94"/>
                      <a:pt x="1515" y="94"/>
                    </a:cubicBezTo>
                    <a:close/>
                    <a:moveTo>
                      <a:pt x="1515" y="107"/>
                    </a:moveTo>
                    <a:cubicBezTo>
                      <a:pt x="1512" y="107"/>
                      <a:pt x="1509" y="110"/>
                      <a:pt x="1509" y="113"/>
                    </a:cubicBezTo>
                    <a:cubicBezTo>
                      <a:pt x="1509" y="116"/>
                      <a:pt x="1512" y="119"/>
                      <a:pt x="1515" y="119"/>
                    </a:cubicBezTo>
                    <a:cubicBezTo>
                      <a:pt x="1518" y="119"/>
                      <a:pt x="1521" y="116"/>
                      <a:pt x="1521" y="113"/>
                    </a:cubicBezTo>
                    <a:cubicBezTo>
                      <a:pt x="1521" y="110"/>
                      <a:pt x="1518" y="107"/>
                      <a:pt x="1515" y="107"/>
                    </a:cubicBezTo>
                    <a:close/>
                    <a:moveTo>
                      <a:pt x="1528" y="94"/>
                    </a:moveTo>
                    <a:cubicBezTo>
                      <a:pt x="1525" y="94"/>
                      <a:pt x="1522" y="96"/>
                      <a:pt x="1522" y="100"/>
                    </a:cubicBezTo>
                    <a:cubicBezTo>
                      <a:pt x="1522" y="103"/>
                      <a:pt x="1525" y="106"/>
                      <a:pt x="1528" y="106"/>
                    </a:cubicBezTo>
                    <a:cubicBezTo>
                      <a:pt x="1532" y="106"/>
                      <a:pt x="1534" y="103"/>
                      <a:pt x="1534" y="100"/>
                    </a:cubicBezTo>
                    <a:cubicBezTo>
                      <a:pt x="1534" y="96"/>
                      <a:pt x="1532" y="94"/>
                      <a:pt x="1528" y="94"/>
                    </a:cubicBezTo>
                    <a:close/>
                    <a:moveTo>
                      <a:pt x="1528" y="107"/>
                    </a:moveTo>
                    <a:cubicBezTo>
                      <a:pt x="1525" y="107"/>
                      <a:pt x="1522" y="110"/>
                      <a:pt x="1522" y="113"/>
                    </a:cubicBezTo>
                    <a:cubicBezTo>
                      <a:pt x="1522" y="116"/>
                      <a:pt x="1525" y="119"/>
                      <a:pt x="1528" y="119"/>
                    </a:cubicBezTo>
                    <a:cubicBezTo>
                      <a:pt x="1532" y="119"/>
                      <a:pt x="1534" y="116"/>
                      <a:pt x="1534" y="113"/>
                    </a:cubicBezTo>
                    <a:cubicBezTo>
                      <a:pt x="1534" y="110"/>
                      <a:pt x="1532" y="107"/>
                      <a:pt x="1528" y="107"/>
                    </a:cubicBezTo>
                    <a:close/>
                    <a:moveTo>
                      <a:pt x="1515" y="187"/>
                    </a:moveTo>
                    <a:cubicBezTo>
                      <a:pt x="1512" y="187"/>
                      <a:pt x="1509" y="190"/>
                      <a:pt x="1509" y="193"/>
                    </a:cubicBezTo>
                    <a:cubicBezTo>
                      <a:pt x="1509" y="196"/>
                      <a:pt x="1512" y="199"/>
                      <a:pt x="1515" y="199"/>
                    </a:cubicBezTo>
                    <a:cubicBezTo>
                      <a:pt x="1518" y="199"/>
                      <a:pt x="1521" y="196"/>
                      <a:pt x="1521" y="193"/>
                    </a:cubicBezTo>
                    <a:cubicBezTo>
                      <a:pt x="1521" y="190"/>
                      <a:pt x="1518" y="187"/>
                      <a:pt x="1515" y="187"/>
                    </a:cubicBezTo>
                    <a:close/>
                    <a:moveTo>
                      <a:pt x="1515" y="428"/>
                    </a:moveTo>
                    <a:cubicBezTo>
                      <a:pt x="1512" y="428"/>
                      <a:pt x="1509" y="430"/>
                      <a:pt x="1509" y="434"/>
                    </a:cubicBezTo>
                    <a:cubicBezTo>
                      <a:pt x="1509" y="437"/>
                      <a:pt x="1512" y="440"/>
                      <a:pt x="1515" y="440"/>
                    </a:cubicBezTo>
                    <a:cubicBezTo>
                      <a:pt x="1518" y="440"/>
                      <a:pt x="1521" y="437"/>
                      <a:pt x="1521" y="434"/>
                    </a:cubicBezTo>
                    <a:cubicBezTo>
                      <a:pt x="1521" y="430"/>
                      <a:pt x="1518" y="428"/>
                      <a:pt x="1515" y="428"/>
                    </a:cubicBezTo>
                    <a:close/>
                    <a:moveTo>
                      <a:pt x="1515" y="441"/>
                    </a:moveTo>
                    <a:cubicBezTo>
                      <a:pt x="1512" y="441"/>
                      <a:pt x="1509" y="444"/>
                      <a:pt x="1509" y="447"/>
                    </a:cubicBezTo>
                    <a:cubicBezTo>
                      <a:pt x="1509" y="450"/>
                      <a:pt x="1512" y="453"/>
                      <a:pt x="1515" y="453"/>
                    </a:cubicBezTo>
                    <a:cubicBezTo>
                      <a:pt x="1518" y="453"/>
                      <a:pt x="1521" y="450"/>
                      <a:pt x="1521" y="447"/>
                    </a:cubicBezTo>
                    <a:cubicBezTo>
                      <a:pt x="1521" y="444"/>
                      <a:pt x="1518" y="441"/>
                      <a:pt x="1515" y="441"/>
                    </a:cubicBezTo>
                    <a:close/>
                    <a:moveTo>
                      <a:pt x="1528" y="428"/>
                    </a:moveTo>
                    <a:cubicBezTo>
                      <a:pt x="1525" y="428"/>
                      <a:pt x="1522" y="430"/>
                      <a:pt x="1522" y="434"/>
                    </a:cubicBezTo>
                    <a:cubicBezTo>
                      <a:pt x="1522" y="437"/>
                      <a:pt x="1525" y="440"/>
                      <a:pt x="1528" y="440"/>
                    </a:cubicBezTo>
                    <a:cubicBezTo>
                      <a:pt x="1532" y="440"/>
                      <a:pt x="1534" y="437"/>
                      <a:pt x="1534" y="434"/>
                    </a:cubicBezTo>
                    <a:cubicBezTo>
                      <a:pt x="1534" y="430"/>
                      <a:pt x="1532" y="428"/>
                      <a:pt x="1528" y="428"/>
                    </a:cubicBezTo>
                    <a:close/>
                    <a:moveTo>
                      <a:pt x="1528" y="441"/>
                    </a:moveTo>
                    <a:cubicBezTo>
                      <a:pt x="1525" y="441"/>
                      <a:pt x="1522" y="444"/>
                      <a:pt x="1522" y="447"/>
                    </a:cubicBezTo>
                    <a:cubicBezTo>
                      <a:pt x="1522" y="450"/>
                      <a:pt x="1525" y="453"/>
                      <a:pt x="1528" y="453"/>
                    </a:cubicBezTo>
                    <a:cubicBezTo>
                      <a:pt x="1532" y="453"/>
                      <a:pt x="1534" y="450"/>
                      <a:pt x="1534" y="447"/>
                    </a:cubicBezTo>
                    <a:cubicBezTo>
                      <a:pt x="1534" y="444"/>
                      <a:pt x="1532" y="441"/>
                      <a:pt x="1528" y="441"/>
                    </a:cubicBezTo>
                    <a:close/>
                    <a:moveTo>
                      <a:pt x="1515" y="494"/>
                    </a:moveTo>
                    <a:cubicBezTo>
                      <a:pt x="1512" y="494"/>
                      <a:pt x="1509" y="497"/>
                      <a:pt x="1509" y="500"/>
                    </a:cubicBezTo>
                    <a:cubicBezTo>
                      <a:pt x="1509" y="504"/>
                      <a:pt x="1512" y="506"/>
                      <a:pt x="1515" y="506"/>
                    </a:cubicBezTo>
                    <a:cubicBezTo>
                      <a:pt x="1518" y="506"/>
                      <a:pt x="1521" y="504"/>
                      <a:pt x="1521" y="500"/>
                    </a:cubicBezTo>
                    <a:cubicBezTo>
                      <a:pt x="1521" y="497"/>
                      <a:pt x="1518" y="494"/>
                      <a:pt x="1515" y="494"/>
                    </a:cubicBezTo>
                    <a:close/>
                    <a:moveTo>
                      <a:pt x="1515" y="508"/>
                    </a:moveTo>
                    <a:cubicBezTo>
                      <a:pt x="1512" y="508"/>
                      <a:pt x="1509" y="510"/>
                      <a:pt x="1509" y="514"/>
                    </a:cubicBezTo>
                    <a:cubicBezTo>
                      <a:pt x="1509" y="517"/>
                      <a:pt x="1512" y="520"/>
                      <a:pt x="1515" y="520"/>
                    </a:cubicBezTo>
                    <a:cubicBezTo>
                      <a:pt x="1518" y="520"/>
                      <a:pt x="1521" y="517"/>
                      <a:pt x="1521" y="514"/>
                    </a:cubicBezTo>
                    <a:cubicBezTo>
                      <a:pt x="1521" y="510"/>
                      <a:pt x="1518" y="508"/>
                      <a:pt x="1515" y="508"/>
                    </a:cubicBezTo>
                    <a:close/>
                    <a:moveTo>
                      <a:pt x="1528" y="508"/>
                    </a:moveTo>
                    <a:cubicBezTo>
                      <a:pt x="1525" y="508"/>
                      <a:pt x="1522" y="510"/>
                      <a:pt x="1522" y="514"/>
                    </a:cubicBezTo>
                    <a:cubicBezTo>
                      <a:pt x="1522" y="517"/>
                      <a:pt x="1525" y="520"/>
                      <a:pt x="1528" y="520"/>
                    </a:cubicBezTo>
                    <a:cubicBezTo>
                      <a:pt x="1532" y="520"/>
                      <a:pt x="1534" y="517"/>
                      <a:pt x="1534" y="514"/>
                    </a:cubicBezTo>
                    <a:cubicBezTo>
                      <a:pt x="1534" y="510"/>
                      <a:pt x="1532" y="508"/>
                      <a:pt x="1528" y="508"/>
                    </a:cubicBezTo>
                    <a:close/>
                    <a:moveTo>
                      <a:pt x="1515" y="521"/>
                    </a:moveTo>
                    <a:cubicBezTo>
                      <a:pt x="1512" y="521"/>
                      <a:pt x="1509" y="524"/>
                      <a:pt x="1509" y="527"/>
                    </a:cubicBezTo>
                    <a:cubicBezTo>
                      <a:pt x="1509" y="530"/>
                      <a:pt x="1512" y="533"/>
                      <a:pt x="1515" y="533"/>
                    </a:cubicBezTo>
                    <a:cubicBezTo>
                      <a:pt x="1518" y="533"/>
                      <a:pt x="1521" y="530"/>
                      <a:pt x="1521" y="527"/>
                    </a:cubicBezTo>
                    <a:cubicBezTo>
                      <a:pt x="1521" y="524"/>
                      <a:pt x="1518" y="521"/>
                      <a:pt x="1515" y="521"/>
                    </a:cubicBezTo>
                    <a:close/>
                    <a:moveTo>
                      <a:pt x="1515" y="534"/>
                    </a:moveTo>
                    <a:cubicBezTo>
                      <a:pt x="1512" y="534"/>
                      <a:pt x="1509" y="537"/>
                      <a:pt x="1509" y="540"/>
                    </a:cubicBezTo>
                    <a:cubicBezTo>
                      <a:pt x="1509" y="544"/>
                      <a:pt x="1512" y="546"/>
                      <a:pt x="1515" y="546"/>
                    </a:cubicBezTo>
                    <a:cubicBezTo>
                      <a:pt x="1518" y="546"/>
                      <a:pt x="1521" y="544"/>
                      <a:pt x="1521" y="540"/>
                    </a:cubicBezTo>
                    <a:cubicBezTo>
                      <a:pt x="1521" y="537"/>
                      <a:pt x="1518" y="534"/>
                      <a:pt x="1515" y="534"/>
                    </a:cubicBezTo>
                    <a:close/>
                    <a:moveTo>
                      <a:pt x="1515" y="548"/>
                    </a:moveTo>
                    <a:cubicBezTo>
                      <a:pt x="1512" y="548"/>
                      <a:pt x="1509" y="550"/>
                      <a:pt x="1509" y="554"/>
                    </a:cubicBezTo>
                    <a:cubicBezTo>
                      <a:pt x="1509" y="557"/>
                      <a:pt x="1512" y="560"/>
                      <a:pt x="1515" y="560"/>
                    </a:cubicBezTo>
                    <a:cubicBezTo>
                      <a:pt x="1518" y="560"/>
                      <a:pt x="1521" y="557"/>
                      <a:pt x="1521" y="554"/>
                    </a:cubicBezTo>
                    <a:cubicBezTo>
                      <a:pt x="1521" y="550"/>
                      <a:pt x="1518" y="548"/>
                      <a:pt x="1515" y="548"/>
                    </a:cubicBezTo>
                    <a:close/>
                    <a:moveTo>
                      <a:pt x="1515" y="561"/>
                    </a:moveTo>
                    <a:cubicBezTo>
                      <a:pt x="1512" y="561"/>
                      <a:pt x="1509" y="564"/>
                      <a:pt x="1509" y="567"/>
                    </a:cubicBezTo>
                    <a:cubicBezTo>
                      <a:pt x="1509" y="570"/>
                      <a:pt x="1512" y="573"/>
                      <a:pt x="1515" y="573"/>
                    </a:cubicBezTo>
                    <a:cubicBezTo>
                      <a:pt x="1518" y="573"/>
                      <a:pt x="1521" y="570"/>
                      <a:pt x="1521" y="567"/>
                    </a:cubicBezTo>
                    <a:cubicBezTo>
                      <a:pt x="1521" y="564"/>
                      <a:pt x="1518" y="561"/>
                      <a:pt x="1515" y="561"/>
                    </a:cubicBezTo>
                    <a:close/>
                    <a:moveTo>
                      <a:pt x="1528" y="521"/>
                    </a:moveTo>
                    <a:cubicBezTo>
                      <a:pt x="1525" y="521"/>
                      <a:pt x="1522" y="524"/>
                      <a:pt x="1522" y="527"/>
                    </a:cubicBezTo>
                    <a:cubicBezTo>
                      <a:pt x="1522" y="530"/>
                      <a:pt x="1525" y="533"/>
                      <a:pt x="1528" y="533"/>
                    </a:cubicBezTo>
                    <a:cubicBezTo>
                      <a:pt x="1532" y="533"/>
                      <a:pt x="1534" y="530"/>
                      <a:pt x="1534" y="527"/>
                    </a:cubicBezTo>
                    <a:cubicBezTo>
                      <a:pt x="1534" y="524"/>
                      <a:pt x="1532" y="521"/>
                      <a:pt x="1528" y="521"/>
                    </a:cubicBezTo>
                    <a:close/>
                    <a:moveTo>
                      <a:pt x="1528" y="534"/>
                    </a:moveTo>
                    <a:cubicBezTo>
                      <a:pt x="1525" y="534"/>
                      <a:pt x="1522" y="537"/>
                      <a:pt x="1522" y="540"/>
                    </a:cubicBezTo>
                    <a:cubicBezTo>
                      <a:pt x="1522" y="544"/>
                      <a:pt x="1525" y="546"/>
                      <a:pt x="1528" y="546"/>
                    </a:cubicBezTo>
                    <a:cubicBezTo>
                      <a:pt x="1532" y="546"/>
                      <a:pt x="1534" y="544"/>
                      <a:pt x="1534" y="540"/>
                    </a:cubicBezTo>
                    <a:cubicBezTo>
                      <a:pt x="1534" y="537"/>
                      <a:pt x="1532" y="534"/>
                      <a:pt x="1528" y="534"/>
                    </a:cubicBezTo>
                    <a:close/>
                    <a:moveTo>
                      <a:pt x="1528" y="548"/>
                    </a:moveTo>
                    <a:cubicBezTo>
                      <a:pt x="1525" y="548"/>
                      <a:pt x="1522" y="550"/>
                      <a:pt x="1522" y="554"/>
                    </a:cubicBezTo>
                    <a:cubicBezTo>
                      <a:pt x="1522" y="557"/>
                      <a:pt x="1525" y="560"/>
                      <a:pt x="1528" y="560"/>
                    </a:cubicBezTo>
                    <a:cubicBezTo>
                      <a:pt x="1532" y="560"/>
                      <a:pt x="1534" y="557"/>
                      <a:pt x="1534" y="554"/>
                    </a:cubicBezTo>
                    <a:cubicBezTo>
                      <a:pt x="1534" y="550"/>
                      <a:pt x="1532" y="548"/>
                      <a:pt x="1528" y="548"/>
                    </a:cubicBezTo>
                    <a:close/>
                    <a:moveTo>
                      <a:pt x="1528" y="561"/>
                    </a:moveTo>
                    <a:cubicBezTo>
                      <a:pt x="1525" y="561"/>
                      <a:pt x="1522" y="564"/>
                      <a:pt x="1522" y="567"/>
                    </a:cubicBezTo>
                    <a:cubicBezTo>
                      <a:pt x="1522" y="570"/>
                      <a:pt x="1525" y="573"/>
                      <a:pt x="1528" y="573"/>
                    </a:cubicBezTo>
                    <a:cubicBezTo>
                      <a:pt x="1532" y="573"/>
                      <a:pt x="1534" y="570"/>
                      <a:pt x="1534" y="567"/>
                    </a:cubicBezTo>
                    <a:cubicBezTo>
                      <a:pt x="1534" y="564"/>
                      <a:pt x="1532" y="561"/>
                      <a:pt x="1528" y="561"/>
                    </a:cubicBezTo>
                    <a:close/>
                    <a:moveTo>
                      <a:pt x="1515" y="574"/>
                    </a:moveTo>
                    <a:cubicBezTo>
                      <a:pt x="1512" y="574"/>
                      <a:pt x="1509" y="577"/>
                      <a:pt x="1509" y="580"/>
                    </a:cubicBezTo>
                    <a:cubicBezTo>
                      <a:pt x="1509" y="584"/>
                      <a:pt x="1512" y="586"/>
                      <a:pt x="1515" y="586"/>
                    </a:cubicBezTo>
                    <a:cubicBezTo>
                      <a:pt x="1518" y="586"/>
                      <a:pt x="1521" y="584"/>
                      <a:pt x="1521" y="580"/>
                    </a:cubicBezTo>
                    <a:cubicBezTo>
                      <a:pt x="1521" y="577"/>
                      <a:pt x="1518" y="574"/>
                      <a:pt x="1515" y="574"/>
                    </a:cubicBezTo>
                    <a:close/>
                    <a:moveTo>
                      <a:pt x="1528" y="574"/>
                    </a:moveTo>
                    <a:cubicBezTo>
                      <a:pt x="1525" y="574"/>
                      <a:pt x="1522" y="577"/>
                      <a:pt x="1522" y="580"/>
                    </a:cubicBezTo>
                    <a:cubicBezTo>
                      <a:pt x="1522" y="584"/>
                      <a:pt x="1525" y="586"/>
                      <a:pt x="1528" y="586"/>
                    </a:cubicBezTo>
                    <a:cubicBezTo>
                      <a:pt x="1532" y="586"/>
                      <a:pt x="1534" y="584"/>
                      <a:pt x="1534" y="580"/>
                    </a:cubicBezTo>
                    <a:cubicBezTo>
                      <a:pt x="1534" y="577"/>
                      <a:pt x="1532" y="574"/>
                      <a:pt x="1528" y="574"/>
                    </a:cubicBezTo>
                    <a:close/>
                    <a:moveTo>
                      <a:pt x="1542" y="67"/>
                    </a:moveTo>
                    <a:cubicBezTo>
                      <a:pt x="1538" y="67"/>
                      <a:pt x="1536" y="70"/>
                      <a:pt x="1536" y="73"/>
                    </a:cubicBezTo>
                    <a:cubicBezTo>
                      <a:pt x="1536" y="76"/>
                      <a:pt x="1538" y="79"/>
                      <a:pt x="1542" y="79"/>
                    </a:cubicBezTo>
                    <a:cubicBezTo>
                      <a:pt x="1545" y="79"/>
                      <a:pt x="1548" y="76"/>
                      <a:pt x="1548" y="73"/>
                    </a:cubicBezTo>
                    <a:cubicBezTo>
                      <a:pt x="1548" y="70"/>
                      <a:pt x="1545" y="67"/>
                      <a:pt x="1542" y="67"/>
                    </a:cubicBezTo>
                    <a:close/>
                    <a:moveTo>
                      <a:pt x="1542" y="80"/>
                    </a:moveTo>
                    <a:cubicBezTo>
                      <a:pt x="1538" y="80"/>
                      <a:pt x="1536" y="83"/>
                      <a:pt x="1536" y="86"/>
                    </a:cubicBezTo>
                    <a:cubicBezTo>
                      <a:pt x="1536" y="90"/>
                      <a:pt x="1538" y="92"/>
                      <a:pt x="1542" y="92"/>
                    </a:cubicBezTo>
                    <a:cubicBezTo>
                      <a:pt x="1545" y="92"/>
                      <a:pt x="1548" y="90"/>
                      <a:pt x="1548" y="86"/>
                    </a:cubicBezTo>
                    <a:cubicBezTo>
                      <a:pt x="1548" y="83"/>
                      <a:pt x="1545" y="80"/>
                      <a:pt x="1542" y="80"/>
                    </a:cubicBezTo>
                    <a:close/>
                    <a:moveTo>
                      <a:pt x="1555" y="67"/>
                    </a:moveTo>
                    <a:cubicBezTo>
                      <a:pt x="1552" y="67"/>
                      <a:pt x="1549" y="70"/>
                      <a:pt x="1549" y="73"/>
                    </a:cubicBezTo>
                    <a:cubicBezTo>
                      <a:pt x="1549" y="76"/>
                      <a:pt x="1552" y="79"/>
                      <a:pt x="1555" y="79"/>
                    </a:cubicBezTo>
                    <a:cubicBezTo>
                      <a:pt x="1558" y="79"/>
                      <a:pt x="1561" y="76"/>
                      <a:pt x="1561" y="73"/>
                    </a:cubicBezTo>
                    <a:cubicBezTo>
                      <a:pt x="1561" y="70"/>
                      <a:pt x="1558" y="67"/>
                      <a:pt x="1555" y="67"/>
                    </a:cubicBezTo>
                    <a:close/>
                    <a:moveTo>
                      <a:pt x="1555" y="80"/>
                    </a:moveTo>
                    <a:cubicBezTo>
                      <a:pt x="1552" y="80"/>
                      <a:pt x="1549" y="83"/>
                      <a:pt x="1549" y="86"/>
                    </a:cubicBezTo>
                    <a:cubicBezTo>
                      <a:pt x="1549" y="90"/>
                      <a:pt x="1552" y="92"/>
                      <a:pt x="1555" y="92"/>
                    </a:cubicBezTo>
                    <a:cubicBezTo>
                      <a:pt x="1558" y="92"/>
                      <a:pt x="1561" y="90"/>
                      <a:pt x="1561" y="86"/>
                    </a:cubicBezTo>
                    <a:cubicBezTo>
                      <a:pt x="1561" y="83"/>
                      <a:pt x="1558" y="80"/>
                      <a:pt x="1555" y="80"/>
                    </a:cubicBezTo>
                    <a:close/>
                    <a:moveTo>
                      <a:pt x="1542" y="94"/>
                    </a:moveTo>
                    <a:cubicBezTo>
                      <a:pt x="1538" y="94"/>
                      <a:pt x="1536" y="96"/>
                      <a:pt x="1536" y="100"/>
                    </a:cubicBezTo>
                    <a:cubicBezTo>
                      <a:pt x="1536" y="103"/>
                      <a:pt x="1538" y="106"/>
                      <a:pt x="1542" y="106"/>
                    </a:cubicBezTo>
                    <a:cubicBezTo>
                      <a:pt x="1545" y="106"/>
                      <a:pt x="1548" y="103"/>
                      <a:pt x="1548" y="100"/>
                    </a:cubicBezTo>
                    <a:cubicBezTo>
                      <a:pt x="1548" y="96"/>
                      <a:pt x="1545" y="94"/>
                      <a:pt x="1542" y="94"/>
                    </a:cubicBezTo>
                    <a:close/>
                    <a:moveTo>
                      <a:pt x="1542" y="107"/>
                    </a:moveTo>
                    <a:cubicBezTo>
                      <a:pt x="1538" y="107"/>
                      <a:pt x="1536" y="110"/>
                      <a:pt x="1536" y="113"/>
                    </a:cubicBezTo>
                    <a:cubicBezTo>
                      <a:pt x="1536" y="116"/>
                      <a:pt x="1538" y="119"/>
                      <a:pt x="1542" y="119"/>
                    </a:cubicBezTo>
                    <a:cubicBezTo>
                      <a:pt x="1545" y="119"/>
                      <a:pt x="1548" y="116"/>
                      <a:pt x="1548" y="113"/>
                    </a:cubicBezTo>
                    <a:cubicBezTo>
                      <a:pt x="1548" y="110"/>
                      <a:pt x="1545" y="107"/>
                      <a:pt x="1542" y="107"/>
                    </a:cubicBezTo>
                    <a:close/>
                    <a:moveTo>
                      <a:pt x="1555" y="94"/>
                    </a:moveTo>
                    <a:cubicBezTo>
                      <a:pt x="1552" y="94"/>
                      <a:pt x="1549" y="96"/>
                      <a:pt x="1549" y="100"/>
                    </a:cubicBezTo>
                    <a:cubicBezTo>
                      <a:pt x="1549" y="103"/>
                      <a:pt x="1552" y="106"/>
                      <a:pt x="1555" y="106"/>
                    </a:cubicBezTo>
                    <a:cubicBezTo>
                      <a:pt x="1558" y="106"/>
                      <a:pt x="1561" y="103"/>
                      <a:pt x="1561" y="100"/>
                    </a:cubicBezTo>
                    <a:cubicBezTo>
                      <a:pt x="1561" y="96"/>
                      <a:pt x="1558" y="94"/>
                      <a:pt x="1555" y="94"/>
                    </a:cubicBezTo>
                    <a:close/>
                    <a:moveTo>
                      <a:pt x="1555" y="107"/>
                    </a:moveTo>
                    <a:cubicBezTo>
                      <a:pt x="1552" y="107"/>
                      <a:pt x="1549" y="110"/>
                      <a:pt x="1549" y="113"/>
                    </a:cubicBezTo>
                    <a:cubicBezTo>
                      <a:pt x="1549" y="116"/>
                      <a:pt x="1552" y="119"/>
                      <a:pt x="1555" y="119"/>
                    </a:cubicBezTo>
                    <a:cubicBezTo>
                      <a:pt x="1558" y="119"/>
                      <a:pt x="1561" y="116"/>
                      <a:pt x="1561" y="113"/>
                    </a:cubicBezTo>
                    <a:cubicBezTo>
                      <a:pt x="1561" y="110"/>
                      <a:pt x="1558" y="107"/>
                      <a:pt x="1555" y="107"/>
                    </a:cubicBezTo>
                    <a:close/>
                    <a:moveTo>
                      <a:pt x="1555" y="120"/>
                    </a:moveTo>
                    <a:cubicBezTo>
                      <a:pt x="1552" y="120"/>
                      <a:pt x="1549" y="123"/>
                      <a:pt x="1549" y="126"/>
                    </a:cubicBezTo>
                    <a:cubicBezTo>
                      <a:pt x="1549" y="130"/>
                      <a:pt x="1552" y="132"/>
                      <a:pt x="1555" y="132"/>
                    </a:cubicBezTo>
                    <a:cubicBezTo>
                      <a:pt x="1558" y="132"/>
                      <a:pt x="1561" y="130"/>
                      <a:pt x="1561" y="126"/>
                    </a:cubicBezTo>
                    <a:cubicBezTo>
                      <a:pt x="1561" y="123"/>
                      <a:pt x="1558" y="120"/>
                      <a:pt x="1555" y="120"/>
                    </a:cubicBezTo>
                    <a:close/>
                    <a:moveTo>
                      <a:pt x="1542" y="414"/>
                    </a:moveTo>
                    <a:cubicBezTo>
                      <a:pt x="1538" y="414"/>
                      <a:pt x="1536" y="417"/>
                      <a:pt x="1536" y="420"/>
                    </a:cubicBezTo>
                    <a:cubicBezTo>
                      <a:pt x="1536" y="423"/>
                      <a:pt x="1538" y="426"/>
                      <a:pt x="1542" y="426"/>
                    </a:cubicBezTo>
                    <a:cubicBezTo>
                      <a:pt x="1545" y="426"/>
                      <a:pt x="1548" y="423"/>
                      <a:pt x="1548" y="420"/>
                    </a:cubicBezTo>
                    <a:cubicBezTo>
                      <a:pt x="1548" y="417"/>
                      <a:pt x="1545" y="414"/>
                      <a:pt x="1542" y="414"/>
                    </a:cubicBezTo>
                    <a:close/>
                    <a:moveTo>
                      <a:pt x="1542" y="428"/>
                    </a:moveTo>
                    <a:cubicBezTo>
                      <a:pt x="1538" y="428"/>
                      <a:pt x="1536" y="430"/>
                      <a:pt x="1536" y="434"/>
                    </a:cubicBezTo>
                    <a:cubicBezTo>
                      <a:pt x="1536" y="437"/>
                      <a:pt x="1538" y="440"/>
                      <a:pt x="1542" y="440"/>
                    </a:cubicBezTo>
                    <a:cubicBezTo>
                      <a:pt x="1545" y="440"/>
                      <a:pt x="1548" y="437"/>
                      <a:pt x="1548" y="434"/>
                    </a:cubicBezTo>
                    <a:cubicBezTo>
                      <a:pt x="1548" y="430"/>
                      <a:pt x="1545" y="428"/>
                      <a:pt x="1542" y="428"/>
                    </a:cubicBezTo>
                    <a:close/>
                    <a:moveTo>
                      <a:pt x="1542" y="521"/>
                    </a:moveTo>
                    <a:cubicBezTo>
                      <a:pt x="1538" y="521"/>
                      <a:pt x="1536" y="524"/>
                      <a:pt x="1536" y="527"/>
                    </a:cubicBezTo>
                    <a:cubicBezTo>
                      <a:pt x="1536" y="530"/>
                      <a:pt x="1538" y="533"/>
                      <a:pt x="1542" y="533"/>
                    </a:cubicBezTo>
                    <a:cubicBezTo>
                      <a:pt x="1545" y="533"/>
                      <a:pt x="1548" y="530"/>
                      <a:pt x="1548" y="527"/>
                    </a:cubicBezTo>
                    <a:cubicBezTo>
                      <a:pt x="1548" y="524"/>
                      <a:pt x="1545" y="521"/>
                      <a:pt x="1542" y="521"/>
                    </a:cubicBezTo>
                    <a:close/>
                    <a:moveTo>
                      <a:pt x="1542" y="534"/>
                    </a:moveTo>
                    <a:cubicBezTo>
                      <a:pt x="1538" y="534"/>
                      <a:pt x="1536" y="537"/>
                      <a:pt x="1536" y="540"/>
                    </a:cubicBezTo>
                    <a:cubicBezTo>
                      <a:pt x="1536" y="544"/>
                      <a:pt x="1538" y="546"/>
                      <a:pt x="1542" y="546"/>
                    </a:cubicBezTo>
                    <a:cubicBezTo>
                      <a:pt x="1545" y="546"/>
                      <a:pt x="1548" y="544"/>
                      <a:pt x="1548" y="540"/>
                    </a:cubicBezTo>
                    <a:cubicBezTo>
                      <a:pt x="1548" y="537"/>
                      <a:pt x="1545" y="534"/>
                      <a:pt x="1542" y="534"/>
                    </a:cubicBezTo>
                    <a:close/>
                    <a:moveTo>
                      <a:pt x="1542" y="548"/>
                    </a:moveTo>
                    <a:cubicBezTo>
                      <a:pt x="1538" y="548"/>
                      <a:pt x="1536" y="550"/>
                      <a:pt x="1536" y="554"/>
                    </a:cubicBezTo>
                    <a:cubicBezTo>
                      <a:pt x="1536" y="557"/>
                      <a:pt x="1538" y="560"/>
                      <a:pt x="1542" y="560"/>
                    </a:cubicBezTo>
                    <a:cubicBezTo>
                      <a:pt x="1545" y="560"/>
                      <a:pt x="1548" y="557"/>
                      <a:pt x="1548" y="554"/>
                    </a:cubicBezTo>
                    <a:cubicBezTo>
                      <a:pt x="1548" y="550"/>
                      <a:pt x="1545" y="548"/>
                      <a:pt x="1542" y="548"/>
                    </a:cubicBezTo>
                    <a:close/>
                    <a:moveTo>
                      <a:pt x="1568" y="67"/>
                    </a:moveTo>
                    <a:cubicBezTo>
                      <a:pt x="1565" y="67"/>
                      <a:pt x="1562" y="70"/>
                      <a:pt x="1562" y="73"/>
                    </a:cubicBezTo>
                    <a:cubicBezTo>
                      <a:pt x="1562" y="76"/>
                      <a:pt x="1565" y="79"/>
                      <a:pt x="1568" y="79"/>
                    </a:cubicBezTo>
                    <a:cubicBezTo>
                      <a:pt x="1572" y="79"/>
                      <a:pt x="1574" y="76"/>
                      <a:pt x="1574" y="73"/>
                    </a:cubicBezTo>
                    <a:cubicBezTo>
                      <a:pt x="1574" y="70"/>
                      <a:pt x="1572" y="67"/>
                      <a:pt x="1568" y="67"/>
                    </a:cubicBezTo>
                    <a:close/>
                    <a:moveTo>
                      <a:pt x="1568" y="80"/>
                    </a:moveTo>
                    <a:cubicBezTo>
                      <a:pt x="1565" y="80"/>
                      <a:pt x="1562" y="83"/>
                      <a:pt x="1562" y="86"/>
                    </a:cubicBezTo>
                    <a:cubicBezTo>
                      <a:pt x="1562" y="90"/>
                      <a:pt x="1565" y="92"/>
                      <a:pt x="1568" y="92"/>
                    </a:cubicBezTo>
                    <a:cubicBezTo>
                      <a:pt x="1572" y="92"/>
                      <a:pt x="1574" y="90"/>
                      <a:pt x="1574" y="86"/>
                    </a:cubicBezTo>
                    <a:cubicBezTo>
                      <a:pt x="1574" y="83"/>
                      <a:pt x="1572" y="80"/>
                      <a:pt x="1568" y="80"/>
                    </a:cubicBezTo>
                    <a:close/>
                    <a:moveTo>
                      <a:pt x="1582" y="67"/>
                    </a:moveTo>
                    <a:cubicBezTo>
                      <a:pt x="1578" y="67"/>
                      <a:pt x="1576" y="70"/>
                      <a:pt x="1576" y="73"/>
                    </a:cubicBezTo>
                    <a:cubicBezTo>
                      <a:pt x="1576" y="76"/>
                      <a:pt x="1578" y="79"/>
                      <a:pt x="1582" y="79"/>
                    </a:cubicBezTo>
                    <a:cubicBezTo>
                      <a:pt x="1585" y="79"/>
                      <a:pt x="1588" y="76"/>
                      <a:pt x="1588" y="73"/>
                    </a:cubicBezTo>
                    <a:cubicBezTo>
                      <a:pt x="1588" y="70"/>
                      <a:pt x="1585" y="67"/>
                      <a:pt x="1582" y="67"/>
                    </a:cubicBezTo>
                    <a:close/>
                    <a:moveTo>
                      <a:pt x="1582" y="80"/>
                    </a:moveTo>
                    <a:cubicBezTo>
                      <a:pt x="1578" y="80"/>
                      <a:pt x="1576" y="83"/>
                      <a:pt x="1576" y="86"/>
                    </a:cubicBezTo>
                    <a:cubicBezTo>
                      <a:pt x="1576" y="90"/>
                      <a:pt x="1578" y="92"/>
                      <a:pt x="1582" y="92"/>
                    </a:cubicBezTo>
                    <a:cubicBezTo>
                      <a:pt x="1585" y="92"/>
                      <a:pt x="1588" y="90"/>
                      <a:pt x="1588" y="86"/>
                    </a:cubicBezTo>
                    <a:cubicBezTo>
                      <a:pt x="1588" y="83"/>
                      <a:pt x="1585" y="80"/>
                      <a:pt x="1582" y="80"/>
                    </a:cubicBezTo>
                    <a:close/>
                    <a:moveTo>
                      <a:pt x="1568" y="94"/>
                    </a:moveTo>
                    <a:cubicBezTo>
                      <a:pt x="1565" y="94"/>
                      <a:pt x="1562" y="96"/>
                      <a:pt x="1562" y="100"/>
                    </a:cubicBezTo>
                    <a:cubicBezTo>
                      <a:pt x="1562" y="103"/>
                      <a:pt x="1565" y="106"/>
                      <a:pt x="1568" y="106"/>
                    </a:cubicBezTo>
                    <a:cubicBezTo>
                      <a:pt x="1572" y="106"/>
                      <a:pt x="1574" y="103"/>
                      <a:pt x="1574" y="100"/>
                    </a:cubicBezTo>
                    <a:cubicBezTo>
                      <a:pt x="1574" y="96"/>
                      <a:pt x="1572" y="94"/>
                      <a:pt x="1568" y="94"/>
                    </a:cubicBezTo>
                    <a:close/>
                    <a:moveTo>
                      <a:pt x="1568" y="107"/>
                    </a:moveTo>
                    <a:cubicBezTo>
                      <a:pt x="1565" y="107"/>
                      <a:pt x="1562" y="110"/>
                      <a:pt x="1562" y="113"/>
                    </a:cubicBezTo>
                    <a:cubicBezTo>
                      <a:pt x="1562" y="116"/>
                      <a:pt x="1565" y="119"/>
                      <a:pt x="1568" y="119"/>
                    </a:cubicBezTo>
                    <a:cubicBezTo>
                      <a:pt x="1572" y="119"/>
                      <a:pt x="1574" y="116"/>
                      <a:pt x="1574" y="113"/>
                    </a:cubicBezTo>
                    <a:cubicBezTo>
                      <a:pt x="1574" y="110"/>
                      <a:pt x="1572" y="107"/>
                      <a:pt x="1568" y="107"/>
                    </a:cubicBezTo>
                    <a:close/>
                    <a:moveTo>
                      <a:pt x="1568" y="120"/>
                    </a:moveTo>
                    <a:cubicBezTo>
                      <a:pt x="1565" y="120"/>
                      <a:pt x="1562" y="123"/>
                      <a:pt x="1562" y="126"/>
                    </a:cubicBezTo>
                    <a:cubicBezTo>
                      <a:pt x="1562" y="130"/>
                      <a:pt x="1565" y="132"/>
                      <a:pt x="1568" y="132"/>
                    </a:cubicBezTo>
                    <a:cubicBezTo>
                      <a:pt x="1572" y="132"/>
                      <a:pt x="1574" y="130"/>
                      <a:pt x="1574" y="126"/>
                    </a:cubicBezTo>
                    <a:cubicBezTo>
                      <a:pt x="1574" y="123"/>
                      <a:pt x="1572" y="120"/>
                      <a:pt x="1568" y="120"/>
                    </a:cubicBezTo>
                    <a:close/>
                    <a:moveTo>
                      <a:pt x="1568" y="134"/>
                    </a:moveTo>
                    <a:cubicBezTo>
                      <a:pt x="1565" y="134"/>
                      <a:pt x="1562" y="136"/>
                      <a:pt x="1562" y="140"/>
                    </a:cubicBezTo>
                    <a:cubicBezTo>
                      <a:pt x="1562" y="143"/>
                      <a:pt x="1565" y="146"/>
                      <a:pt x="1568" y="146"/>
                    </a:cubicBezTo>
                    <a:cubicBezTo>
                      <a:pt x="1572" y="146"/>
                      <a:pt x="1574" y="143"/>
                      <a:pt x="1574" y="140"/>
                    </a:cubicBezTo>
                    <a:cubicBezTo>
                      <a:pt x="1574" y="136"/>
                      <a:pt x="1572" y="134"/>
                      <a:pt x="1568" y="134"/>
                    </a:cubicBezTo>
                    <a:close/>
                    <a:moveTo>
                      <a:pt x="1582" y="94"/>
                    </a:moveTo>
                    <a:cubicBezTo>
                      <a:pt x="1578" y="94"/>
                      <a:pt x="1576" y="96"/>
                      <a:pt x="1576" y="100"/>
                    </a:cubicBezTo>
                    <a:cubicBezTo>
                      <a:pt x="1576" y="103"/>
                      <a:pt x="1578" y="106"/>
                      <a:pt x="1582" y="106"/>
                    </a:cubicBezTo>
                    <a:cubicBezTo>
                      <a:pt x="1585" y="106"/>
                      <a:pt x="1588" y="103"/>
                      <a:pt x="1588" y="100"/>
                    </a:cubicBezTo>
                    <a:cubicBezTo>
                      <a:pt x="1588" y="96"/>
                      <a:pt x="1585" y="94"/>
                      <a:pt x="1582" y="94"/>
                    </a:cubicBezTo>
                    <a:close/>
                    <a:moveTo>
                      <a:pt x="1582" y="107"/>
                    </a:moveTo>
                    <a:cubicBezTo>
                      <a:pt x="1578" y="107"/>
                      <a:pt x="1576" y="110"/>
                      <a:pt x="1576" y="113"/>
                    </a:cubicBezTo>
                    <a:cubicBezTo>
                      <a:pt x="1576" y="116"/>
                      <a:pt x="1578" y="119"/>
                      <a:pt x="1582" y="119"/>
                    </a:cubicBezTo>
                    <a:cubicBezTo>
                      <a:pt x="1585" y="119"/>
                      <a:pt x="1588" y="116"/>
                      <a:pt x="1588" y="113"/>
                    </a:cubicBezTo>
                    <a:cubicBezTo>
                      <a:pt x="1588" y="110"/>
                      <a:pt x="1585" y="107"/>
                      <a:pt x="1582" y="107"/>
                    </a:cubicBezTo>
                    <a:close/>
                    <a:moveTo>
                      <a:pt x="1582" y="120"/>
                    </a:moveTo>
                    <a:cubicBezTo>
                      <a:pt x="1578" y="120"/>
                      <a:pt x="1576" y="123"/>
                      <a:pt x="1576" y="126"/>
                    </a:cubicBezTo>
                    <a:cubicBezTo>
                      <a:pt x="1576" y="130"/>
                      <a:pt x="1578" y="132"/>
                      <a:pt x="1582" y="132"/>
                    </a:cubicBezTo>
                    <a:cubicBezTo>
                      <a:pt x="1585" y="132"/>
                      <a:pt x="1588" y="130"/>
                      <a:pt x="1588" y="126"/>
                    </a:cubicBezTo>
                    <a:cubicBezTo>
                      <a:pt x="1588" y="123"/>
                      <a:pt x="1585" y="120"/>
                      <a:pt x="1582" y="120"/>
                    </a:cubicBezTo>
                    <a:close/>
                    <a:moveTo>
                      <a:pt x="1582" y="134"/>
                    </a:moveTo>
                    <a:cubicBezTo>
                      <a:pt x="1578" y="134"/>
                      <a:pt x="1576" y="136"/>
                      <a:pt x="1576" y="140"/>
                    </a:cubicBezTo>
                    <a:cubicBezTo>
                      <a:pt x="1576" y="143"/>
                      <a:pt x="1578" y="146"/>
                      <a:pt x="1582" y="146"/>
                    </a:cubicBezTo>
                    <a:cubicBezTo>
                      <a:pt x="1585" y="146"/>
                      <a:pt x="1588" y="143"/>
                      <a:pt x="1588" y="140"/>
                    </a:cubicBezTo>
                    <a:cubicBezTo>
                      <a:pt x="1588" y="136"/>
                      <a:pt x="1585" y="134"/>
                      <a:pt x="1582" y="134"/>
                    </a:cubicBezTo>
                    <a:close/>
                    <a:moveTo>
                      <a:pt x="1568" y="147"/>
                    </a:moveTo>
                    <a:cubicBezTo>
                      <a:pt x="1565" y="147"/>
                      <a:pt x="1562" y="150"/>
                      <a:pt x="1562" y="153"/>
                    </a:cubicBezTo>
                    <a:cubicBezTo>
                      <a:pt x="1562" y="156"/>
                      <a:pt x="1565" y="159"/>
                      <a:pt x="1568" y="159"/>
                    </a:cubicBezTo>
                    <a:cubicBezTo>
                      <a:pt x="1572" y="159"/>
                      <a:pt x="1574" y="156"/>
                      <a:pt x="1574" y="153"/>
                    </a:cubicBezTo>
                    <a:cubicBezTo>
                      <a:pt x="1574" y="150"/>
                      <a:pt x="1572" y="147"/>
                      <a:pt x="1568" y="147"/>
                    </a:cubicBezTo>
                    <a:close/>
                    <a:moveTo>
                      <a:pt x="1595" y="67"/>
                    </a:moveTo>
                    <a:cubicBezTo>
                      <a:pt x="1592" y="67"/>
                      <a:pt x="1589" y="70"/>
                      <a:pt x="1589" y="73"/>
                    </a:cubicBezTo>
                    <a:cubicBezTo>
                      <a:pt x="1589" y="76"/>
                      <a:pt x="1592" y="79"/>
                      <a:pt x="1595" y="79"/>
                    </a:cubicBezTo>
                    <a:cubicBezTo>
                      <a:pt x="1598" y="79"/>
                      <a:pt x="1601" y="76"/>
                      <a:pt x="1601" y="73"/>
                    </a:cubicBezTo>
                    <a:cubicBezTo>
                      <a:pt x="1601" y="70"/>
                      <a:pt x="1598" y="67"/>
                      <a:pt x="1595" y="67"/>
                    </a:cubicBezTo>
                    <a:close/>
                    <a:moveTo>
                      <a:pt x="1595" y="80"/>
                    </a:moveTo>
                    <a:cubicBezTo>
                      <a:pt x="1592" y="80"/>
                      <a:pt x="1589" y="83"/>
                      <a:pt x="1589" y="86"/>
                    </a:cubicBezTo>
                    <a:cubicBezTo>
                      <a:pt x="1589" y="90"/>
                      <a:pt x="1592" y="92"/>
                      <a:pt x="1595" y="92"/>
                    </a:cubicBezTo>
                    <a:cubicBezTo>
                      <a:pt x="1598" y="92"/>
                      <a:pt x="1601" y="90"/>
                      <a:pt x="1601" y="86"/>
                    </a:cubicBezTo>
                    <a:cubicBezTo>
                      <a:pt x="1601" y="83"/>
                      <a:pt x="1598" y="80"/>
                      <a:pt x="1595" y="80"/>
                    </a:cubicBezTo>
                    <a:close/>
                    <a:moveTo>
                      <a:pt x="1608" y="67"/>
                    </a:moveTo>
                    <a:cubicBezTo>
                      <a:pt x="1605" y="67"/>
                      <a:pt x="1602" y="70"/>
                      <a:pt x="1602" y="73"/>
                    </a:cubicBezTo>
                    <a:cubicBezTo>
                      <a:pt x="1602" y="76"/>
                      <a:pt x="1605" y="79"/>
                      <a:pt x="1608" y="79"/>
                    </a:cubicBezTo>
                    <a:cubicBezTo>
                      <a:pt x="1612" y="79"/>
                      <a:pt x="1614" y="76"/>
                      <a:pt x="1614" y="73"/>
                    </a:cubicBezTo>
                    <a:cubicBezTo>
                      <a:pt x="1614" y="70"/>
                      <a:pt x="1612" y="67"/>
                      <a:pt x="1608" y="67"/>
                    </a:cubicBezTo>
                    <a:close/>
                    <a:moveTo>
                      <a:pt x="1608" y="80"/>
                    </a:moveTo>
                    <a:cubicBezTo>
                      <a:pt x="1605" y="80"/>
                      <a:pt x="1602" y="83"/>
                      <a:pt x="1602" y="86"/>
                    </a:cubicBezTo>
                    <a:cubicBezTo>
                      <a:pt x="1602" y="90"/>
                      <a:pt x="1605" y="92"/>
                      <a:pt x="1608" y="92"/>
                    </a:cubicBezTo>
                    <a:cubicBezTo>
                      <a:pt x="1612" y="92"/>
                      <a:pt x="1614" y="90"/>
                      <a:pt x="1614" y="86"/>
                    </a:cubicBezTo>
                    <a:cubicBezTo>
                      <a:pt x="1614" y="83"/>
                      <a:pt x="1612" y="80"/>
                      <a:pt x="1608" y="80"/>
                    </a:cubicBezTo>
                    <a:close/>
                    <a:moveTo>
                      <a:pt x="1595" y="94"/>
                    </a:moveTo>
                    <a:cubicBezTo>
                      <a:pt x="1592" y="94"/>
                      <a:pt x="1589" y="96"/>
                      <a:pt x="1589" y="100"/>
                    </a:cubicBezTo>
                    <a:cubicBezTo>
                      <a:pt x="1589" y="103"/>
                      <a:pt x="1592" y="106"/>
                      <a:pt x="1595" y="106"/>
                    </a:cubicBezTo>
                    <a:cubicBezTo>
                      <a:pt x="1598" y="106"/>
                      <a:pt x="1601" y="103"/>
                      <a:pt x="1601" y="100"/>
                    </a:cubicBezTo>
                    <a:cubicBezTo>
                      <a:pt x="1601" y="96"/>
                      <a:pt x="1598" y="94"/>
                      <a:pt x="1595" y="94"/>
                    </a:cubicBezTo>
                    <a:close/>
                    <a:moveTo>
                      <a:pt x="1595" y="107"/>
                    </a:moveTo>
                    <a:cubicBezTo>
                      <a:pt x="1592" y="107"/>
                      <a:pt x="1589" y="110"/>
                      <a:pt x="1589" y="113"/>
                    </a:cubicBezTo>
                    <a:cubicBezTo>
                      <a:pt x="1589" y="116"/>
                      <a:pt x="1592" y="119"/>
                      <a:pt x="1595" y="119"/>
                    </a:cubicBezTo>
                    <a:cubicBezTo>
                      <a:pt x="1598" y="119"/>
                      <a:pt x="1601" y="116"/>
                      <a:pt x="1601" y="113"/>
                    </a:cubicBezTo>
                    <a:cubicBezTo>
                      <a:pt x="1601" y="110"/>
                      <a:pt x="1598" y="107"/>
                      <a:pt x="1595" y="107"/>
                    </a:cubicBezTo>
                    <a:close/>
                    <a:moveTo>
                      <a:pt x="1595" y="120"/>
                    </a:moveTo>
                    <a:cubicBezTo>
                      <a:pt x="1592" y="120"/>
                      <a:pt x="1589" y="123"/>
                      <a:pt x="1589" y="126"/>
                    </a:cubicBezTo>
                    <a:cubicBezTo>
                      <a:pt x="1589" y="130"/>
                      <a:pt x="1592" y="132"/>
                      <a:pt x="1595" y="132"/>
                    </a:cubicBezTo>
                    <a:cubicBezTo>
                      <a:pt x="1598" y="132"/>
                      <a:pt x="1601" y="130"/>
                      <a:pt x="1601" y="126"/>
                    </a:cubicBezTo>
                    <a:cubicBezTo>
                      <a:pt x="1601" y="123"/>
                      <a:pt x="1598" y="120"/>
                      <a:pt x="1595" y="120"/>
                    </a:cubicBezTo>
                    <a:close/>
                    <a:moveTo>
                      <a:pt x="1608" y="94"/>
                    </a:moveTo>
                    <a:cubicBezTo>
                      <a:pt x="1605" y="94"/>
                      <a:pt x="1602" y="96"/>
                      <a:pt x="1602" y="100"/>
                    </a:cubicBezTo>
                    <a:cubicBezTo>
                      <a:pt x="1602" y="103"/>
                      <a:pt x="1605" y="106"/>
                      <a:pt x="1608" y="106"/>
                    </a:cubicBezTo>
                    <a:cubicBezTo>
                      <a:pt x="1612" y="106"/>
                      <a:pt x="1614" y="103"/>
                      <a:pt x="1614" y="100"/>
                    </a:cubicBezTo>
                    <a:cubicBezTo>
                      <a:pt x="1614" y="96"/>
                      <a:pt x="1612" y="94"/>
                      <a:pt x="1608" y="94"/>
                    </a:cubicBezTo>
                    <a:close/>
                    <a:moveTo>
                      <a:pt x="1608" y="107"/>
                    </a:moveTo>
                    <a:cubicBezTo>
                      <a:pt x="1605" y="107"/>
                      <a:pt x="1602" y="110"/>
                      <a:pt x="1602" y="113"/>
                    </a:cubicBezTo>
                    <a:cubicBezTo>
                      <a:pt x="1602" y="116"/>
                      <a:pt x="1605" y="119"/>
                      <a:pt x="1608" y="119"/>
                    </a:cubicBezTo>
                    <a:cubicBezTo>
                      <a:pt x="1612" y="119"/>
                      <a:pt x="1614" y="116"/>
                      <a:pt x="1614" y="113"/>
                    </a:cubicBezTo>
                    <a:cubicBezTo>
                      <a:pt x="1614" y="110"/>
                      <a:pt x="1612" y="107"/>
                      <a:pt x="1608" y="107"/>
                    </a:cubicBezTo>
                    <a:close/>
                    <a:moveTo>
                      <a:pt x="1622" y="67"/>
                    </a:moveTo>
                    <a:cubicBezTo>
                      <a:pt x="1619" y="67"/>
                      <a:pt x="1616" y="70"/>
                      <a:pt x="1616" y="73"/>
                    </a:cubicBezTo>
                    <a:cubicBezTo>
                      <a:pt x="1616" y="76"/>
                      <a:pt x="1619" y="79"/>
                      <a:pt x="1622" y="79"/>
                    </a:cubicBezTo>
                    <a:cubicBezTo>
                      <a:pt x="1625" y="79"/>
                      <a:pt x="1628" y="76"/>
                      <a:pt x="1628" y="73"/>
                    </a:cubicBezTo>
                    <a:cubicBezTo>
                      <a:pt x="1628" y="70"/>
                      <a:pt x="1625" y="67"/>
                      <a:pt x="1622" y="67"/>
                    </a:cubicBezTo>
                    <a:close/>
                    <a:moveTo>
                      <a:pt x="1622" y="80"/>
                    </a:moveTo>
                    <a:cubicBezTo>
                      <a:pt x="1619" y="80"/>
                      <a:pt x="1616" y="83"/>
                      <a:pt x="1616" y="86"/>
                    </a:cubicBezTo>
                    <a:cubicBezTo>
                      <a:pt x="1616" y="90"/>
                      <a:pt x="1619" y="92"/>
                      <a:pt x="1622" y="92"/>
                    </a:cubicBezTo>
                    <a:cubicBezTo>
                      <a:pt x="1625" y="92"/>
                      <a:pt x="1628" y="90"/>
                      <a:pt x="1628" y="86"/>
                    </a:cubicBezTo>
                    <a:cubicBezTo>
                      <a:pt x="1628" y="83"/>
                      <a:pt x="1625" y="80"/>
                      <a:pt x="1622" y="80"/>
                    </a:cubicBezTo>
                    <a:close/>
                    <a:moveTo>
                      <a:pt x="1635" y="67"/>
                    </a:moveTo>
                    <a:cubicBezTo>
                      <a:pt x="1632" y="67"/>
                      <a:pt x="1629" y="70"/>
                      <a:pt x="1629" y="73"/>
                    </a:cubicBezTo>
                    <a:cubicBezTo>
                      <a:pt x="1629" y="76"/>
                      <a:pt x="1632" y="79"/>
                      <a:pt x="1635" y="79"/>
                    </a:cubicBezTo>
                    <a:cubicBezTo>
                      <a:pt x="1638" y="79"/>
                      <a:pt x="1641" y="76"/>
                      <a:pt x="1641" y="73"/>
                    </a:cubicBezTo>
                    <a:cubicBezTo>
                      <a:pt x="1641" y="70"/>
                      <a:pt x="1638" y="67"/>
                      <a:pt x="1635" y="67"/>
                    </a:cubicBezTo>
                    <a:close/>
                    <a:moveTo>
                      <a:pt x="1635" y="80"/>
                    </a:moveTo>
                    <a:cubicBezTo>
                      <a:pt x="1632" y="80"/>
                      <a:pt x="1629" y="83"/>
                      <a:pt x="1629" y="86"/>
                    </a:cubicBezTo>
                    <a:cubicBezTo>
                      <a:pt x="1629" y="90"/>
                      <a:pt x="1632" y="92"/>
                      <a:pt x="1635" y="92"/>
                    </a:cubicBezTo>
                    <a:cubicBezTo>
                      <a:pt x="1638" y="92"/>
                      <a:pt x="1641" y="90"/>
                      <a:pt x="1641" y="86"/>
                    </a:cubicBezTo>
                    <a:cubicBezTo>
                      <a:pt x="1641" y="83"/>
                      <a:pt x="1638" y="80"/>
                      <a:pt x="1635" y="80"/>
                    </a:cubicBezTo>
                    <a:close/>
                    <a:moveTo>
                      <a:pt x="1622" y="94"/>
                    </a:moveTo>
                    <a:cubicBezTo>
                      <a:pt x="1619" y="94"/>
                      <a:pt x="1616" y="96"/>
                      <a:pt x="1616" y="100"/>
                    </a:cubicBezTo>
                    <a:cubicBezTo>
                      <a:pt x="1616" y="103"/>
                      <a:pt x="1619" y="106"/>
                      <a:pt x="1622" y="106"/>
                    </a:cubicBezTo>
                    <a:cubicBezTo>
                      <a:pt x="1625" y="106"/>
                      <a:pt x="1628" y="103"/>
                      <a:pt x="1628" y="100"/>
                    </a:cubicBezTo>
                    <a:cubicBezTo>
                      <a:pt x="1628" y="96"/>
                      <a:pt x="1625" y="94"/>
                      <a:pt x="1622" y="94"/>
                    </a:cubicBezTo>
                    <a:close/>
                    <a:moveTo>
                      <a:pt x="1622" y="107"/>
                    </a:moveTo>
                    <a:cubicBezTo>
                      <a:pt x="1619" y="107"/>
                      <a:pt x="1616" y="110"/>
                      <a:pt x="1616" y="113"/>
                    </a:cubicBezTo>
                    <a:cubicBezTo>
                      <a:pt x="1616" y="116"/>
                      <a:pt x="1619" y="119"/>
                      <a:pt x="1622" y="119"/>
                    </a:cubicBezTo>
                    <a:cubicBezTo>
                      <a:pt x="1625" y="119"/>
                      <a:pt x="1628" y="116"/>
                      <a:pt x="1628" y="113"/>
                    </a:cubicBezTo>
                    <a:cubicBezTo>
                      <a:pt x="1628" y="110"/>
                      <a:pt x="1625" y="107"/>
                      <a:pt x="1622" y="107"/>
                    </a:cubicBezTo>
                    <a:close/>
                    <a:moveTo>
                      <a:pt x="1635" y="94"/>
                    </a:moveTo>
                    <a:cubicBezTo>
                      <a:pt x="1632" y="94"/>
                      <a:pt x="1629" y="96"/>
                      <a:pt x="1629" y="100"/>
                    </a:cubicBezTo>
                    <a:cubicBezTo>
                      <a:pt x="1629" y="103"/>
                      <a:pt x="1632" y="106"/>
                      <a:pt x="1635" y="106"/>
                    </a:cubicBezTo>
                    <a:cubicBezTo>
                      <a:pt x="1638" y="106"/>
                      <a:pt x="1641" y="103"/>
                      <a:pt x="1641" y="100"/>
                    </a:cubicBezTo>
                    <a:cubicBezTo>
                      <a:pt x="1641" y="96"/>
                      <a:pt x="1638" y="94"/>
                      <a:pt x="1635" y="94"/>
                    </a:cubicBezTo>
                    <a:close/>
                    <a:moveTo>
                      <a:pt x="1635" y="107"/>
                    </a:moveTo>
                    <a:cubicBezTo>
                      <a:pt x="1632" y="107"/>
                      <a:pt x="1629" y="110"/>
                      <a:pt x="1629" y="113"/>
                    </a:cubicBezTo>
                    <a:cubicBezTo>
                      <a:pt x="1629" y="116"/>
                      <a:pt x="1632" y="119"/>
                      <a:pt x="1635" y="119"/>
                    </a:cubicBezTo>
                    <a:cubicBezTo>
                      <a:pt x="1638" y="119"/>
                      <a:pt x="1641" y="116"/>
                      <a:pt x="1641" y="113"/>
                    </a:cubicBezTo>
                    <a:cubicBezTo>
                      <a:pt x="1641" y="110"/>
                      <a:pt x="1638" y="107"/>
                      <a:pt x="1635" y="107"/>
                    </a:cubicBezTo>
                    <a:close/>
                    <a:moveTo>
                      <a:pt x="1649" y="67"/>
                    </a:moveTo>
                    <a:cubicBezTo>
                      <a:pt x="1645" y="67"/>
                      <a:pt x="1643" y="70"/>
                      <a:pt x="1643" y="73"/>
                    </a:cubicBezTo>
                    <a:cubicBezTo>
                      <a:pt x="1643" y="76"/>
                      <a:pt x="1645" y="79"/>
                      <a:pt x="1649" y="79"/>
                    </a:cubicBezTo>
                    <a:cubicBezTo>
                      <a:pt x="1652" y="79"/>
                      <a:pt x="1655" y="76"/>
                      <a:pt x="1655" y="73"/>
                    </a:cubicBezTo>
                    <a:cubicBezTo>
                      <a:pt x="1655" y="70"/>
                      <a:pt x="1652" y="67"/>
                      <a:pt x="1649" y="67"/>
                    </a:cubicBezTo>
                    <a:close/>
                    <a:moveTo>
                      <a:pt x="1649" y="80"/>
                    </a:moveTo>
                    <a:cubicBezTo>
                      <a:pt x="1645" y="80"/>
                      <a:pt x="1643" y="83"/>
                      <a:pt x="1643" y="86"/>
                    </a:cubicBezTo>
                    <a:cubicBezTo>
                      <a:pt x="1643" y="90"/>
                      <a:pt x="1645" y="92"/>
                      <a:pt x="1649" y="92"/>
                    </a:cubicBezTo>
                    <a:cubicBezTo>
                      <a:pt x="1652" y="92"/>
                      <a:pt x="1655" y="90"/>
                      <a:pt x="1655" y="86"/>
                    </a:cubicBezTo>
                    <a:cubicBezTo>
                      <a:pt x="1655" y="83"/>
                      <a:pt x="1652" y="80"/>
                      <a:pt x="1649" y="80"/>
                    </a:cubicBezTo>
                    <a:close/>
                    <a:moveTo>
                      <a:pt x="1662" y="67"/>
                    </a:moveTo>
                    <a:cubicBezTo>
                      <a:pt x="1659" y="67"/>
                      <a:pt x="1656" y="70"/>
                      <a:pt x="1656" y="73"/>
                    </a:cubicBezTo>
                    <a:cubicBezTo>
                      <a:pt x="1656" y="76"/>
                      <a:pt x="1659" y="79"/>
                      <a:pt x="1662" y="79"/>
                    </a:cubicBezTo>
                    <a:cubicBezTo>
                      <a:pt x="1665" y="79"/>
                      <a:pt x="1668" y="76"/>
                      <a:pt x="1668" y="73"/>
                    </a:cubicBezTo>
                    <a:cubicBezTo>
                      <a:pt x="1668" y="70"/>
                      <a:pt x="1665" y="67"/>
                      <a:pt x="1662" y="67"/>
                    </a:cubicBezTo>
                    <a:close/>
                    <a:moveTo>
                      <a:pt x="1662" y="80"/>
                    </a:moveTo>
                    <a:cubicBezTo>
                      <a:pt x="1659" y="80"/>
                      <a:pt x="1656" y="83"/>
                      <a:pt x="1656" y="86"/>
                    </a:cubicBezTo>
                    <a:cubicBezTo>
                      <a:pt x="1656" y="90"/>
                      <a:pt x="1659" y="92"/>
                      <a:pt x="1662" y="92"/>
                    </a:cubicBezTo>
                    <a:cubicBezTo>
                      <a:pt x="1665" y="92"/>
                      <a:pt x="1668" y="90"/>
                      <a:pt x="1668" y="86"/>
                    </a:cubicBezTo>
                    <a:cubicBezTo>
                      <a:pt x="1668" y="83"/>
                      <a:pt x="1665" y="80"/>
                      <a:pt x="1662" y="80"/>
                    </a:cubicBezTo>
                    <a:close/>
                    <a:moveTo>
                      <a:pt x="1649" y="94"/>
                    </a:moveTo>
                    <a:cubicBezTo>
                      <a:pt x="1645" y="94"/>
                      <a:pt x="1643" y="96"/>
                      <a:pt x="1643" y="100"/>
                    </a:cubicBezTo>
                    <a:cubicBezTo>
                      <a:pt x="1643" y="103"/>
                      <a:pt x="1645" y="106"/>
                      <a:pt x="1649" y="106"/>
                    </a:cubicBezTo>
                    <a:cubicBezTo>
                      <a:pt x="1652" y="106"/>
                      <a:pt x="1655" y="103"/>
                      <a:pt x="1655" y="100"/>
                    </a:cubicBezTo>
                    <a:cubicBezTo>
                      <a:pt x="1655" y="96"/>
                      <a:pt x="1652" y="94"/>
                      <a:pt x="1649" y="94"/>
                    </a:cubicBezTo>
                    <a:close/>
                    <a:moveTo>
                      <a:pt x="1649" y="107"/>
                    </a:moveTo>
                    <a:cubicBezTo>
                      <a:pt x="1645" y="107"/>
                      <a:pt x="1643" y="110"/>
                      <a:pt x="1643" y="113"/>
                    </a:cubicBezTo>
                    <a:cubicBezTo>
                      <a:pt x="1643" y="116"/>
                      <a:pt x="1645" y="119"/>
                      <a:pt x="1649" y="119"/>
                    </a:cubicBezTo>
                    <a:cubicBezTo>
                      <a:pt x="1652" y="119"/>
                      <a:pt x="1655" y="116"/>
                      <a:pt x="1655" y="113"/>
                    </a:cubicBezTo>
                    <a:cubicBezTo>
                      <a:pt x="1655" y="110"/>
                      <a:pt x="1652" y="107"/>
                      <a:pt x="1649" y="107"/>
                    </a:cubicBezTo>
                    <a:close/>
                    <a:moveTo>
                      <a:pt x="1662" y="94"/>
                    </a:moveTo>
                    <a:cubicBezTo>
                      <a:pt x="1659" y="94"/>
                      <a:pt x="1656" y="96"/>
                      <a:pt x="1656" y="100"/>
                    </a:cubicBezTo>
                    <a:cubicBezTo>
                      <a:pt x="1656" y="103"/>
                      <a:pt x="1659" y="106"/>
                      <a:pt x="1662" y="106"/>
                    </a:cubicBezTo>
                    <a:cubicBezTo>
                      <a:pt x="1665" y="106"/>
                      <a:pt x="1668" y="103"/>
                      <a:pt x="1668" y="100"/>
                    </a:cubicBezTo>
                    <a:cubicBezTo>
                      <a:pt x="1668" y="96"/>
                      <a:pt x="1665" y="94"/>
                      <a:pt x="1662" y="94"/>
                    </a:cubicBezTo>
                    <a:close/>
                    <a:moveTo>
                      <a:pt x="1675" y="79"/>
                    </a:moveTo>
                    <a:cubicBezTo>
                      <a:pt x="1679" y="79"/>
                      <a:pt x="1681" y="76"/>
                      <a:pt x="1681" y="73"/>
                    </a:cubicBezTo>
                    <a:cubicBezTo>
                      <a:pt x="1681" y="70"/>
                      <a:pt x="1679" y="67"/>
                      <a:pt x="1675" y="67"/>
                    </a:cubicBezTo>
                    <a:cubicBezTo>
                      <a:pt x="1672" y="67"/>
                      <a:pt x="1669" y="70"/>
                      <a:pt x="1669" y="73"/>
                    </a:cubicBezTo>
                    <a:cubicBezTo>
                      <a:pt x="1669" y="76"/>
                      <a:pt x="1672" y="79"/>
                      <a:pt x="1675" y="79"/>
                    </a:cubicBezTo>
                    <a:close/>
                    <a:moveTo>
                      <a:pt x="1675" y="80"/>
                    </a:moveTo>
                    <a:cubicBezTo>
                      <a:pt x="1672" y="80"/>
                      <a:pt x="1669" y="83"/>
                      <a:pt x="1669" y="86"/>
                    </a:cubicBezTo>
                    <a:cubicBezTo>
                      <a:pt x="1669" y="90"/>
                      <a:pt x="1672" y="92"/>
                      <a:pt x="1675" y="92"/>
                    </a:cubicBezTo>
                    <a:cubicBezTo>
                      <a:pt x="1679" y="92"/>
                      <a:pt x="1681" y="90"/>
                      <a:pt x="1681" y="86"/>
                    </a:cubicBezTo>
                    <a:cubicBezTo>
                      <a:pt x="1681" y="83"/>
                      <a:pt x="1679" y="80"/>
                      <a:pt x="1675" y="80"/>
                    </a:cubicBezTo>
                    <a:close/>
                    <a:moveTo>
                      <a:pt x="1675" y="94"/>
                    </a:moveTo>
                    <a:cubicBezTo>
                      <a:pt x="1672" y="94"/>
                      <a:pt x="1669" y="96"/>
                      <a:pt x="1669" y="100"/>
                    </a:cubicBezTo>
                    <a:cubicBezTo>
                      <a:pt x="1669" y="103"/>
                      <a:pt x="1672" y="106"/>
                      <a:pt x="1675" y="106"/>
                    </a:cubicBezTo>
                    <a:cubicBezTo>
                      <a:pt x="1679" y="106"/>
                      <a:pt x="1681" y="103"/>
                      <a:pt x="1681" y="100"/>
                    </a:cubicBezTo>
                    <a:cubicBezTo>
                      <a:pt x="1681" y="96"/>
                      <a:pt x="1679" y="94"/>
                      <a:pt x="1675" y="94"/>
                    </a:cubicBezTo>
                    <a:close/>
                  </a:path>
                </a:pathLst>
              </a:custGeom>
              <a:solidFill>
                <a:schemeClr val="bg1">
                  <a:lumMod val="75000"/>
                </a:schemeClr>
              </a:solidFill>
              <a:ln>
                <a:noFill/>
              </a:ln>
            </p:spPr>
            <p:txBody>
              <a:bodyPr vert="horz" wrap="square" lIns="79481" tIns="39745" rIns="79481" bIns="39745" numCol="1" anchor="t" anchorCtr="0" compatLnSpc="1">
                <a:prstTxWarp prst="textNoShape">
                  <a:avLst/>
                </a:prstTxWarp>
              </a:bodyPr>
              <a:lstStyle/>
              <a:p>
                <a:endParaRPr lang="ko-KR" altLang="en-US" sz="1763" dirty="0">
                  <a:latin typeface="Calibri" pitchFamily="34" charset="0"/>
                  <a:ea typeface="KoPub돋움체 Bold" panose="02020603020101020101" pitchFamily="18" charset="-127"/>
                </a:endParaRPr>
              </a:p>
            </p:txBody>
          </p:sp>
          <p:grpSp>
            <p:nvGrpSpPr>
              <p:cNvPr id="144" name="그룹 143">
                <a:extLst>
                  <a:ext uri="{FF2B5EF4-FFF2-40B4-BE49-F238E27FC236}">
                    <a16:creationId xmlns:a16="http://schemas.microsoft.com/office/drawing/2014/main" id="{06EA8A23-4564-4638-A201-11B61A9160B2}"/>
                  </a:ext>
                </a:extLst>
              </p:cNvPr>
              <p:cNvGrpSpPr/>
              <p:nvPr/>
            </p:nvGrpSpPr>
            <p:grpSpPr>
              <a:xfrm>
                <a:off x="14920954" y="2265058"/>
                <a:ext cx="136128" cy="193765"/>
                <a:chOff x="1855726" y="3099193"/>
                <a:chExt cx="455509" cy="715653"/>
              </a:xfrm>
            </p:grpSpPr>
            <p:sp>
              <p:nvSpPr>
                <p:cNvPr id="481" name="타원 480">
                  <a:extLst>
                    <a:ext uri="{FF2B5EF4-FFF2-40B4-BE49-F238E27FC236}">
                      <a16:creationId xmlns:a16="http://schemas.microsoft.com/office/drawing/2014/main" id="{9543E7F1-D5E6-48DE-AE1B-BA5A0261CC1F}"/>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82" name="하트 481">
                  <a:extLst>
                    <a:ext uri="{FF2B5EF4-FFF2-40B4-BE49-F238E27FC236}">
                      <a16:creationId xmlns:a16="http://schemas.microsoft.com/office/drawing/2014/main" id="{A48E4898-6DDE-478F-B3E4-EEFE3F52C165}"/>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83" name="타원 482">
                  <a:extLst>
                    <a:ext uri="{FF2B5EF4-FFF2-40B4-BE49-F238E27FC236}">
                      <a16:creationId xmlns:a16="http://schemas.microsoft.com/office/drawing/2014/main" id="{BA0789B3-1B23-448D-B177-C3ED88566499}"/>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84" name="타원 483">
                  <a:extLst>
                    <a:ext uri="{FF2B5EF4-FFF2-40B4-BE49-F238E27FC236}">
                      <a16:creationId xmlns:a16="http://schemas.microsoft.com/office/drawing/2014/main" id="{8E290028-8E18-4933-9A59-BBEAAB50E81F}"/>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45" name="그룹 144">
                <a:extLst>
                  <a:ext uri="{FF2B5EF4-FFF2-40B4-BE49-F238E27FC236}">
                    <a16:creationId xmlns:a16="http://schemas.microsoft.com/office/drawing/2014/main" id="{FC328AA4-7E21-40EC-B2F4-AF1D7B6C6629}"/>
                  </a:ext>
                </a:extLst>
              </p:cNvPr>
              <p:cNvGrpSpPr/>
              <p:nvPr/>
            </p:nvGrpSpPr>
            <p:grpSpPr>
              <a:xfrm flipH="1">
                <a:off x="15054172" y="2390853"/>
                <a:ext cx="140257" cy="202032"/>
                <a:chOff x="5898698" y="3613219"/>
                <a:chExt cx="432000" cy="622271"/>
              </a:xfrm>
            </p:grpSpPr>
            <p:sp>
              <p:nvSpPr>
                <p:cNvPr id="477" name="타원 476">
                  <a:extLst>
                    <a:ext uri="{FF2B5EF4-FFF2-40B4-BE49-F238E27FC236}">
                      <a16:creationId xmlns:a16="http://schemas.microsoft.com/office/drawing/2014/main" id="{F3FF476D-E3BF-4BEC-86AA-5ADE78863F8F}"/>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8" name="하트 477">
                  <a:extLst>
                    <a:ext uri="{FF2B5EF4-FFF2-40B4-BE49-F238E27FC236}">
                      <a16:creationId xmlns:a16="http://schemas.microsoft.com/office/drawing/2014/main" id="{9F3D3FB3-7E76-4B36-8C2A-589E7E37FDDB}"/>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9" name="타원 478">
                  <a:extLst>
                    <a:ext uri="{FF2B5EF4-FFF2-40B4-BE49-F238E27FC236}">
                      <a16:creationId xmlns:a16="http://schemas.microsoft.com/office/drawing/2014/main" id="{825BE07C-06BC-41DD-91F2-6DD49C31770D}"/>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80" name="타원 479">
                  <a:extLst>
                    <a:ext uri="{FF2B5EF4-FFF2-40B4-BE49-F238E27FC236}">
                      <a16:creationId xmlns:a16="http://schemas.microsoft.com/office/drawing/2014/main" id="{90D73680-6629-41DF-8FEC-B44EAF3095DB}"/>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46" name="그룹 145">
                <a:extLst>
                  <a:ext uri="{FF2B5EF4-FFF2-40B4-BE49-F238E27FC236}">
                    <a16:creationId xmlns:a16="http://schemas.microsoft.com/office/drawing/2014/main" id="{E46B3CB0-812F-4FCA-B601-6705E9E953A2}"/>
                  </a:ext>
                </a:extLst>
              </p:cNvPr>
              <p:cNvGrpSpPr/>
              <p:nvPr/>
            </p:nvGrpSpPr>
            <p:grpSpPr>
              <a:xfrm flipH="1">
                <a:off x="15049409" y="2242454"/>
                <a:ext cx="140257" cy="202032"/>
                <a:chOff x="5898698" y="3613219"/>
                <a:chExt cx="432000" cy="622271"/>
              </a:xfrm>
            </p:grpSpPr>
            <p:sp>
              <p:nvSpPr>
                <p:cNvPr id="473" name="타원 472">
                  <a:extLst>
                    <a:ext uri="{FF2B5EF4-FFF2-40B4-BE49-F238E27FC236}">
                      <a16:creationId xmlns:a16="http://schemas.microsoft.com/office/drawing/2014/main" id="{091EE7C8-D900-487C-B947-37611FFC9C11}"/>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4" name="하트 473">
                  <a:extLst>
                    <a:ext uri="{FF2B5EF4-FFF2-40B4-BE49-F238E27FC236}">
                      <a16:creationId xmlns:a16="http://schemas.microsoft.com/office/drawing/2014/main" id="{A5265A29-895D-4DD1-AD96-972ECC5392D5}"/>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5" name="타원 474">
                  <a:extLst>
                    <a:ext uri="{FF2B5EF4-FFF2-40B4-BE49-F238E27FC236}">
                      <a16:creationId xmlns:a16="http://schemas.microsoft.com/office/drawing/2014/main" id="{807E2C31-5045-4C7D-ABAE-AC361B03844A}"/>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6" name="타원 475">
                  <a:extLst>
                    <a:ext uri="{FF2B5EF4-FFF2-40B4-BE49-F238E27FC236}">
                      <a16:creationId xmlns:a16="http://schemas.microsoft.com/office/drawing/2014/main" id="{702847B9-5599-4520-84E9-7E7EEE37F017}"/>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47" name="그룹 146">
                <a:extLst>
                  <a:ext uri="{FF2B5EF4-FFF2-40B4-BE49-F238E27FC236}">
                    <a16:creationId xmlns:a16="http://schemas.microsoft.com/office/drawing/2014/main" id="{545655B0-86BC-4532-A959-544ED8D7EA96}"/>
                  </a:ext>
                </a:extLst>
              </p:cNvPr>
              <p:cNvGrpSpPr/>
              <p:nvPr/>
            </p:nvGrpSpPr>
            <p:grpSpPr>
              <a:xfrm flipH="1">
                <a:off x="14801287" y="2332698"/>
                <a:ext cx="140257" cy="202032"/>
                <a:chOff x="5898698" y="3613219"/>
                <a:chExt cx="432000" cy="622271"/>
              </a:xfrm>
            </p:grpSpPr>
            <p:sp>
              <p:nvSpPr>
                <p:cNvPr id="469" name="타원 468">
                  <a:extLst>
                    <a:ext uri="{FF2B5EF4-FFF2-40B4-BE49-F238E27FC236}">
                      <a16:creationId xmlns:a16="http://schemas.microsoft.com/office/drawing/2014/main" id="{9708423E-542D-4A71-B866-ED3457BE4FBD}"/>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0" name="하트 469">
                  <a:extLst>
                    <a:ext uri="{FF2B5EF4-FFF2-40B4-BE49-F238E27FC236}">
                      <a16:creationId xmlns:a16="http://schemas.microsoft.com/office/drawing/2014/main" id="{D348D997-EDE2-41F2-BAEF-19ADCC1160E4}"/>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1" name="타원 470">
                  <a:extLst>
                    <a:ext uri="{FF2B5EF4-FFF2-40B4-BE49-F238E27FC236}">
                      <a16:creationId xmlns:a16="http://schemas.microsoft.com/office/drawing/2014/main" id="{D087C80B-2EE1-4F40-A895-DD5FD06CB91D}"/>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72" name="타원 471">
                  <a:extLst>
                    <a:ext uri="{FF2B5EF4-FFF2-40B4-BE49-F238E27FC236}">
                      <a16:creationId xmlns:a16="http://schemas.microsoft.com/office/drawing/2014/main" id="{153F5A8D-32EF-4DFF-8125-C24DB7F9E81E}"/>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48" name="그룹 147">
                <a:extLst>
                  <a:ext uri="{FF2B5EF4-FFF2-40B4-BE49-F238E27FC236}">
                    <a16:creationId xmlns:a16="http://schemas.microsoft.com/office/drawing/2014/main" id="{981CFEAB-56E3-41C6-9269-E3321C567AB8}"/>
                  </a:ext>
                </a:extLst>
              </p:cNvPr>
              <p:cNvGrpSpPr/>
              <p:nvPr/>
            </p:nvGrpSpPr>
            <p:grpSpPr>
              <a:xfrm flipH="1">
                <a:off x="15014782" y="2084961"/>
                <a:ext cx="145008" cy="208878"/>
                <a:chOff x="7439135" y="2503470"/>
                <a:chExt cx="432000" cy="622271"/>
              </a:xfrm>
            </p:grpSpPr>
            <p:sp>
              <p:nvSpPr>
                <p:cNvPr id="465" name="타원 464">
                  <a:extLst>
                    <a:ext uri="{FF2B5EF4-FFF2-40B4-BE49-F238E27FC236}">
                      <a16:creationId xmlns:a16="http://schemas.microsoft.com/office/drawing/2014/main" id="{354715CE-EF8F-422B-97D5-B955CCADE70D}"/>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6" name="하트 465">
                  <a:extLst>
                    <a:ext uri="{FF2B5EF4-FFF2-40B4-BE49-F238E27FC236}">
                      <a16:creationId xmlns:a16="http://schemas.microsoft.com/office/drawing/2014/main" id="{C31FCE84-9C6C-4F63-B0A8-967C47A533A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7" name="타원 466">
                  <a:extLst>
                    <a:ext uri="{FF2B5EF4-FFF2-40B4-BE49-F238E27FC236}">
                      <a16:creationId xmlns:a16="http://schemas.microsoft.com/office/drawing/2014/main" id="{5FD40A21-DEF2-429F-8E06-1D5E0ECEEA63}"/>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8" name="타원 467">
                  <a:extLst>
                    <a:ext uri="{FF2B5EF4-FFF2-40B4-BE49-F238E27FC236}">
                      <a16:creationId xmlns:a16="http://schemas.microsoft.com/office/drawing/2014/main" id="{501A2756-1F96-49A3-990E-1311EB23512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49" name="그룹 148">
                <a:extLst>
                  <a:ext uri="{FF2B5EF4-FFF2-40B4-BE49-F238E27FC236}">
                    <a16:creationId xmlns:a16="http://schemas.microsoft.com/office/drawing/2014/main" id="{D1D88A51-3B8B-4624-9881-C3A94262DBF0}"/>
                  </a:ext>
                </a:extLst>
              </p:cNvPr>
              <p:cNvGrpSpPr/>
              <p:nvPr/>
            </p:nvGrpSpPr>
            <p:grpSpPr>
              <a:xfrm>
                <a:off x="17323684" y="1655765"/>
                <a:ext cx="3221737" cy="3329505"/>
                <a:chOff x="17323684" y="1655765"/>
                <a:chExt cx="3221737" cy="3329505"/>
              </a:xfrm>
            </p:grpSpPr>
            <p:grpSp>
              <p:nvGrpSpPr>
                <p:cNvPr id="197" name="그룹 196">
                  <a:extLst>
                    <a:ext uri="{FF2B5EF4-FFF2-40B4-BE49-F238E27FC236}">
                      <a16:creationId xmlns:a16="http://schemas.microsoft.com/office/drawing/2014/main" id="{F7FE8141-534B-4157-A496-03D103693978}"/>
                    </a:ext>
                  </a:extLst>
                </p:cNvPr>
                <p:cNvGrpSpPr/>
                <p:nvPr/>
              </p:nvGrpSpPr>
              <p:grpSpPr>
                <a:xfrm>
                  <a:off x="19885085" y="1911070"/>
                  <a:ext cx="136128" cy="193765"/>
                  <a:chOff x="1855726" y="3099193"/>
                  <a:chExt cx="455509" cy="715653"/>
                </a:xfrm>
              </p:grpSpPr>
              <p:sp>
                <p:nvSpPr>
                  <p:cNvPr id="461" name="타원 460">
                    <a:extLst>
                      <a:ext uri="{FF2B5EF4-FFF2-40B4-BE49-F238E27FC236}">
                        <a16:creationId xmlns:a16="http://schemas.microsoft.com/office/drawing/2014/main" id="{B65FFC30-E388-430C-BB3E-C014635944E4}"/>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2" name="하트 461">
                    <a:extLst>
                      <a:ext uri="{FF2B5EF4-FFF2-40B4-BE49-F238E27FC236}">
                        <a16:creationId xmlns:a16="http://schemas.microsoft.com/office/drawing/2014/main" id="{61ED3C9A-F776-4350-8901-4984920C1313}"/>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3" name="타원 462">
                    <a:extLst>
                      <a:ext uri="{FF2B5EF4-FFF2-40B4-BE49-F238E27FC236}">
                        <a16:creationId xmlns:a16="http://schemas.microsoft.com/office/drawing/2014/main" id="{E36BC39F-A02B-46DB-847B-957B683C546D}"/>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4" name="타원 463">
                    <a:extLst>
                      <a:ext uri="{FF2B5EF4-FFF2-40B4-BE49-F238E27FC236}">
                        <a16:creationId xmlns:a16="http://schemas.microsoft.com/office/drawing/2014/main" id="{E5F32030-698D-434A-A2FA-CE63A820D7FA}"/>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98" name="그룹 197">
                  <a:extLst>
                    <a:ext uri="{FF2B5EF4-FFF2-40B4-BE49-F238E27FC236}">
                      <a16:creationId xmlns:a16="http://schemas.microsoft.com/office/drawing/2014/main" id="{FD3FDD15-D862-4614-9A3B-284F148EC298}"/>
                    </a:ext>
                  </a:extLst>
                </p:cNvPr>
                <p:cNvGrpSpPr/>
                <p:nvPr/>
              </p:nvGrpSpPr>
              <p:grpSpPr>
                <a:xfrm flipH="1">
                  <a:off x="20405164" y="2620964"/>
                  <a:ext cx="140257" cy="202032"/>
                  <a:chOff x="5898698" y="3613219"/>
                  <a:chExt cx="432000" cy="622271"/>
                </a:xfrm>
              </p:grpSpPr>
              <p:sp>
                <p:nvSpPr>
                  <p:cNvPr id="457" name="타원 456">
                    <a:extLst>
                      <a:ext uri="{FF2B5EF4-FFF2-40B4-BE49-F238E27FC236}">
                        <a16:creationId xmlns:a16="http://schemas.microsoft.com/office/drawing/2014/main" id="{76E1060A-CBBA-4B7E-BAE1-A8C04289F059}"/>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8" name="하트 457">
                    <a:extLst>
                      <a:ext uri="{FF2B5EF4-FFF2-40B4-BE49-F238E27FC236}">
                        <a16:creationId xmlns:a16="http://schemas.microsoft.com/office/drawing/2014/main" id="{456AF899-ECDC-4A65-99E8-C8A99809043D}"/>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9" name="타원 458">
                    <a:extLst>
                      <a:ext uri="{FF2B5EF4-FFF2-40B4-BE49-F238E27FC236}">
                        <a16:creationId xmlns:a16="http://schemas.microsoft.com/office/drawing/2014/main" id="{12EAA1EB-9C92-41FB-8962-8183322B497D}"/>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60" name="타원 459">
                    <a:extLst>
                      <a:ext uri="{FF2B5EF4-FFF2-40B4-BE49-F238E27FC236}">
                        <a16:creationId xmlns:a16="http://schemas.microsoft.com/office/drawing/2014/main" id="{B4301967-9CB8-4910-B25D-6485FB4864D1}"/>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99" name="그룹 198">
                  <a:extLst>
                    <a:ext uri="{FF2B5EF4-FFF2-40B4-BE49-F238E27FC236}">
                      <a16:creationId xmlns:a16="http://schemas.microsoft.com/office/drawing/2014/main" id="{45044A89-DBB7-446E-B7BA-8A55838F9118}"/>
                    </a:ext>
                  </a:extLst>
                </p:cNvPr>
                <p:cNvGrpSpPr/>
                <p:nvPr/>
              </p:nvGrpSpPr>
              <p:grpSpPr>
                <a:xfrm flipH="1">
                  <a:off x="20142621" y="3349798"/>
                  <a:ext cx="140257" cy="202032"/>
                  <a:chOff x="5898698" y="3613219"/>
                  <a:chExt cx="432000" cy="622271"/>
                </a:xfrm>
              </p:grpSpPr>
              <p:sp>
                <p:nvSpPr>
                  <p:cNvPr id="453" name="타원 452">
                    <a:extLst>
                      <a:ext uri="{FF2B5EF4-FFF2-40B4-BE49-F238E27FC236}">
                        <a16:creationId xmlns:a16="http://schemas.microsoft.com/office/drawing/2014/main" id="{CB5F6DEC-1491-4A5C-8610-D57B1612B45C}"/>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4" name="하트 453">
                    <a:extLst>
                      <a:ext uri="{FF2B5EF4-FFF2-40B4-BE49-F238E27FC236}">
                        <a16:creationId xmlns:a16="http://schemas.microsoft.com/office/drawing/2014/main" id="{42343537-16A9-4CF8-BB10-AB19ED0F8365}"/>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5" name="타원 454">
                    <a:extLst>
                      <a:ext uri="{FF2B5EF4-FFF2-40B4-BE49-F238E27FC236}">
                        <a16:creationId xmlns:a16="http://schemas.microsoft.com/office/drawing/2014/main" id="{87E4D280-AC06-4D9F-9F1E-880A5B1316AC}"/>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6" name="타원 455">
                    <a:extLst>
                      <a:ext uri="{FF2B5EF4-FFF2-40B4-BE49-F238E27FC236}">
                        <a16:creationId xmlns:a16="http://schemas.microsoft.com/office/drawing/2014/main" id="{87C6A466-2CAC-41A7-BFEA-A4E7F5DBF0C4}"/>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200" name="그룹 199">
                  <a:extLst>
                    <a:ext uri="{FF2B5EF4-FFF2-40B4-BE49-F238E27FC236}">
                      <a16:creationId xmlns:a16="http://schemas.microsoft.com/office/drawing/2014/main" id="{DDDF6734-E30D-4D5C-BD03-71F701A36B59}"/>
                    </a:ext>
                  </a:extLst>
                </p:cNvPr>
                <p:cNvGrpSpPr/>
                <p:nvPr/>
              </p:nvGrpSpPr>
              <p:grpSpPr>
                <a:xfrm flipH="1">
                  <a:off x="18042033" y="3533887"/>
                  <a:ext cx="145008" cy="208877"/>
                  <a:chOff x="7439135" y="2503470"/>
                  <a:chExt cx="432000" cy="622271"/>
                </a:xfrm>
              </p:grpSpPr>
              <p:sp>
                <p:nvSpPr>
                  <p:cNvPr id="449" name="타원 448">
                    <a:extLst>
                      <a:ext uri="{FF2B5EF4-FFF2-40B4-BE49-F238E27FC236}">
                        <a16:creationId xmlns:a16="http://schemas.microsoft.com/office/drawing/2014/main" id="{1A787344-85B4-4B58-A14B-F155A26AF31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0" name="하트 449">
                    <a:extLst>
                      <a:ext uri="{FF2B5EF4-FFF2-40B4-BE49-F238E27FC236}">
                        <a16:creationId xmlns:a16="http://schemas.microsoft.com/office/drawing/2014/main" id="{76A107C2-A54D-43A6-BE76-F1C536040672}"/>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1" name="타원 450">
                    <a:extLst>
                      <a:ext uri="{FF2B5EF4-FFF2-40B4-BE49-F238E27FC236}">
                        <a16:creationId xmlns:a16="http://schemas.microsoft.com/office/drawing/2014/main" id="{7AA13BEE-9DA5-4FB4-838D-2B2CD8C64557}"/>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52" name="타원 451">
                    <a:extLst>
                      <a:ext uri="{FF2B5EF4-FFF2-40B4-BE49-F238E27FC236}">
                        <a16:creationId xmlns:a16="http://schemas.microsoft.com/office/drawing/2014/main" id="{804828E4-CB3F-4EC6-9BDB-4168CEBF89FB}"/>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201" name="그룹 200">
                  <a:extLst>
                    <a:ext uri="{FF2B5EF4-FFF2-40B4-BE49-F238E27FC236}">
                      <a16:creationId xmlns:a16="http://schemas.microsoft.com/office/drawing/2014/main" id="{C41FC1C8-3A7C-452F-85ED-9574823ADA12}"/>
                    </a:ext>
                  </a:extLst>
                </p:cNvPr>
                <p:cNvGrpSpPr/>
                <p:nvPr/>
              </p:nvGrpSpPr>
              <p:grpSpPr>
                <a:xfrm flipH="1">
                  <a:off x="19696768" y="3693280"/>
                  <a:ext cx="145008" cy="208877"/>
                  <a:chOff x="7439135" y="2503470"/>
                  <a:chExt cx="432000" cy="622271"/>
                </a:xfrm>
              </p:grpSpPr>
              <p:sp>
                <p:nvSpPr>
                  <p:cNvPr id="445" name="타원 444">
                    <a:extLst>
                      <a:ext uri="{FF2B5EF4-FFF2-40B4-BE49-F238E27FC236}">
                        <a16:creationId xmlns:a16="http://schemas.microsoft.com/office/drawing/2014/main" id="{3DC48325-C79B-4EA1-857C-FD7C99E5950C}"/>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6" name="하트 445">
                    <a:extLst>
                      <a:ext uri="{FF2B5EF4-FFF2-40B4-BE49-F238E27FC236}">
                        <a16:creationId xmlns:a16="http://schemas.microsoft.com/office/drawing/2014/main" id="{CD68B4D3-BB8B-4EE6-B639-737B8D248EFC}"/>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7" name="타원 446">
                    <a:extLst>
                      <a:ext uri="{FF2B5EF4-FFF2-40B4-BE49-F238E27FC236}">
                        <a16:creationId xmlns:a16="http://schemas.microsoft.com/office/drawing/2014/main" id="{58562D6C-9E06-49C6-A60B-395D2940DA66}"/>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8" name="타원 447">
                    <a:extLst>
                      <a:ext uri="{FF2B5EF4-FFF2-40B4-BE49-F238E27FC236}">
                        <a16:creationId xmlns:a16="http://schemas.microsoft.com/office/drawing/2014/main" id="{6C10FED2-9D39-4709-A868-24CCED2E9BC8}"/>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202" name="그룹 201">
                  <a:extLst>
                    <a:ext uri="{FF2B5EF4-FFF2-40B4-BE49-F238E27FC236}">
                      <a16:creationId xmlns:a16="http://schemas.microsoft.com/office/drawing/2014/main" id="{D3C47D74-C292-413E-B6DD-4FE2CED3B1ED}"/>
                    </a:ext>
                  </a:extLst>
                </p:cNvPr>
                <p:cNvGrpSpPr/>
                <p:nvPr/>
              </p:nvGrpSpPr>
              <p:grpSpPr>
                <a:xfrm flipH="1">
                  <a:off x="17323684" y="3756809"/>
                  <a:ext cx="145008" cy="208877"/>
                  <a:chOff x="7439135" y="2503470"/>
                  <a:chExt cx="432000" cy="622271"/>
                </a:xfrm>
              </p:grpSpPr>
              <p:sp>
                <p:nvSpPr>
                  <p:cNvPr id="441" name="타원 440">
                    <a:extLst>
                      <a:ext uri="{FF2B5EF4-FFF2-40B4-BE49-F238E27FC236}">
                        <a16:creationId xmlns:a16="http://schemas.microsoft.com/office/drawing/2014/main" id="{EAD416EF-FA3A-4B1F-B33D-10FC6E3D872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2" name="하트 441">
                    <a:extLst>
                      <a:ext uri="{FF2B5EF4-FFF2-40B4-BE49-F238E27FC236}">
                        <a16:creationId xmlns:a16="http://schemas.microsoft.com/office/drawing/2014/main" id="{0F6D7281-2D97-4EE1-B8FF-C8C748C7A3F4}"/>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3" name="타원 442">
                    <a:extLst>
                      <a:ext uri="{FF2B5EF4-FFF2-40B4-BE49-F238E27FC236}">
                        <a16:creationId xmlns:a16="http://schemas.microsoft.com/office/drawing/2014/main" id="{BDF86143-3773-4223-8015-10F05DE63C03}"/>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4" name="타원 443">
                    <a:extLst>
                      <a:ext uri="{FF2B5EF4-FFF2-40B4-BE49-F238E27FC236}">
                        <a16:creationId xmlns:a16="http://schemas.microsoft.com/office/drawing/2014/main" id="{DF974FBF-0036-4B6E-96E1-FB6365EC8384}"/>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1" name="그룹 300">
                  <a:extLst>
                    <a:ext uri="{FF2B5EF4-FFF2-40B4-BE49-F238E27FC236}">
                      <a16:creationId xmlns:a16="http://schemas.microsoft.com/office/drawing/2014/main" id="{C12D5BE8-EA38-4CE3-AF99-4CF59789BD76}"/>
                    </a:ext>
                  </a:extLst>
                </p:cNvPr>
                <p:cNvGrpSpPr/>
                <p:nvPr/>
              </p:nvGrpSpPr>
              <p:grpSpPr>
                <a:xfrm flipH="1">
                  <a:off x="19657581" y="3201632"/>
                  <a:ext cx="145008" cy="208877"/>
                  <a:chOff x="7439135" y="2503470"/>
                  <a:chExt cx="432000" cy="622271"/>
                </a:xfrm>
              </p:grpSpPr>
              <p:sp>
                <p:nvSpPr>
                  <p:cNvPr id="437" name="타원 436">
                    <a:extLst>
                      <a:ext uri="{FF2B5EF4-FFF2-40B4-BE49-F238E27FC236}">
                        <a16:creationId xmlns:a16="http://schemas.microsoft.com/office/drawing/2014/main" id="{1EEC2C8E-9400-4C3A-AA73-5E0A312D4068}"/>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8" name="하트 437">
                    <a:extLst>
                      <a:ext uri="{FF2B5EF4-FFF2-40B4-BE49-F238E27FC236}">
                        <a16:creationId xmlns:a16="http://schemas.microsoft.com/office/drawing/2014/main" id="{C374A7C2-D5CA-4D0D-B975-C2120F7011F2}"/>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9" name="타원 438">
                    <a:extLst>
                      <a:ext uri="{FF2B5EF4-FFF2-40B4-BE49-F238E27FC236}">
                        <a16:creationId xmlns:a16="http://schemas.microsoft.com/office/drawing/2014/main" id="{A04C6535-FB3A-4E12-9170-552B4D2C761F}"/>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40" name="타원 439">
                    <a:extLst>
                      <a:ext uri="{FF2B5EF4-FFF2-40B4-BE49-F238E27FC236}">
                        <a16:creationId xmlns:a16="http://schemas.microsoft.com/office/drawing/2014/main" id="{81D2AE2B-462C-417A-9A90-C834BCEFA78F}"/>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2" name="그룹 301">
                  <a:extLst>
                    <a:ext uri="{FF2B5EF4-FFF2-40B4-BE49-F238E27FC236}">
                      <a16:creationId xmlns:a16="http://schemas.microsoft.com/office/drawing/2014/main" id="{2DF13BE6-2ACE-43E0-A78D-7F216633560C}"/>
                    </a:ext>
                  </a:extLst>
                </p:cNvPr>
                <p:cNvGrpSpPr/>
                <p:nvPr/>
              </p:nvGrpSpPr>
              <p:grpSpPr>
                <a:xfrm flipH="1">
                  <a:off x="20213485" y="3490945"/>
                  <a:ext cx="145008" cy="208877"/>
                  <a:chOff x="7439135" y="2503470"/>
                  <a:chExt cx="432000" cy="622271"/>
                </a:xfrm>
              </p:grpSpPr>
              <p:sp>
                <p:nvSpPr>
                  <p:cNvPr id="433" name="타원 432">
                    <a:extLst>
                      <a:ext uri="{FF2B5EF4-FFF2-40B4-BE49-F238E27FC236}">
                        <a16:creationId xmlns:a16="http://schemas.microsoft.com/office/drawing/2014/main" id="{6117D93F-B7FD-4BAB-936D-7E70603D45F7}"/>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4" name="하트 433">
                    <a:extLst>
                      <a:ext uri="{FF2B5EF4-FFF2-40B4-BE49-F238E27FC236}">
                        <a16:creationId xmlns:a16="http://schemas.microsoft.com/office/drawing/2014/main" id="{6480E1E1-B2DD-48BD-879A-128E0DC372F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5" name="타원 434">
                    <a:extLst>
                      <a:ext uri="{FF2B5EF4-FFF2-40B4-BE49-F238E27FC236}">
                        <a16:creationId xmlns:a16="http://schemas.microsoft.com/office/drawing/2014/main" id="{69E12CDF-7036-4BF8-AAA2-B5AB67A3F82D}"/>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6" name="타원 435">
                    <a:extLst>
                      <a:ext uri="{FF2B5EF4-FFF2-40B4-BE49-F238E27FC236}">
                        <a16:creationId xmlns:a16="http://schemas.microsoft.com/office/drawing/2014/main" id="{AFC04B59-BE52-4EE0-B547-8180C330618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3" name="그룹 302">
                  <a:extLst>
                    <a:ext uri="{FF2B5EF4-FFF2-40B4-BE49-F238E27FC236}">
                      <a16:creationId xmlns:a16="http://schemas.microsoft.com/office/drawing/2014/main" id="{62B9DFD7-D2DA-4E84-99F8-88CF8FDDB4BE}"/>
                    </a:ext>
                  </a:extLst>
                </p:cNvPr>
                <p:cNvGrpSpPr/>
                <p:nvPr/>
              </p:nvGrpSpPr>
              <p:grpSpPr>
                <a:xfrm flipH="1">
                  <a:off x="18156226" y="3065613"/>
                  <a:ext cx="145008" cy="208877"/>
                  <a:chOff x="7439135" y="2503470"/>
                  <a:chExt cx="432000" cy="622271"/>
                </a:xfrm>
              </p:grpSpPr>
              <p:sp>
                <p:nvSpPr>
                  <p:cNvPr id="429" name="타원 428">
                    <a:extLst>
                      <a:ext uri="{FF2B5EF4-FFF2-40B4-BE49-F238E27FC236}">
                        <a16:creationId xmlns:a16="http://schemas.microsoft.com/office/drawing/2014/main" id="{B32877CD-D8B9-4D46-A09A-37CB6F6A6E6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0" name="하트 429">
                    <a:extLst>
                      <a:ext uri="{FF2B5EF4-FFF2-40B4-BE49-F238E27FC236}">
                        <a16:creationId xmlns:a16="http://schemas.microsoft.com/office/drawing/2014/main" id="{DE9EAA1E-4100-489B-8C94-F648F399817A}"/>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1" name="타원 430">
                    <a:extLst>
                      <a:ext uri="{FF2B5EF4-FFF2-40B4-BE49-F238E27FC236}">
                        <a16:creationId xmlns:a16="http://schemas.microsoft.com/office/drawing/2014/main" id="{A3FA13AA-9BFC-4314-8202-75B7AA9C0944}"/>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32" name="타원 431">
                    <a:extLst>
                      <a:ext uri="{FF2B5EF4-FFF2-40B4-BE49-F238E27FC236}">
                        <a16:creationId xmlns:a16="http://schemas.microsoft.com/office/drawing/2014/main" id="{85C3DBDB-D996-48D6-9EF9-8E4410CD9850}"/>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4" name="그룹 303">
                  <a:extLst>
                    <a:ext uri="{FF2B5EF4-FFF2-40B4-BE49-F238E27FC236}">
                      <a16:creationId xmlns:a16="http://schemas.microsoft.com/office/drawing/2014/main" id="{6ECC77C8-ECD2-4B15-AB55-2B95146384E3}"/>
                    </a:ext>
                  </a:extLst>
                </p:cNvPr>
                <p:cNvGrpSpPr/>
                <p:nvPr/>
              </p:nvGrpSpPr>
              <p:grpSpPr>
                <a:xfrm flipH="1">
                  <a:off x="18495077" y="2526553"/>
                  <a:ext cx="145008" cy="208877"/>
                  <a:chOff x="7439135" y="2503470"/>
                  <a:chExt cx="432000" cy="622271"/>
                </a:xfrm>
              </p:grpSpPr>
              <p:sp>
                <p:nvSpPr>
                  <p:cNvPr id="425" name="타원 424">
                    <a:extLst>
                      <a:ext uri="{FF2B5EF4-FFF2-40B4-BE49-F238E27FC236}">
                        <a16:creationId xmlns:a16="http://schemas.microsoft.com/office/drawing/2014/main" id="{B0DEDF4E-0B95-4D74-A5BC-2EC84A519761}"/>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6" name="하트 425">
                    <a:extLst>
                      <a:ext uri="{FF2B5EF4-FFF2-40B4-BE49-F238E27FC236}">
                        <a16:creationId xmlns:a16="http://schemas.microsoft.com/office/drawing/2014/main" id="{7219ED83-BFB3-48D8-A36C-E364679DC522}"/>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7" name="타원 426">
                    <a:extLst>
                      <a:ext uri="{FF2B5EF4-FFF2-40B4-BE49-F238E27FC236}">
                        <a16:creationId xmlns:a16="http://schemas.microsoft.com/office/drawing/2014/main" id="{3ACD12ED-98EA-41F0-A909-69156242076D}"/>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8" name="타원 427">
                    <a:extLst>
                      <a:ext uri="{FF2B5EF4-FFF2-40B4-BE49-F238E27FC236}">
                        <a16:creationId xmlns:a16="http://schemas.microsoft.com/office/drawing/2014/main" id="{44AB03D0-145D-4401-953A-02752038F7D5}"/>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5" name="그룹 304">
                  <a:extLst>
                    <a:ext uri="{FF2B5EF4-FFF2-40B4-BE49-F238E27FC236}">
                      <a16:creationId xmlns:a16="http://schemas.microsoft.com/office/drawing/2014/main" id="{54803F83-1B8A-49AB-80DD-E5001AA36CB0}"/>
                    </a:ext>
                  </a:extLst>
                </p:cNvPr>
                <p:cNvGrpSpPr/>
                <p:nvPr/>
              </p:nvGrpSpPr>
              <p:grpSpPr>
                <a:xfrm flipH="1">
                  <a:off x="19623993" y="1655765"/>
                  <a:ext cx="145008" cy="208877"/>
                  <a:chOff x="7439135" y="2503470"/>
                  <a:chExt cx="432000" cy="622271"/>
                </a:xfrm>
              </p:grpSpPr>
              <p:sp>
                <p:nvSpPr>
                  <p:cNvPr id="421" name="타원 420">
                    <a:extLst>
                      <a:ext uri="{FF2B5EF4-FFF2-40B4-BE49-F238E27FC236}">
                        <a16:creationId xmlns:a16="http://schemas.microsoft.com/office/drawing/2014/main" id="{39F1B166-D184-4E19-AEAB-51904C178409}"/>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2" name="하트 421">
                    <a:extLst>
                      <a:ext uri="{FF2B5EF4-FFF2-40B4-BE49-F238E27FC236}">
                        <a16:creationId xmlns:a16="http://schemas.microsoft.com/office/drawing/2014/main" id="{9ACE1103-CB84-4977-8D3F-B98FDEF979A4}"/>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3" name="타원 422">
                    <a:extLst>
                      <a:ext uri="{FF2B5EF4-FFF2-40B4-BE49-F238E27FC236}">
                        <a16:creationId xmlns:a16="http://schemas.microsoft.com/office/drawing/2014/main" id="{D31EBA8B-B15A-4EE7-8E2D-F4799AC04C36}"/>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4" name="타원 423">
                    <a:extLst>
                      <a:ext uri="{FF2B5EF4-FFF2-40B4-BE49-F238E27FC236}">
                        <a16:creationId xmlns:a16="http://schemas.microsoft.com/office/drawing/2014/main" id="{80732F62-7AC4-4641-8DB0-27EE38A7460F}"/>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6" name="그룹 305">
                  <a:extLst>
                    <a:ext uri="{FF2B5EF4-FFF2-40B4-BE49-F238E27FC236}">
                      <a16:creationId xmlns:a16="http://schemas.microsoft.com/office/drawing/2014/main" id="{D2213C99-FC1B-415A-9EB2-D2C56C45D6D6}"/>
                    </a:ext>
                  </a:extLst>
                </p:cNvPr>
                <p:cNvGrpSpPr/>
                <p:nvPr/>
              </p:nvGrpSpPr>
              <p:grpSpPr>
                <a:xfrm flipH="1">
                  <a:off x="17996918" y="2773469"/>
                  <a:ext cx="145008" cy="208877"/>
                  <a:chOff x="7439135" y="2503470"/>
                  <a:chExt cx="432000" cy="622271"/>
                </a:xfrm>
              </p:grpSpPr>
              <p:sp>
                <p:nvSpPr>
                  <p:cNvPr id="417" name="타원 416">
                    <a:extLst>
                      <a:ext uri="{FF2B5EF4-FFF2-40B4-BE49-F238E27FC236}">
                        <a16:creationId xmlns:a16="http://schemas.microsoft.com/office/drawing/2014/main" id="{04637931-AB02-42C5-921D-435C2B27A9BE}"/>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8" name="하트 417">
                    <a:extLst>
                      <a:ext uri="{FF2B5EF4-FFF2-40B4-BE49-F238E27FC236}">
                        <a16:creationId xmlns:a16="http://schemas.microsoft.com/office/drawing/2014/main" id="{32D215A1-FE84-4CFF-924D-789F0EF82509}"/>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9" name="타원 418">
                    <a:extLst>
                      <a:ext uri="{FF2B5EF4-FFF2-40B4-BE49-F238E27FC236}">
                        <a16:creationId xmlns:a16="http://schemas.microsoft.com/office/drawing/2014/main" id="{F0C91BB9-03DE-4DD2-83E1-BBDB80EBFA6A}"/>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20" name="타원 419">
                    <a:extLst>
                      <a:ext uri="{FF2B5EF4-FFF2-40B4-BE49-F238E27FC236}">
                        <a16:creationId xmlns:a16="http://schemas.microsoft.com/office/drawing/2014/main" id="{F0C44AE5-A97E-48DD-915F-B025F03D2837}"/>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7" name="그룹 306">
                  <a:extLst>
                    <a:ext uri="{FF2B5EF4-FFF2-40B4-BE49-F238E27FC236}">
                      <a16:creationId xmlns:a16="http://schemas.microsoft.com/office/drawing/2014/main" id="{698F6BE1-0D09-42C7-A5EC-3C2A963A73B5}"/>
                    </a:ext>
                  </a:extLst>
                </p:cNvPr>
                <p:cNvGrpSpPr/>
                <p:nvPr/>
              </p:nvGrpSpPr>
              <p:grpSpPr>
                <a:xfrm flipH="1">
                  <a:off x="19941464" y="2985026"/>
                  <a:ext cx="145008" cy="208877"/>
                  <a:chOff x="7439135" y="2503470"/>
                  <a:chExt cx="432000" cy="622271"/>
                </a:xfrm>
              </p:grpSpPr>
              <p:sp>
                <p:nvSpPr>
                  <p:cNvPr id="413" name="타원 412">
                    <a:extLst>
                      <a:ext uri="{FF2B5EF4-FFF2-40B4-BE49-F238E27FC236}">
                        <a16:creationId xmlns:a16="http://schemas.microsoft.com/office/drawing/2014/main" id="{E83A7BF0-527F-415B-8942-6858B691DAD6}"/>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4" name="하트 413">
                    <a:extLst>
                      <a:ext uri="{FF2B5EF4-FFF2-40B4-BE49-F238E27FC236}">
                        <a16:creationId xmlns:a16="http://schemas.microsoft.com/office/drawing/2014/main" id="{FE433681-5AF9-4D75-9080-7507A2B3147A}"/>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5" name="타원 414">
                    <a:extLst>
                      <a:ext uri="{FF2B5EF4-FFF2-40B4-BE49-F238E27FC236}">
                        <a16:creationId xmlns:a16="http://schemas.microsoft.com/office/drawing/2014/main" id="{0B064B91-6FEA-4FC2-9E30-57ADDB955489}"/>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6" name="타원 415">
                    <a:extLst>
                      <a:ext uri="{FF2B5EF4-FFF2-40B4-BE49-F238E27FC236}">
                        <a16:creationId xmlns:a16="http://schemas.microsoft.com/office/drawing/2014/main" id="{6F711BC6-BB46-4941-9759-8AFCF7FC565C}"/>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8" name="그룹 307">
                  <a:extLst>
                    <a:ext uri="{FF2B5EF4-FFF2-40B4-BE49-F238E27FC236}">
                      <a16:creationId xmlns:a16="http://schemas.microsoft.com/office/drawing/2014/main" id="{C2137C41-D6D7-44A1-952F-F62328765A35}"/>
                    </a:ext>
                  </a:extLst>
                </p:cNvPr>
                <p:cNvGrpSpPr/>
                <p:nvPr/>
              </p:nvGrpSpPr>
              <p:grpSpPr>
                <a:xfrm flipH="1">
                  <a:off x="20068477" y="3874540"/>
                  <a:ext cx="145008" cy="208877"/>
                  <a:chOff x="7439135" y="2503470"/>
                  <a:chExt cx="432000" cy="622271"/>
                </a:xfrm>
              </p:grpSpPr>
              <p:sp>
                <p:nvSpPr>
                  <p:cNvPr id="409" name="타원 408">
                    <a:extLst>
                      <a:ext uri="{FF2B5EF4-FFF2-40B4-BE49-F238E27FC236}">
                        <a16:creationId xmlns:a16="http://schemas.microsoft.com/office/drawing/2014/main" id="{15D6F677-A222-4753-8E0A-725378794F17}"/>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0" name="하트 409">
                    <a:extLst>
                      <a:ext uri="{FF2B5EF4-FFF2-40B4-BE49-F238E27FC236}">
                        <a16:creationId xmlns:a16="http://schemas.microsoft.com/office/drawing/2014/main" id="{9A783065-189C-4702-990D-BEC1A528E690}"/>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1" name="타원 410">
                    <a:extLst>
                      <a:ext uri="{FF2B5EF4-FFF2-40B4-BE49-F238E27FC236}">
                        <a16:creationId xmlns:a16="http://schemas.microsoft.com/office/drawing/2014/main" id="{648574E5-0C6A-4722-B9F4-08943DCAD70D}"/>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12" name="타원 411">
                    <a:extLst>
                      <a:ext uri="{FF2B5EF4-FFF2-40B4-BE49-F238E27FC236}">
                        <a16:creationId xmlns:a16="http://schemas.microsoft.com/office/drawing/2014/main" id="{775A32A3-5BBD-4ED4-9E27-DCB170A2601E}"/>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09" name="그룹 308">
                  <a:extLst>
                    <a:ext uri="{FF2B5EF4-FFF2-40B4-BE49-F238E27FC236}">
                      <a16:creationId xmlns:a16="http://schemas.microsoft.com/office/drawing/2014/main" id="{94D3374E-ACCA-4352-A1FD-D657EE667C7A}"/>
                    </a:ext>
                  </a:extLst>
                </p:cNvPr>
                <p:cNvGrpSpPr/>
                <p:nvPr/>
              </p:nvGrpSpPr>
              <p:grpSpPr>
                <a:xfrm flipH="1">
                  <a:off x="19782610" y="3197460"/>
                  <a:ext cx="145008" cy="208877"/>
                  <a:chOff x="7439135" y="2503470"/>
                  <a:chExt cx="432000" cy="622271"/>
                </a:xfrm>
              </p:grpSpPr>
              <p:sp>
                <p:nvSpPr>
                  <p:cNvPr id="405" name="타원 404">
                    <a:extLst>
                      <a:ext uri="{FF2B5EF4-FFF2-40B4-BE49-F238E27FC236}">
                        <a16:creationId xmlns:a16="http://schemas.microsoft.com/office/drawing/2014/main" id="{BF8E1F28-A938-40F4-AF2F-C00E8702D4F3}"/>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6" name="하트 405">
                    <a:extLst>
                      <a:ext uri="{FF2B5EF4-FFF2-40B4-BE49-F238E27FC236}">
                        <a16:creationId xmlns:a16="http://schemas.microsoft.com/office/drawing/2014/main" id="{49C3E6AA-AE02-4A61-810E-C76DD0903352}"/>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7" name="타원 406">
                    <a:extLst>
                      <a:ext uri="{FF2B5EF4-FFF2-40B4-BE49-F238E27FC236}">
                        <a16:creationId xmlns:a16="http://schemas.microsoft.com/office/drawing/2014/main" id="{DD92B73F-53A6-4A05-96C1-0B7AE2737D7D}"/>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8" name="타원 407">
                    <a:extLst>
                      <a:ext uri="{FF2B5EF4-FFF2-40B4-BE49-F238E27FC236}">
                        <a16:creationId xmlns:a16="http://schemas.microsoft.com/office/drawing/2014/main" id="{2626609E-B1B1-40BA-8E68-62A9A350B538}"/>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0" name="그룹 309">
                  <a:extLst>
                    <a:ext uri="{FF2B5EF4-FFF2-40B4-BE49-F238E27FC236}">
                      <a16:creationId xmlns:a16="http://schemas.microsoft.com/office/drawing/2014/main" id="{A2915C32-15F6-415D-9132-71491E210086}"/>
                    </a:ext>
                  </a:extLst>
                </p:cNvPr>
                <p:cNvGrpSpPr/>
                <p:nvPr/>
              </p:nvGrpSpPr>
              <p:grpSpPr>
                <a:xfrm flipH="1">
                  <a:off x="17937486" y="3652716"/>
                  <a:ext cx="145008" cy="208877"/>
                  <a:chOff x="7439135" y="2503470"/>
                  <a:chExt cx="432000" cy="622271"/>
                </a:xfrm>
              </p:grpSpPr>
              <p:sp>
                <p:nvSpPr>
                  <p:cNvPr id="401" name="타원 400">
                    <a:extLst>
                      <a:ext uri="{FF2B5EF4-FFF2-40B4-BE49-F238E27FC236}">
                        <a16:creationId xmlns:a16="http://schemas.microsoft.com/office/drawing/2014/main" id="{E769916B-E87A-42B1-8F2F-9A533740CA8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2" name="하트 401">
                    <a:extLst>
                      <a:ext uri="{FF2B5EF4-FFF2-40B4-BE49-F238E27FC236}">
                        <a16:creationId xmlns:a16="http://schemas.microsoft.com/office/drawing/2014/main" id="{F8A8367C-56D6-4EF9-8343-A0054AE948F0}"/>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3" name="타원 402">
                    <a:extLst>
                      <a:ext uri="{FF2B5EF4-FFF2-40B4-BE49-F238E27FC236}">
                        <a16:creationId xmlns:a16="http://schemas.microsoft.com/office/drawing/2014/main" id="{FD5D1ECB-4759-4B6E-BA3F-F5D6D6BC185A}"/>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4" name="타원 403">
                    <a:extLst>
                      <a:ext uri="{FF2B5EF4-FFF2-40B4-BE49-F238E27FC236}">
                        <a16:creationId xmlns:a16="http://schemas.microsoft.com/office/drawing/2014/main" id="{6B67B357-5E6E-4E41-8D15-6516E0E744BE}"/>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1" name="그룹 310">
                  <a:extLst>
                    <a:ext uri="{FF2B5EF4-FFF2-40B4-BE49-F238E27FC236}">
                      <a16:creationId xmlns:a16="http://schemas.microsoft.com/office/drawing/2014/main" id="{4491C005-BB12-4519-A229-2B4745DB3248}"/>
                    </a:ext>
                  </a:extLst>
                </p:cNvPr>
                <p:cNvGrpSpPr/>
                <p:nvPr/>
              </p:nvGrpSpPr>
              <p:grpSpPr>
                <a:xfrm flipH="1">
                  <a:off x="18142602" y="4347011"/>
                  <a:ext cx="145008" cy="208877"/>
                  <a:chOff x="7439135" y="2503470"/>
                  <a:chExt cx="432000" cy="622271"/>
                </a:xfrm>
              </p:grpSpPr>
              <p:sp>
                <p:nvSpPr>
                  <p:cNvPr id="397" name="타원 396">
                    <a:extLst>
                      <a:ext uri="{FF2B5EF4-FFF2-40B4-BE49-F238E27FC236}">
                        <a16:creationId xmlns:a16="http://schemas.microsoft.com/office/drawing/2014/main" id="{D41CCA86-D278-44B1-94B2-48F011A27B5C}"/>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8" name="하트 397">
                    <a:extLst>
                      <a:ext uri="{FF2B5EF4-FFF2-40B4-BE49-F238E27FC236}">
                        <a16:creationId xmlns:a16="http://schemas.microsoft.com/office/drawing/2014/main" id="{70550226-8817-4593-8FAF-72A8C482C37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9" name="타원 398">
                    <a:extLst>
                      <a:ext uri="{FF2B5EF4-FFF2-40B4-BE49-F238E27FC236}">
                        <a16:creationId xmlns:a16="http://schemas.microsoft.com/office/drawing/2014/main" id="{2698573B-298C-4C1D-BFBB-6C98D9A86BCF}"/>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400" name="타원 399">
                    <a:extLst>
                      <a:ext uri="{FF2B5EF4-FFF2-40B4-BE49-F238E27FC236}">
                        <a16:creationId xmlns:a16="http://schemas.microsoft.com/office/drawing/2014/main" id="{B84B2632-E7DA-45C0-AFFE-DF8404512C8A}"/>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2" name="그룹 311">
                  <a:extLst>
                    <a:ext uri="{FF2B5EF4-FFF2-40B4-BE49-F238E27FC236}">
                      <a16:creationId xmlns:a16="http://schemas.microsoft.com/office/drawing/2014/main" id="{53C09DFD-2DAB-40CD-A680-6FB94055D1B6}"/>
                    </a:ext>
                  </a:extLst>
                </p:cNvPr>
                <p:cNvGrpSpPr/>
                <p:nvPr/>
              </p:nvGrpSpPr>
              <p:grpSpPr>
                <a:xfrm flipH="1">
                  <a:off x="19225239" y="2995846"/>
                  <a:ext cx="145008" cy="208877"/>
                  <a:chOff x="7439135" y="2503470"/>
                  <a:chExt cx="432000" cy="622271"/>
                </a:xfrm>
              </p:grpSpPr>
              <p:sp>
                <p:nvSpPr>
                  <p:cNvPr id="393" name="타원 392">
                    <a:extLst>
                      <a:ext uri="{FF2B5EF4-FFF2-40B4-BE49-F238E27FC236}">
                        <a16:creationId xmlns:a16="http://schemas.microsoft.com/office/drawing/2014/main" id="{24738362-FE93-4C04-9D47-C89B57A6C9FE}"/>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4" name="하트 393">
                    <a:extLst>
                      <a:ext uri="{FF2B5EF4-FFF2-40B4-BE49-F238E27FC236}">
                        <a16:creationId xmlns:a16="http://schemas.microsoft.com/office/drawing/2014/main" id="{291F3BE3-F450-4AA1-907F-6FAC4D26D99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5" name="타원 394">
                    <a:extLst>
                      <a:ext uri="{FF2B5EF4-FFF2-40B4-BE49-F238E27FC236}">
                        <a16:creationId xmlns:a16="http://schemas.microsoft.com/office/drawing/2014/main" id="{05ED7264-7C3C-492C-9CB9-0244BF800AFA}"/>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6" name="타원 395">
                    <a:extLst>
                      <a:ext uri="{FF2B5EF4-FFF2-40B4-BE49-F238E27FC236}">
                        <a16:creationId xmlns:a16="http://schemas.microsoft.com/office/drawing/2014/main" id="{5BB7EAB3-FB99-4A71-AC49-712DBA71D14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3" name="그룹 312">
                  <a:extLst>
                    <a:ext uri="{FF2B5EF4-FFF2-40B4-BE49-F238E27FC236}">
                      <a16:creationId xmlns:a16="http://schemas.microsoft.com/office/drawing/2014/main" id="{E545BD68-3FAC-4F8C-A51E-1B06F22FDEB9}"/>
                    </a:ext>
                  </a:extLst>
                </p:cNvPr>
                <p:cNvGrpSpPr/>
                <p:nvPr/>
              </p:nvGrpSpPr>
              <p:grpSpPr>
                <a:xfrm flipH="1">
                  <a:off x="19782880" y="1848659"/>
                  <a:ext cx="145008" cy="208877"/>
                  <a:chOff x="7439135" y="2503470"/>
                  <a:chExt cx="432000" cy="622271"/>
                </a:xfrm>
              </p:grpSpPr>
              <p:sp>
                <p:nvSpPr>
                  <p:cNvPr id="389" name="타원 388">
                    <a:extLst>
                      <a:ext uri="{FF2B5EF4-FFF2-40B4-BE49-F238E27FC236}">
                        <a16:creationId xmlns:a16="http://schemas.microsoft.com/office/drawing/2014/main" id="{55133A5D-1D65-4398-A02F-618E1CF7446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0" name="하트 389">
                    <a:extLst>
                      <a:ext uri="{FF2B5EF4-FFF2-40B4-BE49-F238E27FC236}">
                        <a16:creationId xmlns:a16="http://schemas.microsoft.com/office/drawing/2014/main" id="{E01A90BF-FC84-4243-A629-76006403101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1" name="타원 390">
                    <a:extLst>
                      <a:ext uri="{FF2B5EF4-FFF2-40B4-BE49-F238E27FC236}">
                        <a16:creationId xmlns:a16="http://schemas.microsoft.com/office/drawing/2014/main" id="{E8513F31-2E46-4A48-82B5-30D43847F4AA}"/>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92" name="타원 391">
                    <a:extLst>
                      <a:ext uri="{FF2B5EF4-FFF2-40B4-BE49-F238E27FC236}">
                        <a16:creationId xmlns:a16="http://schemas.microsoft.com/office/drawing/2014/main" id="{58392CE6-332C-49B5-82C9-1496AB2E4337}"/>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4" name="그룹 313">
                  <a:extLst>
                    <a:ext uri="{FF2B5EF4-FFF2-40B4-BE49-F238E27FC236}">
                      <a16:creationId xmlns:a16="http://schemas.microsoft.com/office/drawing/2014/main" id="{A4AD7417-E590-4B71-A800-5D10E0E8CC77}"/>
                    </a:ext>
                  </a:extLst>
                </p:cNvPr>
                <p:cNvGrpSpPr/>
                <p:nvPr/>
              </p:nvGrpSpPr>
              <p:grpSpPr>
                <a:xfrm flipH="1">
                  <a:off x="18798720" y="2561355"/>
                  <a:ext cx="145008" cy="208877"/>
                  <a:chOff x="7439135" y="2503470"/>
                  <a:chExt cx="432000" cy="622271"/>
                </a:xfrm>
              </p:grpSpPr>
              <p:sp>
                <p:nvSpPr>
                  <p:cNvPr id="385" name="타원 384">
                    <a:extLst>
                      <a:ext uri="{FF2B5EF4-FFF2-40B4-BE49-F238E27FC236}">
                        <a16:creationId xmlns:a16="http://schemas.microsoft.com/office/drawing/2014/main" id="{51A8A3DC-7D7E-4764-AC49-16A81EB7E92C}"/>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6" name="하트 385">
                    <a:extLst>
                      <a:ext uri="{FF2B5EF4-FFF2-40B4-BE49-F238E27FC236}">
                        <a16:creationId xmlns:a16="http://schemas.microsoft.com/office/drawing/2014/main" id="{6E664424-66D4-4206-B244-7BEBF0A63D2A}"/>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7" name="타원 386">
                    <a:extLst>
                      <a:ext uri="{FF2B5EF4-FFF2-40B4-BE49-F238E27FC236}">
                        <a16:creationId xmlns:a16="http://schemas.microsoft.com/office/drawing/2014/main" id="{75B0AC58-24DF-4C04-8DA5-67921D1E90EF}"/>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8" name="타원 387">
                    <a:extLst>
                      <a:ext uri="{FF2B5EF4-FFF2-40B4-BE49-F238E27FC236}">
                        <a16:creationId xmlns:a16="http://schemas.microsoft.com/office/drawing/2014/main" id="{6B7BE30D-D759-4D06-BDDE-01635FFA853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5" name="그룹 314">
                  <a:extLst>
                    <a:ext uri="{FF2B5EF4-FFF2-40B4-BE49-F238E27FC236}">
                      <a16:creationId xmlns:a16="http://schemas.microsoft.com/office/drawing/2014/main" id="{753131AC-0BCC-4356-8869-008B9D56DCD4}"/>
                    </a:ext>
                  </a:extLst>
                </p:cNvPr>
                <p:cNvGrpSpPr/>
                <p:nvPr/>
              </p:nvGrpSpPr>
              <p:grpSpPr>
                <a:xfrm flipH="1">
                  <a:off x="17937486" y="2540359"/>
                  <a:ext cx="145008" cy="208877"/>
                  <a:chOff x="7439135" y="2503470"/>
                  <a:chExt cx="432000" cy="622271"/>
                </a:xfrm>
              </p:grpSpPr>
              <p:sp>
                <p:nvSpPr>
                  <p:cNvPr id="381" name="타원 380">
                    <a:extLst>
                      <a:ext uri="{FF2B5EF4-FFF2-40B4-BE49-F238E27FC236}">
                        <a16:creationId xmlns:a16="http://schemas.microsoft.com/office/drawing/2014/main" id="{9A136094-32C7-48C5-A80C-39B7ED9727CF}"/>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2" name="하트 381">
                    <a:extLst>
                      <a:ext uri="{FF2B5EF4-FFF2-40B4-BE49-F238E27FC236}">
                        <a16:creationId xmlns:a16="http://schemas.microsoft.com/office/drawing/2014/main" id="{E67DCDBF-E954-44C4-A6D6-2781993542D9}"/>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3" name="타원 382">
                    <a:extLst>
                      <a:ext uri="{FF2B5EF4-FFF2-40B4-BE49-F238E27FC236}">
                        <a16:creationId xmlns:a16="http://schemas.microsoft.com/office/drawing/2014/main" id="{31C66CB2-2C5D-4C6A-8468-E32B2CC5E683}"/>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4" name="타원 383">
                    <a:extLst>
                      <a:ext uri="{FF2B5EF4-FFF2-40B4-BE49-F238E27FC236}">
                        <a16:creationId xmlns:a16="http://schemas.microsoft.com/office/drawing/2014/main" id="{2D2C5FAF-F12F-44B9-A93A-6A7D1C778B06}"/>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6" name="그룹 315">
                  <a:extLst>
                    <a:ext uri="{FF2B5EF4-FFF2-40B4-BE49-F238E27FC236}">
                      <a16:creationId xmlns:a16="http://schemas.microsoft.com/office/drawing/2014/main" id="{37CE2FD5-2F97-4459-B98C-A47DDDC6153F}"/>
                    </a:ext>
                  </a:extLst>
                </p:cNvPr>
                <p:cNvGrpSpPr/>
                <p:nvPr/>
              </p:nvGrpSpPr>
              <p:grpSpPr>
                <a:xfrm flipH="1">
                  <a:off x="19325087" y="2148204"/>
                  <a:ext cx="145008" cy="208877"/>
                  <a:chOff x="7439135" y="2503470"/>
                  <a:chExt cx="432000" cy="622271"/>
                </a:xfrm>
              </p:grpSpPr>
              <p:sp>
                <p:nvSpPr>
                  <p:cNvPr id="377" name="타원 376">
                    <a:extLst>
                      <a:ext uri="{FF2B5EF4-FFF2-40B4-BE49-F238E27FC236}">
                        <a16:creationId xmlns:a16="http://schemas.microsoft.com/office/drawing/2014/main" id="{ECDF1907-BED4-47E1-A87E-32B8680312ED}"/>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8" name="하트 377">
                    <a:extLst>
                      <a:ext uri="{FF2B5EF4-FFF2-40B4-BE49-F238E27FC236}">
                        <a16:creationId xmlns:a16="http://schemas.microsoft.com/office/drawing/2014/main" id="{7206A0AE-6E49-4E42-892E-8CFC2D8C3B7F}"/>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9" name="타원 378">
                    <a:extLst>
                      <a:ext uri="{FF2B5EF4-FFF2-40B4-BE49-F238E27FC236}">
                        <a16:creationId xmlns:a16="http://schemas.microsoft.com/office/drawing/2014/main" id="{597CFE7D-357D-447E-A7E9-28DD4E5F33D5}"/>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80" name="타원 379">
                    <a:extLst>
                      <a:ext uri="{FF2B5EF4-FFF2-40B4-BE49-F238E27FC236}">
                        <a16:creationId xmlns:a16="http://schemas.microsoft.com/office/drawing/2014/main" id="{7C9615AD-94F9-46B4-8933-92471686C4DF}"/>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7" name="그룹 316">
                  <a:extLst>
                    <a:ext uri="{FF2B5EF4-FFF2-40B4-BE49-F238E27FC236}">
                      <a16:creationId xmlns:a16="http://schemas.microsoft.com/office/drawing/2014/main" id="{582E68A2-D291-4CBE-A75A-C955887A2F7E}"/>
                    </a:ext>
                  </a:extLst>
                </p:cNvPr>
                <p:cNvGrpSpPr/>
                <p:nvPr/>
              </p:nvGrpSpPr>
              <p:grpSpPr>
                <a:xfrm flipH="1">
                  <a:off x="19125425" y="2763245"/>
                  <a:ext cx="145008" cy="208877"/>
                  <a:chOff x="7439135" y="2503470"/>
                  <a:chExt cx="432000" cy="622271"/>
                </a:xfrm>
              </p:grpSpPr>
              <p:sp>
                <p:nvSpPr>
                  <p:cNvPr id="373" name="타원 372">
                    <a:extLst>
                      <a:ext uri="{FF2B5EF4-FFF2-40B4-BE49-F238E27FC236}">
                        <a16:creationId xmlns:a16="http://schemas.microsoft.com/office/drawing/2014/main" id="{D9ED3E1D-D9AB-477E-A209-C3D6E081090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4" name="하트 373">
                    <a:extLst>
                      <a:ext uri="{FF2B5EF4-FFF2-40B4-BE49-F238E27FC236}">
                        <a16:creationId xmlns:a16="http://schemas.microsoft.com/office/drawing/2014/main" id="{51FB7D58-96AF-474A-86CD-94D02ACFDC0C}"/>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5" name="타원 374">
                    <a:extLst>
                      <a:ext uri="{FF2B5EF4-FFF2-40B4-BE49-F238E27FC236}">
                        <a16:creationId xmlns:a16="http://schemas.microsoft.com/office/drawing/2014/main" id="{49B55FD6-6F7F-4150-B2F4-1E0F30E8AAC1}"/>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6" name="타원 375">
                    <a:extLst>
                      <a:ext uri="{FF2B5EF4-FFF2-40B4-BE49-F238E27FC236}">
                        <a16:creationId xmlns:a16="http://schemas.microsoft.com/office/drawing/2014/main" id="{00207464-25C7-472E-8E39-D3DB75543D15}"/>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8" name="그룹 317">
                  <a:extLst>
                    <a:ext uri="{FF2B5EF4-FFF2-40B4-BE49-F238E27FC236}">
                      <a16:creationId xmlns:a16="http://schemas.microsoft.com/office/drawing/2014/main" id="{DD328B83-897F-41E1-8A30-F80C33C0EF10}"/>
                    </a:ext>
                  </a:extLst>
                </p:cNvPr>
                <p:cNvGrpSpPr/>
                <p:nvPr/>
              </p:nvGrpSpPr>
              <p:grpSpPr>
                <a:xfrm flipH="1">
                  <a:off x="17878926" y="3737575"/>
                  <a:ext cx="145008" cy="208877"/>
                  <a:chOff x="7439135" y="2503470"/>
                  <a:chExt cx="432000" cy="622271"/>
                </a:xfrm>
              </p:grpSpPr>
              <p:sp>
                <p:nvSpPr>
                  <p:cNvPr id="369" name="타원 368">
                    <a:extLst>
                      <a:ext uri="{FF2B5EF4-FFF2-40B4-BE49-F238E27FC236}">
                        <a16:creationId xmlns:a16="http://schemas.microsoft.com/office/drawing/2014/main" id="{FA12F726-ECA2-4BDF-9B8A-6F5B0F03584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0" name="하트 369">
                    <a:extLst>
                      <a:ext uri="{FF2B5EF4-FFF2-40B4-BE49-F238E27FC236}">
                        <a16:creationId xmlns:a16="http://schemas.microsoft.com/office/drawing/2014/main" id="{93B394AE-B255-4516-A64E-08283E5F3568}"/>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1" name="타원 370">
                    <a:extLst>
                      <a:ext uri="{FF2B5EF4-FFF2-40B4-BE49-F238E27FC236}">
                        <a16:creationId xmlns:a16="http://schemas.microsoft.com/office/drawing/2014/main" id="{CCC86160-193A-45FB-A8FE-8D0D30F7B4E4}"/>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72" name="타원 371">
                    <a:extLst>
                      <a:ext uri="{FF2B5EF4-FFF2-40B4-BE49-F238E27FC236}">
                        <a16:creationId xmlns:a16="http://schemas.microsoft.com/office/drawing/2014/main" id="{A8FC6194-C4DC-4CC6-864D-3BE450F96B8F}"/>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19" name="그룹 318">
                  <a:extLst>
                    <a:ext uri="{FF2B5EF4-FFF2-40B4-BE49-F238E27FC236}">
                      <a16:creationId xmlns:a16="http://schemas.microsoft.com/office/drawing/2014/main" id="{AA77BB34-C840-4DED-996F-CCDBF4D79879}"/>
                    </a:ext>
                  </a:extLst>
                </p:cNvPr>
                <p:cNvGrpSpPr/>
                <p:nvPr/>
              </p:nvGrpSpPr>
              <p:grpSpPr>
                <a:xfrm flipH="1">
                  <a:off x="20003666" y="3715405"/>
                  <a:ext cx="145008" cy="208877"/>
                  <a:chOff x="7439135" y="2503470"/>
                  <a:chExt cx="432000" cy="622271"/>
                </a:xfrm>
              </p:grpSpPr>
              <p:sp>
                <p:nvSpPr>
                  <p:cNvPr id="365" name="타원 364">
                    <a:extLst>
                      <a:ext uri="{FF2B5EF4-FFF2-40B4-BE49-F238E27FC236}">
                        <a16:creationId xmlns:a16="http://schemas.microsoft.com/office/drawing/2014/main" id="{C3EED5CB-1850-4B1D-8344-9650536B1961}"/>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6" name="하트 365">
                    <a:extLst>
                      <a:ext uri="{FF2B5EF4-FFF2-40B4-BE49-F238E27FC236}">
                        <a16:creationId xmlns:a16="http://schemas.microsoft.com/office/drawing/2014/main" id="{3A589EBA-C5B6-4334-AF76-70F11FDE12B6}"/>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7" name="타원 366">
                    <a:extLst>
                      <a:ext uri="{FF2B5EF4-FFF2-40B4-BE49-F238E27FC236}">
                        <a16:creationId xmlns:a16="http://schemas.microsoft.com/office/drawing/2014/main" id="{18C5BCB4-00A5-4171-9A6D-790BFEF19717}"/>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8" name="타원 367">
                    <a:extLst>
                      <a:ext uri="{FF2B5EF4-FFF2-40B4-BE49-F238E27FC236}">
                        <a16:creationId xmlns:a16="http://schemas.microsoft.com/office/drawing/2014/main" id="{2C79F65C-7343-4DE8-999E-DF924F45F1AF}"/>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0" name="그룹 319">
                  <a:extLst>
                    <a:ext uri="{FF2B5EF4-FFF2-40B4-BE49-F238E27FC236}">
                      <a16:creationId xmlns:a16="http://schemas.microsoft.com/office/drawing/2014/main" id="{CA6216C4-567E-4DA2-A681-E06DA6E6A904}"/>
                    </a:ext>
                  </a:extLst>
                </p:cNvPr>
                <p:cNvGrpSpPr/>
                <p:nvPr/>
              </p:nvGrpSpPr>
              <p:grpSpPr>
                <a:xfrm flipH="1">
                  <a:off x="20221249" y="3281533"/>
                  <a:ext cx="145008" cy="208877"/>
                  <a:chOff x="7439135" y="2503470"/>
                  <a:chExt cx="432000" cy="622271"/>
                </a:xfrm>
              </p:grpSpPr>
              <p:sp>
                <p:nvSpPr>
                  <p:cNvPr id="361" name="타원 360">
                    <a:extLst>
                      <a:ext uri="{FF2B5EF4-FFF2-40B4-BE49-F238E27FC236}">
                        <a16:creationId xmlns:a16="http://schemas.microsoft.com/office/drawing/2014/main" id="{9A399F2F-9AF2-47B3-9CB7-6DF29A639706}"/>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2" name="하트 361">
                    <a:extLst>
                      <a:ext uri="{FF2B5EF4-FFF2-40B4-BE49-F238E27FC236}">
                        <a16:creationId xmlns:a16="http://schemas.microsoft.com/office/drawing/2014/main" id="{887BF3FE-5F1D-4A66-B813-43F390E018E5}"/>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3" name="타원 362">
                    <a:extLst>
                      <a:ext uri="{FF2B5EF4-FFF2-40B4-BE49-F238E27FC236}">
                        <a16:creationId xmlns:a16="http://schemas.microsoft.com/office/drawing/2014/main" id="{A5EAD4BB-F070-4DED-B0B2-0B02DAF48435}"/>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4" name="타원 363">
                    <a:extLst>
                      <a:ext uri="{FF2B5EF4-FFF2-40B4-BE49-F238E27FC236}">
                        <a16:creationId xmlns:a16="http://schemas.microsoft.com/office/drawing/2014/main" id="{759DD355-7BFA-4EAF-95FE-605CD03169C9}"/>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1" name="그룹 320">
                  <a:extLst>
                    <a:ext uri="{FF2B5EF4-FFF2-40B4-BE49-F238E27FC236}">
                      <a16:creationId xmlns:a16="http://schemas.microsoft.com/office/drawing/2014/main" id="{D4BB0636-FEF4-4F5F-BDC0-D9762CECF4A5}"/>
                    </a:ext>
                  </a:extLst>
                </p:cNvPr>
                <p:cNvGrpSpPr/>
                <p:nvPr/>
              </p:nvGrpSpPr>
              <p:grpSpPr>
                <a:xfrm flipH="1">
                  <a:off x="18602169" y="2190560"/>
                  <a:ext cx="145008" cy="208877"/>
                  <a:chOff x="7439135" y="2503470"/>
                  <a:chExt cx="432000" cy="622271"/>
                </a:xfrm>
              </p:grpSpPr>
              <p:sp>
                <p:nvSpPr>
                  <p:cNvPr id="357" name="타원 356">
                    <a:extLst>
                      <a:ext uri="{FF2B5EF4-FFF2-40B4-BE49-F238E27FC236}">
                        <a16:creationId xmlns:a16="http://schemas.microsoft.com/office/drawing/2014/main" id="{91C97FDE-8CFD-43EB-AAD2-BE58165E1D8B}"/>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8" name="하트 357">
                    <a:extLst>
                      <a:ext uri="{FF2B5EF4-FFF2-40B4-BE49-F238E27FC236}">
                        <a16:creationId xmlns:a16="http://schemas.microsoft.com/office/drawing/2014/main" id="{BBD23A2C-3F86-49EF-939F-987DAC28888C}"/>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9" name="타원 358">
                    <a:extLst>
                      <a:ext uri="{FF2B5EF4-FFF2-40B4-BE49-F238E27FC236}">
                        <a16:creationId xmlns:a16="http://schemas.microsoft.com/office/drawing/2014/main" id="{3FF52FC5-EF26-489E-94B9-4690587AE7AE}"/>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60" name="타원 359">
                    <a:extLst>
                      <a:ext uri="{FF2B5EF4-FFF2-40B4-BE49-F238E27FC236}">
                        <a16:creationId xmlns:a16="http://schemas.microsoft.com/office/drawing/2014/main" id="{2639DE05-36A4-4749-903B-62295219D86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2" name="그룹 321">
                  <a:extLst>
                    <a:ext uri="{FF2B5EF4-FFF2-40B4-BE49-F238E27FC236}">
                      <a16:creationId xmlns:a16="http://schemas.microsoft.com/office/drawing/2014/main" id="{494C12F1-0475-4AF4-A5C0-8E71411B0803}"/>
                    </a:ext>
                  </a:extLst>
                </p:cNvPr>
                <p:cNvGrpSpPr/>
                <p:nvPr/>
              </p:nvGrpSpPr>
              <p:grpSpPr>
                <a:xfrm flipH="1">
                  <a:off x="20305751" y="3363680"/>
                  <a:ext cx="145008" cy="208877"/>
                  <a:chOff x="7439135" y="2503470"/>
                  <a:chExt cx="432000" cy="622271"/>
                </a:xfrm>
              </p:grpSpPr>
              <p:sp>
                <p:nvSpPr>
                  <p:cNvPr id="353" name="타원 352">
                    <a:extLst>
                      <a:ext uri="{FF2B5EF4-FFF2-40B4-BE49-F238E27FC236}">
                        <a16:creationId xmlns:a16="http://schemas.microsoft.com/office/drawing/2014/main" id="{69E2D9DA-1C49-4CDA-8ACC-17E704E3D87C}"/>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4" name="하트 353">
                    <a:extLst>
                      <a:ext uri="{FF2B5EF4-FFF2-40B4-BE49-F238E27FC236}">
                        <a16:creationId xmlns:a16="http://schemas.microsoft.com/office/drawing/2014/main" id="{99E05546-F697-4735-9BFF-75F7AEE03E5E}"/>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5" name="타원 354">
                    <a:extLst>
                      <a:ext uri="{FF2B5EF4-FFF2-40B4-BE49-F238E27FC236}">
                        <a16:creationId xmlns:a16="http://schemas.microsoft.com/office/drawing/2014/main" id="{44F562C2-9277-4799-966D-4D08DB89F003}"/>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6" name="타원 355">
                    <a:extLst>
                      <a:ext uri="{FF2B5EF4-FFF2-40B4-BE49-F238E27FC236}">
                        <a16:creationId xmlns:a16="http://schemas.microsoft.com/office/drawing/2014/main" id="{BE3C0323-9C65-4D8C-A49C-3C771A1469BC}"/>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3" name="그룹 322">
                  <a:extLst>
                    <a:ext uri="{FF2B5EF4-FFF2-40B4-BE49-F238E27FC236}">
                      <a16:creationId xmlns:a16="http://schemas.microsoft.com/office/drawing/2014/main" id="{470FDCDB-EA4A-4EA9-A42B-20F07CFF0075}"/>
                    </a:ext>
                  </a:extLst>
                </p:cNvPr>
                <p:cNvGrpSpPr/>
                <p:nvPr/>
              </p:nvGrpSpPr>
              <p:grpSpPr>
                <a:xfrm flipH="1">
                  <a:off x="19941193" y="3938409"/>
                  <a:ext cx="145008" cy="208878"/>
                  <a:chOff x="7439135" y="2503470"/>
                  <a:chExt cx="432000" cy="622271"/>
                </a:xfrm>
              </p:grpSpPr>
              <p:sp>
                <p:nvSpPr>
                  <p:cNvPr id="349" name="타원 348">
                    <a:extLst>
                      <a:ext uri="{FF2B5EF4-FFF2-40B4-BE49-F238E27FC236}">
                        <a16:creationId xmlns:a16="http://schemas.microsoft.com/office/drawing/2014/main" id="{A4A8317E-4626-40B8-9C34-BD995EAA55A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0" name="하트 349">
                    <a:extLst>
                      <a:ext uri="{FF2B5EF4-FFF2-40B4-BE49-F238E27FC236}">
                        <a16:creationId xmlns:a16="http://schemas.microsoft.com/office/drawing/2014/main" id="{B567AAB4-BB3F-4D0D-B537-6CDB4B177278}"/>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1" name="타원 350">
                    <a:extLst>
                      <a:ext uri="{FF2B5EF4-FFF2-40B4-BE49-F238E27FC236}">
                        <a16:creationId xmlns:a16="http://schemas.microsoft.com/office/drawing/2014/main" id="{C56A5613-4B6B-4FC4-8119-CEF3D5AF95D3}"/>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52" name="타원 351">
                    <a:extLst>
                      <a:ext uri="{FF2B5EF4-FFF2-40B4-BE49-F238E27FC236}">
                        <a16:creationId xmlns:a16="http://schemas.microsoft.com/office/drawing/2014/main" id="{BAF389BD-BD1C-4E8B-A672-A5A82D3500F1}"/>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4" name="그룹 323">
                  <a:extLst>
                    <a:ext uri="{FF2B5EF4-FFF2-40B4-BE49-F238E27FC236}">
                      <a16:creationId xmlns:a16="http://schemas.microsoft.com/office/drawing/2014/main" id="{FDC72795-40E1-495C-9FA1-F179ABCE3EBA}"/>
                    </a:ext>
                  </a:extLst>
                </p:cNvPr>
                <p:cNvGrpSpPr/>
                <p:nvPr/>
              </p:nvGrpSpPr>
              <p:grpSpPr>
                <a:xfrm flipH="1">
                  <a:off x="17587774" y="4776393"/>
                  <a:ext cx="145008" cy="208877"/>
                  <a:chOff x="7439135" y="2503470"/>
                  <a:chExt cx="432000" cy="622271"/>
                </a:xfrm>
              </p:grpSpPr>
              <p:sp>
                <p:nvSpPr>
                  <p:cNvPr id="345" name="타원 344">
                    <a:extLst>
                      <a:ext uri="{FF2B5EF4-FFF2-40B4-BE49-F238E27FC236}">
                        <a16:creationId xmlns:a16="http://schemas.microsoft.com/office/drawing/2014/main" id="{CCAC9F13-DD16-48AC-BB4D-1D50AB5C9039}"/>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6" name="하트 345">
                    <a:extLst>
                      <a:ext uri="{FF2B5EF4-FFF2-40B4-BE49-F238E27FC236}">
                        <a16:creationId xmlns:a16="http://schemas.microsoft.com/office/drawing/2014/main" id="{D41BAF16-6101-492C-A360-DF197A8497F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7" name="타원 346">
                    <a:extLst>
                      <a:ext uri="{FF2B5EF4-FFF2-40B4-BE49-F238E27FC236}">
                        <a16:creationId xmlns:a16="http://schemas.microsoft.com/office/drawing/2014/main" id="{B41284F1-B89D-4724-B51E-37AE885557B8}"/>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8" name="타원 347">
                    <a:extLst>
                      <a:ext uri="{FF2B5EF4-FFF2-40B4-BE49-F238E27FC236}">
                        <a16:creationId xmlns:a16="http://schemas.microsoft.com/office/drawing/2014/main" id="{81742DD4-AE65-4C38-9EAC-982CFE280B59}"/>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5" name="그룹 324">
                  <a:extLst>
                    <a:ext uri="{FF2B5EF4-FFF2-40B4-BE49-F238E27FC236}">
                      <a16:creationId xmlns:a16="http://schemas.microsoft.com/office/drawing/2014/main" id="{2B187C28-BDA6-4B1A-A84E-E439C98179DE}"/>
                    </a:ext>
                  </a:extLst>
                </p:cNvPr>
                <p:cNvGrpSpPr/>
                <p:nvPr/>
              </p:nvGrpSpPr>
              <p:grpSpPr>
                <a:xfrm flipH="1">
                  <a:off x="17658551" y="4659178"/>
                  <a:ext cx="145008" cy="208877"/>
                  <a:chOff x="7439135" y="2503470"/>
                  <a:chExt cx="432000" cy="622271"/>
                </a:xfrm>
              </p:grpSpPr>
              <p:sp>
                <p:nvSpPr>
                  <p:cNvPr id="341" name="타원 340">
                    <a:extLst>
                      <a:ext uri="{FF2B5EF4-FFF2-40B4-BE49-F238E27FC236}">
                        <a16:creationId xmlns:a16="http://schemas.microsoft.com/office/drawing/2014/main" id="{D7031C82-A915-481D-814D-887E022E0BE9}"/>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2" name="하트 341">
                    <a:extLst>
                      <a:ext uri="{FF2B5EF4-FFF2-40B4-BE49-F238E27FC236}">
                        <a16:creationId xmlns:a16="http://schemas.microsoft.com/office/drawing/2014/main" id="{AB326072-E32F-4B42-AD39-78B52D583B38}"/>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3" name="타원 342">
                    <a:extLst>
                      <a:ext uri="{FF2B5EF4-FFF2-40B4-BE49-F238E27FC236}">
                        <a16:creationId xmlns:a16="http://schemas.microsoft.com/office/drawing/2014/main" id="{18670980-B656-4A06-91EF-39C006BFECD8}"/>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4" name="타원 343">
                    <a:extLst>
                      <a:ext uri="{FF2B5EF4-FFF2-40B4-BE49-F238E27FC236}">
                        <a16:creationId xmlns:a16="http://schemas.microsoft.com/office/drawing/2014/main" id="{6439B3A5-DE38-43A5-9046-05248E154E0B}"/>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6" name="그룹 325">
                  <a:extLst>
                    <a:ext uri="{FF2B5EF4-FFF2-40B4-BE49-F238E27FC236}">
                      <a16:creationId xmlns:a16="http://schemas.microsoft.com/office/drawing/2014/main" id="{F2D58D50-72A1-44F7-B720-F55D3A433FE3}"/>
                    </a:ext>
                  </a:extLst>
                </p:cNvPr>
                <p:cNvGrpSpPr/>
                <p:nvPr/>
              </p:nvGrpSpPr>
              <p:grpSpPr>
                <a:xfrm flipH="1">
                  <a:off x="17454760" y="4627370"/>
                  <a:ext cx="145008" cy="208877"/>
                  <a:chOff x="7439135" y="2503470"/>
                  <a:chExt cx="432000" cy="622271"/>
                </a:xfrm>
              </p:grpSpPr>
              <p:sp>
                <p:nvSpPr>
                  <p:cNvPr id="337" name="타원 336">
                    <a:extLst>
                      <a:ext uri="{FF2B5EF4-FFF2-40B4-BE49-F238E27FC236}">
                        <a16:creationId xmlns:a16="http://schemas.microsoft.com/office/drawing/2014/main" id="{AF8496F1-DE7A-4456-B5A6-243B4841D09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8" name="하트 337">
                    <a:extLst>
                      <a:ext uri="{FF2B5EF4-FFF2-40B4-BE49-F238E27FC236}">
                        <a16:creationId xmlns:a16="http://schemas.microsoft.com/office/drawing/2014/main" id="{11DDF80C-2793-4494-976C-2AD85014BE9E}"/>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9" name="타원 338">
                    <a:extLst>
                      <a:ext uri="{FF2B5EF4-FFF2-40B4-BE49-F238E27FC236}">
                        <a16:creationId xmlns:a16="http://schemas.microsoft.com/office/drawing/2014/main" id="{466722E8-9213-4BE8-97E2-3BE6838877D8}"/>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40" name="타원 339">
                    <a:extLst>
                      <a:ext uri="{FF2B5EF4-FFF2-40B4-BE49-F238E27FC236}">
                        <a16:creationId xmlns:a16="http://schemas.microsoft.com/office/drawing/2014/main" id="{2ACF21A8-3013-4BBE-ABEF-63584C11899C}"/>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7" name="그룹 326">
                  <a:extLst>
                    <a:ext uri="{FF2B5EF4-FFF2-40B4-BE49-F238E27FC236}">
                      <a16:creationId xmlns:a16="http://schemas.microsoft.com/office/drawing/2014/main" id="{90817822-30A3-4E4D-81F4-BF21ADAA880E}"/>
                    </a:ext>
                  </a:extLst>
                </p:cNvPr>
                <p:cNvGrpSpPr/>
                <p:nvPr/>
              </p:nvGrpSpPr>
              <p:grpSpPr>
                <a:xfrm flipH="1">
                  <a:off x="17578411" y="4656881"/>
                  <a:ext cx="145008" cy="208877"/>
                  <a:chOff x="7439135" y="2503470"/>
                  <a:chExt cx="432000" cy="622271"/>
                </a:xfrm>
              </p:grpSpPr>
              <p:sp>
                <p:nvSpPr>
                  <p:cNvPr id="333" name="타원 332">
                    <a:extLst>
                      <a:ext uri="{FF2B5EF4-FFF2-40B4-BE49-F238E27FC236}">
                        <a16:creationId xmlns:a16="http://schemas.microsoft.com/office/drawing/2014/main" id="{EABCE552-CCFE-421E-9C83-53DAF205778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4" name="하트 333">
                    <a:extLst>
                      <a:ext uri="{FF2B5EF4-FFF2-40B4-BE49-F238E27FC236}">
                        <a16:creationId xmlns:a16="http://schemas.microsoft.com/office/drawing/2014/main" id="{ADC4C6FE-690A-4A9B-834E-C447C9E8B76B}"/>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5" name="타원 334">
                    <a:extLst>
                      <a:ext uri="{FF2B5EF4-FFF2-40B4-BE49-F238E27FC236}">
                        <a16:creationId xmlns:a16="http://schemas.microsoft.com/office/drawing/2014/main" id="{AE431A27-178B-47A5-B5DD-81E04F9E93BD}"/>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6" name="타원 335">
                    <a:extLst>
                      <a:ext uri="{FF2B5EF4-FFF2-40B4-BE49-F238E27FC236}">
                        <a16:creationId xmlns:a16="http://schemas.microsoft.com/office/drawing/2014/main" id="{4D72F9D9-9218-4CB8-8A81-9449EDA0BD4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328" name="그룹 327">
                  <a:extLst>
                    <a:ext uri="{FF2B5EF4-FFF2-40B4-BE49-F238E27FC236}">
                      <a16:creationId xmlns:a16="http://schemas.microsoft.com/office/drawing/2014/main" id="{5D44A320-B740-43FA-B7DD-8C16218C3E4F}"/>
                    </a:ext>
                  </a:extLst>
                </p:cNvPr>
                <p:cNvGrpSpPr/>
                <p:nvPr/>
              </p:nvGrpSpPr>
              <p:grpSpPr>
                <a:xfrm flipH="1">
                  <a:off x="17478989" y="4730728"/>
                  <a:ext cx="145008" cy="208877"/>
                  <a:chOff x="7439135" y="2503470"/>
                  <a:chExt cx="432000" cy="622271"/>
                </a:xfrm>
              </p:grpSpPr>
              <p:sp>
                <p:nvSpPr>
                  <p:cNvPr id="329" name="타원 328">
                    <a:extLst>
                      <a:ext uri="{FF2B5EF4-FFF2-40B4-BE49-F238E27FC236}">
                        <a16:creationId xmlns:a16="http://schemas.microsoft.com/office/drawing/2014/main" id="{5D56AF89-0684-4A26-978E-A467A295D5E6}"/>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0" name="하트 329">
                    <a:extLst>
                      <a:ext uri="{FF2B5EF4-FFF2-40B4-BE49-F238E27FC236}">
                        <a16:creationId xmlns:a16="http://schemas.microsoft.com/office/drawing/2014/main" id="{EAE49840-B1E1-45E1-8E92-5C024858AD16}"/>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1" name="타원 330">
                    <a:extLst>
                      <a:ext uri="{FF2B5EF4-FFF2-40B4-BE49-F238E27FC236}">
                        <a16:creationId xmlns:a16="http://schemas.microsoft.com/office/drawing/2014/main" id="{660CC5D8-B7B7-4FF8-A303-B8E75CA84FD1}"/>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332" name="타원 331">
                    <a:extLst>
                      <a:ext uri="{FF2B5EF4-FFF2-40B4-BE49-F238E27FC236}">
                        <a16:creationId xmlns:a16="http://schemas.microsoft.com/office/drawing/2014/main" id="{CA5A8602-8B63-4B3B-AF0A-C20CC0E81BA6}"/>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pic>
            <p:nvPicPr>
              <p:cNvPr id="150" name="그림 149">
                <a:extLst>
                  <a:ext uri="{FF2B5EF4-FFF2-40B4-BE49-F238E27FC236}">
                    <a16:creationId xmlns:a16="http://schemas.microsoft.com/office/drawing/2014/main" id="{A4AD1AFB-76C2-4AEB-8201-6A231B93A8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70786" y="1624718"/>
                <a:ext cx="1160356" cy="1076644"/>
              </a:xfrm>
              <a:prstGeom prst="rect">
                <a:avLst/>
              </a:prstGeom>
            </p:spPr>
          </p:pic>
          <p:grpSp>
            <p:nvGrpSpPr>
              <p:cNvPr id="151" name="그룹 150">
                <a:extLst>
                  <a:ext uri="{FF2B5EF4-FFF2-40B4-BE49-F238E27FC236}">
                    <a16:creationId xmlns:a16="http://schemas.microsoft.com/office/drawing/2014/main" id="{3C546061-535A-4D2F-BB5D-70DA9333A124}"/>
                  </a:ext>
                </a:extLst>
              </p:cNvPr>
              <p:cNvGrpSpPr/>
              <p:nvPr/>
            </p:nvGrpSpPr>
            <p:grpSpPr>
              <a:xfrm>
                <a:off x="14453077" y="3169074"/>
                <a:ext cx="1143727" cy="1196503"/>
                <a:chOff x="14453077" y="3169074"/>
                <a:chExt cx="1143727" cy="1196503"/>
              </a:xfrm>
            </p:grpSpPr>
            <p:grpSp>
              <p:nvGrpSpPr>
                <p:cNvPr id="152" name="그룹 151">
                  <a:extLst>
                    <a:ext uri="{FF2B5EF4-FFF2-40B4-BE49-F238E27FC236}">
                      <a16:creationId xmlns:a16="http://schemas.microsoft.com/office/drawing/2014/main" id="{6EDBC8F4-4997-47BB-9BD1-15954B13F832}"/>
                    </a:ext>
                  </a:extLst>
                </p:cNvPr>
                <p:cNvGrpSpPr/>
                <p:nvPr/>
              </p:nvGrpSpPr>
              <p:grpSpPr>
                <a:xfrm>
                  <a:off x="14779941" y="3794350"/>
                  <a:ext cx="136128" cy="193765"/>
                  <a:chOff x="1855726" y="3099193"/>
                  <a:chExt cx="455509" cy="715653"/>
                </a:xfrm>
              </p:grpSpPr>
              <p:sp>
                <p:nvSpPr>
                  <p:cNvPr id="193" name="타원 192">
                    <a:extLst>
                      <a:ext uri="{FF2B5EF4-FFF2-40B4-BE49-F238E27FC236}">
                        <a16:creationId xmlns:a16="http://schemas.microsoft.com/office/drawing/2014/main" id="{C965B19A-15B0-490F-91B6-9F028D732FB0}"/>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4" name="하트 193">
                    <a:extLst>
                      <a:ext uri="{FF2B5EF4-FFF2-40B4-BE49-F238E27FC236}">
                        <a16:creationId xmlns:a16="http://schemas.microsoft.com/office/drawing/2014/main" id="{B177126D-F65F-4444-8B48-C5F640B69323}"/>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5" name="타원 194">
                    <a:extLst>
                      <a:ext uri="{FF2B5EF4-FFF2-40B4-BE49-F238E27FC236}">
                        <a16:creationId xmlns:a16="http://schemas.microsoft.com/office/drawing/2014/main" id="{C73A71CD-BED4-44FA-A5D7-51D11A689098}"/>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6" name="타원 195">
                    <a:extLst>
                      <a:ext uri="{FF2B5EF4-FFF2-40B4-BE49-F238E27FC236}">
                        <a16:creationId xmlns:a16="http://schemas.microsoft.com/office/drawing/2014/main" id="{F0B9111F-4C76-481C-A9D8-7E5CAD9823EE}"/>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3" name="그룹 152">
                  <a:extLst>
                    <a:ext uri="{FF2B5EF4-FFF2-40B4-BE49-F238E27FC236}">
                      <a16:creationId xmlns:a16="http://schemas.microsoft.com/office/drawing/2014/main" id="{145119F0-9A93-49CA-B18F-3902B7CFA429}"/>
                    </a:ext>
                  </a:extLst>
                </p:cNvPr>
                <p:cNvGrpSpPr/>
                <p:nvPr/>
              </p:nvGrpSpPr>
              <p:grpSpPr>
                <a:xfrm>
                  <a:off x="14485133" y="3169074"/>
                  <a:ext cx="136128" cy="193765"/>
                  <a:chOff x="1855726" y="3099193"/>
                  <a:chExt cx="455509" cy="715653"/>
                </a:xfrm>
              </p:grpSpPr>
              <p:sp>
                <p:nvSpPr>
                  <p:cNvPr id="189" name="타원 188">
                    <a:extLst>
                      <a:ext uri="{FF2B5EF4-FFF2-40B4-BE49-F238E27FC236}">
                        <a16:creationId xmlns:a16="http://schemas.microsoft.com/office/drawing/2014/main" id="{736C5887-09FE-4C04-99FB-D0D922536E97}"/>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0" name="하트 189">
                    <a:extLst>
                      <a:ext uri="{FF2B5EF4-FFF2-40B4-BE49-F238E27FC236}">
                        <a16:creationId xmlns:a16="http://schemas.microsoft.com/office/drawing/2014/main" id="{391E4F24-E117-4FDF-B56D-CC8B67CD3CCA}"/>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1" name="타원 190">
                    <a:extLst>
                      <a:ext uri="{FF2B5EF4-FFF2-40B4-BE49-F238E27FC236}">
                        <a16:creationId xmlns:a16="http://schemas.microsoft.com/office/drawing/2014/main" id="{F2C69E6D-F177-428B-AAE0-01D5D98ED7AA}"/>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92" name="타원 191">
                    <a:extLst>
                      <a:ext uri="{FF2B5EF4-FFF2-40B4-BE49-F238E27FC236}">
                        <a16:creationId xmlns:a16="http://schemas.microsoft.com/office/drawing/2014/main" id="{554CC506-B4AC-4B11-8DC0-BB4F35DF3C20}"/>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4" name="그룹 153">
                  <a:extLst>
                    <a:ext uri="{FF2B5EF4-FFF2-40B4-BE49-F238E27FC236}">
                      <a16:creationId xmlns:a16="http://schemas.microsoft.com/office/drawing/2014/main" id="{E0EDE1ED-5DA2-47BB-98EE-E49578093614}"/>
                    </a:ext>
                  </a:extLst>
                </p:cNvPr>
                <p:cNvGrpSpPr/>
                <p:nvPr/>
              </p:nvGrpSpPr>
              <p:grpSpPr>
                <a:xfrm>
                  <a:off x="14883592" y="3962934"/>
                  <a:ext cx="136128" cy="193765"/>
                  <a:chOff x="1855726" y="3099193"/>
                  <a:chExt cx="455509" cy="715653"/>
                </a:xfrm>
              </p:grpSpPr>
              <p:sp>
                <p:nvSpPr>
                  <p:cNvPr id="185" name="타원 184">
                    <a:extLst>
                      <a:ext uri="{FF2B5EF4-FFF2-40B4-BE49-F238E27FC236}">
                        <a16:creationId xmlns:a16="http://schemas.microsoft.com/office/drawing/2014/main" id="{690CDEBE-02F0-422A-8C9A-C0F708177735}"/>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6" name="하트 185">
                    <a:extLst>
                      <a:ext uri="{FF2B5EF4-FFF2-40B4-BE49-F238E27FC236}">
                        <a16:creationId xmlns:a16="http://schemas.microsoft.com/office/drawing/2014/main" id="{96FA787A-6F00-42E3-ADE2-75623681A950}"/>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7" name="타원 186">
                    <a:extLst>
                      <a:ext uri="{FF2B5EF4-FFF2-40B4-BE49-F238E27FC236}">
                        <a16:creationId xmlns:a16="http://schemas.microsoft.com/office/drawing/2014/main" id="{E9766402-4E51-49E6-88E1-77579A1CA1E7}"/>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8" name="타원 187">
                    <a:extLst>
                      <a:ext uri="{FF2B5EF4-FFF2-40B4-BE49-F238E27FC236}">
                        <a16:creationId xmlns:a16="http://schemas.microsoft.com/office/drawing/2014/main" id="{7E4A81F7-089E-4E21-8448-87EE8970B844}"/>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5" name="그룹 154">
                  <a:extLst>
                    <a:ext uri="{FF2B5EF4-FFF2-40B4-BE49-F238E27FC236}">
                      <a16:creationId xmlns:a16="http://schemas.microsoft.com/office/drawing/2014/main" id="{D2929423-C64C-4807-BA36-01067AAF292E}"/>
                    </a:ext>
                  </a:extLst>
                </p:cNvPr>
                <p:cNvGrpSpPr/>
                <p:nvPr/>
              </p:nvGrpSpPr>
              <p:grpSpPr>
                <a:xfrm>
                  <a:off x="14600653" y="3381253"/>
                  <a:ext cx="136128" cy="193765"/>
                  <a:chOff x="1855726" y="3099193"/>
                  <a:chExt cx="455509" cy="715653"/>
                </a:xfrm>
              </p:grpSpPr>
              <p:sp>
                <p:nvSpPr>
                  <p:cNvPr id="181" name="타원 180">
                    <a:extLst>
                      <a:ext uri="{FF2B5EF4-FFF2-40B4-BE49-F238E27FC236}">
                        <a16:creationId xmlns:a16="http://schemas.microsoft.com/office/drawing/2014/main" id="{1B261371-3BAA-4208-B43D-AE10953F948A}"/>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2" name="하트 181">
                    <a:extLst>
                      <a:ext uri="{FF2B5EF4-FFF2-40B4-BE49-F238E27FC236}">
                        <a16:creationId xmlns:a16="http://schemas.microsoft.com/office/drawing/2014/main" id="{603E350D-9CA3-4A05-B6C0-AFAF2E56F702}"/>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3" name="타원 182">
                    <a:extLst>
                      <a:ext uri="{FF2B5EF4-FFF2-40B4-BE49-F238E27FC236}">
                        <a16:creationId xmlns:a16="http://schemas.microsoft.com/office/drawing/2014/main" id="{CDB5953F-3A13-42D7-8FCC-485BF8C9941C}"/>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4" name="타원 183">
                    <a:extLst>
                      <a:ext uri="{FF2B5EF4-FFF2-40B4-BE49-F238E27FC236}">
                        <a16:creationId xmlns:a16="http://schemas.microsoft.com/office/drawing/2014/main" id="{14A2BD8A-FF55-4860-B029-5824FB079EDA}"/>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6" name="그룹 155">
                  <a:extLst>
                    <a:ext uri="{FF2B5EF4-FFF2-40B4-BE49-F238E27FC236}">
                      <a16:creationId xmlns:a16="http://schemas.microsoft.com/office/drawing/2014/main" id="{33BE405E-F0AF-449E-BC7F-7E9DAD72814A}"/>
                    </a:ext>
                  </a:extLst>
                </p:cNvPr>
                <p:cNvGrpSpPr/>
                <p:nvPr/>
              </p:nvGrpSpPr>
              <p:grpSpPr>
                <a:xfrm>
                  <a:off x="14897471" y="3613171"/>
                  <a:ext cx="136128" cy="193765"/>
                  <a:chOff x="1855726" y="3099193"/>
                  <a:chExt cx="455509" cy="715653"/>
                </a:xfrm>
              </p:grpSpPr>
              <p:sp>
                <p:nvSpPr>
                  <p:cNvPr id="177" name="타원 176">
                    <a:extLst>
                      <a:ext uri="{FF2B5EF4-FFF2-40B4-BE49-F238E27FC236}">
                        <a16:creationId xmlns:a16="http://schemas.microsoft.com/office/drawing/2014/main" id="{1C222044-82E5-4D89-B7BA-5910FA188315}"/>
                      </a:ext>
                    </a:extLst>
                  </p:cNvPr>
                  <p:cNvSpPr/>
                  <p:nvPr/>
                </p:nvSpPr>
                <p:spPr>
                  <a:xfrm>
                    <a:off x="1855726" y="3099193"/>
                    <a:ext cx="455509" cy="496829"/>
                  </a:xfrm>
                  <a:prstGeom prst="ellipse">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8" name="하트 177">
                    <a:extLst>
                      <a:ext uri="{FF2B5EF4-FFF2-40B4-BE49-F238E27FC236}">
                        <a16:creationId xmlns:a16="http://schemas.microsoft.com/office/drawing/2014/main" id="{C0F19CA3-71DB-417A-8FB5-6FBB03D42A93}"/>
                      </a:ext>
                    </a:extLst>
                  </p:cNvPr>
                  <p:cNvSpPr/>
                  <p:nvPr/>
                </p:nvSpPr>
                <p:spPr>
                  <a:xfrm>
                    <a:off x="1855726" y="3193810"/>
                    <a:ext cx="455509" cy="621036"/>
                  </a:xfrm>
                  <a:prstGeom prst="heart">
                    <a:avLst/>
                  </a:prstGeom>
                  <a:solidFill>
                    <a:srgbClr val="D9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9" name="타원 178">
                    <a:extLst>
                      <a:ext uri="{FF2B5EF4-FFF2-40B4-BE49-F238E27FC236}">
                        <a16:creationId xmlns:a16="http://schemas.microsoft.com/office/drawing/2014/main" id="{A61C0D74-D8C0-47A1-B00B-3D5030FD5748}"/>
                      </a:ext>
                    </a:extLst>
                  </p:cNvPr>
                  <p:cNvSpPr/>
                  <p:nvPr/>
                </p:nvSpPr>
                <p:spPr>
                  <a:xfrm>
                    <a:off x="1917956" y="3181269"/>
                    <a:ext cx="332736" cy="362920"/>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80" name="타원 179">
                    <a:extLst>
                      <a:ext uri="{FF2B5EF4-FFF2-40B4-BE49-F238E27FC236}">
                        <a16:creationId xmlns:a16="http://schemas.microsoft.com/office/drawing/2014/main" id="{8CB960E5-4A66-401D-AF61-F53696D8750B}"/>
                      </a:ext>
                    </a:extLst>
                  </p:cNvPr>
                  <p:cNvSpPr/>
                  <p:nvPr/>
                </p:nvSpPr>
                <p:spPr>
                  <a:xfrm>
                    <a:off x="1998955" y="3269616"/>
                    <a:ext cx="170738" cy="186226"/>
                  </a:xfrm>
                  <a:prstGeom prst="ellipse">
                    <a:avLst/>
                  </a:prstGeom>
                  <a:solidFill>
                    <a:srgbClr val="D94C48"/>
                  </a:solidFill>
                  <a:ln w="12700">
                    <a:solidFill>
                      <a:srgbClr val="D94C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7" name="그룹 156">
                  <a:extLst>
                    <a:ext uri="{FF2B5EF4-FFF2-40B4-BE49-F238E27FC236}">
                      <a16:creationId xmlns:a16="http://schemas.microsoft.com/office/drawing/2014/main" id="{17D4591D-1BB0-432A-B5EC-28EE803E6887}"/>
                    </a:ext>
                  </a:extLst>
                </p:cNvPr>
                <p:cNvGrpSpPr/>
                <p:nvPr/>
              </p:nvGrpSpPr>
              <p:grpSpPr>
                <a:xfrm flipH="1">
                  <a:off x="15200693" y="4156700"/>
                  <a:ext cx="145008" cy="208877"/>
                  <a:chOff x="7439135" y="2503470"/>
                  <a:chExt cx="432000" cy="622271"/>
                </a:xfrm>
              </p:grpSpPr>
              <p:sp>
                <p:nvSpPr>
                  <p:cNvPr id="173" name="타원 172">
                    <a:extLst>
                      <a:ext uri="{FF2B5EF4-FFF2-40B4-BE49-F238E27FC236}">
                        <a16:creationId xmlns:a16="http://schemas.microsoft.com/office/drawing/2014/main" id="{59857282-E16B-4D8E-BB7C-AEC23A7E079A}"/>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4" name="하트 173">
                    <a:extLst>
                      <a:ext uri="{FF2B5EF4-FFF2-40B4-BE49-F238E27FC236}">
                        <a16:creationId xmlns:a16="http://schemas.microsoft.com/office/drawing/2014/main" id="{10E14F07-BE7C-487B-A724-910528396D2A}"/>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5" name="타원 174">
                    <a:extLst>
                      <a:ext uri="{FF2B5EF4-FFF2-40B4-BE49-F238E27FC236}">
                        <a16:creationId xmlns:a16="http://schemas.microsoft.com/office/drawing/2014/main" id="{DDFD9658-6924-4CB8-8A76-00DBE8A51CF7}"/>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6" name="타원 175">
                    <a:extLst>
                      <a:ext uri="{FF2B5EF4-FFF2-40B4-BE49-F238E27FC236}">
                        <a16:creationId xmlns:a16="http://schemas.microsoft.com/office/drawing/2014/main" id="{A1E53D9D-CC37-4E31-AD95-DEECC273767B}"/>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8" name="그룹 157">
                  <a:extLst>
                    <a:ext uri="{FF2B5EF4-FFF2-40B4-BE49-F238E27FC236}">
                      <a16:creationId xmlns:a16="http://schemas.microsoft.com/office/drawing/2014/main" id="{0B26C8FA-A33D-4961-9F80-CD872152BA81}"/>
                    </a:ext>
                  </a:extLst>
                </p:cNvPr>
                <p:cNvGrpSpPr/>
                <p:nvPr/>
              </p:nvGrpSpPr>
              <p:grpSpPr>
                <a:xfrm flipH="1">
                  <a:off x="14768955" y="3896712"/>
                  <a:ext cx="145008" cy="208877"/>
                  <a:chOff x="7439135" y="2503470"/>
                  <a:chExt cx="432000" cy="622271"/>
                </a:xfrm>
              </p:grpSpPr>
              <p:sp>
                <p:nvSpPr>
                  <p:cNvPr id="169" name="타원 168">
                    <a:extLst>
                      <a:ext uri="{FF2B5EF4-FFF2-40B4-BE49-F238E27FC236}">
                        <a16:creationId xmlns:a16="http://schemas.microsoft.com/office/drawing/2014/main" id="{8826258D-7568-4235-B5FC-D7F0373F1982}"/>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0" name="하트 169">
                    <a:extLst>
                      <a:ext uri="{FF2B5EF4-FFF2-40B4-BE49-F238E27FC236}">
                        <a16:creationId xmlns:a16="http://schemas.microsoft.com/office/drawing/2014/main" id="{110C7379-A4F4-479F-ADDB-07168F86EDD6}"/>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1" name="타원 170">
                    <a:extLst>
                      <a:ext uri="{FF2B5EF4-FFF2-40B4-BE49-F238E27FC236}">
                        <a16:creationId xmlns:a16="http://schemas.microsoft.com/office/drawing/2014/main" id="{BEE9958F-323F-4C43-B09F-5DC9CEC64CE5}"/>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72" name="타원 171">
                    <a:extLst>
                      <a:ext uri="{FF2B5EF4-FFF2-40B4-BE49-F238E27FC236}">
                        <a16:creationId xmlns:a16="http://schemas.microsoft.com/office/drawing/2014/main" id="{C4078C30-D1E1-4806-8155-92B6B1585AC6}"/>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59" name="그룹 158">
                  <a:extLst>
                    <a:ext uri="{FF2B5EF4-FFF2-40B4-BE49-F238E27FC236}">
                      <a16:creationId xmlns:a16="http://schemas.microsoft.com/office/drawing/2014/main" id="{4D859A9A-9BD5-474C-8398-157E9E5899B4}"/>
                    </a:ext>
                  </a:extLst>
                </p:cNvPr>
                <p:cNvGrpSpPr/>
                <p:nvPr/>
              </p:nvGrpSpPr>
              <p:grpSpPr>
                <a:xfrm flipH="1">
                  <a:off x="14453077" y="3376404"/>
                  <a:ext cx="145008" cy="208877"/>
                  <a:chOff x="7439135" y="2503470"/>
                  <a:chExt cx="432000" cy="622271"/>
                </a:xfrm>
              </p:grpSpPr>
              <p:sp>
                <p:nvSpPr>
                  <p:cNvPr id="165" name="타원 164">
                    <a:extLst>
                      <a:ext uri="{FF2B5EF4-FFF2-40B4-BE49-F238E27FC236}">
                        <a16:creationId xmlns:a16="http://schemas.microsoft.com/office/drawing/2014/main" id="{1B862E6D-F7C6-47FD-B6D6-BCDE2CFBBC37}"/>
                      </a:ext>
                    </a:extLst>
                  </p:cNvPr>
                  <p:cNvSpPr/>
                  <p:nvPr/>
                </p:nvSpPr>
                <p:spPr>
                  <a:xfrm>
                    <a:off x="7439135" y="2503470"/>
                    <a:ext cx="432000" cy="432000"/>
                  </a:xfrm>
                  <a:prstGeom prst="ellipse">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6" name="하트 165">
                    <a:extLst>
                      <a:ext uri="{FF2B5EF4-FFF2-40B4-BE49-F238E27FC236}">
                        <a16:creationId xmlns:a16="http://schemas.microsoft.com/office/drawing/2014/main" id="{B540D7D1-F029-42CE-A8D9-59DDAA369D04}"/>
                      </a:ext>
                    </a:extLst>
                  </p:cNvPr>
                  <p:cNvSpPr/>
                  <p:nvPr/>
                </p:nvSpPr>
                <p:spPr>
                  <a:xfrm>
                    <a:off x="7439135" y="2585741"/>
                    <a:ext cx="432000" cy="540000"/>
                  </a:xfrm>
                  <a:prstGeom prst="heart">
                    <a:avLst/>
                  </a:prstGeom>
                  <a:solidFill>
                    <a:srgbClr val="4CB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7" name="타원 166">
                    <a:extLst>
                      <a:ext uri="{FF2B5EF4-FFF2-40B4-BE49-F238E27FC236}">
                        <a16:creationId xmlns:a16="http://schemas.microsoft.com/office/drawing/2014/main" id="{CF7A5468-8F08-4018-9577-CB8764F37FA0}"/>
                      </a:ext>
                    </a:extLst>
                  </p:cNvPr>
                  <p:cNvSpPr/>
                  <p:nvPr/>
                </p:nvSpPr>
                <p:spPr>
                  <a:xfrm>
                    <a:off x="7498153" y="2574837"/>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8" name="타원 167">
                    <a:extLst>
                      <a:ext uri="{FF2B5EF4-FFF2-40B4-BE49-F238E27FC236}">
                        <a16:creationId xmlns:a16="http://schemas.microsoft.com/office/drawing/2014/main" id="{8E3C48DA-BAE4-4597-A4F7-62F82D37EEA3}"/>
                      </a:ext>
                    </a:extLst>
                  </p:cNvPr>
                  <p:cNvSpPr/>
                  <p:nvPr/>
                </p:nvSpPr>
                <p:spPr>
                  <a:xfrm>
                    <a:off x="7574972" y="2651656"/>
                    <a:ext cx="161926" cy="161926"/>
                  </a:xfrm>
                  <a:prstGeom prst="ellipse">
                    <a:avLst/>
                  </a:prstGeom>
                  <a:solidFill>
                    <a:srgbClr val="4CB3D0"/>
                  </a:solidFill>
                  <a:ln w="12700">
                    <a:solidFill>
                      <a:srgbClr val="4CB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nvGrpSpPr>
                <p:cNvPr id="160" name="그룹 159">
                  <a:extLst>
                    <a:ext uri="{FF2B5EF4-FFF2-40B4-BE49-F238E27FC236}">
                      <a16:creationId xmlns:a16="http://schemas.microsoft.com/office/drawing/2014/main" id="{1656F46C-8796-4FF7-AC43-213419D8DFBF}"/>
                    </a:ext>
                  </a:extLst>
                </p:cNvPr>
                <p:cNvGrpSpPr/>
                <p:nvPr/>
              </p:nvGrpSpPr>
              <p:grpSpPr>
                <a:xfrm flipH="1">
                  <a:off x="15456547" y="4163545"/>
                  <a:ext cx="140257" cy="202032"/>
                  <a:chOff x="5898698" y="3613219"/>
                  <a:chExt cx="432000" cy="622271"/>
                </a:xfrm>
              </p:grpSpPr>
              <p:sp>
                <p:nvSpPr>
                  <p:cNvPr id="161" name="타원 160">
                    <a:extLst>
                      <a:ext uri="{FF2B5EF4-FFF2-40B4-BE49-F238E27FC236}">
                        <a16:creationId xmlns:a16="http://schemas.microsoft.com/office/drawing/2014/main" id="{675B50BF-00F4-4FD1-9F9D-9ACC835790FD}"/>
                      </a:ext>
                    </a:extLst>
                  </p:cNvPr>
                  <p:cNvSpPr/>
                  <p:nvPr/>
                </p:nvSpPr>
                <p:spPr>
                  <a:xfrm>
                    <a:off x="5898698" y="3613219"/>
                    <a:ext cx="432000" cy="432000"/>
                  </a:xfrm>
                  <a:prstGeom prst="ellipse">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2" name="하트 161">
                    <a:extLst>
                      <a:ext uri="{FF2B5EF4-FFF2-40B4-BE49-F238E27FC236}">
                        <a16:creationId xmlns:a16="http://schemas.microsoft.com/office/drawing/2014/main" id="{0E4C9451-4418-4B3D-B292-21EFE0E10E92}"/>
                      </a:ext>
                    </a:extLst>
                  </p:cNvPr>
                  <p:cNvSpPr/>
                  <p:nvPr/>
                </p:nvSpPr>
                <p:spPr>
                  <a:xfrm>
                    <a:off x="5898698" y="3695490"/>
                    <a:ext cx="432000" cy="540000"/>
                  </a:xfrm>
                  <a:prstGeom prst="heart">
                    <a:avLst/>
                  </a:prstGeom>
                  <a:solidFill>
                    <a:srgbClr val="EAA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3" name="타원 162">
                    <a:extLst>
                      <a:ext uri="{FF2B5EF4-FFF2-40B4-BE49-F238E27FC236}">
                        <a16:creationId xmlns:a16="http://schemas.microsoft.com/office/drawing/2014/main" id="{D3CA6802-3EDA-48E5-8982-4FEC6F24715E}"/>
                      </a:ext>
                    </a:extLst>
                  </p:cNvPr>
                  <p:cNvSpPr/>
                  <p:nvPr/>
                </p:nvSpPr>
                <p:spPr>
                  <a:xfrm>
                    <a:off x="5957716" y="3684586"/>
                    <a:ext cx="315564" cy="31556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sp>
                <p:nvSpPr>
                  <p:cNvPr id="164" name="타원 163">
                    <a:extLst>
                      <a:ext uri="{FF2B5EF4-FFF2-40B4-BE49-F238E27FC236}">
                        <a16:creationId xmlns:a16="http://schemas.microsoft.com/office/drawing/2014/main" id="{EBD7C91A-D73E-405B-965C-2E4509EA34F8}"/>
                      </a:ext>
                    </a:extLst>
                  </p:cNvPr>
                  <p:cNvSpPr/>
                  <p:nvPr/>
                </p:nvSpPr>
                <p:spPr>
                  <a:xfrm>
                    <a:off x="6034535" y="3761405"/>
                    <a:ext cx="161926" cy="161926"/>
                  </a:xfrm>
                  <a:prstGeom prst="ellipse">
                    <a:avLst/>
                  </a:prstGeom>
                  <a:solidFill>
                    <a:srgbClr val="EAA43A"/>
                  </a:solidFill>
                  <a:ln w="12700">
                    <a:solidFill>
                      <a:srgbClr val="EAA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63" dirty="0">
                      <a:ea typeface="KoPub돋움체 Bold" panose="02020603020101020101" pitchFamily="18" charset="-127"/>
                    </a:endParaRPr>
                  </a:p>
                </p:txBody>
              </p:sp>
            </p:grpSp>
          </p:grpSp>
        </p:grpSp>
        <p:grpSp>
          <p:nvGrpSpPr>
            <p:cNvPr id="134" name="그룹 133">
              <a:extLst>
                <a:ext uri="{FF2B5EF4-FFF2-40B4-BE49-F238E27FC236}">
                  <a16:creationId xmlns:a16="http://schemas.microsoft.com/office/drawing/2014/main" id="{F0EDD762-09AF-4DB7-B7B0-C21BAE636227}"/>
                </a:ext>
              </a:extLst>
            </p:cNvPr>
            <p:cNvGrpSpPr/>
            <p:nvPr/>
          </p:nvGrpSpPr>
          <p:grpSpPr>
            <a:xfrm>
              <a:off x="2041144" y="972855"/>
              <a:ext cx="7808306" cy="3221465"/>
              <a:chOff x="2041144" y="972855"/>
              <a:chExt cx="7808306" cy="3221465"/>
            </a:xfrm>
          </p:grpSpPr>
          <p:sp>
            <p:nvSpPr>
              <p:cNvPr id="138" name="직사각형 137">
                <a:extLst>
                  <a:ext uri="{FF2B5EF4-FFF2-40B4-BE49-F238E27FC236}">
                    <a16:creationId xmlns:a16="http://schemas.microsoft.com/office/drawing/2014/main" id="{852B67DA-7338-46D9-B01B-CC04A5D8AC6E}"/>
                  </a:ext>
                </a:extLst>
              </p:cNvPr>
              <p:cNvSpPr/>
              <p:nvPr/>
            </p:nvSpPr>
            <p:spPr>
              <a:xfrm rot="20668358">
                <a:off x="2087294" y="1171880"/>
                <a:ext cx="1129173" cy="699523"/>
              </a:xfrm>
              <a:prstGeom prst="rect">
                <a:avLst/>
              </a:prstGeom>
              <a:gradFill flip="none" rotWithShape="1">
                <a:gsLst>
                  <a:gs pos="0">
                    <a:schemeClr val="tx1">
                      <a:lumMod val="85000"/>
                      <a:lumOff val="15000"/>
                      <a:alpha val="33000"/>
                    </a:schemeClr>
                  </a:gs>
                  <a:gs pos="50000">
                    <a:schemeClr val="tx1">
                      <a:lumMod val="65000"/>
                      <a:lumOff val="35000"/>
                      <a:alpha val="47000"/>
                    </a:schemeClr>
                  </a:gs>
                  <a:gs pos="100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dirty="0">
                  <a:ea typeface="KoPub돋움체 Bold" panose="02020603020101020101" pitchFamily="18" charset="-127"/>
                </a:endParaRPr>
              </a:p>
            </p:txBody>
          </p:sp>
          <p:pic>
            <p:nvPicPr>
              <p:cNvPr id="139" name="그림 138">
                <a:extLst>
                  <a:ext uri="{FF2B5EF4-FFF2-40B4-BE49-F238E27FC236}">
                    <a16:creationId xmlns:a16="http://schemas.microsoft.com/office/drawing/2014/main" id="{1639C21F-A1B3-4D42-83D3-8AEFFEE058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1144" y="972855"/>
                <a:ext cx="1061084" cy="505325"/>
              </a:xfrm>
              <a:prstGeom prst="rect">
                <a:avLst/>
              </a:prstGeom>
              <a:ln w="28575">
                <a:solidFill>
                  <a:srgbClr val="005B8D"/>
                </a:solidFill>
              </a:ln>
              <a:effectLst/>
              <a:scene3d>
                <a:camera prst="orthographicFront"/>
                <a:lightRig rig="threePt" dir="t"/>
              </a:scene3d>
              <a:sp3d prstMaterial="matte">
                <a:contourClr>
                  <a:srgbClr val="969696"/>
                </a:contourClr>
              </a:sp3d>
            </p:spPr>
          </p:pic>
          <p:sp>
            <p:nvSpPr>
              <p:cNvPr id="140" name="직사각형 139">
                <a:extLst>
                  <a:ext uri="{FF2B5EF4-FFF2-40B4-BE49-F238E27FC236}">
                    <a16:creationId xmlns:a16="http://schemas.microsoft.com/office/drawing/2014/main" id="{8958F021-0300-496F-93FB-9F2E1E8DAF42}"/>
                  </a:ext>
                </a:extLst>
              </p:cNvPr>
              <p:cNvSpPr/>
              <p:nvPr/>
            </p:nvSpPr>
            <p:spPr>
              <a:xfrm rot="596296">
                <a:off x="3264185" y="1268986"/>
                <a:ext cx="779211" cy="825033"/>
              </a:xfrm>
              <a:prstGeom prst="rect">
                <a:avLst/>
              </a:prstGeom>
              <a:gradFill flip="none" rotWithShape="1">
                <a:gsLst>
                  <a:gs pos="0">
                    <a:schemeClr val="tx1">
                      <a:lumMod val="85000"/>
                      <a:lumOff val="15000"/>
                      <a:alpha val="33000"/>
                    </a:schemeClr>
                  </a:gs>
                  <a:gs pos="50000">
                    <a:schemeClr val="tx1">
                      <a:lumMod val="65000"/>
                      <a:lumOff val="35000"/>
                      <a:alpha val="47000"/>
                    </a:schemeClr>
                  </a:gs>
                  <a:gs pos="100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dirty="0">
                  <a:ea typeface="KoPub돋움체 Bold" panose="02020603020101020101" pitchFamily="18" charset="-127"/>
                </a:endParaRPr>
              </a:p>
            </p:txBody>
          </p:sp>
          <p:sp>
            <p:nvSpPr>
              <p:cNvPr id="141" name="직사각형 140">
                <a:extLst>
                  <a:ext uri="{FF2B5EF4-FFF2-40B4-BE49-F238E27FC236}">
                    <a16:creationId xmlns:a16="http://schemas.microsoft.com/office/drawing/2014/main" id="{6FE208AB-0FD9-4DB8-9C9B-4B6201E1F3B8}"/>
                  </a:ext>
                </a:extLst>
              </p:cNvPr>
              <p:cNvSpPr/>
              <p:nvPr/>
            </p:nvSpPr>
            <p:spPr>
              <a:xfrm rot="20250396">
                <a:off x="5004694" y="2634578"/>
                <a:ext cx="1154619" cy="825033"/>
              </a:xfrm>
              <a:prstGeom prst="rect">
                <a:avLst/>
              </a:prstGeom>
              <a:gradFill flip="none" rotWithShape="1">
                <a:gsLst>
                  <a:gs pos="0">
                    <a:schemeClr val="tx1">
                      <a:lumMod val="85000"/>
                      <a:lumOff val="15000"/>
                      <a:alpha val="33000"/>
                    </a:schemeClr>
                  </a:gs>
                  <a:gs pos="50000">
                    <a:schemeClr val="tx1">
                      <a:lumMod val="65000"/>
                      <a:lumOff val="35000"/>
                      <a:alpha val="47000"/>
                    </a:schemeClr>
                  </a:gs>
                  <a:gs pos="100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dirty="0">
                  <a:ea typeface="KoPub돋움체 Bold" panose="02020603020101020101" pitchFamily="18" charset="-127"/>
                </a:endParaRPr>
              </a:p>
            </p:txBody>
          </p:sp>
          <p:sp>
            <p:nvSpPr>
              <p:cNvPr id="142" name="직사각형 1896">
                <a:extLst>
                  <a:ext uri="{FF2B5EF4-FFF2-40B4-BE49-F238E27FC236}">
                    <a16:creationId xmlns:a16="http://schemas.microsoft.com/office/drawing/2014/main" id="{552330D0-E7AE-4E7E-BF33-D8BE19C5F785}"/>
                  </a:ext>
                </a:extLst>
              </p:cNvPr>
              <p:cNvSpPr/>
              <p:nvPr/>
            </p:nvSpPr>
            <p:spPr>
              <a:xfrm rot="2610536">
                <a:off x="8607446" y="3118233"/>
                <a:ext cx="1242004" cy="1076087"/>
              </a:xfrm>
              <a:custGeom>
                <a:avLst/>
                <a:gdLst>
                  <a:gd name="connsiteX0" fmla="*/ 0 w 1154619"/>
                  <a:gd name="connsiteY0" fmla="*/ 0 h 825033"/>
                  <a:gd name="connsiteX1" fmla="*/ 1154619 w 1154619"/>
                  <a:gd name="connsiteY1" fmla="*/ 0 h 825033"/>
                  <a:gd name="connsiteX2" fmla="*/ 1154619 w 1154619"/>
                  <a:gd name="connsiteY2" fmla="*/ 825033 h 825033"/>
                  <a:gd name="connsiteX3" fmla="*/ 0 w 1154619"/>
                  <a:gd name="connsiteY3" fmla="*/ 825033 h 825033"/>
                  <a:gd name="connsiteX4" fmla="*/ 0 w 1154619"/>
                  <a:gd name="connsiteY4" fmla="*/ 0 h 825033"/>
                  <a:gd name="connsiteX0" fmla="*/ 0 w 1242004"/>
                  <a:gd name="connsiteY0" fmla="*/ 251054 h 1076087"/>
                  <a:gd name="connsiteX1" fmla="*/ 1242004 w 1242004"/>
                  <a:gd name="connsiteY1" fmla="*/ 0 h 1076087"/>
                  <a:gd name="connsiteX2" fmla="*/ 1154619 w 1242004"/>
                  <a:gd name="connsiteY2" fmla="*/ 1076087 h 1076087"/>
                  <a:gd name="connsiteX3" fmla="*/ 0 w 1242004"/>
                  <a:gd name="connsiteY3" fmla="*/ 1076087 h 1076087"/>
                  <a:gd name="connsiteX4" fmla="*/ 0 w 1242004"/>
                  <a:gd name="connsiteY4" fmla="*/ 251054 h 1076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004" h="1076087">
                    <a:moveTo>
                      <a:pt x="0" y="251054"/>
                    </a:moveTo>
                    <a:lnTo>
                      <a:pt x="1242004" y="0"/>
                    </a:lnTo>
                    <a:lnTo>
                      <a:pt x="1154619" y="1076087"/>
                    </a:lnTo>
                    <a:lnTo>
                      <a:pt x="0" y="1076087"/>
                    </a:lnTo>
                    <a:lnTo>
                      <a:pt x="0" y="251054"/>
                    </a:lnTo>
                    <a:close/>
                  </a:path>
                </a:pathLst>
              </a:custGeom>
              <a:gradFill flip="none" rotWithShape="1">
                <a:gsLst>
                  <a:gs pos="0">
                    <a:schemeClr val="tx1">
                      <a:lumMod val="85000"/>
                      <a:lumOff val="15000"/>
                      <a:alpha val="33000"/>
                    </a:schemeClr>
                  </a:gs>
                  <a:gs pos="50000">
                    <a:schemeClr val="tx1">
                      <a:lumMod val="65000"/>
                      <a:lumOff val="35000"/>
                      <a:alpha val="47000"/>
                    </a:schemeClr>
                  </a:gs>
                  <a:gs pos="100000">
                    <a:schemeClr val="bg1">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33" dirty="0">
                  <a:ea typeface="KoPub돋움체 Bold" panose="02020603020101020101" pitchFamily="18" charset="-127"/>
                </a:endParaRPr>
              </a:p>
            </p:txBody>
          </p:sp>
        </p:grpSp>
        <p:pic>
          <p:nvPicPr>
            <p:cNvPr id="135" name="그림 134">
              <a:extLst>
                <a:ext uri="{FF2B5EF4-FFF2-40B4-BE49-F238E27FC236}">
                  <a16:creationId xmlns:a16="http://schemas.microsoft.com/office/drawing/2014/main" id="{4845AC53-CDD5-4F07-A2ED-E03B7FD267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66349" y="1103111"/>
              <a:ext cx="714993" cy="515749"/>
            </a:xfrm>
            <a:prstGeom prst="rect">
              <a:avLst/>
            </a:prstGeom>
            <a:ln w="28575">
              <a:solidFill>
                <a:srgbClr val="005B8D"/>
              </a:solidFill>
            </a:ln>
            <a:effectLst/>
            <a:scene3d>
              <a:camera prst="orthographicFront"/>
              <a:lightRig rig="threePt" dir="t"/>
            </a:scene3d>
            <a:sp3d prstMaterial="matte">
              <a:contourClr>
                <a:srgbClr val="969696"/>
              </a:contourClr>
            </a:sp3d>
          </p:spPr>
        </p:pic>
        <p:pic>
          <p:nvPicPr>
            <p:cNvPr id="136" name="그림 135">
              <a:extLst>
                <a:ext uri="{FF2B5EF4-FFF2-40B4-BE49-F238E27FC236}">
                  <a16:creationId xmlns:a16="http://schemas.microsoft.com/office/drawing/2014/main" id="{6247B936-E80B-4EC7-B963-FAED1E9F5EA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47253" y="3055698"/>
              <a:ext cx="1104144" cy="644124"/>
            </a:xfrm>
            <a:prstGeom prst="rect">
              <a:avLst/>
            </a:prstGeom>
            <a:ln w="28575">
              <a:solidFill>
                <a:srgbClr val="005B8D"/>
              </a:solidFill>
            </a:ln>
            <a:effectLst/>
            <a:scene3d>
              <a:camera prst="orthographicFront"/>
              <a:lightRig rig="threePt" dir="t"/>
            </a:scene3d>
            <a:sp3d prstMaterial="matte">
              <a:contourClr>
                <a:srgbClr val="969696"/>
              </a:contourClr>
            </a:sp3d>
          </p:spPr>
        </p:pic>
        <p:pic>
          <p:nvPicPr>
            <p:cNvPr id="137" name="그림 136">
              <a:extLst>
                <a:ext uri="{FF2B5EF4-FFF2-40B4-BE49-F238E27FC236}">
                  <a16:creationId xmlns:a16="http://schemas.microsoft.com/office/drawing/2014/main" id="{BD4F2123-F70A-4AC7-AB9A-9BD4515313C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17378" y="2364818"/>
              <a:ext cx="1037099" cy="553535"/>
            </a:xfrm>
            <a:prstGeom prst="rect">
              <a:avLst/>
            </a:prstGeom>
            <a:ln w="28575">
              <a:solidFill>
                <a:srgbClr val="005B8D"/>
              </a:solidFill>
            </a:ln>
            <a:effectLst/>
            <a:scene3d>
              <a:camera prst="orthographicFront"/>
              <a:lightRig rig="threePt" dir="t"/>
            </a:scene3d>
            <a:sp3d prstMaterial="matte">
              <a:contourClr>
                <a:srgbClr val="969696"/>
              </a:contourClr>
            </a:sp3d>
          </p:spPr>
        </p:pic>
      </p:grpSp>
      <p:grpSp>
        <p:nvGrpSpPr>
          <p:cNvPr id="290" name="그룹 289">
            <a:extLst>
              <a:ext uri="{FF2B5EF4-FFF2-40B4-BE49-F238E27FC236}">
                <a16:creationId xmlns:a16="http://schemas.microsoft.com/office/drawing/2014/main" id="{FD0CF1A6-7762-4D9A-A1D0-9A1D5D6484BE}"/>
              </a:ext>
            </a:extLst>
          </p:cNvPr>
          <p:cNvGrpSpPr/>
          <p:nvPr/>
        </p:nvGrpSpPr>
        <p:grpSpPr>
          <a:xfrm>
            <a:off x="0" y="1086465"/>
            <a:ext cx="1268364" cy="467035"/>
            <a:chOff x="0" y="1086465"/>
            <a:chExt cx="1268364" cy="467035"/>
          </a:xfrm>
          <a:effectLst>
            <a:outerShdw blurRad="50800" dist="38100" dir="5400000" algn="t" rotWithShape="0">
              <a:prstClr val="black">
                <a:alpha val="15000"/>
              </a:prstClr>
            </a:outerShdw>
          </a:effectLst>
        </p:grpSpPr>
        <p:sp>
          <p:nvSpPr>
            <p:cNvPr id="291" name="사각형: 둥근 위쪽 모서리 290">
              <a:extLst>
                <a:ext uri="{FF2B5EF4-FFF2-40B4-BE49-F238E27FC236}">
                  <a16:creationId xmlns:a16="http://schemas.microsoft.com/office/drawing/2014/main" id="{8EEFC997-ABE3-4175-9742-69A32AC9D538}"/>
                </a:ext>
              </a:extLst>
            </p:cNvPr>
            <p:cNvSpPr/>
            <p:nvPr/>
          </p:nvSpPr>
          <p:spPr>
            <a:xfrm rot="5400000">
              <a:off x="400664" y="685801"/>
              <a:ext cx="467035" cy="1268364"/>
            </a:xfrm>
            <a:prstGeom prst="round2Same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92" name="사각형: 둥근 위쪽 모서리 291">
              <a:extLst>
                <a:ext uri="{FF2B5EF4-FFF2-40B4-BE49-F238E27FC236}">
                  <a16:creationId xmlns:a16="http://schemas.microsoft.com/office/drawing/2014/main" id="{560FC1C8-8B83-40E5-8DAF-FDBBA47130F7}"/>
                </a:ext>
              </a:extLst>
            </p:cNvPr>
            <p:cNvSpPr/>
            <p:nvPr/>
          </p:nvSpPr>
          <p:spPr>
            <a:xfrm rot="5400000">
              <a:off x="774290" y="1059427"/>
              <a:ext cx="467035" cy="521112"/>
            </a:xfrm>
            <a:prstGeom prst="round2SameRect">
              <a:avLst>
                <a:gd name="adj1" fmla="val 5000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93" name="TextBox 292">
            <a:extLst>
              <a:ext uri="{FF2B5EF4-FFF2-40B4-BE49-F238E27FC236}">
                <a16:creationId xmlns:a16="http://schemas.microsoft.com/office/drawing/2014/main" id="{D59D4824-C17C-4A66-90A5-B80325D5C0F8}"/>
              </a:ext>
            </a:extLst>
          </p:cNvPr>
          <p:cNvSpPr txBox="1"/>
          <p:nvPr/>
        </p:nvSpPr>
        <p:spPr>
          <a:xfrm>
            <a:off x="771576" y="914401"/>
            <a:ext cx="444352" cy="609911"/>
          </a:xfrm>
          <a:prstGeom prst="rect">
            <a:avLst/>
          </a:prstGeom>
          <a:noFill/>
          <a:effectLst/>
        </p:spPr>
        <p:txBody>
          <a:bodyPr wrap="none" rtlCol="0">
            <a:spAutoFit/>
          </a:bodyPr>
          <a:lstStyle/>
          <a:p>
            <a:pPr>
              <a:lnSpc>
                <a:spcPct val="200000"/>
              </a:lnSpc>
            </a:pPr>
            <a:r>
              <a:rPr lang="hr-HR" sz="2000" b="1">
                <a:ln>
                  <a:solidFill>
                    <a:schemeClr val="accent1">
                      <a:shade val="50000"/>
                      <a:alpha val="0"/>
                    </a:schemeClr>
                  </a:solidFill>
                </a:ln>
                <a:solidFill>
                  <a:schemeClr val="bg1"/>
                </a:solidFill>
                <a:latin typeface="+mj-ea"/>
                <a:ea typeface="+mj-ea"/>
              </a:rPr>
              <a:t>03.</a:t>
            </a:r>
          </a:p>
        </p:txBody>
      </p:sp>
      <p:sp>
        <p:nvSpPr>
          <p:cNvPr id="294" name="TextBox 293">
            <a:extLst>
              <a:ext uri="{FF2B5EF4-FFF2-40B4-BE49-F238E27FC236}">
                <a16:creationId xmlns:a16="http://schemas.microsoft.com/office/drawing/2014/main" id="{0B81C916-80F0-4845-8B63-465BC5CA76E2}"/>
              </a:ext>
            </a:extLst>
          </p:cNvPr>
          <p:cNvSpPr txBox="1"/>
          <p:nvPr/>
        </p:nvSpPr>
        <p:spPr>
          <a:xfrm>
            <a:off x="1338356" y="1133285"/>
            <a:ext cx="6753225" cy="369332"/>
          </a:xfrm>
          <a:prstGeom prst="rect">
            <a:avLst/>
          </a:prstGeom>
        </p:spPr>
        <p:txBody>
          <a:bodyPr wrap="square" rtlCol="0">
            <a:spAutoFit/>
          </a:bodyPr>
          <a:lstStyle/>
          <a:p>
            <a:r>
              <a:rPr lang="hr-HR">
                <a:solidFill>
                  <a:schemeClr val="tx1">
                    <a:lumMod val="75000"/>
                    <a:lumOff val="25000"/>
                  </a:schemeClr>
                </a:solidFill>
                <a:latin typeface="Montserrat SemiBold" panose="00000700000000000000" pitchFamily="2" charset="0"/>
                <a:ea typeface="나눔스퀘어 ExtraBold" panose="020B0600000101010101" pitchFamily="50" charset="-127"/>
              </a:rPr>
              <a:t>Međunarodna suradnja KPFIS-a </a:t>
            </a:r>
          </a:p>
        </p:txBody>
      </p:sp>
      <p:pic>
        <p:nvPicPr>
          <p:cNvPr id="3" name="그림 2">
            <a:extLst>
              <a:ext uri="{FF2B5EF4-FFF2-40B4-BE49-F238E27FC236}">
                <a16:creationId xmlns:a16="http://schemas.microsoft.com/office/drawing/2014/main" id="{CB431421-AA75-4C63-B186-0887F36E6CC3}"/>
              </a:ext>
            </a:extLst>
          </p:cNvPr>
          <p:cNvPicPr>
            <a:picLocks noChangeAspect="1"/>
          </p:cNvPicPr>
          <p:nvPr/>
        </p:nvPicPr>
        <p:blipFill>
          <a:blip r:embed="rId12"/>
          <a:stretch>
            <a:fillRect/>
          </a:stretch>
        </p:blipFill>
        <p:spPr>
          <a:xfrm>
            <a:off x="4011813" y="2437724"/>
            <a:ext cx="635472" cy="467879"/>
          </a:xfrm>
          <a:prstGeom prst="rect">
            <a:avLst/>
          </a:prstGeom>
          <a:ln w="28575">
            <a:solidFill>
              <a:srgbClr val="005B8D"/>
            </a:solidFill>
          </a:ln>
          <a:effectLst/>
          <a:scene3d>
            <a:camera prst="orthographicFront"/>
            <a:lightRig rig="threePt" dir="t"/>
          </a:scene3d>
          <a:sp3d prstMaterial="matte">
            <a:contourClr>
              <a:srgbClr val="969696"/>
            </a:contourClr>
          </a:sp3d>
        </p:spPr>
      </p:pic>
      <p:pic>
        <p:nvPicPr>
          <p:cNvPr id="5" name="그림 4">
            <a:extLst>
              <a:ext uri="{FF2B5EF4-FFF2-40B4-BE49-F238E27FC236}">
                <a16:creationId xmlns:a16="http://schemas.microsoft.com/office/drawing/2014/main" id="{B70ABA5C-8CB1-47A3-BA4C-6A6FABC9AFD0}"/>
              </a:ext>
            </a:extLst>
          </p:cNvPr>
          <p:cNvPicPr>
            <a:picLocks noChangeAspect="1"/>
          </p:cNvPicPr>
          <p:nvPr/>
        </p:nvPicPr>
        <p:blipFill>
          <a:blip r:embed="rId13"/>
          <a:stretch>
            <a:fillRect/>
          </a:stretch>
        </p:blipFill>
        <p:spPr>
          <a:xfrm>
            <a:off x="3482704" y="3398015"/>
            <a:ext cx="775227" cy="429830"/>
          </a:xfrm>
          <a:prstGeom prst="rect">
            <a:avLst/>
          </a:prstGeom>
          <a:ln w="28575">
            <a:solidFill>
              <a:srgbClr val="005B8D"/>
            </a:solidFill>
          </a:ln>
          <a:effectLst/>
          <a:scene3d>
            <a:camera prst="orthographicFront"/>
            <a:lightRig rig="threePt" dir="t"/>
          </a:scene3d>
          <a:sp3d prstMaterial="matte">
            <a:contourClr>
              <a:srgbClr val="969696"/>
            </a:contourClr>
          </a:sp3d>
        </p:spPr>
      </p:pic>
      <p:sp>
        <p:nvSpPr>
          <p:cNvPr id="298" name="슬라이드 번호 개체 틀 2">
            <a:extLst>
              <a:ext uri="{FF2B5EF4-FFF2-40B4-BE49-F238E27FC236}">
                <a16:creationId xmlns:a16="http://schemas.microsoft.com/office/drawing/2014/main" id="{DC3E5178-4A89-433E-B6A1-0271E6C1C745}"/>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hr-HR" sz="1100" b="1">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5</a:t>
            </a:fld>
            <a:r>
              <a:rPr lang="hr-HR" sz="1100" b="1">
                <a:solidFill>
                  <a:schemeClr val="tx1">
                    <a:lumMod val="65000"/>
                    <a:lumOff val="35000"/>
                  </a:schemeClr>
                </a:solidFill>
                <a:latin typeface="+mn-ea"/>
              </a:rPr>
              <a:t> -</a:t>
            </a:r>
          </a:p>
        </p:txBody>
      </p:sp>
      <p:pic>
        <p:nvPicPr>
          <p:cNvPr id="2" name="그림 1"/>
          <p:cNvPicPr>
            <a:picLocks noChangeAspect="1"/>
          </p:cNvPicPr>
          <p:nvPr/>
        </p:nvPicPr>
        <p:blipFill>
          <a:blip r:embed="rId14"/>
          <a:stretch>
            <a:fillRect/>
          </a:stretch>
        </p:blipFill>
        <p:spPr>
          <a:xfrm>
            <a:off x="6398968" y="1765300"/>
            <a:ext cx="843999" cy="487362"/>
          </a:xfrm>
          <a:prstGeom prst="rect">
            <a:avLst/>
          </a:prstGeom>
          <a:ln w="38100">
            <a:solidFill>
              <a:srgbClr val="194F9D"/>
            </a:solidFill>
          </a:ln>
        </p:spPr>
      </p:pic>
      <p:pic>
        <p:nvPicPr>
          <p:cNvPr id="4" name="그림 3"/>
          <p:cNvPicPr>
            <a:picLocks noChangeAspect="1"/>
          </p:cNvPicPr>
          <p:nvPr/>
        </p:nvPicPr>
        <p:blipFill>
          <a:blip r:embed="rId15"/>
          <a:stretch>
            <a:fillRect/>
          </a:stretch>
        </p:blipFill>
        <p:spPr>
          <a:xfrm>
            <a:off x="9202349" y="2882900"/>
            <a:ext cx="1037465" cy="508000"/>
          </a:xfrm>
          <a:prstGeom prst="rect">
            <a:avLst/>
          </a:prstGeom>
          <a:ln w="38100">
            <a:solidFill>
              <a:srgbClr val="194F9D"/>
            </a:solidFill>
          </a:ln>
        </p:spPr>
      </p:pic>
    </p:spTree>
    <p:extLst>
      <p:ext uri="{BB962C8B-B14F-4D97-AF65-F5344CB8AC3E}">
        <p14:creationId xmlns:p14="http://schemas.microsoft.com/office/powerpoint/2010/main" val="260859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사각형: 둥근 모서리 5">
            <a:extLst>
              <a:ext uri="{FF2B5EF4-FFF2-40B4-BE49-F238E27FC236}">
                <a16:creationId xmlns:a16="http://schemas.microsoft.com/office/drawing/2014/main" id="{CDEEA745-2501-4B80-AB5F-1069E5568418}"/>
              </a:ext>
            </a:extLst>
          </p:cNvPr>
          <p:cNvSpPr/>
          <p:nvPr/>
        </p:nvSpPr>
        <p:spPr>
          <a:xfrm>
            <a:off x="1887819" y="2163096"/>
            <a:ext cx="6917762" cy="4809203"/>
          </a:xfrm>
          <a:prstGeom prst="roundRect">
            <a:avLst>
              <a:gd name="adj" fmla="val 330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 name="그룹 3">
            <a:extLst>
              <a:ext uri="{FF2B5EF4-FFF2-40B4-BE49-F238E27FC236}">
                <a16:creationId xmlns:a16="http://schemas.microsoft.com/office/drawing/2014/main" id="{B0FE225F-7D81-41B0-9DE2-13CE7F2529FF}"/>
              </a:ext>
            </a:extLst>
          </p:cNvPr>
          <p:cNvGrpSpPr/>
          <p:nvPr/>
        </p:nvGrpSpPr>
        <p:grpSpPr>
          <a:xfrm>
            <a:off x="1887819" y="3505198"/>
            <a:ext cx="1268364" cy="467035"/>
            <a:chOff x="0" y="1086465"/>
            <a:chExt cx="1268364" cy="467035"/>
          </a:xfrm>
          <a:effectLst>
            <a:outerShdw blurRad="50800" dist="38100" dir="5400000" algn="t" rotWithShape="0">
              <a:prstClr val="black">
                <a:alpha val="15000"/>
              </a:prstClr>
            </a:outerShdw>
          </a:effectLst>
        </p:grpSpPr>
        <p:sp>
          <p:nvSpPr>
            <p:cNvPr id="2" name="사각형: 둥근 위쪽 모서리 1">
              <a:extLst>
                <a:ext uri="{FF2B5EF4-FFF2-40B4-BE49-F238E27FC236}">
                  <a16:creationId xmlns:a16="http://schemas.microsoft.com/office/drawing/2014/main" id="{3A5B3DE5-9DEF-4DED-9DBB-84CAE78DB3B1}"/>
                </a:ext>
              </a:extLst>
            </p:cNvPr>
            <p:cNvSpPr/>
            <p:nvPr/>
          </p:nvSpPr>
          <p:spPr>
            <a:xfrm rot="5400000">
              <a:off x="400664" y="685801"/>
              <a:ext cx="467035" cy="126836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사각형: 둥근 위쪽 모서리 2">
              <a:extLst>
                <a:ext uri="{FF2B5EF4-FFF2-40B4-BE49-F238E27FC236}">
                  <a16:creationId xmlns:a16="http://schemas.microsoft.com/office/drawing/2014/main" id="{29FAEAEB-161A-4325-99C8-E4D97B41C88C}"/>
                </a:ext>
              </a:extLst>
            </p:cNvPr>
            <p:cNvSpPr/>
            <p:nvPr/>
          </p:nvSpPr>
          <p:spPr>
            <a:xfrm rot="5400000">
              <a:off x="774290" y="1059427"/>
              <a:ext cx="467035" cy="521112"/>
            </a:xfrm>
            <a:prstGeom prst="round2SameRect">
              <a:avLst>
                <a:gd name="adj1" fmla="val 5000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7" name="그룹 6">
            <a:extLst>
              <a:ext uri="{FF2B5EF4-FFF2-40B4-BE49-F238E27FC236}">
                <a16:creationId xmlns:a16="http://schemas.microsoft.com/office/drawing/2014/main" id="{1BF7FA73-4EF5-4C82-8FE0-C91D33928291}"/>
              </a:ext>
            </a:extLst>
          </p:cNvPr>
          <p:cNvGrpSpPr/>
          <p:nvPr/>
        </p:nvGrpSpPr>
        <p:grpSpPr>
          <a:xfrm>
            <a:off x="1887819" y="4193456"/>
            <a:ext cx="1268364" cy="467035"/>
            <a:chOff x="0" y="1086465"/>
            <a:chExt cx="1268364" cy="467035"/>
          </a:xfrm>
          <a:effectLst>
            <a:outerShdw blurRad="50800" dist="38100" dir="5400000" algn="t" rotWithShape="0">
              <a:prstClr val="black">
                <a:alpha val="15000"/>
              </a:prstClr>
            </a:outerShdw>
          </a:effectLst>
        </p:grpSpPr>
        <p:sp>
          <p:nvSpPr>
            <p:cNvPr id="8" name="사각형: 둥근 위쪽 모서리 7">
              <a:extLst>
                <a:ext uri="{FF2B5EF4-FFF2-40B4-BE49-F238E27FC236}">
                  <a16:creationId xmlns:a16="http://schemas.microsoft.com/office/drawing/2014/main" id="{AFF9F4B5-09A3-477C-AFB4-56549C13322D}"/>
                </a:ext>
              </a:extLst>
            </p:cNvPr>
            <p:cNvSpPr/>
            <p:nvPr/>
          </p:nvSpPr>
          <p:spPr>
            <a:xfrm rot="5400000">
              <a:off x="400664" y="685801"/>
              <a:ext cx="467035" cy="126836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사각형: 둥근 위쪽 모서리 8">
              <a:extLst>
                <a:ext uri="{FF2B5EF4-FFF2-40B4-BE49-F238E27FC236}">
                  <a16:creationId xmlns:a16="http://schemas.microsoft.com/office/drawing/2014/main" id="{469D9B69-7CE6-4378-B683-CB6C36F9C39C}"/>
                </a:ext>
              </a:extLst>
            </p:cNvPr>
            <p:cNvSpPr/>
            <p:nvPr/>
          </p:nvSpPr>
          <p:spPr>
            <a:xfrm rot="5400000">
              <a:off x="774290" y="1059427"/>
              <a:ext cx="467035" cy="521112"/>
            </a:xfrm>
            <a:prstGeom prst="round2SameRect">
              <a:avLst>
                <a:gd name="adj1" fmla="val 50000"/>
                <a:gd name="adj2"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9" name="TextBox 18">
            <a:extLst>
              <a:ext uri="{FF2B5EF4-FFF2-40B4-BE49-F238E27FC236}">
                <a16:creationId xmlns:a16="http://schemas.microsoft.com/office/drawing/2014/main" id="{63AA78D3-695D-4F68-B036-B09C91A4D1C0}"/>
              </a:ext>
            </a:extLst>
          </p:cNvPr>
          <p:cNvSpPr txBox="1"/>
          <p:nvPr/>
        </p:nvSpPr>
        <p:spPr>
          <a:xfrm>
            <a:off x="2659369" y="3313470"/>
            <a:ext cx="444352" cy="609911"/>
          </a:xfrm>
          <a:prstGeom prst="rect">
            <a:avLst/>
          </a:prstGeom>
          <a:noFill/>
          <a:effectLst/>
        </p:spPr>
        <p:txBody>
          <a:bodyPr wrap="none" rtlCol="0">
            <a:spAutoFit/>
          </a:bodyPr>
          <a:lstStyle/>
          <a:p>
            <a:pPr>
              <a:lnSpc>
                <a:spcPct val="200000"/>
              </a:lnSpc>
            </a:pPr>
            <a:r>
              <a:rPr lang="hr-HR" sz="2000" b="1">
                <a:ln>
                  <a:solidFill>
                    <a:schemeClr val="accent1">
                      <a:shade val="50000"/>
                      <a:alpha val="0"/>
                    </a:schemeClr>
                  </a:solidFill>
                </a:ln>
                <a:solidFill>
                  <a:schemeClr val="bg1"/>
                </a:solidFill>
                <a:latin typeface="+mj-ea"/>
                <a:ea typeface="+mj-ea"/>
              </a:rPr>
              <a:t>01.</a:t>
            </a:r>
          </a:p>
        </p:txBody>
      </p:sp>
      <p:sp>
        <p:nvSpPr>
          <p:cNvPr id="20" name="TextBox 19">
            <a:extLst>
              <a:ext uri="{FF2B5EF4-FFF2-40B4-BE49-F238E27FC236}">
                <a16:creationId xmlns:a16="http://schemas.microsoft.com/office/drawing/2014/main" id="{834689EC-8FF7-45DA-87D8-FD8CA205252A}"/>
              </a:ext>
            </a:extLst>
          </p:cNvPr>
          <p:cNvSpPr txBox="1"/>
          <p:nvPr/>
        </p:nvSpPr>
        <p:spPr>
          <a:xfrm>
            <a:off x="2659369" y="4006644"/>
            <a:ext cx="444352" cy="609911"/>
          </a:xfrm>
          <a:prstGeom prst="rect">
            <a:avLst/>
          </a:prstGeom>
          <a:noFill/>
          <a:effectLst/>
        </p:spPr>
        <p:txBody>
          <a:bodyPr wrap="none" rtlCol="0">
            <a:spAutoFit/>
          </a:bodyPr>
          <a:lstStyle/>
          <a:p>
            <a:pPr>
              <a:lnSpc>
                <a:spcPct val="200000"/>
              </a:lnSpc>
            </a:pPr>
            <a:r>
              <a:rPr lang="hr-HR" sz="2000" b="1">
                <a:ln>
                  <a:solidFill>
                    <a:schemeClr val="accent1">
                      <a:shade val="50000"/>
                      <a:alpha val="0"/>
                    </a:schemeClr>
                  </a:solidFill>
                </a:ln>
                <a:solidFill>
                  <a:schemeClr val="bg1"/>
                </a:solidFill>
                <a:latin typeface="+mj-ea"/>
                <a:ea typeface="+mj-ea"/>
              </a:rPr>
              <a:t>02.</a:t>
            </a:r>
          </a:p>
        </p:txBody>
      </p:sp>
      <p:sp>
        <p:nvSpPr>
          <p:cNvPr id="25" name="TextBox 24">
            <a:extLst>
              <a:ext uri="{FF2B5EF4-FFF2-40B4-BE49-F238E27FC236}">
                <a16:creationId xmlns:a16="http://schemas.microsoft.com/office/drawing/2014/main" id="{A67E348C-259E-4B78-A712-0940CD686BF7}"/>
              </a:ext>
            </a:extLst>
          </p:cNvPr>
          <p:cNvSpPr txBox="1"/>
          <p:nvPr/>
        </p:nvSpPr>
        <p:spPr>
          <a:xfrm>
            <a:off x="3245814" y="3532354"/>
            <a:ext cx="6753225" cy="369332"/>
          </a:xfrm>
          <a:prstGeom prst="rect">
            <a:avLst/>
          </a:prstGeom>
        </p:spPr>
        <p:txBody>
          <a:bodyPr wrap="square" rtlCol="0">
            <a:spAutoFit/>
          </a:bodyPr>
          <a:lstStyle/>
          <a:p>
            <a:r>
              <a:rPr lang="hr-HR">
                <a:solidFill>
                  <a:schemeClr val="tx1">
                    <a:lumMod val="75000"/>
                    <a:lumOff val="25000"/>
                  </a:schemeClr>
                </a:solidFill>
                <a:latin typeface="Montserrat SemiBold" panose="00000700000000000000" pitchFamily="2" charset="0"/>
                <a:ea typeface="나눔스퀘어 ExtraBold" panose="020B0600000101010101" pitchFamily="50" charset="-127"/>
              </a:rPr>
              <a:t>Savjetovanje KPFIS-a</a:t>
            </a:r>
          </a:p>
        </p:txBody>
      </p:sp>
      <p:sp>
        <p:nvSpPr>
          <p:cNvPr id="26" name="TextBox 25">
            <a:extLst>
              <a:ext uri="{FF2B5EF4-FFF2-40B4-BE49-F238E27FC236}">
                <a16:creationId xmlns:a16="http://schemas.microsoft.com/office/drawing/2014/main" id="{E1FD72EB-B7AD-483B-B55E-C65F9ECF2E4A}"/>
              </a:ext>
            </a:extLst>
          </p:cNvPr>
          <p:cNvSpPr txBox="1"/>
          <p:nvPr/>
        </p:nvSpPr>
        <p:spPr>
          <a:xfrm>
            <a:off x="3245814" y="4219184"/>
            <a:ext cx="6361978" cy="369332"/>
          </a:xfrm>
          <a:prstGeom prst="rect">
            <a:avLst/>
          </a:prstGeom>
        </p:spPr>
        <p:txBody>
          <a:bodyPr wrap="square" rtlCol="0">
            <a:spAutoFit/>
          </a:bodyPr>
          <a:lstStyle/>
          <a:p>
            <a:r>
              <a:rPr lang="hr-HR">
                <a:solidFill>
                  <a:schemeClr val="tx1">
                    <a:lumMod val="75000"/>
                    <a:lumOff val="25000"/>
                  </a:schemeClr>
                </a:solidFill>
                <a:latin typeface="Montserrat SemiBold" panose="00000700000000000000" pitchFamily="2" charset="0"/>
                <a:ea typeface="나눔스퀘어 ExtraBold" panose="020B0600000101010101" pitchFamily="50" charset="-127"/>
              </a:rPr>
              <a:t>Program za razmjenu znanja</a:t>
            </a:r>
          </a:p>
        </p:txBody>
      </p:sp>
      <p:sp>
        <p:nvSpPr>
          <p:cNvPr id="35" name="TextBox 34">
            <a:extLst>
              <a:ext uri="{FF2B5EF4-FFF2-40B4-BE49-F238E27FC236}">
                <a16:creationId xmlns:a16="http://schemas.microsoft.com/office/drawing/2014/main" id="{835CD6BC-BB3C-4AA4-952F-DF663887352B}"/>
              </a:ext>
            </a:extLst>
          </p:cNvPr>
          <p:cNvSpPr txBox="1"/>
          <p:nvPr/>
        </p:nvSpPr>
        <p:spPr>
          <a:xfrm>
            <a:off x="2654109" y="5890856"/>
            <a:ext cx="444352" cy="609911"/>
          </a:xfrm>
          <a:prstGeom prst="rect">
            <a:avLst/>
          </a:prstGeom>
          <a:noFill/>
          <a:effectLst/>
        </p:spPr>
        <p:txBody>
          <a:bodyPr wrap="none" rtlCol="0">
            <a:spAutoFit/>
          </a:bodyPr>
          <a:lstStyle/>
          <a:p>
            <a:pPr>
              <a:lnSpc>
                <a:spcPct val="200000"/>
              </a:lnSpc>
            </a:pPr>
            <a:r>
              <a:rPr lang="hr-HR" sz="2000" b="1">
                <a:ln>
                  <a:solidFill>
                    <a:schemeClr val="accent1">
                      <a:shade val="50000"/>
                      <a:alpha val="0"/>
                    </a:schemeClr>
                  </a:solidFill>
                </a:ln>
                <a:solidFill>
                  <a:schemeClr val="bg1"/>
                </a:solidFill>
                <a:latin typeface="+mj-ea"/>
                <a:ea typeface="+mj-ea"/>
              </a:rPr>
              <a:t>06.</a:t>
            </a:r>
          </a:p>
        </p:txBody>
      </p:sp>
      <p:sp>
        <p:nvSpPr>
          <p:cNvPr id="38" name="슬라이드 번호 개체 틀 2">
            <a:extLst>
              <a:ext uri="{FF2B5EF4-FFF2-40B4-BE49-F238E27FC236}">
                <a16:creationId xmlns:a16="http://schemas.microsoft.com/office/drawing/2014/main" id="{A27B959B-4486-4633-A158-6323EAD0C373}"/>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hr-HR" sz="1100" b="1">
                <a:solidFill>
                  <a:schemeClr val="tx1">
                    <a:lumMod val="65000"/>
                    <a:lumOff val="35000"/>
                  </a:schemeClr>
                </a:solidFill>
                <a:latin typeface="+mn-ea"/>
              </a:rPr>
              <a:t>- </a:t>
            </a:r>
            <a:fld id="{9D3B0FC0-D4DA-4B18-8421-AF98AD9DE8E5}" type="slidenum">
              <a:rPr lang="ko-KR" altLang="en-US" sz="1100" b="1" smtClean="0">
                <a:solidFill>
                  <a:schemeClr val="tx1">
                    <a:lumMod val="65000"/>
                    <a:lumOff val="35000"/>
                  </a:schemeClr>
                </a:solidFill>
                <a:latin typeface="+mn-ea"/>
              </a:rPr>
              <a:pPr algn="ctr"/>
              <a:t>6</a:t>
            </a:fld>
            <a:r>
              <a:rPr lang="hr-HR" sz="1100" b="1">
                <a:solidFill>
                  <a:schemeClr val="tx1">
                    <a:lumMod val="65000"/>
                    <a:lumOff val="35000"/>
                  </a:schemeClr>
                </a:solidFill>
                <a:latin typeface="+mn-ea"/>
              </a:rPr>
              <a:t> -</a:t>
            </a:r>
          </a:p>
        </p:txBody>
      </p:sp>
    </p:spTree>
    <p:extLst>
      <p:ext uri="{BB962C8B-B14F-4D97-AF65-F5344CB8AC3E}">
        <p14:creationId xmlns:p14="http://schemas.microsoft.com/office/powerpoint/2010/main" val="171070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그룹 13">
            <a:extLst>
              <a:ext uri="{FF2B5EF4-FFF2-40B4-BE49-F238E27FC236}">
                <a16:creationId xmlns:a16="http://schemas.microsoft.com/office/drawing/2014/main" id="{E1D5BE4C-9048-4A08-847E-24CA6A25F4A3}"/>
              </a:ext>
            </a:extLst>
          </p:cNvPr>
          <p:cNvGrpSpPr/>
          <p:nvPr/>
        </p:nvGrpSpPr>
        <p:grpSpPr>
          <a:xfrm>
            <a:off x="149903" y="1200514"/>
            <a:ext cx="10255329" cy="5939321"/>
            <a:chOff x="5702247" y="2311333"/>
            <a:chExt cx="3878369" cy="4718118"/>
          </a:xfrm>
        </p:grpSpPr>
        <p:sp>
          <p:nvSpPr>
            <p:cNvPr id="15" name="모서리가 둥근 직사각형 314">
              <a:extLst>
                <a:ext uri="{FF2B5EF4-FFF2-40B4-BE49-F238E27FC236}">
                  <a16:creationId xmlns:a16="http://schemas.microsoft.com/office/drawing/2014/main" id="{5D1A4A3A-2ABA-4250-9ACE-D6180C1AA437}"/>
                </a:ext>
              </a:extLst>
            </p:cNvPr>
            <p:cNvSpPr/>
            <p:nvPr/>
          </p:nvSpPr>
          <p:spPr>
            <a:xfrm>
              <a:off x="5702247" y="2325500"/>
              <a:ext cx="3878369" cy="4689785"/>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sz="1400" dirty="0">
                <a:solidFill>
                  <a:prstClr val="white"/>
                </a:solidFill>
                <a:ea typeface="KoPub돋움체 Medium" panose="02020603020101020101" pitchFamily="18" charset="-127"/>
              </a:endParaRPr>
            </a:p>
          </p:txBody>
        </p:sp>
        <p:sp>
          <p:nvSpPr>
            <p:cNvPr id="16" name="모서리가 둥근 직사각형 324">
              <a:extLst>
                <a:ext uri="{FF2B5EF4-FFF2-40B4-BE49-F238E27FC236}">
                  <a16:creationId xmlns:a16="http://schemas.microsoft.com/office/drawing/2014/main" id="{CA8086EC-F062-49F4-9E6C-D74E2ED20E30}"/>
                </a:ext>
              </a:extLst>
            </p:cNvPr>
            <p:cNvSpPr/>
            <p:nvPr/>
          </p:nvSpPr>
          <p:spPr>
            <a:xfrm>
              <a:off x="5702247" y="2311333"/>
              <a:ext cx="3878369" cy="4718118"/>
            </a:xfrm>
            <a:prstGeom prst="roundRect">
              <a:avLst>
                <a:gd name="adj" fmla="val 0"/>
              </a:avLst>
            </a:prstGeom>
            <a:noFill/>
            <a:ln w="28575">
              <a:solidFill>
                <a:srgbClr val="005B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sz="1400" dirty="0">
                <a:solidFill>
                  <a:prstClr val="white"/>
                </a:solidFill>
                <a:ea typeface="KoPub돋움체 Medium" panose="02020603020101020101" pitchFamily="18" charset="-127"/>
              </a:endParaRPr>
            </a:p>
          </p:txBody>
        </p:sp>
      </p:grpSp>
      <p:sp>
        <p:nvSpPr>
          <p:cNvPr id="18" name="모서리가 둥근 직사각형 143">
            <a:extLst>
              <a:ext uri="{FF2B5EF4-FFF2-40B4-BE49-F238E27FC236}">
                <a16:creationId xmlns:a16="http://schemas.microsoft.com/office/drawing/2014/main" id="{6B98DB07-DCB6-4396-B962-7BDA139BC24B}"/>
              </a:ext>
            </a:extLst>
          </p:cNvPr>
          <p:cNvSpPr/>
          <p:nvPr/>
        </p:nvSpPr>
        <p:spPr>
          <a:xfrm flipH="1" flipV="1">
            <a:off x="522414" y="1214995"/>
            <a:ext cx="4190795" cy="425705"/>
          </a:xfrm>
          <a:prstGeom prst="roundRect">
            <a:avLst>
              <a:gd name="adj" fmla="val 19819"/>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dirty="0">
              <a:ln>
                <a:solidFill>
                  <a:srgbClr val="4F81BD">
                    <a:alpha val="0"/>
                  </a:srgbClr>
                </a:solidFill>
              </a:ln>
              <a:solidFill>
                <a:prstClr val="black"/>
              </a:solidFill>
              <a:ea typeface="KoPub돋움체 Medium" panose="02020603020101020101" pitchFamily="18" charset="-127"/>
            </a:endParaRPr>
          </a:p>
        </p:txBody>
      </p:sp>
      <p:sp>
        <p:nvSpPr>
          <p:cNvPr id="19" name="모서리가 둥근 직사각형 145">
            <a:extLst>
              <a:ext uri="{FF2B5EF4-FFF2-40B4-BE49-F238E27FC236}">
                <a16:creationId xmlns:a16="http://schemas.microsoft.com/office/drawing/2014/main" id="{078A9EC5-A0A5-473E-A033-92FAB92B019F}"/>
              </a:ext>
            </a:extLst>
          </p:cNvPr>
          <p:cNvSpPr/>
          <p:nvPr/>
        </p:nvSpPr>
        <p:spPr>
          <a:xfrm flipH="1" flipV="1">
            <a:off x="522459" y="1088818"/>
            <a:ext cx="4190384" cy="346206"/>
          </a:xfrm>
          <a:prstGeom prst="roundRect">
            <a:avLst>
              <a:gd name="adj" fmla="val 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dirty="0">
              <a:ln>
                <a:solidFill>
                  <a:srgbClr val="4F81BD">
                    <a:alpha val="0"/>
                  </a:srgbClr>
                </a:solidFill>
              </a:ln>
              <a:solidFill>
                <a:prstClr val="black"/>
              </a:solidFill>
              <a:ea typeface="KoPub돋움체 Medium" panose="02020603020101020101" pitchFamily="18" charset="-127"/>
            </a:endParaRPr>
          </a:p>
        </p:txBody>
      </p:sp>
      <p:sp>
        <p:nvSpPr>
          <p:cNvPr id="20" name="모서리가 둥근 직사각형 141">
            <a:extLst>
              <a:ext uri="{FF2B5EF4-FFF2-40B4-BE49-F238E27FC236}">
                <a16:creationId xmlns:a16="http://schemas.microsoft.com/office/drawing/2014/main" id="{4136D62F-4891-4ECB-948F-38A522BE17E8}"/>
              </a:ext>
            </a:extLst>
          </p:cNvPr>
          <p:cNvSpPr/>
          <p:nvPr/>
        </p:nvSpPr>
        <p:spPr>
          <a:xfrm>
            <a:off x="4544742" y="1088824"/>
            <a:ext cx="282957" cy="108971"/>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dirty="0">
              <a:ln>
                <a:solidFill>
                  <a:srgbClr val="4F81BD">
                    <a:alpha val="0"/>
                  </a:srgbClr>
                </a:solidFill>
              </a:ln>
              <a:solidFill>
                <a:prstClr val="black"/>
              </a:solidFill>
              <a:ea typeface="KoPub돋움체 Medium" panose="02020603020101020101" pitchFamily="18" charset="-127"/>
            </a:endParaRPr>
          </a:p>
        </p:txBody>
      </p:sp>
      <p:sp>
        <p:nvSpPr>
          <p:cNvPr id="21" name="모서리가 둥근 직사각형 142">
            <a:extLst>
              <a:ext uri="{FF2B5EF4-FFF2-40B4-BE49-F238E27FC236}">
                <a16:creationId xmlns:a16="http://schemas.microsoft.com/office/drawing/2014/main" id="{10FEB0B1-BB35-48BB-A92B-A65D6E6BD5AE}"/>
              </a:ext>
            </a:extLst>
          </p:cNvPr>
          <p:cNvSpPr/>
          <p:nvPr/>
        </p:nvSpPr>
        <p:spPr>
          <a:xfrm flipV="1">
            <a:off x="409409" y="1088824"/>
            <a:ext cx="392277" cy="105537"/>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dirty="0">
              <a:ln>
                <a:solidFill>
                  <a:srgbClr val="4F81BD">
                    <a:alpha val="0"/>
                  </a:srgbClr>
                </a:solidFill>
              </a:ln>
              <a:solidFill>
                <a:prstClr val="black"/>
              </a:solidFill>
              <a:ea typeface="KoPub돋움체 Medium" panose="02020603020101020101" pitchFamily="18" charset="-127"/>
            </a:endParaRPr>
          </a:p>
        </p:txBody>
      </p:sp>
      <p:sp>
        <p:nvSpPr>
          <p:cNvPr id="22" name="순서도: 지연 21">
            <a:extLst>
              <a:ext uri="{FF2B5EF4-FFF2-40B4-BE49-F238E27FC236}">
                <a16:creationId xmlns:a16="http://schemas.microsoft.com/office/drawing/2014/main" id="{EF9F2354-423E-410C-B068-377413B543C0}"/>
              </a:ext>
            </a:extLst>
          </p:cNvPr>
          <p:cNvSpPr/>
          <p:nvPr/>
        </p:nvSpPr>
        <p:spPr>
          <a:xfrm rot="5400000" flipH="1">
            <a:off x="411891" y="1087624"/>
            <a:ext cx="108087" cy="113049"/>
          </a:xfrm>
          <a:prstGeom prst="flowChartDelay">
            <a:avLst/>
          </a:prstGeom>
          <a:solidFill>
            <a:schemeClr val="tx1">
              <a:lumMod val="75000"/>
              <a:lumOff val="25000"/>
            </a:schemeClr>
          </a:solidFill>
          <a:ln w="6350">
            <a:noFill/>
          </a:ln>
        </p:spPr>
        <p:txBody>
          <a:bodyPr vert="horz" wrap="square" lIns="93286" tIns="46643" rIns="93286" bIns="46643" numCol="1" anchor="ctr" anchorCtr="0" compatLnSpc="1">
            <a:prstTxWarp prst="textNoShape">
              <a:avLst/>
            </a:prstTxWarp>
          </a:bodyPr>
          <a:lstStyle/>
          <a:p>
            <a:pPr defTabSz="1067672"/>
            <a:endParaRPr lang="ko-KR" altLang="en-US" sz="1400" dirty="0">
              <a:solidFill>
                <a:prstClr val="black"/>
              </a:solidFill>
              <a:ea typeface="KoPub돋움체 Medium" panose="02020603020101020101" pitchFamily="18" charset="-127"/>
            </a:endParaRPr>
          </a:p>
        </p:txBody>
      </p:sp>
      <p:sp>
        <p:nvSpPr>
          <p:cNvPr id="23" name="순서도: 지연 22">
            <a:extLst>
              <a:ext uri="{FF2B5EF4-FFF2-40B4-BE49-F238E27FC236}">
                <a16:creationId xmlns:a16="http://schemas.microsoft.com/office/drawing/2014/main" id="{666A8BFA-081D-422C-8A28-6CC2A58516FB}"/>
              </a:ext>
            </a:extLst>
          </p:cNvPr>
          <p:cNvSpPr/>
          <p:nvPr/>
        </p:nvSpPr>
        <p:spPr>
          <a:xfrm rot="5400000" flipH="1">
            <a:off x="4715966" y="1088786"/>
            <a:ext cx="110411" cy="113049"/>
          </a:xfrm>
          <a:prstGeom prst="flowChartDelay">
            <a:avLst/>
          </a:prstGeom>
          <a:solidFill>
            <a:schemeClr val="tx1">
              <a:lumMod val="75000"/>
              <a:lumOff val="25000"/>
            </a:schemeClr>
          </a:solidFill>
          <a:ln w="6350">
            <a:noFill/>
          </a:ln>
        </p:spPr>
        <p:txBody>
          <a:bodyPr vert="horz" wrap="square" lIns="93286" tIns="46643" rIns="93286" bIns="46643" numCol="1" anchor="ctr" anchorCtr="0" compatLnSpc="1">
            <a:prstTxWarp prst="textNoShape">
              <a:avLst/>
            </a:prstTxWarp>
          </a:bodyPr>
          <a:lstStyle/>
          <a:p>
            <a:pPr defTabSz="1067672"/>
            <a:endParaRPr lang="ko-KR" altLang="en-US" sz="1400" dirty="0">
              <a:solidFill>
                <a:prstClr val="black"/>
              </a:solidFill>
              <a:ea typeface="KoPub돋움체 Medium" panose="02020603020101020101" pitchFamily="18" charset="-127"/>
            </a:endParaRPr>
          </a:p>
        </p:txBody>
      </p:sp>
      <p:sp>
        <p:nvSpPr>
          <p:cNvPr id="24" name="직사각형 23">
            <a:extLst>
              <a:ext uri="{FF2B5EF4-FFF2-40B4-BE49-F238E27FC236}">
                <a16:creationId xmlns:a16="http://schemas.microsoft.com/office/drawing/2014/main" id="{61E63AF2-CA96-43AE-B1FC-EF31DB5F367B}"/>
              </a:ext>
            </a:extLst>
          </p:cNvPr>
          <p:cNvSpPr/>
          <p:nvPr/>
        </p:nvSpPr>
        <p:spPr>
          <a:xfrm>
            <a:off x="1002273" y="1215375"/>
            <a:ext cx="2515112" cy="276999"/>
          </a:xfrm>
          <a:prstGeom prst="rect">
            <a:avLst/>
          </a:prstGeom>
        </p:spPr>
        <p:txBody>
          <a:bodyPr wrap="none" lIns="0" tIns="0" rIns="0" bIns="0" anchor="ctr" anchorCtr="0">
            <a:spAutoFit/>
          </a:bodyPr>
          <a:lstStyle/>
          <a:p>
            <a:r>
              <a:rPr lang="hr-HR" dirty="0">
                <a:solidFill>
                  <a:schemeClr val="bg1"/>
                </a:solidFill>
                <a:latin typeface="Montserrat SemiBold" panose="00000700000000000000" pitchFamily="2" charset="0"/>
                <a:ea typeface="나눔스퀘어 ExtraBold" panose="020B0600000101010101" pitchFamily="50" charset="-127"/>
              </a:rPr>
              <a:t>Savjetovanje KPFIS-a</a:t>
            </a:r>
          </a:p>
        </p:txBody>
      </p:sp>
      <p:sp>
        <p:nvSpPr>
          <p:cNvPr id="26" name="TextBox 25"/>
          <p:cNvSpPr txBox="1"/>
          <p:nvPr/>
        </p:nvSpPr>
        <p:spPr>
          <a:xfrm>
            <a:off x="273649" y="1759551"/>
            <a:ext cx="10343214" cy="738664"/>
          </a:xfrm>
          <a:prstGeom prst="rect">
            <a:avLst/>
          </a:prstGeom>
          <a:noFill/>
        </p:spPr>
        <p:txBody>
          <a:bodyPr wrap="square" rtlCol="0">
            <a:spAutoFit/>
          </a:bodyPr>
          <a:lstStyle/>
          <a:p>
            <a:pPr marL="268288" indent="-268288">
              <a:buAutoNum type="arabicPeriod"/>
            </a:pPr>
            <a:r>
              <a:rPr lang="hr-HR" sz="1400" b="1">
                <a:latin typeface="Montserrat" panose="00000500000000000000" pitchFamily="2" charset="0"/>
                <a:ea typeface="KoPub돋움체 Bold" panose="02020603020101020101" pitchFamily="18" charset="-127"/>
              </a:rPr>
              <a:t>Što je KPFIS-ov program savjetovanja?</a:t>
            </a:r>
          </a:p>
          <a:p>
            <a:r>
              <a:rPr lang="hr-HR" sz="1400">
                <a:latin typeface="Montserrat" panose="00000500000000000000" pitchFamily="2" charset="0"/>
                <a:ea typeface="KoPub돋움체 Bold" panose="02020603020101020101" pitchFamily="18" charset="-127"/>
              </a:rPr>
              <a:t> –   pružanje savjeta o uspostavi i modernizaciji financijskih </a:t>
            </a:r>
          </a:p>
          <a:p>
            <a:r>
              <a:rPr lang="hr-HR" sz="1400">
                <a:latin typeface="Montserrat" panose="00000500000000000000" pitchFamily="2" charset="0"/>
                <a:ea typeface="KoPub돋움체 Bold" panose="02020603020101020101" pitchFamily="18" charset="-127"/>
              </a:rPr>
              <a:t>      informacijskih sustava na temelju zahtjeva zemalja u kojima postoji potražnja</a:t>
            </a:r>
          </a:p>
        </p:txBody>
      </p:sp>
      <p:sp>
        <p:nvSpPr>
          <p:cNvPr id="27" name="TextBox 26"/>
          <p:cNvSpPr txBox="1"/>
          <p:nvPr/>
        </p:nvSpPr>
        <p:spPr>
          <a:xfrm>
            <a:off x="273650" y="2744625"/>
            <a:ext cx="10313235" cy="1384995"/>
          </a:xfrm>
          <a:prstGeom prst="rect">
            <a:avLst/>
          </a:prstGeom>
          <a:noFill/>
        </p:spPr>
        <p:txBody>
          <a:bodyPr wrap="square" rtlCol="0">
            <a:spAutoFit/>
          </a:bodyPr>
          <a:lstStyle/>
          <a:p>
            <a:r>
              <a:rPr lang="hr-HR" sz="1400" b="1" dirty="0">
                <a:latin typeface="Montserrat" panose="00000500000000000000" pitchFamily="2" charset="0"/>
                <a:ea typeface="KoPub돋움체 Bold" panose="02020603020101020101" pitchFamily="18" charset="-127"/>
              </a:rPr>
              <a:t>2. Obuhvat savjetovanja</a:t>
            </a:r>
          </a:p>
          <a:p>
            <a:r>
              <a:rPr lang="hr-HR" sz="1400" dirty="0">
                <a:latin typeface="Montserrat" panose="00000500000000000000" pitchFamily="2" charset="0"/>
                <a:ea typeface="KoPub돋움체 Bold" panose="02020603020101020101" pitchFamily="18" charset="-127"/>
              </a:rPr>
              <a:t> -  studija izvedivosti: analiza okruženja, dizajn budućeg modela itd.</a:t>
            </a:r>
          </a:p>
          <a:p>
            <a:r>
              <a:rPr lang="hr-HR" sz="1400" dirty="0">
                <a:latin typeface="Montserrat" panose="00000500000000000000" pitchFamily="2" charset="0"/>
                <a:ea typeface="KoPub돋움체 Bold" panose="02020603020101020101" pitchFamily="18" charset="-127"/>
              </a:rPr>
              <a:t> –   izrada strateškog plana za informacijski sustav:  analiza strategije za fiskalnu informatizaciju, dizajn budućeg modela</a:t>
            </a:r>
          </a:p>
          <a:p>
            <a:r>
              <a:rPr lang="hr-HR" sz="1400" dirty="0">
                <a:latin typeface="Montserrat" panose="00000500000000000000" pitchFamily="2" charset="0"/>
                <a:ea typeface="KoPub돋움체 Bold" panose="02020603020101020101" pitchFamily="18" charset="-127"/>
              </a:rPr>
              <a:t> –   glavni plan: analiza fiskalnog okruženja, utvrđivanje ciljeva</a:t>
            </a:r>
          </a:p>
          <a:p>
            <a:r>
              <a:rPr lang="hr-HR" sz="1400" dirty="0">
                <a:latin typeface="Montserrat" panose="00000500000000000000" pitchFamily="2" charset="0"/>
                <a:ea typeface="KoPub돋움체 Bold" panose="02020603020101020101" pitchFamily="18" charset="-127"/>
              </a:rPr>
              <a:t> –   raspoređivanje stručnjaka</a:t>
            </a:r>
          </a:p>
        </p:txBody>
      </p:sp>
      <p:sp>
        <p:nvSpPr>
          <p:cNvPr id="28" name="TextBox 27"/>
          <p:cNvSpPr txBox="1"/>
          <p:nvPr/>
        </p:nvSpPr>
        <p:spPr>
          <a:xfrm>
            <a:off x="273649" y="4300690"/>
            <a:ext cx="10313234" cy="954107"/>
          </a:xfrm>
          <a:prstGeom prst="rect">
            <a:avLst/>
          </a:prstGeom>
          <a:noFill/>
        </p:spPr>
        <p:txBody>
          <a:bodyPr wrap="square" rtlCol="0">
            <a:spAutoFit/>
          </a:bodyPr>
          <a:lstStyle/>
          <a:p>
            <a:r>
              <a:rPr lang="hr-HR" sz="1400" b="1" dirty="0">
                <a:latin typeface="Montserrat" panose="00000500000000000000" pitchFamily="2" charset="0"/>
                <a:ea typeface="KoPub돋움체 Bold" panose="02020603020101020101" pitchFamily="18" charset="-127"/>
              </a:rPr>
              <a:t>3. Postupak savjetovanja</a:t>
            </a:r>
          </a:p>
          <a:p>
            <a:r>
              <a:rPr lang="hr-HR" sz="1400" dirty="0">
                <a:latin typeface="Montserrat" panose="00000500000000000000" pitchFamily="2" charset="0"/>
                <a:ea typeface="KoPub돋움체 Bold" panose="02020603020101020101" pitchFamily="18" charset="-127"/>
              </a:rPr>
              <a:t> –   zahtjev za savjetovanje koji upućuje zemlja u kojoj postoji potražnja (zaprimanje službenih dokumenata) → utvrđivanje </a:t>
            </a:r>
          </a:p>
          <a:p>
            <a:r>
              <a:rPr lang="hr-HR" sz="1400" dirty="0">
                <a:latin typeface="Montserrat" panose="00000500000000000000" pitchFamily="2" charset="0"/>
                <a:ea typeface="KoPub돋움체 Bold" panose="02020603020101020101" pitchFamily="18" charset="-127"/>
              </a:rPr>
              <a:t>      zahtjeva i odabir zemalja → provedba savjetovanje</a:t>
            </a:r>
          </a:p>
        </p:txBody>
      </p:sp>
      <p:sp>
        <p:nvSpPr>
          <p:cNvPr id="29" name="TextBox 28"/>
          <p:cNvSpPr txBox="1"/>
          <p:nvPr/>
        </p:nvSpPr>
        <p:spPr>
          <a:xfrm>
            <a:off x="273650" y="5317421"/>
            <a:ext cx="10388185" cy="1169551"/>
          </a:xfrm>
          <a:prstGeom prst="rect">
            <a:avLst/>
          </a:prstGeom>
          <a:noFill/>
        </p:spPr>
        <p:txBody>
          <a:bodyPr wrap="square" rtlCol="0">
            <a:spAutoFit/>
          </a:bodyPr>
          <a:lstStyle/>
          <a:p>
            <a:r>
              <a:rPr lang="hr-HR" sz="1400" b="1">
                <a:latin typeface="Montserrat" panose="00000500000000000000" pitchFamily="2" charset="0"/>
                <a:ea typeface="KoPub돋움체 Bold" panose="02020603020101020101" pitchFamily="18" charset="-127"/>
              </a:rPr>
              <a:t>4. Kriteriji za odabir savjetovanja</a:t>
            </a:r>
          </a:p>
          <a:p>
            <a:r>
              <a:rPr lang="hr-HR" sz="1400">
                <a:latin typeface="Montserrat" panose="00000500000000000000" pitchFamily="2" charset="0"/>
                <a:ea typeface="KoPub돋움체 Bold" panose="02020603020101020101" pitchFamily="18" charset="-127"/>
              </a:rPr>
              <a:t> –   sveobuhvatno razmatranje spremnosti zemlje koja podnosi zahtjev za provedbu </a:t>
            </a:r>
          </a:p>
          <a:p>
            <a:r>
              <a:rPr lang="hr-HR" sz="1400">
                <a:latin typeface="Montserrat" panose="00000500000000000000" pitchFamily="2" charset="0"/>
                <a:ea typeface="KoPub돋움체 Bold" panose="02020603020101020101" pitchFamily="18" charset="-127"/>
              </a:rPr>
              <a:t>    projekata, razine e-vlade, mogućnosti širenja u druge    </a:t>
            </a:r>
          </a:p>
          <a:p>
            <a:r>
              <a:rPr lang="hr-HR" sz="1400">
                <a:latin typeface="Montserrat" panose="00000500000000000000" pitchFamily="2" charset="0"/>
                <a:ea typeface="KoPub돋움체 Bold" panose="02020603020101020101" pitchFamily="18" charset="-127"/>
              </a:rPr>
              <a:t>    regije/zemlje na temelju utvrđivanja najboljih praksi te mogućnosti </a:t>
            </a:r>
          </a:p>
          <a:p>
            <a:r>
              <a:rPr lang="hr-HR" sz="1400">
                <a:latin typeface="Montserrat" panose="00000500000000000000" pitchFamily="2" charset="0"/>
                <a:ea typeface="KoPub돋움체 Bold" panose="02020603020101020101" pitchFamily="18" charset="-127"/>
              </a:rPr>
              <a:t>    provedbe popratnih projekata</a:t>
            </a:r>
          </a:p>
        </p:txBody>
      </p:sp>
      <p:sp>
        <p:nvSpPr>
          <p:cNvPr id="25" name="슬라이드 번호 개체 틀 2">
            <a:extLst>
              <a:ext uri="{FF2B5EF4-FFF2-40B4-BE49-F238E27FC236}">
                <a16:creationId xmlns:a16="http://schemas.microsoft.com/office/drawing/2014/main" id="{A2A1939B-1A06-4A11-AA53-5F514F2265EE}"/>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hr-HR" sz="1000" b="1">
                <a:solidFill>
                  <a:schemeClr val="tx1">
                    <a:lumMod val="65000"/>
                    <a:lumOff val="35000"/>
                  </a:schemeClr>
                </a:solidFill>
                <a:latin typeface="+mn-ea"/>
              </a:rPr>
              <a:t>- </a:t>
            </a:r>
            <a:fld id="{9D3B0FC0-D4DA-4B18-8421-AF98AD9DE8E5}" type="slidenum">
              <a:rPr lang="ko-KR" altLang="en-US" sz="1000" b="1" smtClean="0">
                <a:solidFill>
                  <a:schemeClr val="tx1">
                    <a:lumMod val="65000"/>
                    <a:lumOff val="35000"/>
                  </a:schemeClr>
                </a:solidFill>
                <a:latin typeface="+mn-ea"/>
              </a:rPr>
              <a:pPr algn="ctr"/>
              <a:t>7</a:t>
            </a:fld>
            <a:r>
              <a:rPr lang="hr-HR" sz="1000" b="1">
                <a:solidFill>
                  <a:schemeClr val="tx1">
                    <a:lumMod val="65000"/>
                    <a:lumOff val="35000"/>
                  </a:schemeClr>
                </a:solidFill>
                <a:latin typeface="+mn-ea"/>
              </a:rPr>
              <a:t> -</a:t>
            </a:r>
          </a:p>
        </p:txBody>
      </p:sp>
      <p:sp>
        <p:nvSpPr>
          <p:cNvPr id="17" name="모서리가 둥근 직사각형 16"/>
          <p:cNvSpPr/>
          <p:nvPr/>
        </p:nvSpPr>
        <p:spPr>
          <a:xfrm>
            <a:off x="5441429" y="597343"/>
            <a:ext cx="4946755" cy="1289155"/>
          </a:xfrm>
          <a:prstGeom prst="roundRect">
            <a:avLst>
              <a:gd name="adj" fmla="val 11406"/>
            </a:avLst>
          </a:prstGeom>
          <a:solidFill>
            <a:srgbClr val="DCE4F8"/>
          </a:solidFill>
          <a:ln>
            <a:solidFill>
              <a:srgbClr val="005B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ko-KR" sz="3200" b="1" spc="-150" dirty="0">
              <a:solidFill>
                <a:prstClr val="white"/>
              </a:solidFill>
            </a:endParaRPr>
          </a:p>
        </p:txBody>
      </p:sp>
      <p:sp>
        <p:nvSpPr>
          <p:cNvPr id="30" name="TextBox 29"/>
          <p:cNvSpPr txBox="1"/>
          <p:nvPr/>
        </p:nvSpPr>
        <p:spPr>
          <a:xfrm>
            <a:off x="5436053" y="735160"/>
            <a:ext cx="6250898" cy="861774"/>
          </a:xfrm>
          <a:prstGeom prst="rect">
            <a:avLst/>
          </a:prstGeom>
          <a:noFill/>
        </p:spPr>
        <p:txBody>
          <a:bodyPr wrap="square" rtlCol="0">
            <a:spAutoFit/>
          </a:bodyPr>
          <a:lstStyle/>
          <a:p>
            <a:r>
              <a:rPr lang="hr-HR" sz="1600" b="1">
                <a:latin typeface="Montserrat ExtraLight" panose="00000300000000000000" pitchFamily="2" charset="0"/>
                <a:ea typeface="KoPub돋움체 Bold" panose="02020603020101020101" pitchFamily="18" charset="-127"/>
              </a:rPr>
              <a:t> * Kontakt</a:t>
            </a:r>
          </a:p>
          <a:p>
            <a:r>
              <a:rPr lang="hr-HR" sz="1600" b="1">
                <a:latin typeface="Montserrat ExtraLight" panose="00000300000000000000" pitchFamily="2" charset="0"/>
                <a:ea typeface="KoPub돋움체 Bold" panose="02020603020101020101" pitchFamily="18" charset="-127"/>
              </a:rPr>
              <a:t>– Ki Young, Lee: berkamp@kpfis.or.kr</a:t>
            </a:r>
          </a:p>
          <a:p>
            <a:r>
              <a:rPr lang="hr-HR" sz="1600" b="1">
                <a:latin typeface="Montserrat ExtraLight" panose="00000300000000000000" pitchFamily="2" charset="0"/>
                <a:ea typeface="KoPub돋움체 Bold" panose="02020603020101020101" pitchFamily="18" charset="-127"/>
              </a:rPr>
              <a:t>– Han Wool, Oh : ohw113@kpfis.or.kr</a:t>
            </a:r>
          </a:p>
        </p:txBody>
      </p:sp>
    </p:spTree>
    <p:extLst>
      <p:ext uri="{BB962C8B-B14F-4D97-AF65-F5344CB8AC3E}">
        <p14:creationId xmlns:p14="http://schemas.microsoft.com/office/powerpoint/2010/main" val="172237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07959" y="1049797"/>
            <a:ext cx="10255329" cy="6142195"/>
            <a:chOff x="270632" y="1902635"/>
            <a:chExt cx="10134599" cy="4959088"/>
          </a:xfrm>
        </p:grpSpPr>
        <p:grpSp>
          <p:nvGrpSpPr>
            <p:cNvPr id="14" name="그룹 13">
              <a:extLst>
                <a:ext uri="{FF2B5EF4-FFF2-40B4-BE49-F238E27FC236}">
                  <a16:creationId xmlns:a16="http://schemas.microsoft.com/office/drawing/2014/main" id="{E1D5BE4C-9048-4A08-847E-24CA6A25F4A3}"/>
                </a:ext>
              </a:extLst>
            </p:cNvPr>
            <p:cNvGrpSpPr/>
            <p:nvPr/>
          </p:nvGrpSpPr>
          <p:grpSpPr>
            <a:xfrm>
              <a:off x="270632" y="1998428"/>
              <a:ext cx="10134599" cy="4863295"/>
              <a:chOff x="5702247" y="2311333"/>
              <a:chExt cx="3878369" cy="4718118"/>
            </a:xfrm>
          </p:grpSpPr>
          <p:sp>
            <p:nvSpPr>
              <p:cNvPr id="15" name="모서리가 둥근 직사각형 314">
                <a:extLst>
                  <a:ext uri="{FF2B5EF4-FFF2-40B4-BE49-F238E27FC236}">
                    <a16:creationId xmlns:a16="http://schemas.microsoft.com/office/drawing/2014/main" id="{5D1A4A3A-2ABA-4250-9ACE-D6180C1AA437}"/>
                  </a:ext>
                </a:extLst>
              </p:cNvPr>
              <p:cNvSpPr/>
              <p:nvPr/>
            </p:nvSpPr>
            <p:spPr>
              <a:xfrm>
                <a:off x="5702247" y="2325500"/>
                <a:ext cx="3878369" cy="4689785"/>
              </a:xfrm>
              <a:prstGeom prst="roundRect">
                <a:avLst>
                  <a:gd name="adj" fmla="val 0"/>
                </a:avLst>
              </a:prstGeom>
              <a:solidFill>
                <a:schemeClr val="bg1"/>
              </a:solidFill>
              <a:ln w="25400">
                <a:noFill/>
              </a:ln>
              <a:effectLst>
                <a:outerShdw dist="635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sz="1400" dirty="0">
                  <a:solidFill>
                    <a:prstClr val="white"/>
                  </a:solidFill>
                  <a:ea typeface="KoPub돋움체 Medium" panose="02020603020101020101" pitchFamily="18" charset="-127"/>
                </a:endParaRPr>
              </a:p>
            </p:txBody>
          </p:sp>
          <p:sp>
            <p:nvSpPr>
              <p:cNvPr id="16" name="모서리가 둥근 직사각형 324">
                <a:extLst>
                  <a:ext uri="{FF2B5EF4-FFF2-40B4-BE49-F238E27FC236}">
                    <a16:creationId xmlns:a16="http://schemas.microsoft.com/office/drawing/2014/main" id="{CA8086EC-F062-49F4-9E6C-D74E2ED20E30}"/>
                  </a:ext>
                </a:extLst>
              </p:cNvPr>
              <p:cNvSpPr/>
              <p:nvPr/>
            </p:nvSpPr>
            <p:spPr>
              <a:xfrm>
                <a:off x="5702247" y="2311333"/>
                <a:ext cx="3878369" cy="4718118"/>
              </a:xfrm>
              <a:prstGeom prst="roundRect">
                <a:avLst>
                  <a:gd name="adj" fmla="val 0"/>
                </a:avLst>
              </a:prstGeom>
              <a:noFill/>
              <a:ln w="28575">
                <a:solidFill>
                  <a:srgbClr val="005B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7672"/>
                <a:endParaRPr lang="ko-KR" altLang="en-US" sz="1400" dirty="0">
                  <a:solidFill>
                    <a:prstClr val="white"/>
                  </a:solidFill>
                  <a:ea typeface="KoPub돋움체 Medium" panose="02020603020101020101" pitchFamily="18" charset="-127"/>
                </a:endParaRPr>
              </a:p>
            </p:txBody>
          </p:sp>
        </p:grpSp>
        <p:grpSp>
          <p:nvGrpSpPr>
            <p:cNvPr id="17" name="그룹 16">
              <a:extLst>
                <a:ext uri="{FF2B5EF4-FFF2-40B4-BE49-F238E27FC236}">
                  <a16:creationId xmlns:a16="http://schemas.microsoft.com/office/drawing/2014/main" id="{BB807D1D-6F42-4790-8D6D-1ADFFBC0F47C}"/>
                </a:ext>
              </a:extLst>
            </p:cNvPr>
            <p:cNvGrpSpPr/>
            <p:nvPr/>
          </p:nvGrpSpPr>
          <p:grpSpPr>
            <a:xfrm>
              <a:off x="527083" y="1902635"/>
              <a:ext cx="4366276" cy="473301"/>
              <a:chOff x="1043280" y="2203799"/>
              <a:chExt cx="3807101" cy="473301"/>
            </a:xfrm>
          </p:grpSpPr>
          <p:sp>
            <p:nvSpPr>
              <p:cNvPr id="18" name="모서리가 둥근 직사각형 143">
                <a:extLst>
                  <a:ext uri="{FF2B5EF4-FFF2-40B4-BE49-F238E27FC236}">
                    <a16:creationId xmlns:a16="http://schemas.microsoft.com/office/drawing/2014/main" id="{6B98DB07-DCB6-4396-B962-7BDA139BC24B}"/>
                  </a:ext>
                </a:extLst>
              </p:cNvPr>
              <p:cNvSpPr/>
              <p:nvPr/>
            </p:nvSpPr>
            <p:spPr>
              <a:xfrm flipH="1" flipV="1">
                <a:off x="1140653" y="2312010"/>
                <a:ext cx="3611076" cy="365090"/>
              </a:xfrm>
              <a:prstGeom prst="roundRect">
                <a:avLst>
                  <a:gd name="adj" fmla="val 19819"/>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dirty="0">
                  <a:ln>
                    <a:solidFill>
                      <a:srgbClr val="4F81BD">
                        <a:alpha val="0"/>
                      </a:srgbClr>
                    </a:solidFill>
                  </a:ln>
                  <a:solidFill>
                    <a:prstClr val="black"/>
                  </a:solidFill>
                  <a:ea typeface="KoPub돋움체 Medium" panose="02020603020101020101" pitchFamily="18" charset="-127"/>
                </a:endParaRPr>
              </a:p>
            </p:txBody>
          </p:sp>
          <p:sp>
            <p:nvSpPr>
              <p:cNvPr id="19" name="모서리가 둥근 직사각형 145">
                <a:extLst>
                  <a:ext uri="{FF2B5EF4-FFF2-40B4-BE49-F238E27FC236}">
                    <a16:creationId xmlns:a16="http://schemas.microsoft.com/office/drawing/2014/main" id="{078A9EC5-A0A5-473E-A033-92FAB92B019F}"/>
                  </a:ext>
                </a:extLst>
              </p:cNvPr>
              <p:cNvSpPr/>
              <p:nvPr/>
            </p:nvSpPr>
            <p:spPr>
              <a:xfrm flipH="1" flipV="1">
                <a:off x="1140692" y="2203799"/>
                <a:ext cx="3610722" cy="296911"/>
              </a:xfrm>
              <a:prstGeom prst="roundRect">
                <a:avLst>
                  <a:gd name="adj" fmla="val 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dirty="0">
                  <a:ln>
                    <a:solidFill>
                      <a:srgbClr val="4F81BD">
                        <a:alpha val="0"/>
                      </a:srgbClr>
                    </a:solidFill>
                  </a:ln>
                  <a:solidFill>
                    <a:prstClr val="black"/>
                  </a:solidFill>
                  <a:ea typeface="KoPub돋움체 Medium" panose="02020603020101020101" pitchFamily="18" charset="-127"/>
                </a:endParaRPr>
              </a:p>
            </p:txBody>
          </p:sp>
          <p:sp>
            <p:nvSpPr>
              <p:cNvPr id="20" name="모서리가 둥근 직사각형 141">
                <a:extLst>
                  <a:ext uri="{FF2B5EF4-FFF2-40B4-BE49-F238E27FC236}">
                    <a16:creationId xmlns:a16="http://schemas.microsoft.com/office/drawing/2014/main" id="{4136D62F-4891-4ECB-948F-38A522BE17E8}"/>
                  </a:ext>
                </a:extLst>
              </p:cNvPr>
              <p:cNvSpPr/>
              <p:nvPr/>
            </p:nvSpPr>
            <p:spPr>
              <a:xfrm>
                <a:off x="4606566" y="2203804"/>
                <a:ext cx="243815" cy="93455"/>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dirty="0">
                  <a:ln>
                    <a:solidFill>
                      <a:srgbClr val="4F81BD">
                        <a:alpha val="0"/>
                      </a:srgbClr>
                    </a:solidFill>
                  </a:ln>
                  <a:solidFill>
                    <a:prstClr val="black"/>
                  </a:solidFill>
                  <a:ea typeface="KoPub돋움체 Medium" panose="02020603020101020101" pitchFamily="18" charset="-127"/>
                </a:endParaRPr>
              </a:p>
            </p:txBody>
          </p:sp>
          <p:sp>
            <p:nvSpPr>
              <p:cNvPr id="21" name="모서리가 둥근 직사각형 142">
                <a:extLst>
                  <a:ext uri="{FF2B5EF4-FFF2-40B4-BE49-F238E27FC236}">
                    <a16:creationId xmlns:a16="http://schemas.microsoft.com/office/drawing/2014/main" id="{10FEB0B1-BB35-48BB-A92B-A65D6E6BD5AE}"/>
                  </a:ext>
                </a:extLst>
              </p:cNvPr>
              <p:cNvSpPr/>
              <p:nvPr/>
            </p:nvSpPr>
            <p:spPr>
              <a:xfrm flipV="1">
                <a:off x="1043280" y="2203804"/>
                <a:ext cx="338013" cy="90510"/>
              </a:xfrm>
              <a:prstGeom prst="roundRect">
                <a:avLst>
                  <a:gd name="adj" fmla="val 50000"/>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defTabSz="1067458">
                  <a:spcAft>
                    <a:spcPts val="300"/>
                  </a:spcAft>
                </a:pPr>
                <a:endParaRPr lang="ko-KR" altLang="en-US" dirty="0">
                  <a:ln>
                    <a:solidFill>
                      <a:srgbClr val="4F81BD">
                        <a:alpha val="0"/>
                      </a:srgbClr>
                    </a:solidFill>
                  </a:ln>
                  <a:solidFill>
                    <a:prstClr val="black"/>
                  </a:solidFill>
                  <a:ea typeface="KoPub돋움체 Medium" panose="02020603020101020101" pitchFamily="18" charset="-127"/>
                </a:endParaRPr>
              </a:p>
            </p:txBody>
          </p:sp>
          <p:sp>
            <p:nvSpPr>
              <p:cNvPr id="22" name="순서도: 지연 21">
                <a:extLst>
                  <a:ext uri="{FF2B5EF4-FFF2-40B4-BE49-F238E27FC236}">
                    <a16:creationId xmlns:a16="http://schemas.microsoft.com/office/drawing/2014/main" id="{EF9F2354-423E-410C-B068-377413B543C0}"/>
                  </a:ext>
                </a:extLst>
              </p:cNvPr>
              <p:cNvSpPr/>
              <p:nvPr/>
            </p:nvSpPr>
            <p:spPr>
              <a:xfrm rot="5400000" flipH="1">
                <a:off x="1045638" y="2202546"/>
                <a:ext cx="92697" cy="97411"/>
              </a:xfrm>
              <a:prstGeom prst="flowChartDelay">
                <a:avLst/>
              </a:prstGeom>
              <a:solidFill>
                <a:schemeClr val="tx1">
                  <a:lumMod val="75000"/>
                  <a:lumOff val="25000"/>
                </a:schemeClr>
              </a:solidFill>
              <a:ln w="6350">
                <a:noFill/>
              </a:ln>
            </p:spPr>
            <p:txBody>
              <a:bodyPr vert="horz" wrap="square" lIns="93286" tIns="46643" rIns="93286" bIns="46643" numCol="1" anchor="ctr" anchorCtr="0" compatLnSpc="1">
                <a:prstTxWarp prst="textNoShape">
                  <a:avLst/>
                </a:prstTxWarp>
              </a:bodyPr>
              <a:lstStyle/>
              <a:p>
                <a:pPr defTabSz="1067672"/>
                <a:endParaRPr lang="ko-KR" altLang="en-US" sz="1400" dirty="0">
                  <a:solidFill>
                    <a:prstClr val="black"/>
                  </a:solidFill>
                  <a:ea typeface="KoPub돋움체 Medium" panose="02020603020101020101" pitchFamily="18" charset="-127"/>
                </a:endParaRPr>
              </a:p>
            </p:txBody>
          </p:sp>
          <p:sp>
            <p:nvSpPr>
              <p:cNvPr id="23" name="순서도: 지연 22">
                <a:extLst>
                  <a:ext uri="{FF2B5EF4-FFF2-40B4-BE49-F238E27FC236}">
                    <a16:creationId xmlns:a16="http://schemas.microsoft.com/office/drawing/2014/main" id="{666A8BFA-081D-422C-8A28-6CC2A58516FB}"/>
                  </a:ext>
                </a:extLst>
              </p:cNvPr>
              <p:cNvSpPr/>
              <p:nvPr/>
            </p:nvSpPr>
            <p:spPr>
              <a:xfrm rot="5400000" flipH="1">
                <a:off x="4754328" y="2203542"/>
                <a:ext cx="94690" cy="97411"/>
              </a:xfrm>
              <a:prstGeom prst="flowChartDelay">
                <a:avLst/>
              </a:prstGeom>
              <a:solidFill>
                <a:schemeClr val="tx1">
                  <a:lumMod val="75000"/>
                  <a:lumOff val="25000"/>
                </a:schemeClr>
              </a:solidFill>
              <a:ln w="6350">
                <a:noFill/>
              </a:ln>
            </p:spPr>
            <p:txBody>
              <a:bodyPr vert="horz" wrap="square" lIns="93286" tIns="46643" rIns="93286" bIns="46643" numCol="1" anchor="ctr" anchorCtr="0" compatLnSpc="1">
                <a:prstTxWarp prst="textNoShape">
                  <a:avLst/>
                </a:prstTxWarp>
              </a:bodyPr>
              <a:lstStyle/>
              <a:p>
                <a:pPr defTabSz="1067672"/>
                <a:endParaRPr lang="ko-KR" altLang="en-US" sz="1400" dirty="0">
                  <a:solidFill>
                    <a:prstClr val="black"/>
                  </a:solidFill>
                  <a:ea typeface="KoPub돋움체 Medium" panose="02020603020101020101" pitchFamily="18" charset="-127"/>
                </a:endParaRPr>
              </a:p>
            </p:txBody>
          </p:sp>
          <p:sp>
            <p:nvSpPr>
              <p:cNvPr id="24" name="직사각형 23">
                <a:extLst>
                  <a:ext uri="{FF2B5EF4-FFF2-40B4-BE49-F238E27FC236}">
                    <a16:creationId xmlns:a16="http://schemas.microsoft.com/office/drawing/2014/main" id="{61E63AF2-CA96-43AE-B1FC-EF31DB5F367B}"/>
                  </a:ext>
                </a:extLst>
              </p:cNvPr>
              <p:cNvSpPr/>
              <p:nvPr/>
            </p:nvSpPr>
            <p:spPr>
              <a:xfrm>
                <a:off x="1280552" y="2319293"/>
                <a:ext cx="2951747" cy="223644"/>
              </a:xfrm>
              <a:prstGeom prst="rect">
                <a:avLst/>
              </a:prstGeom>
            </p:spPr>
            <p:txBody>
              <a:bodyPr wrap="none" lIns="0" tIns="0" rIns="0" bIns="0" anchor="ctr" anchorCtr="0">
                <a:spAutoFit/>
              </a:bodyPr>
              <a:lstStyle/>
              <a:p>
                <a:r>
                  <a:rPr lang="hr-HR">
                    <a:solidFill>
                      <a:schemeClr val="bg1"/>
                    </a:solidFill>
                    <a:latin typeface="Montserrat SemiBold" panose="00000700000000000000" pitchFamily="2" charset="0"/>
                    <a:ea typeface="나눔스퀘어 ExtraBold" panose="020B0600000101010101" pitchFamily="50" charset="-127"/>
                  </a:rPr>
                  <a:t>Program za razmjenu znanja</a:t>
                </a:r>
              </a:p>
            </p:txBody>
          </p:sp>
        </p:grpSp>
      </p:grpSp>
      <p:grpSp>
        <p:nvGrpSpPr>
          <p:cNvPr id="25" name="그룹 24"/>
          <p:cNvGrpSpPr/>
          <p:nvPr/>
        </p:nvGrpSpPr>
        <p:grpSpPr>
          <a:xfrm>
            <a:off x="275400" y="1724901"/>
            <a:ext cx="10897851" cy="2737807"/>
            <a:chOff x="-8336" y="1231072"/>
            <a:chExt cx="6060209" cy="2196615"/>
          </a:xfrm>
        </p:grpSpPr>
        <p:sp>
          <p:nvSpPr>
            <p:cNvPr id="33" name="TextBox 32"/>
            <p:cNvSpPr txBox="1"/>
            <p:nvPr/>
          </p:nvSpPr>
          <p:spPr>
            <a:xfrm>
              <a:off x="12700" y="1519322"/>
              <a:ext cx="5819274" cy="518568"/>
            </a:xfrm>
            <a:prstGeom prst="rect">
              <a:avLst/>
            </a:prstGeom>
            <a:noFill/>
          </p:spPr>
          <p:txBody>
            <a:bodyPr wrap="square" rtlCol="0">
              <a:spAutoFit/>
            </a:bodyPr>
            <a:lstStyle/>
            <a:p>
              <a:pPr marL="285750" indent="-285750">
                <a:buFontTx/>
                <a:buChar char="-"/>
              </a:pPr>
              <a:r>
                <a:rPr lang="hr-HR" sz="1200">
                  <a:latin typeface="Montserrat" panose="00000500000000000000" pitchFamily="2" charset="0"/>
                  <a:ea typeface="KoPub돋움체 Medium" panose="00000600000000000000" pitchFamily="2" charset="-127"/>
                </a:rPr>
                <a:t>Riječ je o projektu suradnje u području razvoja utemeljenog na znanju koji se provodi pod pokroviteljstvom Ministarstva gospodarstva i financija te u okviru kojeg se partnerskim zemljama pružaju prilagođeni prijedlozi politike na temelju iskustva i znanja koje je Koreja stekla u području gospodarskog razvoja (https://</a:t>
              </a:r>
              <a:r>
                <a:rPr lang="hr-HR" sz="1200">
                  <a:latin typeface="Montserrat" panose="00000500000000000000" pitchFamily="2" charset="0"/>
                  <a:ea typeface="KoPub돋움체 Medium" panose="00000600000000000000" pitchFamily="2" charset="-127"/>
                  <a:hlinkClick r:id="rId3"/>
                </a:rPr>
                <a:t>www.ksp.go.kr</a:t>
              </a:r>
              <a:r>
                <a:rPr lang="hr-HR" sz="1200">
                  <a:latin typeface="Montserrat" panose="00000500000000000000" pitchFamily="2" charset="0"/>
                  <a:ea typeface="KoPub돋움체 Medium" panose="00000600000000000000" pitchFamily="2" charset="-127"/>
                </a:rPr>
                <a:t>).</a:t>
              </a:r>
            </a:p>
          </p:txBody>
        </p:sp>
        <p:sp>
          <p:nvSpPr>
            <p:cNvPr id="34" name="TextBox 33"/>
            <p:cNvSpPr txBox="1"/>
            <p:nvPr/>
          </p:nvSpPr>
          <p:spPr>
            <a:xfrm>
              <a:off x="-8336" y="3007894"/>
              <a:ext cx="5558665" cy="419793"/>
            </a:xfrm>
            <a:prstGeom prst="rect">
              <a:avLst/>
            </a:prstGeom>
            <a:noFill/>
          </p:spPr>
          <p:txBody>
            <a:bodyPr wrap="square" rtlCol="0">
              <a:spAutoFit/>
            </a:bodyPr>
            <a:lstStyle/>
            <a:p>
              <a:r>
                <a:rPr lang="hr-HR" sz="1400" b="1">
                  <a:latin typeface="Montserrat" panose="00000500000000000000" pitchFamily="2" charset="0"/>
                  <a:ea typeface="KoPub돋움체 Medium" panose="00000600000000000000" pitchFamily="2" charset="-127"/>
                </a:rPr>
                <a:t>3. Područja suradnje u okviru projekta KSP </a:t>
              </a:r>
            </a:p>
            <a:p>
              <a:r>
                <a:rPr lang="hr-HR" sz="1400">
                  <a:latin typeface="Montserrat" panose="00000500000000000000" pitchFamily="2" charset="0"/>
                  <a:ea typeface="KoPub돋움체 Medium" panose="00000600000000000000" pitchFamily="2" charset="-127"/>
                </a:rPr>
                <a:t> – savjetovanje o politikama, radionice za izgradnju kapaciteta, raspoređivanje stručnjaka</a:t>
              </a:r>
            </a:p>
          </p:txBody>
        </p:sp>
        <p:sp>
          <p:nvSpPr>
            <p:cNvPr id="35" name="TextBox 34"/>
            <p:cNvSpPr txBox="1"/>
            <p:nvPr/>
          </p:nvSpPr>
          <p:spPr>
            <a:xfrm>
              <a:off x="0" y="1231072"/>
              <a:ext cx="2669424" cy="246938"/>
            </a:xfrm>
            <a:prstGeom prst="rect">
              <a:avLst/>
            </a:prstGeom>
            <a:noFill/>
          </p:spPr>
          <p:txBody>
            <a:bodyPr wrap="square" rtlCol="0">
              <a:spAutoFit/>
            </a:bodyPr>
            <a:lstStyle/>
            <a:p>
              <a:r>
                <a:rPr lang="hr-HR" sz="1400" b="1">
                  <a:latin typeface="Montserrat" panose="00000500000000000000" pitchFamily="2" charset="0"/>
                  <a:ea typeface="KoPub돋움체 Medium" panose="00000600000000000000" pitchFamily="2" charset="-127"/>
                </a:rPr>
                <a:t>1. Što je projekt razmjene znanja (KSP)?</a:t>
              </a:r>
            </a:p>
          </p:txBody>
        </p:sp>
        <p:sp>
          <p:nvSpPr>
            <p:cNvPr id="36" name="TextBox 35"/>
            <p:cNvSpPr txBox="1"/>
            <p:nvPr/>
          </p:nvSpPr>
          <p:spPr>
            <a:xfrm>
              <a:off x="-4160" y="2182608"/>
              <a:ext cx="6056033" cy="567956"/>
            </a:xfrm>
            <a:prstGeom prst="rect">
              <a:avLst/>
            </a:prstGeom>
            <a:noFill/>
          </p:spPr>
          <p:txBody>
            <a:bodyPr wrap="square" rtlCol="0">
              <a:spAutoFit/>
            </a:bodyPr>
            <a:lstStyle/>
            <a:p>
              <a:r>
                <a:rPr lang="hr-HR" sz="1400" b="1" dirty="0">
                  <a:latin typeface="Montserrat" panose="00000500000000000000" pitchFamily="2" charset="0"/>
                  <a:ea typeface="KoPub돋움체 Medium" panose="00000600000000000000" pitchFamily="2" charset="-127"/>
                </a:rPr>
                <a:t>2. Područja koja se podupiru u okviru projekta KSP</a:t>
              </a:r>
            </a:p>
            <a:p>
              <a:r>
                <a:rPr lang="hr-HR" sz="1400" b="1" dirty="0">
                  <a:latin typeface="Montserrat" panose="00000500000000000000" pitchFamily="2" charset="0"/>
                  <a:ea typeface="KoPub돋움체 Medium" panose="00000600000000000000" pitchFamily="2" charset="-127"/>
                </a:rPr>
                <a:t> </a:t>
              </a:r>
              <a:r>
                <a:rPr lang="hr-HR" sz="1200" dirty="0">
                  <a:latin typeface="Montserrat" panose="00000500000000000000" pitchFamily="2" charset="0"/>
                  <a:ea typeface="KoPub돋움체 Medium" panose="00000600000000000000" pitchFamily="2" charset="-127"/>
                </a:rPr>
                <a:t>– javna uprava, financije, planiranje gospodarskog razvoja, znanost i </a:t>
              </a:r>
            </a:p>
            <a:p>
              <a:r>
                <a:rPr lang="hr-HR" sz="1200" dirty="0">
                  <a:latin typeface="Montserrat" panose="00000500000000000000" pitchFamily="2" charset="0"/>
                  <a:ea typeface="KoPub돋움체 Medium" panose="00000600000000000000" pitchFamily="2" charset="-127"/>
                </a:rPr>
                <a:t>    tehnologija itd.</a:t>
              </a:r>
            </a:p>
          </p:txBody>
        </p:sp>
      </p:grpSp>
      <p:grpSp>
        <p:nvGrpSpPr>
          <p:cNvPr id="4" name="그룹 3"/>
          <p:cNvGrpSpPr/>
          <p:nvPr/>
        </p:nvGrpSpPr>
        <p:grpSpPr>
          <a:xfrm>
            <a:off x="312976" y="4690980"/>
            <a:ext cx="10276630" cy="2254263"/>
            <a:chOff x="14785891" y="7742365"/>
            <a:chExt cx="11815222" cy="2074775"/>
          </a:xfrm>
        </p:grpSpPr>
        <p:sp>
          <p:nvSpPr>
            <p:cNvPr id="38" name="TextBox 37"/>
            <p:cNvSpPr txBox="1"/>
            <p:nvPr/>
          </p:nvSpPr>
          <p:spPr>
            <a:xfrm>
              <a:off x="14785891" y="9012039"/>
              <a:ext cx="3817736" cy="283271"/>
            </a:xfrm>
            <a:prstGeom prst="rect">
              <a:avLst/>
            </a:prstGeom>
            <a:noFill/>
          </p:spPr>
          <p:txBody>
            <a:bodyPr wrap="square" rtlCol="0">
              <a:spAutoFit/>
            </a:bodyPr>
            <a:lstStyle/>
            <a:p>
              <a:r>
                <a:rPr lang="hr-HR" sz="1400" b="1">
                  <a:latin typeface="Montserrat" panose="00000500000000000000" pitchFamily="2" charset="0"/>
                  <a:ea typeface="KoPub돋움체 Medium" panose="00000600000000000000" pitchFamily="2" charset="-127"/>
                </a:rPr>
                <a:t>5. Proces prijave</a:t>
              </a:r>
            </a:p>
          </p:txBody>
        </p:sp>
        <p:sp>
          <p:nvSpPr>
            <p:cNvPr id="39" name="TextBox 38"/>
            <p:cNvSpPr txBox="1"/>
            <p:nvPr/>
          </p:nvSpPr>
          <p:spPr>
            <a:xfrm>
              <a:off x="14835141" y="7742365"/>
              <a:ext cx="7174712" cy="283271"/>
            </a:xfrm>
            <a:prstGeom prst="rect">
              <a:avLst/>
            </a:prstGeom>
            <a:noFill/>
          </p:spPr>
          <p:txBody>
            <a:bodyPr wrap="square" lIns="0" rtlCol="0">
              <a:spAutoFit/>
            </a:bodyPr>
            <a:lstStyle/>
            <a:p>
              <a:r>
                <a:rPr lang="hr-HR" sz="1400" b="1">
                  <a:latin typeface="Montserrat" panose="00000500000000000000" pitchFamily="2" charset="0"/>
                  <a:ea typeface="KoPub돋움체 Medium" panose="00000600000000000000" pitchFamily="2" charset="-127"/>
                </a:rPr>
                <a:t>4. Primjeri rezultata projekta KSP povezani sa sustavom dBrain</a:t>
              </a:r>
            </a:p>
          </p:txBody>
        </p:sp>
        <p:sp>
          <p:nvSpPr>
            <p:cNvPr id="44" name="TextBox 1"/>
            <p:cNvSpPr txBox="1"/>
            <p:nvPr/>
          </p:nvSpPr>
          <p:spPr>
            <a:xfrm>
              <a:off x="14889533" y="9392233"/>
              <a:ext cx="11711580" cy="4249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hr-HR" sz="1200">
                  <a:latin typeface="Montserrat" panose="00000500000000000000" pitchFamily="2" charset="0"/>
                  <a:ea typeface="KoPub돋움체 Medium" panose="00000600000000000000" pitchFamily="2" charset="-127"/>
                </a:rPr>
                <a:t>– podnošenje prijedloga projekta</a:t>
              </a:r>
              <a:r>
                <a:rPr lang="hr-HR" sz="1200">
                  <a:latin typeface="Montserrat" panose="00000500000000000000" pitchFamily="2" charset="0"/>
                  <a:ea typeface="KoPub돋움체 Bold" panose="02020603020101020101" pitchFamily="18" charset="-127"/>
                </a:rPr>
                <a:t> veleposlanstvu Republike Koreje →</a:t>
              </a:r>
              <a:r>
                <a:rPr lang="hr-HR" sz="1200">
                  <a:latin typeface="Montserrat" panose="00000500000000000000" pitchFamily="2" charset="0"/>
                  <a:ea typeface="KoPub돋움체 Medium" panose="00000600000000000000" pitchFamily="2" charset="-127"/>
                </a:rPr>
                <a:t> pregled i provedba studije izvedivosti </a:t>
              </a:r>
              <a:r>
                <a:rPr lang="hr-HR" sz="1200">
                  <a:latin typeface="Montserrat" panose="00000500000000000000" pitchFamily="2" charset="0"/>
                  <a:ea typeface="KoPub돋움체 Bold" panose="02020603020101020101" pitchFamily="18" charset="-127"/>
                </a:rPr>
                <a:t>→ </a:t>
              </a:r>
              <a:r>
                <a:rPr lang="hr-HR" sz="1200">
                  <a:solidFill>
                    <a:srgbClr val="000000"/>
                  </a:solidFill>
                  <a:latin typeface="Montserrat" panose="00000500000000000000" pitchFamily="2" charset="0"/>
                  <a:ea typeface="KoPub돋움체 Medium" panose="00000600000000000000" pitchFamily="2" charset="-127"/>
                </a:rPr>
                <a:t>odabir projekta</a:t>
              </a:r>
              <a:r>
                <a:rPr lang="hr-HR" sz="1200">
                  <a:latin typeface="Montserrat" panose="00000500000000000000" pitchFamily="2" charset="0"/>
                  <a:ea typeface="KoPub돋움체 Medium" panose="00000600000000000000" pitchFamily="2" charset="-127"/>
                </a:rPr>
                <a:t> </a:t>
              </a:r>
              <a:r>
                <a:rPr lang="hr-HR" sz="1200">
                  <a:latin typeface="Montserrat" panose="00000500000000000000" pitchFamily="2" charset="0"/>
                  <a:ea typeface="KoPub돋움체 Bold" panose="02020603020101020101" pitchFamily="18" charset="-127"/>
                </a:rPr>
                <a:t>→ pokretanje programa</a:t>
              </a:r>
            </a:p>
          </p:txBody>
        </p:sp>
      </p:grpSp>
      <p:sp>
        <p:nvSpPr>
          <p:cNvPr id="45" name="TextBox 44"/>
          <p:cNvSpPr txBox="1"/>
          <p:nvPr/>
        </p:nvSpPr>
        <p:spPr>
          <a:xfrm>
            <a:off x="290391" y="5089037"/>
            <a:ext cx="10532097" cy="646331"/>
          </a:xfrm>
          <a:prstGeom prst="rect">
            <a:avLst/>
          </a:prstGeom>
          <a:noFill/>
        </p:spPr>
        <p:txBody>
          <a:bodyPr wrap="square" rtlCol="0">
            <a:spAutoFit/>
          </a:bodyPr>
          <a:lstStyle/>
          <a:p>
            <a:r>
              <a:rPr lang="hr-HR" sz="1200">
                <a:latin typeface="Montserrat" panose="00000500000000000000" pitchFamily="2" charset="0"/>
                <a:ea typeface="KoPub돋움체 Medium" panose="00000600000000000000" pitchFamily="2" charset="-127"/>
              </a:rPr>
              <a:t>– iskustvo Koreje u području informacijskih sustava za financijsko upravljanje: dizajn, funkcioniranje (2013.)</a:t>
            </a:r>
          </a:p>
          <a:p>
            <a:r>
              <a:rPr lang="hr-HR" sz="1200">
                <a:latin typeface="Montserrat" panose="00000500000000000000" pitchFamily="2" charset="0"/>
                <a:ea typeface="KoPub돋움체 Medium" panose="00000600000000000000" pitchFamily="2" charset="-127"/>
              </a:rPr>
              <a:t>– uspostava integriranog informacijskog sustava za financijsko upravljanje u Mađarskoj (2020.)</a:t>
            </a:r>
          </a:p>
          <a:p>
            <a:r>
              <a:rPr lang="hr-HR" sz="1200">
                <a:latin typeface="Montserrat" panose="00000500000000000000" pitchFamily="2" charset="0"/>
                <a:ea typeface="KoPub돋움체 Medium" panose="00000600000000000000" pitchFamily="2" charset="-127"/>
              </a:rPr>
              <a:t>– oblikovanje politika u području dizajna sustava za upravljanje javnim financijama za potrebe Filipina</a:t>
            </a:r>
          </a:p>
        </p:txBody>
      </p:sp>
      <p:sp>
        <p:nvSpPr>
          <p:cNvPr id="28" name="슬라이드 번호 개체 틀 2">
            <a:extLst>
              <a:ext uri="{FF2B5EF4-FFF2-40B4-BE49-F238E27FC236}">
                <a16:creationId xmlns:a16="http://schemas.microsoft.com/office/drawing/2014/main" id="{A2A1939B-1A06-4A11-AA53-5F514F2265EE}"/>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hr-HR" sz="1000" b="1">
                <a:solidFill>
                  <a:schemeClr val="tx1">
                    <a:lumMod val="65000"/>
                    <a:lumOff val="35000"/>
                  </a:schemeClr>
                </a:solidFill>
                <a:latin typeface="+mn-ea"/>
              </a:rPr>
              <a:t>- </a:t>
            </a:r>
            <a:fld id="{9D3B0FC0-D4DA-4B18-8421-AF98AD9DE8E5}" type="slidenum">
              <a:rPr lang="ko-KR" altLang="en-US" sz="1000" b="1" smtClean="0">
                <a:solidFill>
                  <a:schemeClr val="tx1">
                    <a:lumMod val="65000"/>
                    <a:lumOff val="35000"/>
                  </a:schemeClr>
                </a:solidFill>
                <a:latin typeface="+mn-ea"/>
              </a:rPr>
              <a:pPr algn="ctr"/>
              <a:t>8</a:t>
            </a:fld>
            <a:r>
              <a:rPr lang="hr-HR" sz="1000" b="1">
                <a:solidFill>
                  <a:schemeClr val="tx1">
                    <a:lumMod val="65000"/>
                    <a:lumOff val="35000"/>
                  </a:schemeClr>
                </a:solidFill>
                <a:latin typeface="+mn-ea"/>
              </a:rPr>
              <a:t> -</a:t>
            </a:r>
          </a:p>
        </p:txBody>
      </p:sp>
    </p:spTree>
    <p:extLst>
      <p:ext uri="{BB962C8B-B14F-4D97-AF65-F5344CB8AC3E}">
        <p14:creationId xmlns:p14="http://schemas.microsoft.com/office/powerpoint/2010/main" val="1787040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슬라이드 번호 개체 틀 2">
            <a:extLst>
              <a:ext uri="{FF2B5EF4-FFF2-40B4-BE49-F238E27FC236}">
                <a16:creationId xmlns:a16="http://schemas.microsoft.com/office/drawing/2014/main" id="{A2A1939B-1A06-4A11-AA53-5F514F2265EE}"/>
              </a:ext>
            </a:extLst>
          </p:cNvPr>
          <p:cNvSpPr txBox="1">
            <a:spLocks/>
          </p:cNvSpPr>
          <p:nvPr/>
        </p:nvSpPr>
        <p:spPr>
          <a:xfrm>
            <a:off x="4178796" y="7174650"/>
            <a:ext cx="2405658" cy="403497"/>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hr-HR" sz="1000" b="1">
                <a:solidFill>
                  <a:schemeClr val="tx1">
                    <a:lumMod val="65000"/>
                    <a:lumOff val="35000"/>
                  </a:schemeClr>
                </a:solidFill>
                <a:latin typeface="+mn-ea"/>
              </a:rPr>
              <a:t>- </a:t>
            </a:r>
            <a:fld id="{9D3B0FC0-D4DA-4B18-8421-AF98AD9DE8E5}" type="slidenum">
              <a:rPr lang="ko-KR" altLang="en-US" sz="1000" b="1" smtClean="0">
                <a:solidFill>
                  <a:schemeClr val="tx1">
                    <a:lumMod val="65000"/>
                    <a:lumOff val="35000"/>
                  </a:schemeClr>
                </a:solidFill>
                <a:latin typeface="+mn-ea"/>
              </a:rPr>
              <a:pPr algn="ctr"/>
              <a:t>9</a:t>
            </a:fld>
            <a:r>
              <a:rPr lang="hr-HR" sz="1000" b="1">
                <a:solidFill>
                  <a:schemeClr val="tx1">
                    <a:lumMod val="65000"/>
                    <a:lumOff val="35000"/>
                  </a:schemeClr>
                </a:solidFill>
                <a:latin typeface="+mn-ea"/>
              </a:rPr>
              <a:t> -</a:t>
            </a:r>
          </a:p>
        </p:txBody>
      </p:sp>
      <p:sp>
        <p:nvSpPr>
          <p:cNvPr id="30" name="직사각형 29">
            <a:extLst>
              <a:ext uri="{FF2B5EF4-FFF2-40B4-BE49-F238E27FC236}">
                <a16:creationId xmlns:a16="http://schemas.microsoft.com/office/drawing/2014/main" id="{5FE8AA8C-5F06-4A72-9B00-C3AA61C599BD}"/>
              </a:ext>
            </a:extLst>
          </p:cNvPr>
          <p:cNvSpPr/>
          <p:nvPr/>
        </p:nvSpPr>
        <p:spPr>
          <a:xfrm>
            <a:off x="2645636" y="1463175"/>
            <a:ext cx="7416000" cy="792000"/>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marR="0" lvl="2" indent="0" algn="l" defTabSz="914400" rtl="0" eaLnBrk="1" fontAlgn="auto" latinLnBrk="0" hangingPunct="1">
              <a:lnSpc>
                <a:spcPct val="100000"/>
              </a:lnSpc>
              <a:spcBef>
                <a:spcPts val="567"/>
              </a:spcBef>
              <a:spcAft>
                <a:spcPts val="600"/>
              </a:spcAft>
              <a:buClr>
                <a:prstClr val="black"/>
              </a:buClr>
              <a:buSzPct val="100000"/>
              <a:buFontTx/>
              <a:buNone/>
              <a:tabLst/>
              <a:defRPr/>
            </a:pPr>
            <a:r>
              <a:rPr kumimoji="0" lang="hr-HR" sz="1200" i="0" u="none" strike="noStrike" cap="none" normalizeH="0" noProof="0">
                <a:ln>
                  <a:solidFill>
                    <a:srgbClr val="00669E">
                      <a:alpha val="0"/>
                    </a:srgbClr>
                  </a:solidFill>
                </a:ln>
                <a:uLnTx/>
                <a:uFillTx/>
                <a:latin typeface="Montserrat" panose="00000500000000000000" pitchFamily="2" charset="0"/>
                <a:ea typeface="맑은 고딕" panose="020B0503020000020004" pitchFamily="50" charset="-127"/>
                <a:cs typeface="Arial" panose="020B0604020202020204" pitchFamily="34" charset="0"/>
              </a:rPr>
              <a:t>Studija izvedivosti nove generacije </a:t>
            </a:r>
            <a:r>
              <a:rPr kumimoji="0" lang="hr-HR" sz="1200" b="0" i="0" u="none" strike="noStrike" cap="none" normalizeH="0" noProof="0">
                <a:ln>
                  <a:solidFill>
                    <a:srgbClr val="00669E">
                      <a:alpha val="0"/>
                    </a:srgbClr>
                  </a:solidFill>
                </a:ln>
                <a:gradFill>
                  <a:gsLst>
                    <a:gs pos="0">
                      <a:prstClr val="black"/>
                    </a:gs>
                    <a:gs pos="100000">
                      <a:prstClr val="black"/>
                    </a:gs>
                  </a:gsLst>
                  <a:lin ang="5400000" scaled="0"/>
                </a:gradFill>
                <a:uLnTx/>
                <a:uFillTx/>
                <a:latin typeface="Montserrat" panose="00000500000000000000" pitchFamily="2" charset="0"/>
                <a:ea typeface="맑은 고딕" panose="020B0503020000020004" pitchFamily="50" charset="-127"/>
                <a:cs typeface="Arial" panose="020B0604020202020204" pitchFamily="34" charset="0"/>
              </a:rPr>
              <a:t>informacijskog sustava za financijsko upravljanje za Ministarstvo financija</a:t>
            </a:r>
            <a:r>
              <a:rPr kumimoji="0" lang="hr-HR" sz="1200" b="0" i="0" u="none" strike="noStrike" cap="none" normalizeH="0" baseline="0" noProof="0">
                <a:ln>
                  <a:solidFill>
                    <a:srgbClr val="00669E">
                      <a:alpha val="0"/>
                    </a:srgbClr>
                  </a:solidFill>
                </a:ln>
                <a:gradFill>
                  <a:gsLst>
                    <a:gs pos="0">
                      <a:prstClr val="black"/>
                    </a:gs>
                    <a:gs pos="100000">
                      <a:prstClr val="black"/>
                    </a:gs>
                  </a:gsLst>
                  <a:lin ang="5400000" scaled="0"/>
                </a:gradFill>
                <a:uLnTx/>
                <a:uFillTx/>
                <a:latin typeface="Montserrat" panose="00000500000000000000" pitchFamily="2" charset="0"/>
                <a:ea typeface="맑은 고딕" panose="020B0503020000020004" pitchFamily="50" charset="-127"/>
                <a:cs typeface="Arial" panose="020B0604020202020204" pitchFamily="34" charset="0"/>
              </a:rPr>
              <a:t> </a:t>
            </a:r>
            <a:r>
              <a:rPr kumimoji="0" lang="hr-HR" sz="1200" b="1" i="0" u="none" strike="noStrike" cap="none" normalizeH="0" baseline="0" noProof="0">
                <a:ln>
                  <a:solidFill>
                    <a:srgbClr val="00669E">
                      <a:alpha val="0"/>
                    </a:srgbClr>
                  </a:solidFill>
                </a:ln>
                <a:solidFill>
                  <a:schemeClr val="accent1"/>
                </a:solidFill>
                <a:uLnTx/>
                <a:uFillTx/>
                <a:latin typeface="Montserrat" panose="00000500000000000000" pitchFamily="2" charset="0"/>
                <a:ea typeface="맑은 고딕" panose="020B0503020000020004" pitchFamily="50" charset="-127"/>
                <a:cs typeface="Arial" panose="020B0604020202020204" pitchFamily="34" charset="0"/>
              </a:rPr>
              <a:t>Indonezije</a:t>
            </a:r>
          </a:p>
        </p:txBody>
      </p:sp>
      <p:sp>
        <p:nvSpPr>
          <p:cNvPr id="31" name="직사각형 30">
            <a:extLst>
              <a:ext uri="{FF2B5EF4-FFF2-40B4-BE49-F238E27FC236}">
                <a16:creationId xmlns:a16="http://schemas.microsoft.com/office/drawing/2014/main" id="{AC539F9E-4B55-448C-81D7-59C3C755EBC3}"/>
              </a:ext>
            </a:extLst>
          </p:cNvPr>
          <p:cNvSpPr/>
          <p:nvPr/>
        </p:nvSpPr>
        <p:spPr>
          <a:xfrm>
            <a:off x="665163" y="1456655"/>
            <a:ext cx="1872000" cy="792000"/>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lvl="1"/>
            <a:r>
              <a:rPr lang="hr-HR" sz="1600" b="1">
                <a:solidFill>
                  <a:schemeClr val="bg1"/>
                </a:solidFill>
                <a:latin typeface="Montserrat Medium" panose="00000600000000000000" pitchFamily="2" charset="0"/>
              </a:rPr>
              <a:t>Naziv projekta</a:t>
            </a:r>
          </a:p>
        </p:txBody>
      </p:sp>
      <p:sp>
        <p:nvSpPr>
          <p:cNvPr id="32" name="직사각형 31">
            <a:extLst>
              <a:ext uri="{FF2B5EF4-FFF2-40B4-BE49-F238E27FC236}">
                <a16:creationId xmlns:a16="http://schemas.microsoft.com/office/drawing/2014/main" id="{3D5B8BF4-BD70-42B7-B623-32A2AAAA58A6}"/>
              </a:ext>
            </a:extLst>
          </p:cNvPr>
          <p:cNvSpPr/>
          <p:nvPr/>
        </p:nvSpPr>
        <p:spPr>
          <a:xfrm>
            <a:off x="2645636" y="2382663"/>
            <a:ext cx="7416000" cy="792000"/>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0" marR="0" lvl="2" indent="0" algn="l" defTabSz="914400" rtl="0" eaLnBrk="1" fontAlgn="auto" latinLnBrk="0" hangingPunct="1">
              <a:lnSpc>
                <a:spcPct val="100000"/>
              </a:lnSpc>
              <a:spcBef>
                <a:spcPts val="567"/>
              </a:spcBef>
              <a:spcAft>
                <a:spcPts val="600"/>
              </a:spcAft>
              <a:buClr>
                <a:prstClr val="black"/>
              </a:buClr>
              <a:buSzPct val="100000"/>
              <a:buFontTx/>
              <a:buNone/>
              <a:tabLst/>
              <a:defRPr/>
            </a:pPr>
            <a:r>
              <a:rPr kumimoji="0" lang="hr-HR" sz="1200" b="0" i="0" u="none" strike="noStrike" cap="none" normalizeH="0" noProof="0">
                <a:ln>
                  <a:solidFill>
                    <a:srgbClr val="00669E">
                      <a:alpha val="0"/>
                    </a:srgbClr>
                  </a:solidFill>
                </a:ln>
                <a:gradFill>
                  <a:gsLst>
                    <a:gs pos="0">
                      <a:prstClr val="black"/>
                    </a:gs>
                    <a:gs pos="100000">
                      <a:prstClr val="black"/>
                    </a:gs>
                  </a:gsLst>
                  <a:lin ang="5400000" scaled="0"/>
                </a:gradFill>
                <a:uLnTx/>
                <a:uFillTx/>
                <a:latin typeface="Montserrat" panose="00000500000000000000" pitchFamily="2" charset="0"/>
                <a:ea typeface="맑은 고딕" panose="020B0503020000020004" pitchFamily="50" charset="-127"/>
                <a:cs typeface="Arial" panose="020B0604020202020204" pitchFamily="34" charset="0"/>
              </a:rPr>
              <a:t>17. lipnja/juna 2021. ~ 30. studenoga/novembra 2021.</a:t>
            </a:r>
          </a:p>
        </p:txBody>
      </p:sp>
      <p:sp>
        <p:nvSpPr>
          <p:cNvPr id="33" name="직사각형 32">
            <a:extLst>
              <a:ext uri="{FF2B5EF4-FFF2-40B4-BE49-F238E27FC236}">
                <a16:creationId xmlns:a16="http://schemas.microsoft.com/office/drawing/2014/main" id="{5626A414-C85A-47CB-9FB5-D249D94BC572}"/>
              </a:ext>
            </a:extLst>
          </p:cNvPr>
          <p:cNvSpPr/>
          <p:nvPr/>
        </p:nvSpPr>
        <p:spPr>
          <a:xfrm>
            <a:off x="665163" y="2376143"/>
            <a:ext cx="1872000" cy="792000"/>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a:bevelT w="0" h="0"/>
              <a:bevelB w="0" h="0"/>
            </a:sp3d>
          </a:bodyPr>
          <a:lstStyle/>
          <a:p>
            <a:pPr lvl="1"/>
            <a:r>
              <a:rPr lang="hr-HR" sz="1400" b="1" dirty="0">
                <a:solidFill>
                  <a:schemeClr val="bg1"/>
                </a:solidFill>
                <a:latin typeface="Montserrat Medium" panose="00000600000000000000" pitchFamily="2" charset="0"/>
              </a:rPr>
              <a:t>Razdoblje trajanja projekta</a:t>
            </a:r>
          </a:p>
        </p:txBody>
      </p:sp>
      <p:sp>
        <p:nvSpPr>
          <p:cNvPr id="34" name="직사각형 33">
            <a:extLst>
              <a:ext uri="{FF2B5EF4-FFF2-40B4-BE49-F238E27FC236}">
                <a16:creationId xmlns:a16="http://schemas.microsoft.com/office/drawing/2014/main" id="{86621229-DB14-471E-A487-9BA57CCA9AAA}"/>
              </a:ext>
            </a:extLst>
          </p:cNvPr>
          <p:cNvSpPr/>
          <p:nvPr/>
        </p:nvSpPr>
        <p:spPr>
          <a:xfrm>
            <a:off x="2645636" y="3335382"/>
            <a:ext cx="7416000" cy="3408317"/>
          </a:xfrm>
          <a:prstGeom prst="rect">
            <a:avLst/>
          </a:prstGeom>
          <a:solidFill>
            <a:schemeClr val="bg1"/>
          </a:solidFill>
          <a:ln w="6350">
            <a:solidFill>
              <a:schemeClr val="bg1">
                <a:lumMod val="50000"/>
              </a:schemeClr>
            </a:solidFill>
            <a:miter lim="800000"/>
            <a:headEnd/>
            <a:tailEnd type="triangle" w="sm" len="sm"/>
          </a:ln>
        </p:spPr>
        <p:txBody>
          <a:bodyPr wrap="square" lIns="72000" tIns="108000" rIns="72000" bIns="0" anchor="ctr" anchorCtr="0"/>
          <a:lstStyle/>
          <a:p>
            <a:pPr marL="179388" marR="0" lvl="2" indent="-179388" algn="l" defTabSz="914400" rtl="0" eaLnBrk="1" fontAlgn="auto" latinLnBrk="0" hangingPunct="1">
              <a:lnSpc>
                <a:spcPct val="100000"/>
              </a:lnSpc>
              <a:spcBef>
                <a:spcPts val="567"/>
              </a:spcBef>
              <a:spcAft>
                <a:spcPts val="600"/>
              </a:spcAft>
              <a:buClr>
                <a:prstClr val="black"/>
              </a:buClr>
              <a:buSzPct val="100000"/>
              <a:buFont typeface="Wingdings" panose="05000000000000000000" pitchFamily="2" charset="2"/>
              <a:buChar char="§"/>
              <a:tabLst/>
              <a:defRPr/>
            </a:pPr>
            <a:r>
              <a:rPr lang="hr-HR" sz="1200">
                <a:ln>
                  <a:solidFill>
                    <a:srgbClr val="00669E">
                      <a:alpha val="0"/>
                    </a:srgbClr>
                  </a:solidFill>
                </a:ln>
                <a:gradFill>
                  <a:gsLst>
                    <a:gs pos="0">
                      <a:prstClr val="black"/>
                    </a:gs>
                    <a:gs pos="100000">
                      <a:prstClr val="black"/>
                    </a:gs>
                  </a:gsLst>
                  <a:lin ang="5400000" scaled="0"/>
                </a:gradFill>
                <a:latin typeface="Montserrat" panose="00000500000000000000" pitchFamily="2" charset="0"/>
                <a:ea typeface="맑은 고딕" panose="020B0503020000020004" pitchFamily="50" charset="-127"/>
                <a:cs typeface="Arial" panose="020B0604020202020204" pitchFamily="34" charset="0"/>
              </a:rPr>
              <a:t>Planiranje uvođenja nove generacije </a:t>
            </a:r>
            <a:r>
              <a:rPr lang="hr-HR" sz="1200" b="0">
                <a:ln>
                  <a:solidFill>
                    <a:srgbClr val="00669E">
                      <a:alpha val="0"/>
                    </a:srgbClr>
                  </a:solidFill>
                </a:ln>
                <a:gradFill>
                  <a:gsLst>
                    <a:gs pos="0">
                      <a:prstClr val="black"/>
                    </a:gs>
                    <a:gs pos="100000">
                      <a:prstClr val="black"/>
                    </a:gs>
                  </a:gsLst>
                  <a:lin ang="5400000" scaled="0"/>
                </a:gradFill>
                <a:latin typeface="Montserrat" panose="00000500000000000000" pitchFamily="2" charset="0"/>
                <a:ea typeface="맑은 고딕" panose="020B0503020000020004" pitchFamily="50" charset="-127"/>
                <a:cs typeface="Arial" panose="020B0604020202020204" pitchFamily="34" charset="0"/>
              </a:rPr>
              <a:t>informacijskog sustava za financijsko upravljanje za </a:t>
            </a:r>
            <a:r>
              <a:rPr lang="hr-HR" sz="1200">
                <a:ln>
                  <a:solidFill>
                    <a:srgbClr val="00669E">
                      <a:alpha val="0"/>
                    </a:srgbClr>
                  </a:solidFill>
                </a:ln>
                <a:gradFill>
                  <a:gsLst>
                    <a:gs pos="0">
                      <a:prstClr val="black"/>
                    </a:gs>
                    <a:gs pos="100000">
                      <a:prstClr val="black"/>
                    </a:gs>
                  </a:gsLst>
                  <a:lin ang="5400000" scaled="0"/>
                </a:gradFill>
                <a:latin typeface="Montserrat" panose="00000500000000000000" pitchFamily="2" charset="0"/>
                <a:ea typeface="맑은 고딕" panose="020B0503020000020004" pitchFamily="50" charset="-127"/>
                <a:cs typeface="Arial" panose="020B0604020202020204" pitchFamily="34" charset="0"/>
              </a:rPr>
              <a:t>vladu Indonezije</a:t>
            </a:r>
          </a:p>
          <a:p>
            <a:pPr marL="179388" marR="0" lvl="2" indent="-179388" algn="l" defTabSz="914400" rtl="0" eaLnBrk="1" fontAlgn="auto" latinLnBrk="0" hangingPunct="1">
              <a:lnSpc>
                <a:spcPct val="100000"/>
              </a:lnSpc>
              <a:spcBef>
                <a:spcPts val="567"/>
              </a:spcBef>
              <a:spcAft>
                <a:spcPts val="600"/>
              </a:spcAft>
              <a:buClr>
                <a:prstClr val="black"/>
              </a:buClr>
              <a:buSzPct val="100000"/>
              <a:buFont typeface="Wingdings" panose="05000000000000000000" pitchFamily="2" charset="2"/>
              <a:buChar char="§"/>
              <a:tabLst/>
              <a:defRPr/>
            </a:pPr>
            <a:r>
              <a:rPr kumimoji="0" lang="hr-HR" sz="1200" b="0" i="0" u="none" strike="noStrike" cap="none" normalizeH="0" baseline="0" noProof="0">
                <a:ln>
                  <a:solidFill>
                    <a:srgbClr val="00669E">
                      <a:alpha val="0"/>
                    </a:srgbClr>
                  </a:solidFill>
                </a:ln>
                <a:gradFill>
                  <a:gsLst>
                    <a:gs pos="0">
                      <a:prstClr val="black"/>
                    </a:gs>
                    <a:gs pos="100000">
                      <a:prstClr val="black"/>
                    </a:gs>
                  </a:gsLst>
                  <a:lin ang="5400000" scaled="0"/>
                </a:gradFill>
                <a:uLnTx/>
                <a:uFillTx/>
                <a:latin typeface="Montserrat" panose="00000500000000000000" pitchFamily="2" charset="0"/>
                <a:ea typeface="맑은 고딕" panose="020B0503020000020004" pitchFamily="50" charset="-127"/>
                <a:cs typeface="Arial" panose="020B0604020202020204" pitchFamily="34" charset="0"/>
              </a:rPr>
              <a:t>Izvještavanje i osposobljavanje, područja koja bi mogla imati važnu ulogu u upravljanju promjenama</a:t>
            </a:r>
          </a:p>
          <a:p>
            <a:pPr marL="179388" marR="0" lvl="2" indent="-179388" algn="l" defTabSz="914400" rtl="0" eaLnBrk="1" fontAlgn="auto" latinLnBrk="0" hangingPunct="1">
              <a:lnSpc>
                <a:spcPct val="100000"/>
              </a:lnSpc>
              <a:spcBef>
                <a:spcPts val="567"/>
              </a:spcBef>
              <a:spcAft>
                <a:spcPts val="600"/>
              </a:spcAft>
              <a:buClr>
                <a:prstClr val="black"/>
              </a:buClr>
              <a:buSzPct val="100000"/>
              <a:buFont typeface="Wingdings" panose="05000000000000000000" pitchFamily="2" charset="2"/>
              <a:buChar char="§"/>
              <a:tabLst/>
              <a:defRPr/>
            </a:pPr>
            <a:r>
              <a:rPr lang="hr-HR" sz="1200">
                <a:ln>
                  <a:solidFill>
                    <a:srgbClr val="00669E">
                      <a:alpha val="0"/>
                    </a:srgbClr>
                  </a:solidFill>
                </a:ln>
                <a:gradFill>
                  <a:gsLst>
                    <a:gs pos="0">
                      <a:prstClr val="black"/>
                    </a:gs>
                    <a:gs pos="100000">
                      <a:prstClr val="black"/>
                    </a:gs>
                  </a:gsLst>
                  <a:lin ang="5400000" scaled="0"/>
                </a:gradFill>
                <a:latin typeface="Montserrat" panose="00000500000000000000" pitchFamily="2" charset="0"/>
                <a:ea typeface="맑은 고딕" panose="020B0503020000020004" pitchFamily="50" charset="-127"/>
                <a:cs typeface="Arial" panose="020B0604020202020204" pitchFamily="34" charset="0"/>
              </a:rPr>
              <a:t>Pomoćne aktivnosti za potrebe projekta uvođenja nove generacije </a:t>
            </a:r>
            <a:r>
              <a:rPr lang="hr-HR" sz="1200" b="0">
                <a:ln>
                  <a:solidFill>
                    <a:srgbClr val="00669E">
                      <a:alpha val="0"/>
                    </a:srgbClr>
                  </a:solidFill>
                </a:ln>
                <a:gradFill>
                  <a:gsLst>
                    <a:gs pos="0">
                      <a:prstClr val="black"/>
                    </a:gs>
                    <a:gs pos="100000">
                      <a:prstClr val="black"/>
                    </a:gs>
                  </a:gsLst>
                  <a:lin ang="5400000" scaled="0"/>
                </a:gradFill>
                <a:latin typeface="Montserrat" panose="00000500000000000000" pitchFamily="2" charset="0"/>
                <a:ea typeface="맑은 고딕" panose="020B0503020000020004" pitchFamily="50" charset="-127"/>
                <a:cs typeface="Arial" panose="020B0604020202020204" pitchFamily="34" charset="0"/>
              </a:rPr>
              <a:t>informacijskog sustava za financijsko upravljanje za </a:t>
            </a:r>
            <a:r>
              <a:rPr lang="hr-HR" sz="1200">
                <a:ln>
                  <a:solidFill>
                    <a:srgbClr val="00669E">
                      <a:alpha val="0"/>
                    </a:srgbClr>
                  </a:solidFill>
                </a:ln>
                <a:gradFill>
                  <a:gsLst>
                    <a:gs pos="0">
                      <a:prstClr val="black"/>
                    </a:gs>
                    <a:gs pos="100000">
                      <a:prstClr val="black"/>
                    </a:gs>
                  </a:gsLst>
                  <a:lin ang="5400000" scaled="0"/>
                </a:gradFill>
                <a:latin typeface="Montserrat" panose="00000500000000000000" pitchFamily="2" charset="0"/>
                <a:ea typeface="맑은 고딕" panose="020B0503020000020004" pitchFamily="50" charset="-127"/>
                <a:cs typeface="Arial" panose="020B0604020202020204" pitchFamily="34" charset="0"/>
              </a:rPr>
              <a:t>vladu Indonezije</a:t>
            </a:r>
          </a:p>
          <a:p>
            <a:pPr marL="179388" marR="0" lvl="2" indent="-179388" algn="l" defTabSz="914400" rtl="0" eaLnBrk="1" fontAlgn="auto" latinLnBrk="0" hangingPunct="1">
              <a:lnSpc>
                <a:spcPct val="100000"/>
              </a:lnSpc>
              <a:spcBef>
                <a:spcPts val="567"/>
              </a:spcBef>
              <a:spcAft>
                <a:spcPts val="600"/>
              </a:spcAft>
              <a:buClr>
                <a:prstClr val="black"/>
              </a:buClr>
              <a:buSzPct val="100000"/>
              <a:buFont typeface="맑은 고딕" panose="020B0503020000020004" pitchFamily="50" charset="-127"/>
              <a:buChar char="*"/>
              <a:tabLst/>
              <a:defRPr/>
            </a:pPr>
            <a:r>
              <a:rPr kumimoji="0" lang="hr-HR" sz="1100" b="0" i="0" u="none" strike="noStrike" cap="none" normalizeH="0" baseline="0" noProof="0">
                <a:ln>
                  <a:solidFill>
                    <a:srgbClr val="00669E">
                      <a:alpha val="0"/>
                    </a:srgbClr>
                  </a:solidFill>
                </a:ln>
                <a:gradFill>
                  <a:gsLst>
                    <a:gs pos="0">
                      <a:prstClr val="black"/>
                    </a:gs>
                    <a:gs pos="100000">
                      <a:prstClr val="black"/>
                    </a:gs>
                  </a:gsLst>
                  <a:lin ang="5400000" scaled="0"/>
                </a:gradFill>
                <a:uLnTx/>
                <a:uFillTx/>
                <a:latin typeface="Montserrat" panose="00000500000000000000" pitchFamily="2" charset="0"/>
                <a:ea typeface="맑은 고딕" panose="020B0503020000020004" pitchFamily="50" charset="-127"/>
                <a:cs typeface="Arial" panose="020B0604020202020204" pitchFamily="34" charset="0"/>
              </a:rPr>
              <a:t>O posjetu Indoneziji raspravit će se s Ministarstvom financija Republike Indonezije. Ako nije moguće organizirati posjet, aktivnosti kao što su izvještavanje i osposobljavanje mogle bi se provesti putem videokonferencije.</a:t>
            </a:r>
          </a:p>
        </p:txBody>
      </p:sp>
      <p:sp>
        <p:nvSpPr>
          <p:cNvPr id="35" name="직사각형 34">
            <a:extLst>
              <a:ext uri="{FF2B5EF4-FFF2-40B4-BE49-F238E27FC236}">
                <a16:creationId xmlns:a16="http://schemas.microsoft.com/office/drawing/2014/main" id="{B1F16CF0-F94F-4D36-8DD5-5D6CA750C115}"/>
              </a:ext>
            </a:extLst>
          </p:cNvPr>
          <p:cNvSpPr/>
          <p:nvPr/>
        </p:nvSpPr>
        <p:spPr>
          <a:xfrm>
            <a:off x="665163" y="3328863"/>
            <a:ext cx="1872000" cy="3414836"/>
          </a:xfrm>
          <a:prstGeom prst="rect">
            <a:avLst/>
          </a:prstGeom>
          <a:solidFill>
            <a:srgbClr val="005B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threePt" dir="t"/>
            </a:scene3d>
            <a:sp3d>
              <a:bevelT w="0" h="0"/>
              <a:bevelB w="0" h="0"/>
            </a:sp3d>
          </a:bodyPr>
          <a:lstStyle/>
          <a:p>
            <a:pPr lvl="1"/>
            <a:r>
              <a:rPr lang="hr-HR" sz="1600" b="1">
                <a:solidFill>
                  <a:schemeClr val="bg1"/>
                </a:solidFill>
                <a:latin typeface="Montserrat Medium" panose="00000600000000000000" pitchFamily="2" charset="0"/>
              </a:rPr>
              <a:t>Obuhvat projekta</a:t>
            </a:r>
          </a:p>
        </p:txBody>
      </p:sp>
    </p:spTree>
    <p:extLst>
      <p:ext uri="{BB962C8B-B14F-4D97-AF65-F5344CB8AC3E}">
        <p14:creationId xmlns:p14="http://schemas.microsoft.com/office/powerpoint/2010/main" val="314180340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3568</TotalTime>
  <Words>1876</Words>
  <Application>Microsoft Office PowerPoint</Application>
  <PresentationFormat>Custom</PresentationFormat>
  <Paragraphs>245</Paragraphs>
  <Slides>12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맑은 고딕</vt:lpstr>
      <vt:lpstr>Arial</vt:lpstr>
      <vt:lpstr>Calibri</vt:lpstr>
      <vt:lpstr>Calibri Light</vt:lpstr>
      <vt:lpstr>KoPub돋움체 Bold</vt:lpstr>
      <vt:lpstr>KoPub돋움체 Medium</vt:lpstr>
      <vt:lpstr>Montserrat</vt:lpstr>
      <vt:lpstr>Montserrat ExtraLight</vt:lpstr>
      <vt:lpstr>Montserrat Medium</vt:lpstr>
      <vt:lpstr>Montserrat SemiBold</vt:lpstr>
      <vt:lpstr>Noto Sans</vt:lpstr>
      <vt:lpstr>Wingdings</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npf</dc:creator>
  <cp:lastModifiedBy>Željka Sauka</cp:lastModifiedBy>
  <cp:revision>414</cp:revision>
  <cp:lastPrinted>2021-09-15T06:50:07Z</cp:lastPrinted>
  <dcterms:created xsi:type="dcterms:W3CDTF">2021-08-23T07:35:13Z</dcterms:created>
  <dcterms:modified xsi:type="dcterms:W3CDTF">2021-11-23T14:46:01Z</dcterms:modified>
</cp:coreProperties>
</file>