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63" r:id="rId2"/>
    <p:sldMasterId id="2147483780" r:id="rId3"/>
    <p:sldMasterId id="2147483797" r:id="rId4"/>
    <p:sldMasterId id="2147483810" r:id="rId5"/>
    <p:sldMasterId id="2147483827" r:id="rId6"/>
  </p:sldMasterIdLst>
  <p:notesMasterIdLst>
    <p:notesMasterId r:id="rId28"/>
  </p:notesMasterIdLst>
  <p:handoutMasterIdLst>
    <p:handoutMasterId r:id="rId29"/>
  </p:handoutMasterIdLst>
  <p:sldIdLst>
    <p:sldId id="457" r:id="rId7"/>
    <p:sldId id="458" r:id="rId8"/>
    <p:sldId id="347" r:id="rId9"/>
    <p:sldId id="417" r:id="rId10"/>
    <p:sldId id="434" r:id="rId11"/>
    <p:sldId id="423" r:id="rId12"/>
    <p:sldId id="435" r:id="rId13"/>
    <p:sldId id="459" r:id="rId14"/>
    <p:sldId id="436" r:id="rId15"/>
    <p:sldId id="446" r:id="rId16"/>
    <p:sldId id="439" r:id="rId17"/>
    <p:sldId id="453" r:id="rId18"/>
    <p:sldId id="442" r:id="rId19"/>
    <p:sldId id="460" r:id="rId20"/>
    <p:sldId id="455" r:id="rId21"/>
    <p:sldId id="456" r:id="rId22"/>
    <p:sldId id="463" r:id="rId23"/>
    <p:sldId id="464" r:id="rId24"/>
    <p:sldId id="369" r:id="rId25"/>
    <p:sldId id="384" r:id="rId26"/>
    <p:sldId id="426" r:id="rId2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lena Slizhevskaya" initials="YS" lastIdx="0" clrIdx="0">
    <p:extLst>
      <p:ext uri="{19B8F6BF-5375-455C-9EA6-DF929625EA0E}">
        <p15:presenceInfo xmlns:p15="http://schemas.microsoft.com/office/powerpoint/2012/main" userId="S-1-5-21-88094858-919529-1617787245-442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37E52-05AE-49F5-B234-B0CB31D5D543}" v="168" dt="2019-05-27T13:18:11.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118" autoAdjust="0"/>
    <p:restoredTop sz="89784" autoAdjust="0"/>
  </p:normalViewPr>
  <p:slideViewPr>
    <p:cSldViewPr>
      <p:cViewPr varScale="1">
        <p:scale>
          <a:sx n="32" d="100"/>
          <a:sy n="32" d="100"/>
        </p:scale>
        <p:origin x="1316"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0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D3AFD-9028-4D31-83FF-B56D71BA2C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3C187E-84F6-4F2C-8FE0-7431DEE07B0C}">
      <dgm:prSet custT="1">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r>
            <a:rPr lang="en-US" sz="3600" b="1" dirty="0">
              <a:solidFill>
                <a:schemeClr val="accent1">
                  <a:lumMod val="50000"/>
                </a:schemeClr>
              </a:solidFill>
              <a:latin typeface="Cambria" panose="02040503050406030204" pitchFamily="18" charset="0"/>
              <a:ea typeface="Cambria" panose="02040503050406030204" pitchFamily="18" charset="0"/>
            </a:rPr>
            <a:t>TCOP</a:t>
          </a:r>
          <a:r>
            <a:rPr lang="en-US" sz="2900" b="1" dirty="0">
              <a:solidFill>
                <a:schemeClr val="accent1">
                  <a:lumMod val="50000"/>
                </a:schemeClr>
              </a:solidFill>
              <a:latin typeface="Cambria" panose="02040503050406030204" pitchFamily="18" charset="0"/>
              <a:ea typeface="Cambria" panose="02040503050406030204" pitchFamily="18" charset="0"/>
            </a:rPr>
            <a:t> continues to work in 4 key thematic areas</a:t>
          </a:r>
        </a:p>
      </dgm:t>
    </dgm:pt>
    <dgm:pt modelId="{5C9248B1-3721-4DEB-A1DA-60D17DC9A94D}" type="parTrans" cxnId="{451323DF-6492-498E-846C-9BEAF584BA5A}">
      <dgm:prSet/>
      <dgm:spPr/>
      <dgm:t>
        <a:bodyPr/>
        <a:lstStyle/>
        <a:p>
          <a:endParaRPr lang="en-US"/>
        </a:p>
      </dgm:t>
    </dgm:pt>
    <dgm:pt modelId="{B2FE423A-EBF3-4259-B898-81C09C4478CA}" type="sibTrans" cxnId="{451323DF-6492-498E-846C-9BEAF584BA5A}">
      <dgm:prSet/>
      <dgm:spPr/>
      <dgm:t>
        <a:bodyPr/>
        <a:lstStyle/>
        <a:p>
          <a:endParaRPr lang="en-US"/>
        </a:p>
      </dgm:t>
    </dgm:pt>
    <dgm:pt modelId="{1B4F3C78-C639-4DC2-81A8-B9FF60E6651A}" type="pres">
      <dgm:prSet presAssocID="{3F3D3AFD-9028-4D31-83FF-B56D71BA2CD8}" presName="linear" presStyleCnt="0">
        <dgm:presLayoutVars>
          <dgm:animLvl val="lvl"/>
          <dgm:resizeHandles val="exact"/>
        </dgm:presLayoutVars>
      </dgm:prSet>
      <dgm:spPr/>
    </dgm:pt>
    <dgm:pt modelId="{D31DD759-4E4D-4EF4-A6D6-8F3BDCEF533A}" type="pres">
      <dgm:prSet presAssocID="{0A3C187E-84F6-4F2C-8FE0-7431DEE07B0C}" presName="parentText" presStyleLbl="node1" presStyleIdx="0" presStyleCnt="1">
        <dgm:presLayoutVars>
          <dgm:chMax val="0"/>
          <dgm:bulletEnabled val="1"/>
        </dgm:presLayoutVars>
      </dgm:prSet>
      <dgm:spPr/>
    </dgm:pt>
  </dgm:ptLst>
  <dgm:cxnLst>
    <dgm:cxn modelId="{0B34F35D-9026-4557-8AF1-31FC18744F42}" type="presOf" srcId="{3F3D3AFD-9028-4D31-83FF-B56D71BA2CD8}" destId="{1B4F3C78-C639-4DC2-81A8-B9FF60E6651A}" srcOrd="0" destOrd="0" presId="urn:microsoft.com/office/officeart/2005/8/layout/vList2"/>
    <dgm:cxn modelId="{C3598FB5-E1EE-4DF1-9B0A-66CDA9F8BC61}" type="presOf" srcId="{0A3C187E-84F6-4F2C-8FE0-7431DEE07B0C}" destId="{D31DD759-4E4D-4EF4-A6D6-8F3BDCEF533A}" srcOrd="0" destOrd="0" presId="urn:microsoft.com/office/officeart/2005/8/layout/vList2"/>
    <dgm:cxn modelId="{451323DF-6492-498E-846C-9BEAF584BA5A}" srcId="{3F3D3AFD-9028-4D31-83FF-B56D71BA2CD8}" destId="{0A3C187E-84F6-4F2C-8FE0-7431DEE07B0C}" srcOrd="0" destOrd="0" parTransId="{5C9248B1-3721-4DEB-A1DA-60D17DC9A94D}" sibTransId="{B2FE423A-EBF3-4259-B898-81C09C4478CA}"/>
    <dgm:cxn modelId="{0374978A-7B7B-4B39-86F7-E19D1AE61363}" type="presParOf" srcId="{1B4F3C78-C639-4DC2-81A8-B9FF60E6651A}" destId="{D31DD759-4E4D-4EF4-A6D6-8F3BDCEF533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Event objectives</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800" kern="1200" dirty="0">
              <a:latin typeface="Cambria" panose="02040503050406030204" pitchFamily="18" charset="0"/>
              <a:ea typeface="Cambria" panose="02040503050406030204" pitchFamily="18" charset="0"/>
            </a:rPr>
            <a:t>To discuss the first draft of the new knowledge product on </a:t>
          </a:r>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optimizing</a:t>
          </a:r>
          <a:r>
            <a:rPr lang="en-US" sz="1800" b="0" u="none" kern="1200" dirty="0">
              <a:latin typeface="Cambria" panose="02040503050406030204" pitchFamily="18" charset="0"/>
              <a:ea typeface="Cambria" panose="02040503050406030204" pitchFamily="18" charset="0"/>
            </a:rPr>
            <a:t> </a:t>
          </a:r>
          <a:r>
            <a:rPr lang="en-US" sz="1800" kern="1200" dirty="0">
              <a:latin typeface="Cambria" panose="02040503050406030204" pitchFamily="18" charset="0"/>
              <a:ea typeface="Cambria" panose="02040503050406030204" pitchFamily="18" charset="0"/>
            </a:rPr>
            <a:t>the design of the chart of accounts (CoA) that is being prepared by Mark Silins building on the paper produced in 2014</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Key outcomes</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800" dirty="0">
              <a:latin typeface="Cambria" panose="02040503050406030204" pitchFamily="18" charset="0"/>
              <a:ea typeface="Cambria" panose="02040503050406030204" pitchFamily="18" charset="0"/>
            </a:rPr>
            <a:t>Confirmation by the participants of the relevance and usefulness of the new knowledge product for their daily work and strong interest in the paper</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Participants</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Members of the TCOP thematic group on public sector accounting and reporting </a:t>
          </a:r>
          <a:r>
            <a:rPr lang="ru-RU"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t>
          </a: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47 participants (</a:t>
          </a:r>
          <a:r>
            <a:rPr lang="en-US" sz="1800" b="0" u="none" kern="1200" dirty="0">
              <a:solidFill>
                <a:srgbClr val="C00000"/>
              </a:solidFill>
              <a:latin typeface="Cambria" panose="02040503050406030204" pitchFamily="18" charset="0"/>
              <a:ea typeface="Cambria" panose="02040503050406030204" pitchFamily="18" charset="0"/>
              <a:cs typeface="+mn-cs"/>
            </a:rPr>
            <a:t>including 8 representatives from the Budget COP</a:t>
          </a: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from 9 countries. </a:t>
          </a:r>
          <a:r>
            <a:rPr lang="ru-RU"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t>
          </a:r>
          <a:endPar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gm:t>
    </dgm:pt>
    <dgm:pt modelId="{3CDE94EC-1393-497F-8347-86058FE07D8B}" type="sibTrans" cxnId="{56DEC490-6140-4CFA-AC20-AE3135BD8983}">
      <dgm:prSet/>
      <dgm:spPr/>
      <dgm:t>
        <a:bodyPr/>
        <a:lstStyle/>
        <a:p>
          <a:endParaRPr lang="en-US"/>
        </a:p>
      </dgm:t>
    </dgm:pt>
    <dgm:pt modelId="{E9DA3D42-7E0E-425C-96DD-6194366ACA08}" type="parTrans" cxnId="{56DEC490-6140-4CFA-AC20-AE3135BD8983}">
      <dgm:prSet/>
      <dgm:spPr/>
      <dgm:t>
        <a:bodyPr/>
        <a:lstStyle/>
        <a:p>
          <a:endParaRPr lang="en-US"/>
        </a:p>
      </dgm:t>
    </dgm:pt>
    <dgm:pt modelId="{73C062CD-D439-44D0-8932-7E76B1A09164}">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buFont typeface="Symbol" panose="05050102010706020507" pitchFamily="18" charset="2"/>
            <a:buChar char=""/>
          </a:pPr>
          <a:r>
            <a:rPr lang="en-US" sz="1800" dirty="0">
              <a:latin typeface="Cambria" panose="02040503050406030204" pitchFamily="18" charset="0"/>
              <a:ea typeface="Cambria" panose="02040503050406030204" pitchFamily="18" charset="0"/>
            </a:rPr>
            <a:t>The participants provided advice on priority aspects of the CoA to be covered in more detail (including making best use of FMIS capabilities, addressing GFS, IPSAS and statistical reporting requirements, using CoA to link treasury and procurement systems)</a:t>
          </a:r>
          <a:r>
            <a:rPr lang="en-US" sz="1800" b="1" dirty="0">
              <a:latin typeface="Cambria" panose="02040503050406030204" pitchFamily="18" charset="0"/>
              <a:ea typeface="Cambria" panose="02040503050406030204" pitchFamily="18" charset="0"/>
            </a:rPr>
            <a:t>.</a:t>
          </a:r>
          <a:r>
            <a:rPr lang="en-US" sz="1800" dirty="0">
              <a:latin typeface="Cambria" panose="02040503050406030204" pitchFamily="18" charset="0"/>
              <a:ea typeface="Cambria" panose="02040503050406030204" pitchFamily="18" charset="0"/>
            </a:rPr>
            <a:t> </a:t>
          </a:r>
        </a:p>
      </dgm:t>
    </dgm:pt>
    <dgm:pt modelId="{0D32490A-CE77-4AFE-8763-AA21D86F984B}" type="parTrans" cxnId="{69EEFEEF-61C4-4836-A4B0-A516C20F105A}">
      <dgm:prSet/>
      <dgm:spPr/>
      <dgm:t>
        <a:bodyPr/>
        <a:lstStyle/>
        <a:p>
          <a:endParaRPr lang="en-US"/>
        </a:p>
      </dgm:t>
    </dgm:pt>
    <dgm:pt modelId="{5E4343BB-6E3A-4636-AB69-A06935406A3E}" type="sibTrans" cxnId="{69EEFEEF-61C4-4836-A4B0-A516C20F105A}">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74780" custScaleY="50559">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505" custScaleY="57586">
        <dgm:presLayoutVars>
          <dgm:bulletEnabled val="1"/>
        </dgm:presLayoutVars>
      </dgm:prSet>
      <dgm:spPr>
        <a:xfrm rot="5400000">
          <a:off x="3876780" y="-1974324"/>
          <a:ext cx="1776354" cy="5879286"/>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64692" custScaleY="76193">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20603" custScaleY="95030">
        <dgm:presLayoutVars>
          <dgm:bulletEnabled val="1"/>
        </dgm:presLayoutVars>
      </dgm:prSet>
      <dgm:spPr>
        <a:xfrm rot="5400000">
          <a:off x="3792320" y="33051"/>
          <a:ext cx="1905155" cy="5918025"/>
        </a:xfrm>
        <a:prstGeom prst="round2SameRect">
          <a:avLst/>
        </a:prstGeom>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66446" custScaleY="50926">
        <dgm:presLayoutVars>
          <dgm:chMax val="1"/>
          <dgm:bulletEnabled val="1"/>
        </dgm:presLayoutVars>
      </dgm:prSet>
      <dgm:spPr/>
    </dgm:pt>
    <dgm:pt modelId="{4585A051-3FC3-4C70-93D9-D5FC8AEE33DD}" type="pres">
      <dgm:prSet presAssocID="{DAC7CADB-F642-413A-B67E-1C936CB1E76D}" presName="descendantText" presStyleLbl="alignAccFollowNode1" presStyleIdx="2" presStyleCnt="3" custScaleX="125198" custScaleY="60071">
        <dgm:presLayoutVars>
          <dgm:bulletEnabled val="1"/>
        </dgm:presLayoutVars>
      </dgm:prSet>
      <dgm:spPr>
        <a:xfrm rot="5400000">
          <a:off x="4077433" y="1832671"/>
          <a:ext cx="1320233" cy="5932490"/>
        </a:xfrm>
        <a:prstGeom prst="round2SameRect">
          <a:avLst/>
        </a:prstGeom>
      </dgm:spPr>
    </dgm:pt>
  </dgm:ptLst>
  <dgm:cxnLst>
    <dgm:cxn modelId="{8E669702-97BD-4B2B-A531-68DEAEB5A223}" type="presOf" srcId="{F7F93194-955C-4288-BC12-45756203ABA6}" destId="{9D236FC3-00A8-452D-B6F1-150F21CFFA04}" srcOrd="0" destOrd="0" presId="urn:microsoft.com/office/officeart/2005/8/layout/vList5"/>
    <dgm:cxn modelId="{06E11B1D-2B1B-4802-95DA-FCA9473AA9BA}" type="presOf" srcId="{73C062CD-D439-44D0-8932-7E76B1A09164}" destId="{BD70E6F7-64AA-410D-B404-CF9D915BC730}" srcOrd="0" destOrd="1"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41A9A932-9E35-46DB-A53A-12A61097BC1F}" type="presOf" srcId="{D5DFC18A-E00F-4E7A-9A65-49C39E9D28D7}" destId="{BD70E6F7-64AA-410D-B404-CF9D915BC730}" srcOrd="0" destOrd="0" presId="urn:microsoft.com/office/officeart/2005/8/layout/vList5"/>
    <dgm:cxn modelId="{02D8CC3F-59F0-49B3-A783-F0B0EC275642}" srcId="{FD8B917B-5377-4589-A0EB-2CC858A5978B}" destId="{F7F93194-955C-4288-BC12-45756203ABA6}" srcOrd="1" destOrd="0" parTransId="{CCC762D7-AFE9-4D5B-ABB4-1E4D2D60D742}" sibTransId="{C761FA9F-6DC6-4C19-8BD6-F9420C6C300B}"/>
    <dgm:cxn modelId="{7545706E-79CA-4174-A35B-E8BD45D5451C}" type="presOf" srcId="{CFE3F8F5-9CC4-4477-8B0C-A2043DD18C18}" destId="{62056DBE-2B9E-450E-B206-18D00416536A}" srcOrd="0" destOrd="0" presId="urn:microsoft.com/office/officeart/2005/8/layout/vList5"/>
    <dgm:cxn modelId="{AE248450-5158-4182-BBBE-0A4E7CDFF577}" type="presOf" srcId="{DAC7CADB-F642-413A-B67E-1C936CB1E76D}" destId="{E997E8B8-72D3-4138-9CDF-AD0FDB01E83D}" srcOrd="0" destOrd="0" presId="urn:microsoft.com/office/officeart/2005/8/layout/vList5"/>
    <dgm:cxn modelId="{56DEC490-6140-4CFA-AC20-AE3135BD8983}" srcId="{DAC7CADB-F642-413A-B67E-1C936CB1E76D}" destId="{0E4A6641-D0A0-44AA-87F5-5DFD67EE4899}" srcOrd="0" destOrd="0" parTransId="{E9DA3D42-7E0E-425C-96DD-6194366ACA08}" sibTransId="{3CDE94EC-1393-497F-8347-86058FE07D8B}"/>
    <dgm:cxn modelId="{7B3E97AF-1B47-4ACA-A5FC-492BB9A7D833}" type="presOf" srcId="{FD8B917B-5377-4589-A0EB-2CC858A5978B}" destId="{81BAF002-85A0-4E09-A0BA-160DCB5399A4}" srcOrd="0" destOrd="0" presId="urn:microsoft.com/office/officeart/2005/8/layout/vList5"/>
    <dgm:cxn modelId="{479F6BBE-1D9B-413D-8E13-BA47E15A1F23}" type="presOf" srcId="{0E4A6641-D0A0-44AA-87F5-5DFD67EE4899}" destId="{4585A051-3FC3-4C70-93D9-D5FC8AEE33DD}" srcOrd="0" destOrd="0" presId="urn:microsoft.com/office/officeart/2005/8/layout/vList5"/>
    <dgm:cxn modelId="{79447CC9-1660-4812-B0C1-F4D2B1AAEB7B}" type="presOf" srcId="{9DBFA86B-F403-45A1-8555-A75FC7657C3F}" destId="{F069A627-4E67-4967-8B92-C9087C4A6F83}" srcOrd="0" destOrd="0"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69EEFEEF-61C4-4836-A4B0-A516C20F105A}" srcId="{F7F93194-955C-4288-BC12-45756203ABA6}" destId="{73C062CD-D439-44D0-8932-7E76B1A09164}" srcOrd="1" destOrd="0" parTransId="{0D32490A-CE77-4AFE-8763-AA21D86F984B}" sibTransId="{5E4343BB-6E3A-4636-AB69-A06935406A3E}"/>
    <dgm:cxn modelId="{9F3C0DF8-6991-4E2D-AFDD-D68900F7C0B5}" srcId="{CFE3F8F5-9CC4-4477-8B0C-A2043DD18C18}" destId="{9DBFA86B-F403-45A1-8555-A75FC7657C3F}" srcOrd="0" destOrd="0" parTransId="{B7808C8C-7545-4604-990B-047B4E149153}" sibTransId="{BEF85F4E-D847-4B29-AE1F-2BBC5D727FD8}"/>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 modelId="{E5EDEF15-7D84-40E4-AA7C-C3BD18023F1B}" type="presParOf" srcId="{81BAF002-85A0-4E09-A0BA-160DCB5399A4}" destId="{BF28220A-BF14-45EF-9335-F93589E00974}" srcOrd="3" destOrd="0" presId="urn:microsoft.com/office/officeart/2005/8/layout/vList5"/>
    <dgm:cxn modelId="{17FE7ED4-9F34-4427-AA63-988AF3D20D23}" type="presParOf" srcId="{81BAF002-85A0-4E09-A0BA-160DCB5399A4}" destId="{5F8B406F-07C0-48C2-B558-5E2742D1785B}" srcOrd="4" destOrd="0" presId="urn:microsoft.com/office/officeart/2005/8/layout/vList5"/>
    <dgm:cxn modelId="{3C420302-41C9-4004-B725-C0A1908F62F9}" type="presParOf" srcId="{5F8B406F-07C0-48C2-B558-5E2742D1785B}" destId="{E997E8B8-72D3-4138-9CDF-AD0FDB01E83D}" srcOrd="0" destOrd="0" presId="urn:microsoft.com/office/officeart/2005/8/layout/vList5"/>
    <dgm:cxn modelId="{878E45BC-E5BA-48F0-826E-2994DB458E13}"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Event Objectives</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pPr/>
      <dgm:t>
        <a:bodyPr spcFirstLastPara="0" vert="horz" wrap="square" lIns="247650" tIns="123825" rIns="247650" bIns="123825" numCol="1" spcCol="1270" anchor="ctr" anchorCtr="0"/>
        <a:lstStyle/>
        <a:p>
          <a:pPr algn="just"/>
          <a:r>
            <a:rPr lang="en-US" sz="1800" kern="1200" dirty="0">
              <a:latin typeface="Cambria" panose="02040503050406030204" pitchFamily="18" charset="0"/>
              <a:ea typeface="Cambria" panose="02040503050406030204" pitchFamily="18" charset="0"/>
            </a:rPr>
            <a:t>To exchange the news on the recent developments in evolution of the role and functions of the treasuries in the TCOP countries</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Key Outcomes</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pPr/>
      <dgm:t>
        <a:bodyPr/>
        <a:lstStyle/>
        <a:p>
          <a:pPr algn="just"/>
          <a:r>
            <a:rPr lang="en-US" sz="1800" dirty="0">
              <a:latin typeface="Cambria" panose="02040503050406030204" pitchFamily="18" charset="0"/>
              <a:ea typeface="Cambria" panose="02040503050406030204" pitchFamily="18" charset="0"/>
              <a:cs typeface="Calibri" panose="020F0502020204030204" pitchFamily="34" charset="0"/>
            </a:rPr>
            <a:t>Update on the changes in institutional structure for public finance management in Turkey and discussed the lessons learnt. </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Participants</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pPr/>
      <dgm:t>
        <a:bodyPr/>
        <a:lstStyle/>
        <a:p>
          <a:pPr algn="just"/>
          <a:r>
            <a:rPr lang="en-US" sz="1800" dirty="0">
              <a:latin typeface="Cambria" panose="02040503050406030204" pitchFamily="18" charset="0"/>
              <a:ea typeface="Cambria" panose="02040503050406030204" pitchFamily="18" charset="0"/>
            </a:rPr>
            <a:t>Members of TCOP thematic group on the Evolution of the Treasury Role and Functions as well as Executive Committee members </a:t>
          </a:r>
          <a:r>
            <a:rPr lang="ru-RU" sz="180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20 participants from </a:t>
          </a:r>
          <a:r>
            <a:rPr lang="ru-RU" sz="1800" dirty="0">
              <a:latin typeface="Cambria" panose="02040503050406030204" pitchFamily="18" charset="0"/>
              <a:ea typeface="Cambria" panose="02040503050406030204" pitchFamily="18" charset="0"/>
            </a:rPr>
            <a:t>8 </a:t>
          </a:r>
          <a:r>
            <a:rPr lang="en-US" sz="1800" dirty="0">
              <a:latin typeface="Cambria" panose="02040503050406030204" pitchFamily="18" charset="0"/>
              <a:ea typeface="Cambria" panose="02040503050406030204" pitchFamily="18" charset="0"/>
            </a:rPr>
            <a:t>countries</a:t>
          </a:r>
          <a:r>
            <a:rPr lang="ru-RU" sz="1800" dirty="0">
              <a:latin typeface="Cambria" panose="02040503050406030204" pitchFamily="18" charset="0"/>
              <a:ea typeface="Cambria" panose="02040503050406030204" pitchFamily="18" charset="0"/>
            </a:rPr>
            <a:t> </a:t>
          </a:r>
          <a:endParaRPr lang="en-US" sz="1800" dirty="0">
            <a:latin typeface="Cambria" panose="02040503050406030204" pitchFamily="18" charset="0"/>
            <a:ea typeface="Cambria" panose="02040503050406030204" pitchFamily="18" charset="0"/>
          </a:endParaRPr>
        </a:p>
      </dgm:t>
    </dgm:pt>
    <dgm:pt modelId="{E9DA3D42-7E0E-425C-96DD-6194366ACA08}" type="parTrans" cxnId="{56DEC490-6140-4CFA-AC20-AE3135BD8983}">
      <dgm:prSet/>
      <dgm:spPr/>
      <dgm:t>
        <a:bodyPr/>
        <a:lstStyle/>
        <a:p>
          <a:endParaRPr lang="en-US"/>
        </a:p>
      </dgm:t>
    </dgm:pt>
    <dgm:pt modelId="{3CDE94EC-1393-497F-8347-86058FE07D8B}" type="sibTrans" cxnId="{56DEC490-6140-4CFA-AC20-AE3135BD8983}">
      <dgm:prSet/>
      <dgm:spPr/>
      <dgm:t>
        <a:bodyPr/>
        <a:lstStyle/>
        <a:p>
          <a:endParaRPr lang="en-US"/>
        </a:p>
      </dgm:t>
    </dgm:pt>
    <dgm:pt modelId="{9B90B4E5-BCB8-4F04-B72B-2851BCF7A7D0}">
      <dgm:prSet phldrT="[Text]" custT="1"/>
      <dgm:spPr/>
      <dgm:t>
        <a:bodyPr/>
        <a:lstStyle/>
        <a:p>
          <a:pPr algn="just"/>
          <a:r>
            <a:rPr lang="en-US" sz="1800" dirty="0">
              <a:latin typeface="Cambria" panose="02040503050406030204" pitchFamily="18" charset="0"/>
              <a:ea typeface="Cambria" panose="02040503050406030204" pitchFamily="18" charset="0"/>
              <a:cs typeface="Calibri" panose="020F0502020204030204" pitchFamily="34" charset="0"/>
            </a:rPr>
            <a:t>Participants provided their proposals for the concept of the 2019 TCOP plenary meeting as well as shared their ideas for the future activities of the TCOP</a:t>
          </a:r>
        </a:p>
      </dgm:t>
    </dgm:pt>
    <dgm:pt modelId="{32B6273A-B7CD-4106-A7B3-59554987D050}" type="sibTrans" cxnId="{0B3F93B3-EE3D-4F51-89EE-77C81A2EA530}">
      <dgm:prSet/>
      <dgm:spPr/>
      <dgm:t>
        <a:bodyPr/>
        <a:lstStyle/>
        <a:p>
          <a:endParaRPr lang="ru-RU"/>
        </a:p>
      </dgm:t>
    </dgm:pt>
    <dgm:pt modelId="{CDEA2868-5AA5-444A-96F1-8FEEB5858E40}" type="parTrans" cxnId="{0B3F93B3-EE3D-4F51-89EE-77C81A2EA530}">
      <dgm:prSet/>
      <dgm:spPr/>
      <dgm:t>
        <a:bodyPr/>
        <a:lstStyle/>
        <a:p>
          <a:endParaRPr lang="ru-RU"/>
        </a:p>
      </dgm:t>
    </dgm:pt>
    <dgm:pt modelId="{96446ADD-3AEB-4CFE-A3C5-80496DBC204F}">
      <dgm:prSet phldrT="[Text]" custT="1"/>
      <dgm:spPr/>
      <dgm:t>
        <a:bodyPr spcFirstLastPara="0" vert="horz" wrap="square" lIns="247650" tIns="123825" rIns="247650" bIns="123825" numCol="1" spcCol="1270" anchor="ctr" anchorCtr="0"/>
        <a:lstStyle/>
        <a:p>
          <a:pPr algn="just"/>
          <a:r>
            <a:rPr lang="en-US" sz="1800" kern="1200" dirty="0">
              <a:latin typeface="Cambria" panose="02040503050406030204" pitchFamily="18" charset="0"/>
              <a:ea typeface="Cambria" panose="02040503050406030204" pitchFamily="18" charset="0"/>
            </a:rPr>
            <a:t>To discuss preparation of the 2019 TCOP plenary meeting</a:t>
          </a:r>
        </a:p>
      </dgm:t>
    </dgm:pt>
    <dgm:pt modelId="{2D505BCC-C544-4A2D-9E8D-01D794EAC7E8}" type="parTrans" cxnId="{28991704-21F1-497F-A1C7-C5260D32F5AE}">
      <dgm:prSet/>
      <dgm:spPr/>
    </dgm:pt>
    <dgm:pt modelId="{1E2C6492-2AB1-499B-BCC7-EDF51DBC2642}" type="sibTrans" cxnId="{28991704-21F1-497F-A1C7-C5260D32F5AE}">
      <dgm:prSet/>
      <dgm:spPr/>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74780" custScaleY="82777" custLinFactNeighborX="-4985" custLinFactNeighborY="-96">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505" custScaleY="96084">
        <dgm:presLayoutVars>
          <dgm:bulletEnabled val="1"/>
        </dgm:presLayoutVars>
      </dgm:prSet>
      <dgm:spPr>
        <a:xfrm rot="5400000">
          <a:off x="4005671" y="-2120086"/>
          <a:ext cx="1518574" cy="5879286"/>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64692">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20603" custScaleY="111993">
        <dgm:presLayoutVars>
          <dgm:bulletEnabled val="1"/>
        </dgm:presLayoutVars>
      </dgm:prSet>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66446" custScaleY="77216">
        <dgm:presLayoutVars>
          <dgm:chMax val="1"/>
          <dgm:bulletEnabled val="1"/>
        </dgm:presLayoutVars>
      </dgm:prSet>
      <dgm:spPr/>
    </dgm:pt>
    <dgm:pt modelId="{4585A051-3FC3-4C70-93D9-D5FC8AEE33DD}" type="pres">
      <dgm:prSet presAssocID="{DAC7CADB-F642-413A-B67E-1C936CB1E76D}" presName="descendantText" presStyleLbl="alignAccFollowNode1" presStyleIdx="2" presStyleCnt="3" custScaleX="125198" custScaleY="85497">
        <dgm:presLayoutVars>
          <dgm:bulletEnabled val="1"/>
        </dgm:presLayoutVars>
      </dgm:prSet>
      <dgm:spPr/>
    </dgm:pt>
  </dgm:ptLst>
  <dgm:cxnLst>
    <dgm:cxn modelId="{8E669702-97BD-4B2B-A531-68DEAEB5A223}" type="presOf" srcId="{F7F93194-955C-4288-BC12-45756203ABA6}" destId="{9D236FC3-00A8-452D-B6F1-150F21CFFA04}" srcOrd="0" destOrd="0" presId="urn:microsoft.com/office/officeart/2005/8/layout/vList5"/>
    <dgm:cxn modelId="{28991704-21F1-497F-A1C7-C5260D32F5AE}" srcId="{CFE3F8F5-9CC4-4477-8B0C-A2043DD18C18}" destId="{96446ADD-3AEB-4CFE-A3C5-80496DBC204F}" srcOrd="1" destOrd="0" parTransId="{2D505BCC-C544-4A2D-9E8D-01D794EAC7E8}" sibTransId="{1E2C6492-2AB1-499B-BCC7-EDF51DBC2642}"/>
    <dgm:cxn modelId="{DB5F3622-853B-49D9-A86D-A50F31A23D09}" srcId="{F7F93194-955C-4288-BC12-45756203ABA6}" destId="{D5DFC18A-E00F-4E7A-9A65-49C39E9D28D7}" srcOrd="0" destOrd="0" parTransId="{9B7AA94D-8466-44CB-850A-E67080945BED}" sibTransId="{74BC67AC-14DD-43D5-93DC-382B629B4E1C}"/>
    <dgm:cxn modelId="{0FCC3F29-D12D-46ED-8B38-249CD7F40639}" type="presOf" srcId="{9B90B4E5-BCB8-4F04-B72B-2851BCF7A7D0}" destId="{BD70E6F7-64AA-410D-B404-CF9D915BC730}" srcOrd="0" destOrd="1" presId="urn:microsoft.com/office/officeart/2005/8/layout/vList5"/>
    <dgm:cxn modelId="{41A9A932-9E35-46DB-A53A-12A61097BC1F}" type="presOf" srcId="{D5DFC18A-E00F-4E7A-9A65-49C39E9D28D7}" destId="{BD70E6F7-64AA-410D-B404-CF9D915BC730}" srcOrd="0" destOrd="0" presId="urn:microsoft.com/office/officeart/2005/8/layout/vList5"/>
    <dgm:cxn modelId="{02D8CC3F-59F0-49B3-A783-F0B0EC275642}" srcId="{FD8B917B-5377-4589-A0EB-2CC858A5978B}" destId="{F7F93194-955C-4288-BC12-45756203ABA6}" srcOrd="1" destOrd="0" parTransId="{CCC762D7-AFE9-4D5B-ABB4-1E4D2D60D742}" sibTransId="{C761FA9F-6DC6-4C19-8BD6-F9420C6C300B}"/>
    <dgm:cxn modelId="{7545706E-79CA-4174-A35B-E8BD45D5451C}" type="presOf" srcId="{CFE3F8F5-9CC4-4477-8B0C-A2043DD18C18}" destId="{62056DBE-2B9E-450E-B206-18D00416536A}" srcOrd="0" destOrd="0" presId="urn:microsoft.com/office/officeart/2005/8/layout/vList5"/>
    <dgm:cxn modelId="{AE248450-5158-4182-BBBE-0A4E7CDFF577}" type="presOf" srcId="{DAC7CADB-F642-413A-B67E-1C936CB1E76D}" destId="{E997E8B8-72D3-4138-9CDF-AD0FDB01E83D}" srcOrd="0" destOrd="0" presId="urn:microsoft.com/office/officeart/2005/8/layout/vList5"/>
    <dgm:cxn modelId="{05D89F51-ADB1-4BC5-A86D-1B50117C3117}" type="presOf" srcId="{96446ADD-3AEB-4CFE-A3C5-80496DBC204F}" destId="{F069A627-4E67-4967-8B92-C9087C4A6F83}" srcOrd="0" destOrd="1" presId="urn:microsoft.com/office/officeart/2005/8/layout/vList5"/>
    <dgm:cxn modelId="{56DEC490-6140-4CFA-AC20-AE3135BD8983}" srcId="{DAC7CADB-F642-413A-B67E-1C936CB1E76D}" destId="{0E4A6641-D0A0-44AA-87F5-5DFD67EE4899}" srcOrd="0" destOrd="0" parTransId="{E9DA3D42-7E0E-425C-96DD-6194366ACA08}" sibTransId="{3CDE94EC-1393-497F-8347-86058FE07D8B}"/>
    <dgm:cxn modelId="{7B3E97AF-1B47-4ACA-A5FC-492BB9A7D833}" type="presOf" srcId="{FD8B917B-5377-4589-A0EB-2CC858A5978B}" destId="{81BAF002-85A0-4E09-A0BA-160DCB5399A4}" srcOrd="0" destOrd="0" presId="urn:microsoft.com/office/officeart/2005/8/layout/vList5"/>
    <dgm:cxn modelId="{0B3F93B3-EE3D-4F51-89EE-77C81A2EA530}" srcId="{F7F93194-955C-4288-BC12-45756203ABA6}" destId="{9B90B4E5-BCB8-4F04-B72B-2851BCF7A7D0}" srcOrd="1" destOrd="0" parTransId="{CDEA2868-5AA5-444A-96F1-8FEEB5858E40}" sibTransId="{32B6273A-B7CD-4106-A7B3-59554987D050}"/>
    <dgm:cxn modelId="{479F6BBE-1D9B-413D-8E13-BA47E15A1F23}" type="presOf" srcId="{0E4A6641-D0A0-44AA-87F5-5DFD67EE4899}" destId="{4585A051-3FC3-4C70-93D9-D5FC8AEE33DD}" srcOrd="0" destOrd="0" presId="urn:microsoft.com/office/officeart/2005/8/layout/vList5"/>
    <dgm:cxn modelId="{79447CC9-1660-4812-B0C1-F4D2B1AAEB7B}" type="presOf" srcId="{9DBFA86B-F403-45A1-8555-A75FC7657C3F}" destId="{F069A627-4E67-4967-8B92-C9087C4A6F83}" srcOrd="0" destOrd="0"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9F3C0DF8-6991-4E2D-AFDD-D68900F7C0B5}" srcId="{CFE3F8F5-9CC4-4477-8B0C-A2043DD18C18}" destId="{9DBFA86B-F403-45A1-8555-A75FC7657C3F}" srcOrd="0" destOrd="0" parTransId="{B7808C8C-7545-4604-990B-047B4E149153}" sibTransId="{BEF85F4E-D847-4B29-AE1F-2BBC5D727FD8}"/>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 modelId="{E5EDEF15-7D84-40E4-AA7C-C3BD18023F1B}" type="presParOf" srcId="{81BAF002-85A0-4E09-A0BA-160DCB5399A4}" destId="{BF28220A-BF14-45EF-9335-F93589E00974}" srcOrd="3" destOrd="0" presId="urn:microsoft.com/office/officeart/2005/8/layout/vList5"/>
    <dgm:cxn modelId="{17FE7ED4-9F34-4427-AA63-988AF3D20D23}" type="presParOf" srcId="{81BAF002-85A0-4E09-A0BA-160DCB5399A4}" destId="{5F8B406F-07C0-48C2-B558-5E2742D1785B}" srcOrd="4" destOrd="0" presId="urn:microsoft.com/office/officeart/2005/8/layout/vList5"/>
    <dgm:cxn modelId="{3C420302-41C9-4004-B725-C0A1908F62F9}" type="presParOf" srcId="{5F8B406F-07C0-48C2-B558-5E2742D1785B}" destId="{E997E8B8-72D3-4138-9CDF-AD0FDB01E83D}" srcOrd="0" destOrd="0" presId="urn:microsoft.com/office/officeart/2005/8/layout/vList5"/>
    <dgm:cxn modelId="{878E45BC-E5BA-48F0-826E-2994DB458E13}"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200" dirty="0">
              <a:latin typeface="Cambria" panose="02040503050406030204" pitchFamily="18" charset="0"/>
              <a:ea typeface="Cambria" panose="02040503050406030204" pitchFamily="18" charset="0"/>
            </a:rPr>
            <a:t>Event Objectives</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pPr/>
      <dgm:t>
        <a:bodyPr spcFirstLastPara="0" vert="horz" wrap="square" lIns="247650" tIns="123825" rIns="247650" bIns="123825" numCol="1" spcCol="1270" anchor="ctr" anchorCtr="0"/>
        <a:lstStyle/>
        <a:p>
          <a:pPr algn="just"/>
          <a:r>
            <a:rPr lang="en-US" sz="1800" kern="1200" dirty="0">
              <a:latin typeface="Cambria" panose="02040503050406030204" pitchFamily="18" charset="0"/>
              <a:ea typeface="Cambria" panose="02040503050406030204" pitchFamily="18" charset="0"/>
            </a:rPr>
            <a:t>Review of the results of the first year of PEMPAL 2017-22 Strategy Implementation</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200" dirty="0">
              <a:latin typeface="Cambria" panose="02040503050406030204" pitchFamily="18" charset="0"/>
              <a:ea typeface="Cambria" panose="02040503050406030204" pitchFamily="18" charset="0"/>
            </a:rPr>
            <a:t>Key Outcomes</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pPr/>
      <dgm:t>
        <a:bodyPr/>
        <a:lstStyle/>
        <a:p>
          <a:pPr algn="just"/>
          <a:r>
            <a:rPr lang="en-US" sz="1800" dirty="0">
              <a:latin typeface="Cambria" panose="02040503050406030204" pitchFamily="18" charset="0"/>
              <a:ea typeface="Cambria" panose="02040503050406030204" pitchFamily="18" charset="0"/>
              <a:cs typeface="Calibri" panose="020F0502020204030204" pitchFamily="34" charset="0"/>
            </a:rPr>
            <a:t>Following rich and informative presentations of Hungarian PFM practices the TCOP leadership agreed to continue inviting Hungarian colleagues as guest speakers/experts to TCOP events. During  a visit to the Hungarian State Treasury the modalities of potential cooperation were discussed</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200" dirty="0">
              <a:latin typeface="Cambria" panose="02040503050406030204" pitchFamily="18" charset="0"/>
              <a:ea typeface="Cambria" panose="02040503050406030204" pitchFamily="18" charset="0"/>
            </a:rPr>
            <a:t>Participants</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pPr/>
      <dgm:t>
        <a:bodyPr/>
        <a:lstStyle/>
        <a:p>
          <a:pPr algn="just"/>
          <a:r>
            <a:rPr lang="en-US" sz="1800" dirty="0">
              <a:latin typeface="Cambria" panose="02040503050406030204" pitchFamily="18" charset="0"/>
              <a:ea typeface="Cambria" panose="02040503050406030204" pitchFamily="18" charset="0"/>
            </a:rPr>
            <a:t>Members of the Executive Committee </a:t>
          </a:r>
          <a:r>
            <a:rPr lang="ru-RU" sz="180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8 participants from </a:t>
          </a:r>
          <a:r>
            <a:rPr lang="ru-RU" sz="1800" dirty="0">
              <a:latin typeface="Cambria" panose="02040503050406030204" pitchFamily="18" charset="0"/>
              <a:ea typeface="Cambria" panose="02040503050406030204" pitchFamily="18" charset="0"/>
            </a:rPr>
            <a:t>8 </a:t>
          </a:r>
          <a:r>
            <a:rPr lang="en-US" sz="1800" dirty="0">
              <a:latin typeface="Cambria" panose="02040503050406030204" pitchFamily="18" charset="0"/>
              <a:ea typeface="Cambria" panose="02040503050406030204" pitchFamily="18" charset="0"/>
            </a:rPr>
            <a:t>countries</a:t>
          </a:r>
          <a:r>
            <a:rPr lang="ru-RU" sz="1800" dirty="0">
              <a:latin typeface="Cambria" panose="02040503050406030204" pitchFamily="18" charset="0"/>
              <a:ea typeface="Cambria" panose="02040503050406030204" pitchFamily="18" charset="0"/>
            </a:rPr>
            <a:t> </a:t>
          </a:r>
          <a:endParaRPr lang="en-US" sz="1800" dirty="0">
            <a:latin typeface="Cambria" panose="02040503050406030204" pitchFamily="18" charset="0"/>
            <a:ea typeface="Cambria" panose="02040503050406030204" pitchFamily="18" charset="0"/>
          </a:endParaRPr>
        </a:p>
      </dgm:t>
    </dgm:pt>
    <dgm:pt modelId="{E9DA3D42-7E0E-425C-96DD-6194366ACA08}" type="parTrans" cxnId="{56DEC490-6140-4CFA-AC20-AE3135BD8983}">
      <dgm:prSet/>
      <dgm:spPr/>
      <dgm:t>
        <a:bodyPr/>
        <a:lstStyle/>
        <a:p>
          <a:endParaRPr lang="en-US"/>
        </a:p>
      </dgm:t>
    </dgm:pt>
    <dgm:pt modelId="{3CDE94EC-1393-497F-8347-86058FE07D8B}" type="sibTrans" cxnId="{56DEC490-6140-4CFA-AC20-AE3135BD8983}">
      <dgm:prSet/>
      <dgm:spPr/>
      <dgm:t>
        <a:bodyPr/>
        <a:lstStyle/>
        <a:p>
          <a:endParaRPr lang="en-US"/>
        </a:p>
      </dgm:t>
    </dgm:pt>
    <dgm:pt modelId="{01397870-23C9-4803-AA1B-72C5391790A4}">
      <dgm:prSet custT="1"/>
      <dgm:spPr/>
      <dgm:t>
        <a:bodyPr/>
        <a:lstStyle/>
        <a:p>
          <a:pPr algn="just"/>
          <a:r>
            <a:rPr lang="en-US" sz="1800" kern="1200" dirty="0">
              <a:latin typeface="Cambria" panose="02040503050406030204" pitchFamily="18" charset="0"/>
              <a:ea typeface="Cambria" panose="02040503050406030204" pitchFamily="18" charset="0"/>
            </a:rPr>
            <a:t>Familiarization with the PFM system of Hungary</a:t>
          </a:r>
        </a:p>
      </dgm:t>
    </dgm:pt>
    <dgm:pt modelId="{0689C617-5E04-40C9-B1BC-2978B3606386}" type="parTrans" cxnId="{96788190-3A58-4EA8-9769-44333E7AD1B6}">
      <dgm:prSet/>
      <dgm:spPr/>
      <dgm:t>
        <a:bodyPr/>
        <a:lstStyle/>
        <a:p>
          <a:endParaRPr lang="en-US"/>
        </a:p>
      </dgm:t>
    </dgm:pt>
    <dgm:pt modelId="{A1CA2055-995F-44B5-9653-77D47840B14D}" type="sibTrans" cxnId="{96788190-3A58-4EA8-9769-44333E7AD1B6}">
      <dgm:prSet/>
      <dgm:spPr/>
      <dgm:t>
        <a:bodyPr/>
        <a:lstStyle/>
        <a:p>
          <a:endParaRPr lang="en-US"/>
        </a:p>
      </dgm:t>
    </dgm:pt>
    <dgm:pt modelId="{DE8CE2E3-6890-435F-9AD7-2ED29E6481D0}">
      <dgm:prSet custT="1"/>
      <dgm:spPr/>
      <dgm:t>
        <a:bodyPr/>
        <a:lstStyle/>
        <a:p>
          <a:pPr algn="just"/>
          <a:r>
            <a:rPr lang="en-US" sz="1800" kern="1200" dirty="0">
              <a:latin typeface="Cambria" panose="02040503050406030204" pitchFamily="18" charset="0"/>
              <a:ea typeface="Cambria" panose="02040503050406030204" pitchFamily="18" charset="0"/>
            </a:rPr>
            <a:t>Participation in the PEMPAL Steering Committee</a:t>
          </a:r>
        </a:p>
      </dgm:t>
    </dgm:pt>
    <dgm:pt modelId="{AACD7481-629C-404A-AC6D-3F138B059CD1}" type="parTrans" cxnId="{FF0E6579-6D1B-473D-8761-EE404FF68020}">
      <dgm:prSet/>
      <dgm:spPr/>
      <dgm:t>
        <a:bodyPr/>
        <a:lstStyle/>
        <a:p>
          <a:endParaRPr lang="en-US"/>
        </a:p>
      </dgm:t>
    </dgm:pt>
    <dgm:pt modelId="{D08AE262-90F6-4A1E-B6F7-3CC187A9A8F7}" type="sibTrans" cxnId="{FF0E6579-6D1B-473D-8761-EE404FF68020}">
      <dgm:prSet/>
      <dgm:spPr/>
      <dgm:t>
        <a:bodyPr/>
        <a:lstStyle/>
        <a:p>
          <a:endParaRPr lang="en-US"/>
        </a:p>
      </dgm:t>
    </dgm:pt>
    <dgm:pt modelId="{42BAC7AA-98C7-44E5-AFED-3321835CBB4B}">
      <dgm:prSet phldrT="[Text]" custT="1"/>
      <dgm:spPr/>
      <dgm:t>
        <a:bodyPr/>
        <a:lstStyle/>
        <a:p>
          <a:pPr algn="just"/>
          <a:r>
            <a:rPr lang="en-US" sz="1800" dirty="0">
              <a:latin typeface="Cambria" panose="02040503050406030204" pitchFamily="18" charset="0"/>
              <a:ea typeface="Cambria" panose="02040503050406030204" pitchFamily="18" charset="0"/>
              <a:cs typeface="Calibri" panose="020F0502020204030204" pitchFamily="34" charset="0"/>
            </a:rPr>
            <a:t>PEMPAL success factors and lessons learnt from implementation of the first PEMPAL strategy successfully completed in June 2017 discussed </a:t>
          </a:r>
        </a:p>
      </dgm:t>
    </dgm:pt>
    <dgm:pt modelId="{28862F1D-75D2-4186-A054-2BEAB459588B}" type="parTrans" cxnId="{9F753B19-E2C8-406B-9668-C24191D47DC5}">
      <dgm:prSet/>
      <dgm:spPr/>
      <dgm:t>
        <a:bodyPr/>
        <a:lstStyle/>
        <a:p>
          <a:endParaRPr lang="en-US"/>
        </a:p>
      </dgm:t>
    </dgm:pt>
    <dgm:pt modelId="{CE0A64F9-4863-4CB8-9F19-6408E4D3F298}" type="sibTrans" cxnId="{9F753B19-E2C8-406B-9668-C24191D47DC5}">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74780" custScaleY="49841" custLinFactNeighborX="-4985" custLinFactNeighborY="-96">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505" custScaleY="55966">
        <dgm:presLayoutVars>
          <dgm:bulletEnabled val="1"/>
        </dgm:presLayoutVars>
      </dgm:prSet>
      <dgm:spPr>
        <a:xfrm rot="5400000">
          <a:off x="4005671" y="-2120086"/>
          <a:ext cx="1518574" cy="5879286"/>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64692" custScaleY="109333">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20603" custScaleY="128893">
        <dgm:presLayoutVars>
          <dgm:bulletEnabled val="1"/>
        </dgm:presLayoutVars>
      </dgm:prSet>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66446" custScaleY="34175">
        <dgm:presLayoutVars>
          <dgm:chMax val="1"/>
          <dgm:bulletEnabled val="1"/>
        </dgm:presLayoutVars>
      </dgm:prSet>
      <dgm:spPr/>
    </dgm:pt>
    <dgm:pt modelId="{4585A051-3FC3-4C70-93D9-D5FC8AEE33DD}" type="pres">
      <dgm:prSet presAssocID="{DAC7CADB-F642-413A-B67E-1C936CB1E76D}" presName="descendantText" presStyleLbl="alignAccFollowNode1" presStyleIdx="2" presStyleCnt="3" custScaleX="125198" custScaleY="34621">
        <dgm:presLayoutVars>
          <dgm:bulletEnabled val="1"/>
        </dgm:presLayoutVars>
      </dgm:prSet>
      <dgm:spPr/>
    </dgm:pt>
  </dgm:ptLst>
  <dgm:cxnLst>
    <dgm:cxn modelId="{8E669702-97BD-4B2B-A531-68DEAEB5A223}" type="presOf" srcId="{F7F93194-955C-4288-BC12-45756203ABA6}" destId="{9D236FC3-00A8-452D-B6F1-150F21CFFA04}" srcOrd="0" destOrd="0" presId="urn:microsoft.com/office/officeart/2005/8/layout/vList5"/>
    <dgm:cxn modelId="{9F753B19-E2C8-406B-9668-C24191D47DC5}" srcId="{F7F93194-955C-4288-BC12-45756203ABA6}" destId="{42BAC7AA-98C7-44E5-AFED-3321835CBB4B}" srcOrd="0" destOrd="0" parTransId="{28862F1D-75D2-4186-A054-2BEAB459588B}" sibTransId="{CE0A64F9-4863-4CB8-9F19-6408E4D3F298}"/>
    <dgm:cxn modelId="{DB5F3622-853B-49D9-A86D-A50F31A23D09}" srcId="{F7F93194-955C-4288-BC12-45756203ABA6}" destId="{D5DFC18A-E00F-4E7A-9A65-49C39E9D28D7}" srcOrd="1" destOrd="0" parTransId="{9B7AA94D-8466-44CB-850A-E67080945BED}" sibTransId="{74BC67AC-14DD-43D5-93DC-382B629B4E1C}"/>
    <dgm:cxn modelId="{41A9A932-9E35-46DB-A53A-12A61097BC1F}" type="presOf" srcId="{D5DFC18A-E00F-4E7A-9A65-49C39E9D28D7}" destId="{BD70E6F7-64AA-410D-B404-CF9D915BC730}" srcOrd="0" destOrd="1" presId="urn:microsoft.com/office/officeart/2005/8/layout/vList5"/>
    <dgm:cxn modelId="{02D8CC3F-59F0-49B3-A783-F0B0EC275642}" srcId="{FD8B917B-5377-4589-A0EB-2CC858A5978B}" destId="{F7F93194-955C-4288-BC12-45756203ABA6}" srcOrd="1" destOrd="0" parTransId="{CCC762D7-AFE9-4D5B-ABB4-1E4D2D60D742}" sibTransId="{C761FA9F-6DC6-4C19-8BD6-F9420C6C300B}"/>
    <dgm:cxn modelId="{7545706E-79CA-4174-A35B-E8BD45D5451C}" type="presOf" srcId="{CFE3F8F5-9CC4-4477-8B0C-A2043DD18C18}" destId="{62056DBE-2B9E-450E-B206-18D00416536A}" srcOrd="0" destOrd="0" presId="urn:microsoft.com/office/officeart/2005/8/layout/vList5"/>
    <dgm:cxn modelId="{AE248450-5158-4182-BBBE-0A4E7CDFF577}" type="presOf" srcId="{DAC7CADB-F642-413A-B67E-1C936CB1E76D}" destId="{E997E8B8-72D3-4138-9CDF-AD0FDB01E83D}" srcOrd="0" destOrd="0" presId="urn:microsoft.com/office/officeart/2005/8/layout/vList5"/>
    <dgm:cxn modelId="{9467A852-03B9-4299-946E-B86A43277669}" type="presOf" srcId="{42BAC7AA-98C7-44E5-AFED-3321835CBB4B}" destId="{BD70E6F7-64AA-410D-B404-CF9D915BC730}" srcOrd="0" destOrd="0" presId="urn:microsoft.com/office/officeart/2005/8/layout/vList5"/>
    <dgm:cxn modelId="{FF0E6579-6D1B-473D-8761-EE404FF68020}" srcId="{CFE3F8F5-9CC4-4477-8B0C-A2043DD18C18}" destId="{DE8CE2E3-6890-435F-9AD7-2ED29E6481D0}" srcOrd="2" destOrd="0" parTransId="{AACD7481-629C-404A-AC6D-3F138B059CD1}" sibTransId="{D08AE262-90F6-4A1E-B6F7-3CC187A9A8F7}"/>
    <dgm:cxn modelId="{96788190-3A58-4EA8-9769-44333E7AD1B6}" srcId="{CFE3F8F5-9CC4-4477-8B0C-A2043DD18C18}" destId="{01397870-23C9-4803-AA1B-72C5391790A4}" srcOrd="1" destOrd="0" parTransId="{0689C617-5E04-40C9-B1BC-2978B3606386}" sibTransId="{A1CA2055-995F-44B5-9653-77D47840B14D}"/>
    <dgm:cxn modelId="{56DEC490-6140-4CFA-AC20-AE3135BD8983}" srcId="{DAC7CADB-F642-413A-B67E-1C936CB1E76D}" destId="{0E4A6641-D0A0-44AA-87F5-5DFD67EE4899}" srcOrd="0" destOrd="0" parTransId="{E9DA3D42-7E0E-425C-96DD-6194366ACA08}" sibTransId="{3CDE94EC-1393-497F-8347-86058FE07D8B}"/>
    <dgm:cxn modelId="{AF8B239E-673C-423D-A223-FCE0AD254A0D}" type="presOf" srcId="{DE8CE2E3-6890-435F-9AD7-2ED29E6481D0}" destId="{F069A627-4E67-4967-8B92-C9087C4A6F83}" srcOrd="0" destOrd="2" presId="urn:microsoft.com/office/officeart/2005/8/layout/vList5"/>
    <dgm:cxn modelId="{7B3E97AF-1B47-4ACA-A5FC-492BB9A7D833}" type="presOf" srcId="{FD8B917B-5377-4589-A0EB-2CC858A5978B}" destId="{81BAF002-85A0-4E09-A0BA-160DCB5399A4}" srcOrd="0" destOrd="0" presId="urn:microsoft.com/office/officeart/2005/8/layout/vList5"/>
    <dgm:cxn modelId="{5430E1B4-3EFE-48DF-8AC1-7F9EC77A4810}" type="presOf" srcId="{01397870-23C9-4803-AA1B-72C5391790A4}" destId="{F069A627-4E67-4967-8B92-C9087C4A6F83}" srcOrd="0" destOrd="1" presId="urn:microsoft.com/office/officeart/2005/8/layout/vList5"/>
    <dgm:cxn modelId="{479F6BBE-1D9B-413D-8E13-BA47E15A1F23}" type="presOf" srcId="{0E4A6641-D0A0-44AA-87F5-5DFD67EE4899}" destId="{4585A051-3FC3-4C70-93D9-D5FC8AEE33DD}" srcOrd="0" destOrd="0" presId="urn:microsoft.com/office/officeart/2005/8/layout/vList5"/>
    <dgm:cxn modelId="{79447CC9-1660-4812-B0C1-F4D2B1AAEB7B}" type="presOf" srcId="{9DBFA86B-F403-45A1-8555-A75FC7657C3F}" destId="{F069A627-4E67-4967-8B92-C9087C4A6F83}" srcOrd="0" destOrd="0"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9F3C0DF8-6991-4E2D-AFDD-D68900F7C0B5}" srcId="{CFE3F8F5-9CC4-4477-8B0C-A2043DD18C18}" destId="{9DBFA86B-F403-45A1-8555-A75FC7657C3F}" srcOrd="0" destOrd="0" parTransId="{B7808C8C-7545-4604-990B-047B4E149153}" sibTransId="{BEF85F4E-D847-4B29-AE1F-2BBC5D727FD8}"/>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 modelId="{E5EDEF15-7D84-40E4-AA7C-C3BD18023F1B}" type="presParOf" srcId="{81BAF002-85A0-4E09-A0BA-160DCB5399A4}" destId="{BF28220A-BF14-45EF-9335-F93589E00974}" srcOrd="3" destOrd="0" presId="urn:microsoft.com/office/officeart/2005/8/layout/vList5"/>
    <dgm:cxn modelId="{17FE7ED4-9F34-4427-AA63-988AF3D20D23}" type="presParOf" srcId="{81BAF002-85A0-4E09-A0BA-160DCB5399A4}" destId="{5F8B406F-07C0-48C2-B558-5E2742D1785B}" srcOrd="4" destOrd="0" presId="urn:microsoft.com/office/officeart/2005/8/layout/vList5"/>
    <dgm:cxn modelId="{3C420302-41C9-4004-B725-C0A1908F62F9}" type="presParOf" srcId="{5F8B406F-07C0-48C2-B558-5E2742D1785B}" destId="{E997E8B8-72D3-4138-9CDF-AD0FDB01E83D}" srcOrd="0" destOrd="0" presId="urn:microsoft.com/office/officeart/2005/8/layout/vList5"/>
    <dgm:cxn modelId="{878E45BC-E5BA-48F0-826E-2994DB458E13}"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2E5440-16CB-4E08-A5A2-4C3115A0F591}" type="doc">
      <dgm:prSet loTypeId="urn:diagrams.loki3.com/VaryingWidthList+Icon" loCatId="list" qsTypeId="urn:microsoft.com/office/officeart/2005/8/quickstyle/simple1" qsCatId="simple" csTypeId="urn:microsoft.com/office/officeart/2005/8/colors/accent1_2" csCatId="accent1" phldr="1"/>
      <dgm:spPr/>
      <dgm:t>
        <a:bodyPr/>
        <a:lstStyle/>
        <a:p>
          <a:endParaRPr lang="en-US"/>
        </a:p>
      </dgm:t>
    </dgm:pt>
    <dgm:pt modelId="{A87E7448-3004-4574-9AB8-7C3136700C48}">
      <dgm:prSet custT="1"/>
      <dgm:spPr/>
      <dgm:t>
        <a:bodyPr/>
        <a:lstStyle/>
        <a:p>
          <a:endParaRPr lang="ru-RU" sz="2000" b="1" dirty="0">
            <a:latin typeface="Calibri" pitchFamily="34" charset="0"/>
            <a:cs typeface="Times New Roman" pitchFamily="18" charset="0"/>
          </a:endParaRPr>
        </a:p>
        <a:p>
          <a:pPr algn="l"/>
          <a:r>
            <a:rPr lang="en-US" sz="2000" b="1" dirty="0">
              <a:latin typeface="Cambria" panose="02040503050406030204" pitchFamily="18" charset="0"/>
              <a:ea typeface="Cambria" panose="02040503050406030204" pitchFamily="18" charset="0"/>
              <a:cs typeface="Times New Roman" pitchFamily="18" charset="0"/>
            </a:rPr>
            <a:t>Practical guidelines on consolidation of financial reports, 2016</a:t>
          </a:r>
        </a:p>
        <a:p>
          <a:pPr algn="l"/>
          <a:r>
            <a:rPr lang="en-US" sz="2400" b="1" dirty="0">
              <a:latin typeface="Calibri" pitchFamily="34" charset="0"/>
              <a:cs typeface="Times New Roman" pitchFamily="18" charset="0"/>
            </a:rPr>
            <a:t> </a:t>
          </a:r>
          <a:endParaRPr lang="ru-RU" sz="2400" b="1" dirty="0">
            <a:latin typeface="Calibri" pitchFamily="34" charset="0"/>
            <a:cs typeface="Times New Roman" pitchFamily="18" charset="0"/>
          </a:endParaRPr>
        </a:p>
      </dgm:t>
    </dgm:pt>
    <dgm:pt modelId="{057D5DCF-F174-4FE4-8DE7-361C56C2BF83}" type="parTrans" cxnId="{357AF999-3E68-4A42-BBD3-473929CEA8AE}">
      <dgm:prSet/>
      <dgm:spPr/>
      <dgm:t>
        <a:bodyPr/>
        <a:lstStyle/>
        <a:p>
          <a:endParaRPr lang="en-US"/>
        </a:p>
      </dgm:t>
    </dgm:pt>
    <dgm:pt modelId="{78B48296-B1FC-46FB-AAA5-E100D6D340C0}" type="sibTrans" cxnId="{357AF999-3E68-4A42-BBD3-473929CEA8AE}">
      <dgm:prSet/>
      <dgm:spPr/>
      <dgm:t>
        <a:bodyPr/>
        <a:lstStyle/>
        <a:p>
          <a:endParaRPr lang="en-US"/>
        </a:p>
      </dgm:t>
    </dgm:pt>
    <dgm:pt modelId="{7B341CD7-B705-4AE3-92C5-90055365257D}">
      <dgm:prSet custT="1"/>
      <dgm:spPr/>
      <dgm:t>
        <a:bodyPr/>
        <a:lstStyle/>
        <a:p>
          <a:pPr algn="l"/>
          <a:r>
            <a:rPr lang="en-US" sz="2000" b="1" dirty="0">
              <a:latin typeface="Cambria" panose="02040503050406030204" pitchFamily="18" charset="0"/>
              <a:ea typeface="Cambria" panose="02040503050406030204" pitchFamily="18" charset="0"/>
              <a:cs typeface="Times New Roman" pitchFamily="18" charset="0"/>
            </a:rPr>
            <a:t>Note on Service Level Agreements with Central Banks, 2017</a:t>
          </a:r>
          <a:endParaRPr lang="ru-RU" sz="2000" b="1" dirty="0">
            <a:latin typeface="Cambria" panose="02040503050406030204" pitchFamily="18" charset="0"/>
            <a:ea typeface="Cambria" panose="02040503050406030204" pitchFamily="18" charset="0"/>
            <a:cs typeface="Times New Roman" pitchFamily="18" charset="0"/>
          </a:endParaRPr>
        </a:p>
      </dgm:t>
    </dgm:pt>
    <dgm:pt modelId="{E7AB2DF2-20A5-435C-A5D2-BF43C7CDAB11}" type="parTrans" cxnId="{72A2452B-E675-45CF-8A6E-EE1DFB6D7493}">
      <dgm:prSet/>
      <dgm:spPr/>
      <dgm:t>
        <a:bodyPr/>
        <a:lstStyle/>
        <a:p>
          <a:endParaRPr lang="en-US"/>
        </a:p>
      </dgm:t>
    </dgm:pt>
    <dgm:pt modelId="{EF5F40E1-2AEA-4184-A342-054867061CBA}" type="sibTrans" cxnId="{72A2452B-E675-45CF-8A6E-EE1DFB6D7493}">
      <dgm:prSet/>
      <dgm:spPr/>
      <dgm:t>
        <a:bodyPr/>
        <a:lstStyle/>
        <a:p>
          <a:endParaRPr lang="en-US"/>
        </a:p>
      </dgm:t>
    </dgm:pt>
    <dgm:pt modelId="{594B5EB3-74C4-4BC8-905B-2BAE88E134EA}">
      <dgm:prSet custT="1"/>
      <dgm:spPr/>
      <dgm:t>
        <a:bodyPr/>
        <a:lstStyle/>
        <a:p>
          <a:pPr algn="l"/>
          <a:r>
            <a:rPr lang="en-US" sz="2000" b="1" dirty="0">
              <a:latin typeface="Cambria" panose="02040503050406030204" pitchFamily="18" charset="0"/>
              <a:ea typeface="Cambria" panose="02040503050406030204" pitchFamily="18" charset="0"/>
              <a:cs typeface="Times New Roman" pitchFamily="18" charset="0"/>
            </a:rPr>
            <a:t>Report on the results of the survey on Treasury Single Account Operation Practices in PEMPAL member countries</a:t>
          </a:r>
          <a:r>
            <a:rPr lang="ru-RU" sz="2000" b="1" dirty="0">
              <a:latin typeface="Cambria" panose="02040503050406030204" pitchFamily="18" charset="0"/>
              <a:ea typeface="Cambria" panose="02040503050406030204" pitchFamily="18" charset="0"/>
              <a:cs typeface="Times New Roman" pitchFamily="18" charset="0"/>
            </a:rPr>
            <a:t>, 2016</a:t>
          </a:r>
          <a:endParaRPr lang="en-US" sz="2000" dirty="0">
            <a:latin typeface="Cambria" panose="02040503050406030204" pitchFamily="18" charset="0"/>
            <a:ea typeface="Cambria" panose="02040503050406030204" pitchFamily="18" charset="0"/>
          </a:endParaRPr>
        </a:p>
      </dgm:t>
    </dgm:pt>
    <dgm:pt modelId="{22B5041C-DFCC-4ECA-A7DC-CD414B825B95}" type="parTrans" cxnId="{61E4030F-525B-4D7E-B421-1955CB86B74E}">
      <dgm:prSet/>
      <dgm:spPr/>
      <dgm:t>
        <a:bodyPr/>
        <a:lstStyle/>
        <a:p>
          <a:endParaRPr lang="en-US"/>
        </a:p>
      </dgm:t>
    </dgm:pt>
    <dgm:pt modelId="{CF7BCEF6-9C71-47D8-B089-62921F3337BC}" type="sibTrans" cxnId="{61E4030F-525B-4D7E-B421-1955CB86B74E}">
      <dgm:prSet/>
      <dgm:spPr/>
      <dgm:t>
        <a:bodyPr/>
        <a:lstStyle/>
        <a:p>
          <a:endParaRPr lang="en-US"/>
        </a:p>
      </dgm:t>
    </dgm:pt>
    <dgm:pt modelId="{98017953-32BA-4D2F-A995-FE449DC1814A}">
      <dgm:prSet custT="1"/>
      <dgm:spPr/>
      <dgm:t>
        <a:bodyPr/>
        <a:lstStyle/>
        <a:p>
          <a:pPr algn="l"/>
          <a:r>
            <a:rPr lang="en-US" sz="2000" b="1" dirty="0">
              <a:latin typeface="Cambria" panose="02040503050406030204" pitchFamily="18" charset="0"/>
              <a:ea typeface="Cambria" panose="02040503050406030204" pitchFamily="18" charset="0"/>
            </a:rPr>
            <a:t>Integration of budget classification and chart of accounts, success stories from TCOP countries, 2014</a:t>
          </a:r>
          <a:endParaRPr lang="ru-RU" sz="2000" b="1" dirty="0">
            <a:latin typeface="Cambria" panose="02040503050406030204" pitchFamily="18" charset="0"/>
            <a:ea typeface="Cambria" panose="02040503050406030204" pitchFamily="18" charset="0"/>
            <a:cs typeface="Times New Roman" pitchFamily="18" charset="0"/>
          </a:endParaRPr>
        </a:p>
      </dgm:t>
    </dgm:pt>
    <dgm:pt modelId="{5FB8535B-B040-44EB-BDCD-842B4C0DDB3B}" type="parTrans" cxnId="{6748FEA5-0246-4FF2-AAF9-9783AF0345C0}">
      <dgm:prSet/>
      <dgm:spPr/>
      <dgm:t>
        <a:bodyPr/>
        <a:lstStyle/>
        <a:p>
          <a:endParaRPr lang="en-US"/>
        </a:p>
      </dgm:t>
    </dgm:pt>
    <dgm:pt modelId="{D199B5EB-24A8-4030-9455-ADF50A7A2DA5}" type="sibTrans" cxnId="{6748FEA5-0246-4FF2-AAF9-9783AF0345C0}">
      <dgm:prSet/>
      <dgm:spPr/>
      <dgm:t>
        <a:bodyPr/>
        <a:lstStyle/>
        <a:p>
          <a:endParaRPr lang="en-US"/>
        </a:p>
      </dgm:t>
    </dgm:pt>
    <dgm:pt modelId="{B24377D5-7C68-4919-9CBF-3664A9E5DC63}">
      <dgm:prSet custT="1"/>
      <dgm:spPr/>
      <dgm:t>
        <a:bodyPr/>
        <a:lstStyle/>
        <a:p>
          <a:pPr algn="l"/>
          <a:r>
            <a:rPr lang="en-US" sz="2000" b="1" dirty="0">
              <a:latin typeface="Cambria" panose="02040503050406030204" pitchFamily="18" charset="0"/>
              <a:ea typeface="Cambria" panose="02040503050406030204" pitchFamily="18" charset="0"/>
              <a:cs typeface="Times New Roman" pitchFamily="18" charset="0"/>
            </a:rPr>
            <a:t>Final report on activities of the TCOP Asset Management thematic group, 2015</a:t>
          </a:r>
          <a:r>
            <a:rPr lang="ru-RU" sz="2000" b="1" dirty="0">
              <a:latin typeface="Cambria" panose="02040503050406030204" pitchFamily="18" charset="0"/>
              <a:ea typeface="Cambria" panose="02040503050406030204" pitchFamily="18" charset="0"/>
              <a:cs typeface="Times New Roman" pitchFamily="18" charset="0"/>
            </a:rPr>
            <a:t>.</a:t>
          </a:r>
          <a:endParaRPr lang="en-US" sz="2000" dirty="0">
            <a:latin typeface="Cambria" panose="02040503050406030204" pitchFamily="18" charset="0"/>
            <a:ea typeface="Cambria" panose="02040503050406030204" pitchFamily="18" charset="0"/>
          </a:endParaRPr>
        </a:p>
      </dgm:t>
    </dgm:pt>
    <dgm:pt modelId="{757BDFB8-13B4-4B7C-9922-FB2F227418B8}" type="parTrans" cxnId="{DAAB329C-C85D-4330-A7F3-24786326221E}">
      <dgm:prSet/>
      <dgm:spPr/>
      <dgm:t>
        <a:bodyPr/>
        <a:lstStyle/>
        <a:p>
          <a:endParaRPr lang="en-US"/>
        </a:p>
      </dgm:t>
    </dgm:pt>
    <dgm:pt modelId="{BAFDCF02-C4B8-45B9-B89E-3FF3739C8A46}" type="sibTrans" cxnId="{DAAB329C-C85D-4330-A7F3-24786326221E}">
      <dgm:prSet/>
      <dgm:spPr/>
      <dgm:t>
        <a:bodyPr/>
        <a:lstStyle/>
        <a:p>
          <a:endParaRPr lang="en-US"/>
        </a:p>
      </dgm:t>
    </dgm:pt>
    <dgm:pt modelId="{7FEFCA9F-980F-41B5-BE4C-97BA63384E24}">
      <dgm:prSet custT="1"/>
      <dgm:spPr/>
      <dgm:t>
        <a:bodyPr/>
        <a:lstStyle/>
        <a:p>
          <a:pPr algn="l"/>
          <a:r>
            <a:rPr lang="en-US" sz="2000" b="1" dirty="0">
              <a:solidFill>
                <a:srgbClr val="C00000"/>
              </a:solidFill>
              <a:latin typeface="Cambria" panose="02040503050406030204" pitchFamily="18" charset="0"/>
              <a:ea typeface="Cambria" panose="02040503050406030204" pitchFamily="18" charset="0"/>
            </a:rPr>
            <a:t>Optimizing the Chart of Accounts Design (work ongoing)</a:t>
          </a:r>
          <a:endParaRPr lang="ru-RU" sz="2000" b="1" dirty="0">
            <a:solidFill>
              <a:srgbClr val="C00000"/>
            </a:solidFill>
            <a:latin typeface="Cambria" panose="02040503050406030204" pitchFamily="18" charset="0"/>
            <a:ea typeface="Cambria" panose="02040503050406030204" pitchFamily="18" charset="0"/>
            <a:cs typeface="Times New Roman" pitchFamily="18" charset="0"/>
          </a:endParaRPr>
        </a:p>
      </dgm:t>
    </dgm:pt>
    <dgm:pt modelId="{A1670646-BB85-42F9-B6E8-28BBA8195D05}" type="parTrans" cxnId="{57A24FD5-4023-4398-A019-C3FBF802C5EC}">
      <dgm:prSet/>
      <dgm:spPr/>
      <dgm:t>
        <a:bodyPr/>
        <a:lstStyle/>
        <a:p>
          <a:endParaRPr lang="en-US"/>
        </a:p>
      </dgm:t>
    </dgm:pt>
    <dgm:pt modelId="{D3272E87-F47E-4805-83F0-6DE45D28CCB2}" type="sibTrans" cxnId="{57A24FD5-4023-4398-A019-C3FBF802C5EC}">
      <dgm:prSet/>
      <dgm:spPr/>
      <dgm:t>
        <a:bodyPr/>
        <a:lstStyle/>
        <a:p>
          <a:endParaRPr lang="en-US"/>
        </a:p>
      </dgm:t>
    </dgm:pt>
    <dgm:pt modelId="{7CA6DE33-1D48-448C-8BA4-7FF865D0B3AC}" type="pres">
      <dgm:prSet presAssocID="{5D2E5440-16CB-4E08-A5A2-4C3115A0F591}" presName="Name0" presStyleCnt="0">
        <dgm:presLayoutVars>
          <dgm:resizeHandles/>
        </dgm:presLayoutVars>
      </dgm:prSet>
      <dgm:spPr/>
    </dgm:pt>
    <dgm:pt modelId="{A38645E5-9DF5-412B-9136-B5A133F442BD}" type="pres">
      <dgm:prSet presAssocID="{98017953-32BA-4D2F-A995-FE449DC1814A}" presName="text" presStyleLbl="node1" presStyleIdx="0" presStyleCnt="6" custScaleX="237804" custScaleY="33288" custLinFactNeighborY="5704">
        <dgm:presLayoutVars>
          <dgm:bulletEnabled val="1"/>
        </dgm:presLayoutVars>
      </dgm:prSet>
      <dgm:spPr/>
    </dgm:pt>
    <dgm:pt modelId="{8538907A-A05F-47D4-8E78-01DC632852A0}" type="pres">
      <dgm:prSet presAssocID="{D199B5EB-24A8-4030-9455-ADF50A7A2DA5}" presName="space" presStyleCnt="0"/>
      <dgm:spPr/>
    </dgm:pt>
    <dgm:pt modelId="{1B13CDD8-781C-464C-9128-864A119CEE55}" type="pres">
      <dgm:prSet presAssocID="{B24377D5-7C68-4919-9CBF-3664A9E5DC63}" presName="text" presStyleLbl="node1" presStyleIdx="1" presStyleCnt="6" custScaleX="285365" custScaleY="31108" custLinFactNeighborY="-61288">
        <dgm:presLayoutVars>
          <dgm:bulletEnabled val="1"/>
        </dgm:presLayoutVars>
      </dgm:prSet>
      <dgm:spPr/>
    </dgm:pt>
    <dgm:pt modelId="{BE146D1B-149C-4E30-9936-6B06215D6E7A}" type="pres">
      <dgm:prSet presAssocID="{BAFDCF02-C4B8-45B9-B89E-3FF3739C8A46}" presName="space" presStyleCnt="0"/>
      <dgm:spPr/>
    </dgm:pt>
    <dgm:pt modelId="{8A23DCFF-68EF-45BC-8B81-D438CBF64975}" type="pres">
      <dgm:prSet presAssocID="{A87E7448-3004-4574-9AB8-7C3136700C48}" presName="text" presStyleLbl="node1" presStyleIdx="2" presStyleCnt="6" custScaleX="114013" custScaleY="19454" custLinFactY="-572" custLinFactNeighborY="-100000">
        <dgm:presLayoutVars>
          <dgm:bulletEnabled val="1"/>
        </dgm:presLayoutVars>
      </dgm:prSet>
      <dgm:spPr/>
    </dgm:pt>
    <dgm:pt modelId="{E26857BB-E801-4D16-9B0C-7830D1ACEAEE}" type="pres">
      <dgm:prSet presAssocID="{78B48296-B1FC-46FB-AAA5-E100D6D340C0}" presName="space" presStyleCnt="0"/>
      <dgm:spPr/>
    </dgm:pt>
    <dgm:pt modelId="{285FC82F-A689-4270-9D0E-0EB83122CA24}" type="pres">
      <dgm:prSet presAssocID="{594B5EB3-74C4-4BC8-905B-2BAE88E134EA}" presName="text" presStyleLbl="node1" presStyleIdx="3" presStyleCnt="6" custScaleX="190243" custScaleY="25398" custLinFactY="-1595" custLinFactNeighborY="-100000">
        <dgm:presLayoutVars>
          <dgm:bulletEnabled val="1"/>
        </dgm:presLayoutVars>
      </dgm:prSet>
      <dgm:spPr/>
    </dgm:pt>
    <dgm:pt modelId="{089D2F85-2987-47B2-A5E9-38B87117AD5C}" type="pres">
      <dgm:prSet presAssocID="{CF7BCEF6-9C71-47D8-B089-62921F3337BC}" presName="space" presStyleCnt="0"/>
      <dgm:spPr/>
    </dgm:pt>
    <dgm:pt modelId="{9F5BC38E-AA2C-42D9-A1F1-B448E5C10EDF}" type="pres">
      <dgm:prSet presAssocID="{7B341CD7-B705-4AE3-92C5-90055365257D}" presName="text" presStyleLbl="node1" presStyleIdx="4" presStyleCnt="6" custScaleX="311307" custScaleY="20361" custLinFactY="-2100" custLinFactNeighborY="-100000">
        <dgm:presLayoutVars>
          <dgm:bulletEnabled val="1"/>
        </dgm:presLayoutVars>
      </dgm:prSet>
      <dgm:spPr/>
    </dgm:pt>
    <dgm:pt modelId="{A27A51BA-36F4-4760-8995-8E138A9C3B86}" type="pres">
      <dgm:prSet presAssocID="{EF5F40E1-2AEA-4184-A342-054867061CBA}" presName="space" presStyleCnt="0"/>
      <dgm:spPr/>
    </dgm:pt>
    <dgm:pt modelId="{55C71566-6689-4620-80F9-2B996D80B289}" type="pres">
      <dgm:prSet presAssocID="{7FEFCA9F-980F-41B5-BE4C-97BA63384E24}" presName="text" presStyleLbl="node1" presStyleIdx="5" presStyleCnt="6" custScaleX="300384" custScaleY="23833" custLinFactY="-3818" custLinFactNeighborY="-100000">
        <dgm:presLayoutVars>
          <dgm:bulletEnabled val="1"/>
        </dgm:presLayoutVars>
      </dgm:prSet>
      <dgm:spPr/>
    </dgm:pt>
  </dgm:ptLst>
  <dgm:cxnLst>
    <dgm:cxn modelId="{61E4030F-525B-4D7E-B421-1955CB86B74E}" srcId="{5D2E5440-16CB-4E08-A5A2-4C3115A0F591}" destId="{594B5EB3-74C4-4BC8-905B-2BAE88E134EA}" srcOrd="3" destOrd="0" parTransId="{22B5041C-DFCC-4ECA-A7DC-CD414B825B95}" sibTransId="{CF7BCEF6-9C71-47D8-B089-62921F3337BC}"/>
    <dgm:cxn modelId="{F28CE027-91C6-46DD-9362-46314AD573CC}" type="presOf" srcId="{B24377D5-7C68-4919-9CBF-3664A9E5DC63}" destId="{1B13CDD8-781C-464C-9128-864A119CEE55}" srcOrd="0" destOrd="0" presId="urn:diagrams.loki3.com/VaryingWidthList+Icon"/>
    <dgm:cxn modelId="{72A2452B-E675-45CF-8A6E-EE1DFB6D7493}" srcId="{5D2E5440-16CB-4E08-A5A2-4C3115A0F591}" destId="{7B341CD7-B705-4AE3-92C5-90055365257D}" srcOrd="4" destOrd="0" parTransId="{E7AB2DF2-20A5-435C-A5D2-BF43C7CDAB11}" sibTransId="{EF5F40E1-2AEA-4184-A342-054867061CBA}"/>
    <dgm:cxn modelId="{F811BF52-E4C2-491D-8E99-FCD4844EB7DF}" type="presOf" srcId="{A87E7448-3004-4574-9AB8-7C3136700C48}" destId="{8A23DCFF-68EF-45BC-8B81-D438CBF64975}" srcOrd="0" destOrd="0" presId="urn:diagrams.loki3.com/VaryingWidthList+Icon"/>
    <dgm:cxn modelId="{357AF999-3E68-4A42-BBD3-473929CEA8AE}" srcId="{5D2E5440-16CB-4E08-A5A2-4C3115A0F591}" destId="{A87E7448-3004-4574-9AB8-7C3136700C48}" srcOrd="2" destOrd="0" parTransId="{057D5DCF-F174-4FE4-8DE7-361C56C2BF83}" sibTransId="{78B48296-B1FC-46FB-AAA5-E100D6D340C0}"/>
    <dgm:cxn modelId="{DAAB329C-C85D-4330-A7F3-24786326221E}" srcId="{5D2E5440-16CB-4E08-A5A2-4C3115A0F591}" destId="{B24377D5-7C68-4919-9CBF-3664A9E5DC63}" srcOrd="1" destOrd="0" parTransId="{757BDFB8-13B4-4B7C-9922-FB2F227418B8}" sibTransId="{BAFDCF02-C4B8-45B9-B89E-3FF3739C8A46}"/>
    <dgm:cxn modelId="{BF56B09F-887E-4729-8A49-1ADB44BDE64B}" type="presOf" srcId="{7FEFCA9F-980F-41B5-BE4C-97BA63384E24}" destId="{55C71566-6689-4620-80F9-2B996D80B289}" srcOrd="0" destOrd="0" presId="urn:diagrams.loki3.com/VaryingWidthList+Icon"/>
    <dgm:cxn modelId="{6748FEA5-0246-4FF2-AAF9-9783AF0345C0}" srcId="{5D2E5440-16CB-4E08-A5A2-4C3115A0F591}" destId="{98017953-32BA-4D2F-A995-FE449DC1814A}" srcOrd="0" destOrd="0" parTransId="{5FB8535B-B040-44EB-BDCD-842B4C0DDB3B}" sibTransId="{D199B5EB-24A8-4030-9455-ADF50A7A2DA5}"/>
    <dgm:cxn modelId="{A1C613B1-C3E5-49B5-A1BE-3906405451D2}" type="presOf" srcId="{594B5EB3-74C4-4BC8-905B-2BAE88E134EA}" destId="{285FC82F-A689-4270-9D0E-0EB83122CA24}" srcOrd="0" destOrd="0" presId="urn:diagrams.loki3.com/VaryingWidthList+Icon"/>
    <dgm:cxn modelId="{57A24FD5-4023-4398-A019-C3FBF802C5EC}" srcId="{5D2E5440-16CB-4E08-A5A2-4C3115A0F591}" destId="{7FEFCA9F-980F-41B5-BE4C-97BA63384E24}" srcOrd="5" destOrd="0" parTransId="{A1670646-BB85-42F9-B6E8-28BBA8195D05}" sibTransId="{D3272E87-F47E-4805-83F0-6DE45D28CCB2}"/>
    <dgm:cxn modelId="{7877F3F1-2681-46C4-8D8C-44ACF546C44F}" type="presOf" srcId="{98017953-32BA-4D2F-A995-FE449DC1814A}" destId="{A38645E5-9DF5-412B-9136-B5A133F442BD}" srcOrd="0" destOrd="0" presId="urn:diagrams.loki3.com/VaryingWidthList+Icon"/>
    <dgm:cxn modelId="{08F2E0F3-C5DD-49F6-96B5-9F87804924B0}" type="presOf" srcId="{7B341CD7-B705-4AE3-92C5-90055365257D}" destId="{9F5BC38E-AA2C-42D9-A1F1-B448E5C10EDF}" srcOrd="0" destOrd="0" presId="urn:diagrams.loki3.com/VaryingWidthList+Icon"/>
    <dgm:cxn modelId="{93BF8EF4-03D8-44B4-9CED-7C2351492B49}" type="presOf" srcId="{5D2E5440-16CB-4E08-A5A2-4C3115A0F591}" destId="{7CA6DE33-1D48-448C-8BA4-7FF865D0B3AC}" srcOrd="0" destOrd="0" presId="urn:diagrams.loki3.com/VaryingWidthList+Icon"/>
    <dgm:cxn modelId="{C8F0B248-B0CB-440F-A8E6-1C88E0B79EB4}" type="presParOf" srcId="{7CA6DE33-1D48-448C-8BA4-7FF865D0B3AC}" destId="{A38645E5-9DF5-412B-9136-B5A133F442BD}" srcOrd="0" destOrd="0" presId="urn:diagrams.loki3.com/VaryingWidthList+Icon"/>
    <dgm:cxn modelId="{F6A7470D-02A2-4358-953B-B92EC47E0503}" type="presParOf" srcId="{7CA6DE33-1D48-448C-8BA4-7FF865D0B3AC}" destId="{8538907A-A05F-47D4-8E78-01DC632852A0}" srcOrd="1" destOrd="0" presId="urn:diagrams.loki3.com/VaryingWidthList+Icon"/>
    <dgm:cxn modelId="{698CF297-F72E-4088-90A5-CBE84C911D8E}" type="presParOf" srcId="{7CA6DE33-1D48-448C-8BA4-7FF865D0B3AC}" destId="{1B13CDD8-781C-464C-9128-864A119CEE55}" srcOrd="2" destOrd="0" presId="urn:diagrams.loki3.com/VaryingWidthList+Icon"/>
    <dgm:cxn modelId="{8BF81A00-4EFA-473B-A3D6-8C9B476F1AC1}" type="presParOf" srcId="{7CA6DE33-1D48-448C-8BA4-7FF865D0B3AC}" destId="{BE146D1B-149C-4E30-9936-6B06215D6E7A}" srcOrd="3" destOrd="0" presId="urn:diagrams.loki3.com/VaryingWidthList+Icon"/>
    <dgm:cxn modelId="{1566016B-7D53-4D53-923D-CB14F85D55E2}" type="presParOf" srcId="{7CA6DE33-1D48-448C-8BA4-7FF865D0B3AC}" destId="{8A23DCFF-68EF-45BC-8B81-D438CBF64975}" srcOrd="4" destOrd="0" presId="urn:diagrams.loki3.com/VaryingWidthList+Icon"/>
    <dgm:cxn modelId="{C139CC11-3500-4962-A73B-8360AAB37B53}" type="presParOf" srcId="{7CA6DE33-1D48-448C-8BA4-7FF865D0B3AC}" destId="{E26857BB-E801-4D16-9B0C-7830D1ACEAEE}" srcOrd="5" destOrd="0" presId="urn:diagrams.loki3.com/VaryingWidthList+Icon"/>
    <dgm:cxn modelId="{B8231968-EEDE-4187-8109-43827B152D43}" type="presParOf" srcId="{7CA6DE33-1D48-448C-8BA4-7FF865D0B3AC}" destId="{285FC82F-A689-4270-9D0E-0EB83122CA24}" srcOrd="6" destOrd="0" presId="urn:diagrams.loki3.com/VaryingWidthList+Icon"/>
    <dgm:cxn modelId="{00FEA91B-EFA2-4999-9E7B-0A0EC81A4782}" type="presParOf" srcId="{7CA6DE33-1D48-448C-8BA4-7FF865D0B3AC}" destId="{089D2F85-2987-47B2-A5E9-38B87117AD5C}" srcOrd="7" destOrd="0" presId="urn:diagrams.loki3.com/VaryingWidthList+Icon"/>
    <dgm:cxn modelId="{60E50F46-11CC-44C1-A72F-71E22D5EF772}" type="presParOf" srcId="{7CA6DE33-1D48-448C-8BA4-7FF865D0B3AC}" destId="{9F5BC38E-AA2C-42D9-A1F1-B448E5C10EDF}" srcOrd="8" destOrd="0" presId="urn:diagrams.loki3.com/VaryingWidthList+Icon"/>
    <dgm:cxn modelId="{AC9FCBAC-3177-4458-A0E5-0E8A6408633A}" type="presParOf" srcId="{7CA6DE33-1D48-448C-8BA4-7FF865D0B3AC}" destId="{A27A51BA-36F4-4760-8995-8E138A9C3B86}" srcOrd="9" destOrd="0" presId="urn:diagrams.loki3.com/VaryingWidthList+Icon"/>
    <dgm:cxn modelId="{CC3A8A5A-2342-4C65-A636-4F99F89F5575}" type="presParOf" srcId="{7CA6DE33-1D48-448C-8BA4-7FF865D0B3AC}" destId="{55C71566-6689-4620-80F9-2B996D80B289}" srcOrd="10"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02EAE-08CC-4BD1-B9D0-1218C68DCE3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E5DF3DF-D103-45DF-B9FE-2DECE6C0D4E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dirty="0"/>
            <a:t>Treasury</a:t>
          </a:r>
        </a:p>
        <a:p>
          <a:r>
            <a:rPr lang="en-US" sz="1800" dirty="0"/>
            <a:t>Function</a:t>
          </a:r>
        </a:p>
      </dgm:t>
    </dgm:pt>
    <dgm:pt modelId="{2E371EDA-2E68-4659-83F7-280911D60550}" type="parTrans" cxnId="{6F73C8FB-5AEC-4578-966D-B607B8FDBB14}">
      <dgm:prSet/>
      <dgm:spPr/>
      <dgm:t>
        <a:bodyPr/>
        <a:lstStyle/>
        <a:p>
          <a:endParaRPr lang="en-US"/>
        </a:p>
      </dgm:t>
    </dgm:pt>
    <dgm:pt modelId="{A8CABE3B-AB7E-4FAD-9846-F592F096DDFE}" type="sibTrans" cxnId="{6F73C8FB-5AEC-4578-966D-B607B8FDBB14}">
      <dgm:prSet/>
      <dgm:spPr/>
      <dgm:t>
        <a:bodyPr/>
        <a:lstStyle/>
        <a:p>
          <a:endParaRPr lang="en-US"/>
        </a:p>
      </dgm:t>
    </dgm:pt>
    <dgm:pt modelId="{09E5FD1A-489B-47A3-9C64-4BF4601F0C19}">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dirty="0">
              <a:latin typeface="Cambria" panose="02040503050406030204" pitchFamily="18" charset="0"/>
              <a:ea typeface="Cambria" panose="02040503050406030204" pitchFamily="18" charset="0"/>
            </a:rPr>
            <a:t>Evolution of treasury role and functions</a:t>
          </a:r>
        </a:p>
      </dgm:t>
    </dgm:pt>
    <dgm:pt modelId="{5E999A10-8CF5-4681-AF8A-BA956A6D921A}" type="parTrans" cxnId="{1D8F6B1F-C486-434B-B063-7FC701486571}">
      <dgm:prSet/>
      <dgm:spPr/>
      <dgm:t>
        <a:bodyPr/>
        <a:lstStyle/>
        <a:p>
          <a:endParaRPr lang="en-US"/>
        </a:p>
      </dgm:t>
    </dgm:pt>
    <dgm:pt modelId="{6DCB0FBA-6A40-4C15-B745-6A5AD243A8EC}" type="sibTrans" cxnId="{1D8F6B1F-C486-434B-B063-7FC701486571}">
      <dgm:prSet/>
      <dgm:spPr/>
      <dgm:t>
        <a:bodyPr/>
        <a:lstStyle/>
        <a:p>
          <a:endParaRPr lang="en-US"/>
        </a:p>
      </dgm:t>
    </dgm:pt>
    <dgm:pt modelId="{23273CCD-C4D3-4045-89FF-9C8583B8048F}">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t>IT</a:t>
          </a:r>
        </a:p>
      </dgm:t>
    </dgm:pt>
    <dgm:pt modelId="{604E3587-EA44-4341-8C1F-488DF73733E0}" type="parTrans" cxnId="{CE5D67B5-D753-4461-AE43-FA65D20DC424}">
      <dgm:prSet/>
      <dgm:spPr/>
      <dgm:t>
        <a:bodyPr/>
        <a:lstStyle/>
        <a:p>
          <a:endParaRPr lang="en-US"/>
        </a:p>
      </dgm:t>
    </dgm:pt>
    <dgm:pt modelId="{51CE05B2-CEA5-419F-B5EC-CF200B444227}" type="sibTrans" cxnId="{CE5D67B5-D753-4461-AE43-FA65D20DC424}">
      <dgm:prSet/>
      <dgm:spPr/>
      <dgm:t>
        <a:bodyPr/>
        <a:lstStyle/>
        <a:p>
          <a:endParaRPr lang="en-US"/>
        </a:p>
      </dgm:t>
    </dgm:pt>
    <dgm:pt modelId="{80FD3989-A8FA-4489-81AC-650786FE12A3}">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altLang="en-US" sz="2800" dirty="0">
              <a:latin typeface="Cambria" panose="02040503050406030204" pitchFamily="18" charset="0"/>
              <a:ea typeface="Cambria" panose="02040503050406030204" pitchFamily="18" charset="0"/>
              <a:cs typeface="Times New Roman" pitchFamily="18" charset="0"/>
            </a:rPr>
            <a:t>Use of information technologies in treasury operations</a:t>
          </a:r>
          <a:endParaRPr lang="en-US" sz="2800" dirty="0">
            <a:latin typeface="Cambria" panose="02040503050406030204" pitchFamily="18" charset="0"/>
            <a:ea typeface="Cambria" panose="02040503050406030204" pitchFamily="18" charset="0"/>
          </a:endParaRPr>
        </a:p>
      </dgm:t>
    </dgm:pt>
    <dgm:pt modelId="{2E2EA961-CBF9-451D-883A-DC8EC82F7064}" type="parTrans" cxnId="{414F3814-0E4D-431D-B0B5-24CA86D129A6}">
      <dgm:prSet/>
      <dgm:spPr/>
      <dgm:t>
        <a:bodyPr/>
        <a:lstStyle/>
        <a:p>
          <a:endParaRPr lang="en-US"/>
        </a:p>
      </dgm:t>
    </dgm:pt>
    <dgm:pt modelId="{82A4D3EC-306A-4E18-B23C-C7F481FE6978}" type="sibTrans" cxnId="{414F3814-0E4D-431D-B0B5-24CA86D129A6}">
      <dgm:prSet/>
      <dgm:spPr/>
      <dgm:t>
        <a:bodyPr/>
        <a:lstStyle/>
        <a:p>
          <a:endParaRPr lang="en-US"/>
        </a:p>
      </dgm:t>
    </dgm:pt>
    <dgm:pt modelId="{1FF944BB-62A4-4AD8-9BE7-D7A104BD4CCB}">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dirty="0"/>
            <a:t>Cash</a:t>
          </a:r>
        </a:p>
      </dgm:t>
    </dgm:pt>
    <dgm:pt modelId="{7517981B-BB6D-4BBB-8799-B92148891D12}" type="parTrans" cxnId="{288B31B2-4458-482A-8D4C-494E61A88614}">
      <dgm:prSet/>
      <dgm:spPr/>
      <dgm:t>
        <a:bodyPr/>
        <a:lstStyle/>
        <a:p>
          <a:endParaRPr lang="en-US"/>
        </a:p>
      </dgm:t>
    </dgm:pt>
    <dgm:pt modelId="{D93A7B13-0E62-44FF-AE53-D68A9103C0A2}" type="sibTrans" cxnId="{288B31B2-4458-482A-8D4C-494E61A88614}">
      <dgm:prSet/>
      <dgm:spPr/>
      <dgm:t>
        <a:bodyPr/>
        <a:lstStyle/>
        <a:p>
          <a:endParaRPr lang="en-US"/>
        </a:p>
      </dgm:t>
    </dgm:pt>
    <dgm:pt modelId="{89752519-47B1-4579-AE50-3CDBD31287E5}">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altLang="en-US" sz="2800" dirty="0">
              <a:latin typeface="Cambria" panose="02040503050406030204" pitchFamily="18" charset="0"/>
              <a:ea typeface="Cambria" panose="02040503050406030204" pitchFamily="18" charset="0"/>
              <a:cs typeface="Times New Roman" pitchFamily="18" charset="0"/>
            </a:rPr>
            <a:t>Cash management</a:t>
          </a:r>
          <a:endParaRPr lang="en-US" sz="2800" dirty="0">
            <a:latin typeface="Cambria" panose="02040503050406030204" pitchFamily="18" charset="0"/>
            <a:ea typeface="Cambria" panose="02040503050406030204" pitchFamily="18" charset="0"/>
          </a:endParaRPr>
        </a:p>
      </dgm:t>
    </dgm:pt>
    <dgm:pt modelId="{E85510A7-0F69-4569-B09C-349D9B735025}" type="parTrans" cxnId="{921A058A-6C39-4669-A67E-5216E89F2F64}">
      <dgm:prSet/>
      <dgm:spPr/>
      <dgm:t>
        <a:bodyPr/>
        <a:lstStyle/>
        <a:p>
          <a:endParaRPr lang="en-US"/>
        </a:p>
      </dgm:t>
    </dgm:pt>
    <dgm:pt modelId="{06B8D264-5977-4A6B-A303-DB76900C2DD9}" type="sibTrans" cxnId="{921A058A-6C39-4669-A67E-5216E89F2F64}">
      <dgm:prSet/>
      <dgm:spPr/>
      <dgm:t>
        <a:bodyPr/>
        <a:lstStyle/>
        <a:p>
          <a:endParaRPr lang="en-US"/>
        </a:p>
      </dgm:t>
    </dgm:pt>
    <dgm:pt modelId="{1268AC14-3BFC-4C7E-BDF4-84CC478330F3}">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dirty="0"/>
            <a:t>A/R</a:t>
          </a:r>
        </a:p>
      </dgm:t>
    </dgm:pt>
    <dgm:pt modelId="{3787FD17-A63C-4202-BB6C-99F5176BD17A}" type="parTrans" cxnId="{0CADE960-C9F5-47F0-AA96-AF362E16EE43}">
      <dgm:prSet/>
      <dgm:spPr/>
      <dgm:t>
        <a:bodyPr/>
        <a:lstStyle/>
        <a:p>
          <a:endParaRPr lang="en-US"/>
        </a:p>
      </dgm:t>
    </dgm:pt>
    <dgm:pt modelId="{77BF434C-0A02-43F5-AFD6-8334EA46EB77}" type="sibTrans" cxnId="{0CADE960-C9F5-47F0-AA96-AF362E16EE43}">
      <dgm:prSet/>
      <dgm:spPr/>
      <dgm:t>
        <a:bodyPr/>
        <a:lstStyle/>
        <a:p>
          <a:endParaRPr lang="en-US"/>
        </a:p>
      </dgm:t>
    </dgm:pt>
    <dgm:pt modelId="{FA42365C-DF3D-4AD0-BBD7-1967D11B7190}">
      <dgm:prSet custT="1">
        <dgm:style>
          <a:lnRef idx="2">
            <a:schemeClr val="accent1"/>
          </a:lnRef>
          <a:fillRef idx="1">
            <a:schemeClr val="lt1"/>
          </a:fillRef>
          <a:effectRef idx="0">
            <a:schemeClr val="accent1"/>
          </a:effectRef>
          <a:fontRef idx="minor">
            <a:schemeClr val="dk1"/>
          </a:fontRef>
        </dgm:style>
      </dgm:prSet>
      <dgm:spPr/>
      <dgm:t>
        <a:bodyPr/>
        <a:lstStyle/>
        <a:p>
          <a:endParaRPr lang="en-US" altLang="en-US" sz="2800" dirty="0">
            <a:latin typeface="Calibri" pitchFamily="34" charset="0"/>
            <a:cs typeface="Times New Roman" pitchFamily="18" charset="0"/>
          </a:endParaRPr>
        </a:p>
      </dgm:t>
    </dgm:pt>
    <dgm:pt modelId="{6B488F5E-03D7-4762-BA3C-4065011AA390}" type="parTrans" cxnId="{A3628C0C-63FB-4969-8AD4-9FBE3A52A180}">
      <dgm:prSet/>
      <dgm:spPr/>
      <dgm:t>
        <a:bodyPr/>
        <a:lstStyle/>
        <a:p>
          <a:endParaRPr lang="en-US"/>
        </a:p>
      </dgm:t>
    </dgm:pt>
    <dgm:pt modelId="{4A742E32-9CAF-4D28-B688-E76CCB844A92}" type="sibTrans" cxnId="{A3628C0C-63FB-4969-8AD4-9FBE3A52A180}">
      <dgm:prSet/>
      <dgm:spPr/>
      <dgm:t>
        <a:bodyPr/>
        <a:lstStyle/>
        <a:p>
          <a:endParaRPr lang="en-US"/>
        </a:p>
      </dgm:t>
    </dgm:pt>
    <dgm:pt modelId="{939AF4FE-878A-45B8-A7B4-26E26338C162}">
      <dgm:prSet phldrT="[Text]" custT="1">
        <dgm:style>
          <a:lnRef idx="2">
            <a:schemeClr val="accent1"/>
          </a:lnRef>
          <a:fillRef idx="1">
            <a:schemeClr val="lt1"/>
          </a:fillRef>
          <a:effectRef idx="0">
            <a:schemeClr val="accent1"/>
          </a:effectRef>
          <a:fontRef idx="minor">
            <a:schemeClr val="dk1"/>
          </a:fontRef>
        </dgm:style>
      </dgm:prSet>
      <dgm:spPr/>
      <dgm:t>
        <a:bodyPr/>
        <a:lstStyle/>
        <a:p>
          <a:endParaRPr lang="en-US" sz="2800" dirty="0"/>
        </a:p>
      </dgm:t>
    </dgm:pt>
    <dgm:pt modelId="{0174C759-F38E-4999-AF7E-36B5A96F3552}" type="parTrans" cxnId="{5FF281B9-CD2F-4194-9883-E3436252C589}">
      <dgm:prSet/>
      <dgm:spPr/>
      <dgm:t>
        <a:bodyPr/>
        <a:lstStyle/>
        <a:p>
          <a:endParaRPr lang="en-US"/>
        </a:p>
      </dgm:t>
    </dgm:pt>
    <dgm:pt modelId="{190B8AB9-A789-4564-9EDF-D3E8C513D436}" type="sibTrans" cxnId="{5FF281B9-CD2F-4194-9883-E3436252C589}">
      <dgm:prSet/>
      <dgm:spPr/>
      <dgm:t>
        <a:bodyPr/>
        <a:lstStyle/>
        <a:p>
          <a:endParaRPr lang="en-US"/>
        </a:p>
      </dgm:t>
    </dgm:pt>
    <dgm:pt modelId="{3AAC232B-9655-4F48-90E8-4432AAFD539D}">
      <dgm:prSet custT="1">
        <dgm:style>
          <a:lnRef idx="2">
            <a:schemeClr val="accent1"/>
          </a:lnRef>
          <a:fillRef idx="1">
            <a:schemeClr val="lt1"/>
          </a:fillRef>
          <a:effectRef idx="0">
            <a:schemeClr val="accent1"/>
          </a:effectRef>
          <a:fontRef idx="minor">
            <a:schemeClr val="dk1"/>
          </a:fontRef>
        </dgm:style>
      </dgm:prSet>
      <dgm:spPr/>
      <dgm:t>
        <a:bodyPr/>
        <a:lstStyle/>
        <a:p>
          <a:r>
            <a:rPr lang="en-US" altLang="en-US" sz="2800" dirty="0">
              <a:latin typeface="Cambria" panose="02040503050406030204" pitchFamily="18" charset="0"/>
              <a:ea typeface="Cambria" panose="02040503050406030204" pitchFamily="18" charset="0"/>
              <a:cs typeface="Times New Roman" pitchFamily="18" charset="0"/>
            </a:rPr>
            <a:t>Accounting and reporting in the public sector</a:t>
          </a:r>
          <a:endParaRPr lang="en-US" sz="2800" dirty="0">
            <a:latin typeface="Cambria" panose="02040503050406030204" pitchFamily="18" charset="0"/>
            <a:ea typeface="Cambria" panose="02040503050406030204" pitchFamily="18" charset="0"/>
          </a:endParaRPr>
        </a:p>
      </dgm:t>
    </dgm:pt>
    <dgm:pt modelId="{AC421C6D-78C8-415B-BCE2-71122D3C8F36}" type="parTrans" cxnId="{4878CB4D-CEA4-417F-835A-4A60D64E3EDD}">
      <dgm:prSet/>
      <dgm:spPr/>
      <dgm:t>
        <a:bodyPr/>
        <a:lstStyle/>
        <a:p>
          <a:endParaRPr lang="en-US"/>
        </a:p>
      </dgm:t>
    </dgm:pt>
    <dgm:pt modelId="{FD458E2A-736A-4E5C-A570-A032F612386A}" type="sibTrans" cxnId="{4878CB4D-CEA4-417F-835A-4A60D64E3EDD}">
      <dgm:prSet/>
      <dgm:spPr/>
      <dgm:t>
        <a:bodyPr/>
        <a:lstStyle/>
        <a:p>
          <a:endParaRPr lang="en-US"/>
        </a:p>
      </dgm:t>
    </dgm:pt>
    <dgm:pt modelId="{B0F9D4E4-1C13-4639-ADC1-BE3A556FB140}" type="pres">
      <dgm:prSet presAssocID="{CE302EAE-08CC-4BD1-B9D0-1218C68DCE3A}" presName="linearFlow" presStyleCnt="0">
        <dgm:presLayoutVars>
          <dgm:dir/>
          <dgm:animLvl val="lvl"/>
          <dgm:resizeHandles val="exact"/>
        </dgm:presLayoutVars>
      </dgm:prSet>
      <dgm:spPr/>
    </dgm:pt>
    <dgm:pt modelId="{FE5AC21A-F911-4348-8B4D-D5B4DDAEADF5}" type="pres">
      <dgm:prSet presAssocID="{AE5DF3DF-D103-45DF-B9FE-2DECE6C0D4E8}" presName="composite" presStyleCnt="0"/>
      <dgm:spPr/>
    </dgm:pt>
    <dgm:pt modelId="{7667F4A1-7D81-4749-9BCD-6344E248E1C3}" type="pres">
      <dgm:prSet presAssocID="{AE5DF3DF-D103-45DF-B9FE-2DECE6C0D4E8}" presName="parentText" presStyleLbl="alignNode1" presStyleIdx="0" presStyleCnt="4">
        <dgm:presLayoutVars>
          <dgm:chMax val="1"/>
          <dgm:bulletEnabled val="1"/>
        </dgm:presLayoutVars>
      </dgm:prSet>
      <dgm:spPr/>
    </dgm:pt>
    <dgm:pt modelId="{0D1AD79B-C67C-495B-98B2-886ADCEF7513}" type="pres">
      <dgm:prSet presAssocID="{AE5DF3DF-D103-45DF-B9FE-2DECE6C0D4E8}" presName="descendantText" presStyleLbl="alignAcc1" presStyleIdx="0" presStyleCnt="4">
        <dgm:presLayoutVars>
          <dgm:bulletEnabled val="1"/>
        </dgm:presLayoutVars>
      </dgm:prSet>
      <dgm:spPr/>
    </dgm:pt>
    <dgm:pt modelId="{70C5437B-4B73-4019-850B-B46ABAD39E27}" type="pres">
      <dgm:prSet presAssocID="{A8CABE3B-AB7E-4FAD-9846-F592F096DDFE}" presName="sp" presStyleCnt="0"/>
      <dgm:spPr/>
    </dgm:pt>
    <dgm:pt modelId="{5E022856-8BA8-40AB-B536-A6359C63F878}" type="pres">
      <dgm:prSet presAssocID="{23273CCD-C4D3-4045-89FF-9C8583B8048F}" presName="composite" presStyleCnt="0"/>
      <dgm:spPr/>
    </dgm:pt>
    <dgm:pt modelId="{6494DFB4-2A22-4D68-92AC-876C31F8DDCF}" type="pres">
      <dgm:prSet presAssocID="{23273CCD-C4D3-4045-89FF-9C8583B8048F}" presName="parentText" presStyleLbl="alignNode1" presStyleIdx="1" presStyleCnt="4">
        <dgm:presLayoutVars>
          <dgm:chMax val="1"/>
          <dgm:bulletEnabled val="1"/>
        </dgm:presLayoutVars>
      </dgm:prSet>
      <dgm:spPr/>
    </dgm:pt>
    <dgm:pt modelId="{F2ECB573-55E0-4987-9A32-E394E5AA07AA}" type="pres">
      <dgm:prSet presAssocID="{23273CCD-C4D3-4045-89FF-9C8583B8048F}" presName="descendantText" presStyleLbl="alignAcc1" presStyleIdx="1" presStyleCnt="4">
        <dgm:presLayoutVars>
          <dgm:bulletEnabled val="1"/>
        </dgm:presLayoutVars>
      </dgm:prSet>
      <dgm:spPr/>
    </dgm:pt>
    <dgm:pt modelId="{CADFC75F-51A6-40A9-952F-42555047A21D}" type="pres">
      <dgm:prSet presAssocID="{51CE05B2-CEA5-419F-B5EC-CF200B444227}" presName="sp" presStyleCnt="0"/>
      <dgm:spPr/>
    </dgm:pt>
    <dgm:pt modelId="{53710ADA-05CF-4CF3-A759-00EFB5D49460}" type="pres">
      <dgm:prSet presAssocID="{1FF944BB-62A4-4AD8-9BE7-D7A104BD4CCB}" presName="composite" presStyleCnt="0"/>
      <dgm:spPr/>
    </dgm:pt>
    <dgm:pt modelId="{0EB62167-D0C8-4CFB-B44D-EECB3E96FFA0}" type="pres">
      <dgm:prSet presAssocID="{1FF944BB-62A4-4AD8-9BE7-D7A104BD4CCB}" presName="parentText" presStyleLbl="alignNode1" presStyleIdx="2" presStyleCnt="4" custLinFactNeighborX="5344">
        <dgm:presLayoutVars>
          <dgm:chMax val="1"/>
          <dgm:bulletEnabled val="1"/>
        </dgm:presLayoutVars>
      </dgm:prSet>
      <dgm:spPr/>
    </dgm:pt>
    <dgm:pt modelId="{D3BA68EF-E433-4B7B-A91A-C380F6BBD70E}" type="pres">
      <dgm:prSet presAssocID="{1FF944BB-62A4-4AD8-9BE7-D7A104BD4CCB}" presName="descendantText" presStyleLbl="alignAcc1" presStyleIdx="2" presStyleCnt="4" custLinFactNeighborX="1603" custLinFactNeighborY="-8032">
        <dgm:presLayoutVars>
          <dgm:bulletEnabled val="1"/>
        </dgm:presLayoutVars>
      </dgm:prSet>
      <dgm:spPr/>
    </dgm:pt>
    <dgm:pt modelId="{760BC779-0E20-4FEB-8CFE-09D1424AC916}" type="pres">
      <dgm:prSet presAssocID="{D93A7B13-0E62-44FF-AE53-D68A9103C0A2}" presName="sp" presStyleCnt="0"/>
      <dgm:spPr/>
    </dgm:pt>
    <dgm:pt modelId="{0C2E0904-502C-494B-8125-76AA436BD15A}" type="pres">
      <dgm:prSet presAssocID="{1268AC14-3BFC-4C7E-BDF4-84CC478330F3}" presName="composite" presStyleCnt="0"/>
      <dgm:spPr/>
    </dgm:pt>
    <dgm:pt modelId="{C295F131-C83E-45E8-8CF0-CBE051E9B18B}" type="pres">
      <dgm:prSet presAssocID="{1268AC14-3BFC-4C7E-BDF4-84CC478330F3}" presName="parentText" presStyleLbl="alignNode1" presStyleIdx="3" presStyleCnt="4">
        <dgm:presLayoutVars>
          <dgm:chMax val="1"/>
          <dgm:bulletEnabled val="1"/>
        </dgm:presLayoutVars>
      </dgm:prSet>
      <dgm:spPr/>
    </dgm:pt>
    <dgm:pt modelId="{430734FC-AC1F-4007-BF49-F1BE428C4A6F}" type="pres">
      <dgm:prSet presAssocID="{1268AC14-3BFC-4C7E-BDF4-84CC478330F3}" presName="descendantText" presStyleLbl="alignAcc1" presStyleIdx="3" presStyleCnt="4">
        <dgm:presLayoutVars>
          <dgm:bulletEnabled val="1"/>
        </dgm:presLayoutVars>
      </dgm:prSet>
      <dgm:spPr/>
    </dgm:pt>
  </dgm:ptLst>
  <dgm:cxnLst>
    <dgm:cxn modelId="{0A8DEE04-2493-4CE6-8118-776D9AF35213}" type="presOf" srcId="{3AAC232B-9655-4F48-90E8-4432AAFD539D}" destId="{430734FC-AC1F-4007-BF49-F1BE428C4A6F}" srcOrd="0" destOrd="0" presId="urn:microsoft.com/office/officeart/2005/8/layout/chevron2"/>
    <dgm:cxn modelId="{A3628C0C-63FB-4969-8AD4-9FBE3A52A180}" srcId="{1FF944BB-62A4-4AD8-9BE7-D7A104BD4CCB}" destId="{FA42365C-DF3D-4AD0-BBD7-1967D11B7190}" srcOrd="2" destOrd="0" parTransId="{6B488F5E-03D7-4762-BA3C-4065011AA390}" sibTransId="{4A742E32-9CAF-4D28-B688-E76CCB844A92}"/>
    <dgm:cxn modelId="{414F3814-0E4D-431D-B0B5-24CA86D129A6}" srcId="{23273CCD-C4D3-4045-89FF-9C8583B8048F}" destId="{80FD3989-A8FA-4489-81AC-650786FE12A3}" srcOrd="0" destOrd="0" parTransId="{2E2EA961-CBF9-451D-883A-DC8EC82F7064}" sibTransId="{82A4D3EC-306A-4E18-B23C-C7F481FE6978}"/>
    <dgm:cxn modelId="{3ABB2B1B-9A52-40FD-96BF-FBD7D1059DEC}" type="presOf" srcId="{23273CCD-C4D3-4045-89FF-9C8583B8048F}" destId="{6494DFB4-2A22-4D68-92AC-876C31F8DDCF}" srcOrd="0" destOrd="0" presId="urn:microsoft.com/office/officeart/2005/8/layout/chevron2"/>
    <dgm:cxn modelId="{1D8F6B1F-C486-434B-B063-7FC701486571}" srcId="{AE5DF3DF-D103-45DF-B9FE-2DECE6C0D4E8}" destId="{09E5FD1A-489B-47A3-9C64-4BF4601F0C19}" srcOrd="0" destOrd="0" parTransId="{5E999A10-8CF5-4681-AF8A-BA956A6D921A}" sibTransId="{6DCB0FBA-6A40-4C15-B745-6A5AD243A8EC}"/>
    <dgm:cxn modelId="{03492721-6A49-49FF-AA8F-B8C81607B9E6}" type="presOf" srcId="{CE302EAE-08CC-4BD1-B9D0-1218C68DCE3A}" destId="{B0F9D4E4-1C13-4639-ADC1-BE3A556FB140}" srcOrd="0" destOrd="0" presId="urn:microsoft.com/office/officeart/2005/8/layout/chevron2"/>
    <dgm:cxn modelId="{0CADE960-C9F5-47F0-AA96-AF362E16EE43}" srcId="{CE302EAE-08CC-4BD1-B9D0-1218C68DCE3A}" destId="{1268AC14-3BFC-4C7E-BDF4-84CC478330F3}" srcOrd="3" destOrd="0" parTransId="{3787FD17-A63C-4202-BB6C-99F5176BD17A}" sibTransId="{77BF434C-0A02-43F5-AFD6-8334EA46EB77}"/>
    <dgm:cxn modelId="{4878CB4D-CEA4-417F-835A-4A60D64E3EDD}" srcId="{1268AC14-3BFC-4C7E-BDF4-84CC478330F3}" destId="{3AAC232B-9655-4F48-90E8-4432AAFD539D}" srcOrd="0" destOrd="0" parTransId="{AC421C6D-78C8-415B-BCE2-71122D3C8F36}" sibTransId="{FD458E2A-736A-4E5C-A570-A032F612386A}"/>
    <dgm:cxn modelId="{D794E86F-6B53-41FA-9623-49B5DBCFC420}" type="presOf" srcId="{09E5FD1A-489B-47A3-9C64-4BF4601F0C19}" destId="{0D1AD79B-C67C-495B-98B2-886ADCEF7513}" srcOrd="0" destOrd="0" presId="urn:microsoft.com/office/officeart/2005/8/layout/chevron2"/>
    <dgm:cxn modelId="{B7E6747B-4EAF-477B-8640-DA976E8155C5}" type="presOf" srcId="{80FD3989-A8FA-4489-81AC-650786FE12A3}" destId="{F2ECB573-55E0-4987-9A32-E394E5AA07AA}" srcOrd="0" destOrd="0" presId="urn:microsoft.com/office/officeart/2005/8/layout/chevron2"/>
    <dgm:cxn modelId="{921A058A-6C39-4669-A67E-5216E89F2F64}" srcId="{1FF944BB-62A4-4AD8-9BE7-D7A104BD4CCB}" destId="{89752519-47B1-4579-AE50-3CDBD31287E5}" srcOrd="1" destOrd="0" parTransId="{E85510A7-0F69-4569-B09C-349D9B735025}" sibTransId="{06B8D264-5977-4A6B-A303-DB76900C2DD9}"/>
    <dgm:cxn modelId="{50D75492-2BA4-4863-8495-B108A6AB1807}" type="presOf" srcId="{89752519-47B1-4579-AE50-3CDBD31287E5}" destId="{D3BA68EF-E433-4B7B-A91A-C380F6BBD70E}" srcOrd="0" destOrd="1" presId="urn:microsoft.com/office/officeart/2005/8/layout/chevron2"/>
    <dgm:cxn modelId="{B6CC4C9F-6AA3-4E77-A310-A9244B85FB23}" type="presOf" srcId="{1268AC14-3BFC-4C7E-BDF4-84CC478330F3}" destId="{C295F131-C83E-45E8-8CF0-CBE051E9B18B}" srcOrd="0" destOrd="0" presId="urn:microsoft.com/office/officeart/2005/8/layout/chevron2"/>
    <dgm:cxn modelId="{7D4B32B1-5140-48B0-9CAF-C96ECF43E3FE}" type="presOf" srcId="{939AF4FE-878A-45B8-A7B4-26E26338C162}" destId="{D3BA68EF-E433-4B7B-A91A-C380F6BBD70E}" srcOrd="0" destOrd="0" presId="urn:microsoft.com/office/officeart/2005/8/layout/chevron2"/>
    <dgm:cxn modelId="{288B31B2-4458-482A-8D4C-494E61A88614}" srcId="{CE302EAE-08CC-4BD1-B9D0-1218C68DCE3A}" destId="{1FF944BB-62A4-4AD8-9BE7-D7A104BD4CCB}" srcOrd="2" destOrd="0" parTransId="{7517981B-BB6D-4BBB-8799-B92148891D12}" sibTransId="{D93A7B13-0E62-44FF-AE53-D68A9103C0A2}"/>
    <dgm:cxn modelId="{CE5D67B5-D753-4461-AE43-FA65D20DC424}" srcId="{CE302EAE-08CC-4BD1-B9D0-1218C68DCE3A}" destId="{23273CCD-C4D3-4045-89FF-9C8583B8048F}" srcOrd="1" destOrd="0" parTransId="{604E3587-EA44-4341-8C1F-488DF73733E0}" sibTransId="{51CE05B2-CEA5-419F-B5EC-CF200B444227}"/>
    <dgm:cxn modelId="{5FF281B9-CD2F-4194-9883-E3436252C589}" srcId="{1FF944BB-62A4-4AD8-9BE7-D7A104BD4CCB}" destId="{939AF4FE-878A-45B8-A7B4-26E26338C162}" srcOrd="0" destOrd="0" parTransId="{0174C759-F38E-4999-AF7E-36B5A96F3552}" sibTransId="{190B8AB9-A789-4564-9EDF-D3E8C513D436}"/>
    <dgm:cxn modelId="{017F83DC-D9CD-43AA-83EE-FE0250446E4D}" type="presOf" srcId="{AE5DF3DF-D103-45DF-B9FE-2DECE6C0D4E8}" destId="{7667F4A1-7D81-4749-9BCD-6344E248E1C3}" srcOrd="0" destOrd="0" presId="urn:microsoft.com/office/officeart/2005/8/layout/chevron2"/>
    <dgm:cxn modelId="{A84190F3-59C5-4F7B-A773-F994864099FC}" type="presOf" srcId="{FA42365C-DF3D-4AD0-BBD7-1967D11B7190}" destId="{D3BA68EF-E433-4B7B-A91A-C380F6BBD70E}" srcOrd="0" destOrd="2" presId="urn:microsoft.com/office/officeart/2005/8/layout/chevron2"/>
    <dgm:cxn modelId="{0E2047F4-77E0-468D-9978-DF1A86665339}" type="presOf" srcId="{1FF944BB-62A4-4AD8-9BE7-D7A104BD4CCB}" destId="{0EB62167-D0C8-4CFB-B44D-EECB3E96FFA0}" srcOrd="0" destOrd="0" presId="urn:microsoft.com/office/officeart/2005/8/layout/chevron2"/>
    <dgm:cxn modelId="{6F73C8FB-5AEC-4578-966D-B607B8FDBB14}" srcId="{CE302EAE-08CC-4BD1-B9D0-1218C68DCE3A}" destId="{AE5DF3DF-D103-45DF-B9FE-2DECE6C0D4E8}" srcOrd="0" destOrd="0" parTransId="{2E371EDA-2E68-4659-83F7-280911D60550}" sibTransId="{A8CABE3B-AB7E-4FAD-9846-F592F096DDFE}"/>
    <dgm:cxn modelId="{9112FBAE-AFA8-46B4-A83A-76F6B7B770C2}" type="presParOf" srcId="{B0F9D4E4-1C13-4639-ADC1-BE3A556FB140}" destId="{FE5AC21A-F911-4348-8B4D-D5B4DDAEADF5}" srcOrd="0" destOrd="0" presId="urn:microsoft.com/office/officeart/2005/8/layout/chevron2"/>
    <dgm:cxn modelId="{6270ABA3-361D-4050-8ABD-856892C2895C}" type="presParOf" srcId="{FE5AC21A-F911-4348-8B4D-D5B4DDAEADF5}" destId="{7667F4A1-7D81-4749-9BCD-6344E248E1C3}" srcOrd="0" destOrd="0" presId="urn:microsoft.com/office/officeart/2005/8/layout/chevron2"/>
    <dgm:cxn modelId="{575460B9-FB97-493B-996C-5DE8AD708C3F}" type="presParOf" srcId="{FE5AC21A-F911-4348-8B4D-D5B4DDAEADF5}" destId="{0D1AD79B-C67C-495B-98B2-886ADCEF7513}" srcOrd="1" destOrd="0" presId="urn:microsoft.com/office/officeart/2005/8/layout/chevron2"/>
    <dgm:cxn modelId="{F9BA15EF-F554-4C17-AFB4-BE1E6CC41FA0}" type="presParOf" srcId="{B0F9D4E4-1C13-4639-ADC1-BE3A556FB140}" destId="{70C5437B-4B73-4019-850B-B46ABAD39E27}" srcOrd="1" destOrd="0" presId="urn:microsoft.com/office/officeart/2005/8/layout/chevron2"/>
    <dgm:cxn modelId="{F4E37063-661B-42AE-A9A4-D4178C26DF0E}" type="presParOf" srcId="{B0F9D4E4-1C13-4639-ADC1-BE3A556FB140}" destId="{5E022856-8BA8-40AB-B536-A6359C63F878}" srcOrd="2" destOrd="0" presId="urn:microsoft.com/office/officeart/2005/8/layout/chevron2"/>
    <dgm:cxn modelId="{0FBDA993-56B2-48CE-9663-F09FCC88F3C6}" type="presParOf" srcId="{5E022856-8BA8-40AB-B536-A6359C63F878}" destId="{6494DFB4-2A22-4D68-92AC-876C31F8DDCF}" srcOrd="0" destOrd="0" presId="urn:microsoft.com/office/officeart/2005/8/layout/chevron2"/>
    <dgm:cxn modelId="{C61FD1F9-A3AB-4089-BC48-65112A0E6BCC}" type="presParOf" srcId="{5E022856-8BA8-40AB-B536-A6359C63F878}" destId="{F2ECB573-55E0-4987-9A32-E394E5AA07AA}" srcOrd="1" destOrd="0" presId="urn:microsoft.com/office/officeart/2005/8/layout/chevron2"/>
    <dgm:cxn modelId="{8A0F6A8F-EE41-445E-B454-3ED66C839C45}" type="presParOf" srcId="{B0F9D4E4-1C13-4639-ADC1-BE3A556FB140}" destId="{CADFC75F-51A6-40A9-952F-42555047A21D}" srcOrd="3" destOrd="0" presId="urn:microsoft.com/office/officeart/2005/8/layout/chevron2"/>
    <dgm:cxn modelId="{C42B56A6-5653-4FE3-8641-DB143D4589EA}" type="presParOf" srcId="{B0F9D4E4-1C13-4639-ADC1-BE3A556FB140}" destId="{53710ADA-05CF-4CF3-A759-00EFB5D49460}" srcOrd="4" destOrd="0" presId="urn:microsoft.com/office/officeart/2005/8/layout/chevron2"/>
    <dgm:cxn modelId="{2B632178-DCDE-4871-B4FC-D5EEF8FEE5F6}" type="presParOf" srcId="{53710ADA-05CF-4CF3-A759-00EFB5D49460}" destId="{0EB62167-D0C8-4CFB-B44D-EECB3E96FFA0}" srcOrd="0" destOrd="0" presId="urn:microsoft.com/office/officeart/2005/8/layout/chevron2"/>
    <dgm:cxn modelId="{6DBFAC9B-BC08-4824-B1E1-5FCD833227E3}" type="presParOf" srcId="{53710ADA-05CF-4CF3-A759-00EFB5D49460}" destId="{D3BA68EF-E433-4B7B-A91A-C380F6BBD70E}" srcOrd="1" destOrd="0" presId="urn:microsoft.com/office/officeart/2005/8/layout/chevron2"/>
    <dgm:cxn modelId="{F2EED092-41BF-44DA-B641-1C50D3C0FDB8}" type="presParOf" srcId="{B0F9D4E4-1C13-4639-ADC1-BE3A556FB140}" destId="{760BC779-0E20-4FEB-8CFE-09D1424AC916}" srcOrd="5" destOrd="0" presId="urn:microsoft.com/office/officeart/2005/8/layout/chevron2"/>
    <dgm:cxn modelId="{F2F7BD07-1B52-4ED1-A627-1F3CFEEE7A2E}" type="presParOf" srcId="{B0F9D4E4-1C13-4639-ADC1-BE3A556FB140}" destId="{0C2E0904-502C-494B-8125-76AA436BD15A}" srcOrd="6" destOrd="0" presId="urn:microsoft.com/office/officeart/2005/8/layout/chevron2"/>
    <dgm:cxn modelId="{99863118-A93A-4CE5-B54A-292C68EB880A}" type="presParOf" srcId="{0C2E0904-502C-494B-8125-76AA436BD15A}" destId="{C295F131-C83E-45E8-8CF0-CBE051E9B18B}" srcOrd="0" destOrd="0" presId="urn:microsoft.com/office/officeart/2005/8/layout/chevron2"/>
    <dgm:cxn modelId="{70D54831-1AAE-4BA1-90D6-25BB02FD115B}" type="presParOf" srcId="{0C2E0904-502C-494B-8125-76AA436BD15A}" destId="{430734FC-AC1F-4007-BF49-F1BE428C4A6F}" srcOrd="1" destOrd="0" presId="urn:microsoft.com/office/officeart/2005/8/layout/chevron2"/>
  </dgm:cxnLst>
  <dgm:bg>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BAB2C-C12E-499E-AFCD-F1B0EC55CB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BF77D-846D-42C8-817E-F2361E10BC57}">
      <dgm:prSet>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r>
            <a:rPr lang="en-US" b="1" dirty="0">
              <a:solidFill>
                <a:schemeClr val="accent1">
                  <a:lumMod val="50000"/>
                </a:schemeClr>
              </a:solidFill>
              <a:latin typeface="Cambria" panose="02040503050406030204" pitchFamily="18" charset="0"/>
              <a:ea typeface="Cambria" panose="02040503050406030204" pitchFamily="18" charset="0"/>
            </a:rPr>
            <a:t>Activities implemented between July</a:t>
          </a:r>
          <a:r>
            <a:rPr lang="ru-RU" b="1" dirty="0">
              <a:solidFill>
                <a:schemeClr val="accent1">
                  <a:lumMod val="50000"/>
                </a:schemeClr>
              </a:solidFill>
              <a:latin typeface="Cambria" panose="02040503050406030204" pitchFamily="18" charset="0"/>
              <a:ea typeface="Cambria" panose="02040503050406030204" pitchFamily="18" charset="0"/>
            </a:rPr>
            <a:t> 201</a:t>
          </a:r>
          <a:r>
            <a:rPr lang="en-US" b="1" dirty="0">
              <a:solidFill>
                <a:schemeClr val="accent1">
                  <a:lumMod val="50000"/>
                </a:schemeClr>
              </a:solidFill>
              <a:latin typeface="Cambria" panose="02040503050406030204" pitchFamily="18" charset="0"/>
              <a:ea typeface="Cambria" panose="02040503050406030204" pitchFamily="18" charset="0"/>
            </a:rPr>
            <a:t>8</a:t>
          </a:r>
          <a:r>
            <a:rPr lang="ru-RU" b="1" dirty="0">
              <a:solidFill>
                <a:schemeClr val="accent1">
                  <a:lumMod val="50000"/>
                </a:schemeClr>
              </a:solidFill>
              <a:latin typeface="Cambria" panose="02040503050406030204" pitchFamily="18" charset="0"/>
              <a:ea typeface="Cambria" panose="02040503050406030204" pitchFamily="18" charset="0"/>
            </a:rPr>
            <a:t> - </a:t>
          </a:r>
          <a:r>
            <a:rPr lang="en-US" b="1" dirty="0">
              <a:solidFill>
                <a:schemeClr val="accent1">
                  <a:lumMod val="50000"/>
                </a:schemeClr>
              </a:solidFill>
              <a:latin typeface="Cambria" panose="02040503050406030204" pitchFamily="18" charset="0"/>
              <a:ea typeface="Cambria" panose="02040503050406030204" pitchFamily="18" charset="0"/>
            </a:rPr>
            <a:t>June</a:t>
          </a:r>
          <a:r>
            <a:rPr lang="ru-RU" b="1" dirty="0">
              <a:solidFill>
                <a:schemeClr val="accent1">
                  <a:lumMod val="50000"/>
                </a:schemeClr>
              </a:solidFill>
              <a:latin typeface="Cambria" panose="02040503050406030204" pitchFamily="18" charset="0"/>
              <a:ea typeface="Cambria" panose="02040503050406030204" pitchFamily="18" charset="0"/>
            </a:rPr>
            <a:t> 201</a:t>
          </a:r>
          <a:r>
            <a:rPr lang="en-US" b="1" dirty="0">
              <a:solidFill>
                <a:schemeClr val="accent1">
                  <a:lumMod val="50000"/>
                </a:schemeClr>
              </a:solidFill>
              <a:latin typeface="Cambria" panose="02040503050406030204" pitchFamily="18" charset="0"/>
              <a:ea typeface="Cambria" panose="02040503050406030204" pitchFamily="18" charset="0"/>
            </a:rPr>
            <a:t>9</a:t>
          </a:r>
          <a:endParaRPr lang="en-US" dirty="0">
            <a:solidFill>
              <a:schemeClr val="accent1">
                <a:lumMod val="50000"/>
              </a:schemeClr>
            </a:solidFill>
            <a:latin typeface="Cambria" panose="02040503050406030204" pitchFamily="18" charset="0"/>
            <a:ea typeface="Cambria" panose="02040503050406030204" pitchFamily="18" charset="0"/>
          </a:endParaRPr>
        </a:p>
      </dgm:t>
    </dgm:pt>
    <dgm:pt modelId="{AEEF6771-3F26-4E9C-8407-7EE8E7D4A75D}" type="parTrans" cxnId="{0FC16E70-DAEA-42E4-839B-40D0B5E063C4}">
      <dgm:prSet/>
      <dgm:spPr/>
      <dgm:t>
        <a:bodyPr/>
        <a:lstStyle/>
        <a:p>
          <a:endParaRPr lang="en-US"/>
        </a:p>
      </dgm:t>
    </dgm:pt>
    <dgm:pt modelId="{D564AFEA-CFB9-41E5-BFAE-68C3704B9C16}" type="sibTrans" cxnId="{0FC16E70-DAEA-42E4-839B-40D0B5E063C4}">
      <dgm:prSet/>
      <dgm:spPr/>
      <dgm:t>
        <a:bodyPr/>
        <a:lstStyle/>
        <a:p>
          <a:endParaRPr lang="en-US"/>
        </a:p>
      </dgm:t>
    </dgm:pt>
    <dgm:pt modelId="{F7EE1AFF-5305-4E54-A073-CF1C0362EDEC}" type="pres">
      <dgm:prSet presAssocID="{C8BBAB2C-C12E-499E-AFCD-F1B0EC55CB88}" presName="linear" presStyleCnt="0">
        <dgm:presLayoutVars>
          <dgm:animLvl val="lvl"/>
          <dgm:resizeHandles val="exact"/>
        </dgm:presLayoutVars>
      </dgm:prSet>
      <dgm:spPr/>
    </dgm:pt>
    <dgm:pt modelId="{4B12D3CE-AFC6-45D0-9034-C41CD33B47B4}" type="pres">
      <dgm:prSet presAssocID="{97EBF77D-846D-42C8-817E-F2361E10BC57}" presName="parentText" presStyleLbl="node1" presStyleIdx="0" presStyleCnt="1">
        <dgm:presLayoutVars>
          <dgm:chMax val="0"/>
          <dgm:bulletEnabled val="1"/>
        </dgm:presLayoutVars>
      </dgm:prSet>
      <dgm:spPr/>
    </dgm:pt>
  </dgm:ptLst>
  <dgm:cxnLst>
    <dgm:cxn modelId="{2092E601-E8E8-4FE9-A297-4AF4AE13B978}" type="presOf" srcId="{C8BBAB2C-C12E-499E-AFCD-F1B0EC55CB88}" destId="{F7EE1AFF-5305-4E54-A073-CF1C0362EDEC}" srcOrd="0" destOrd="0" presId="urn:microsoft.com/office/officeart/2005/8/layout/vList2"/>
    <dgm:cxn modelId="{0FC16E70-DAEA-42E4-839B-40D0B5E063C4}" srcId="{C8BBAB2C-C12E-499E-AFCD-F1B0EC55CB88}" destId="{97EBF77D-846D-42C8-817E-F2361E10BC57}" srcOrd="0" destOrd="0" parTransId="{AEEF6771-3F26-4E9C-8407-7EE8E7D4A75D}" sibTransId="{D564AFEA-CFB9-41E5-BFAE-68C3704B9C16}"/>
    <dgm:cxn modelId="{05807855-CB59-4AE4-BD62-B301AAB3B1BA}" type="presOf" srcId="{97EBF77D-846D-42C8-817E-F2361E10BC57}" destId="{4B12D3CE-AFC6-45D0-9034-C41CD33B47B4}" srcOrd="0" destOrd="0" presId="urn:microsoft.com/office/officeart/2005/8/layout/vList2"/>
    <dgm:cxn modelId="{08F86E61-B54A-4BF8-BB9B-D4C3E9A0ADB2}" type="presParOf" srcId="{F7EE1AFF-5305-4E54-A073-CF1C0362EDEC}" destId="{4B12D3CE-AFC6-45D0-9034-C41CD33B47B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956844-44B2-43E1-96B2-6A09842E2A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7A4A1C3-3566-4A57-821B-D183F89A985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solidFill>
                <a:schemeClr val="tx1"/>
              </a:solidFill>
              <a:latin typeface="Cambria" panose="02040503050406030204" pitchFamily="18" charset="0"/>
              <a:ea typeface="Cambria" panose="02040503050406030204" pitchFamily="18" charset="0"/>
            </a:rPr>
            <a:t>TCOP Plenary meetings</a:t>
          </a:r>
        </a:p>
      </dgm:t>
    </dgm:pt>
    <dgm:pt modelId="{E36B6DB2-CEB6-41E7-B680-15274D146506}" type="parTrans" cxnId="{A94FF3F2-381C-4D36-BFA5-0331AB71CC6D}">
      <dgm:prSet/>
      <dgm:spPr/>
      <dgm:t>
        <a:bodyPr/>
        <a:lstStyle/>
        <a:p>
          <a:endParaRPr lang="en-US"/>
        </a:p>
      </dgm:t>
    </dgm:pt>
    <dgm:pt modelId="{A4216403-538D-4A57-87B3-A287D4A8EC8C}" type="sibTrans" cxnId="{A94FF3F2-381C-4D36-BFA5-0331AB71CC6D}">
      <dgm:prSet/>
      <dgm:spPr/>
      <dgm:t>
        <a:bodyPr/>
        <a:lstStyle/>
        <a:p>
          <a:endParaRPr lang="en-US"/>
        </a:p>
      </dgm:t>
    </dgm:pt>
    <dgm:pt modelId="{FDCE1500-8D86-438C-A805-E7746FA404D2}">
      <dgm:prSet phldrT="[Text]" custT="1"/>
      <dgm:spPr/>
      <dgm:t>
        <a:bodyPr/>
        <a:lstStyle/>
        <a:p>
          <a:r>
            <a:rPr kumimoji="0" lang="ru-RU" sz="2000" b="1"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1</a:t>
          </a:r>
          <a:r>
            <a:rPr kumimoji="0" lang="en-US" sz="2000" b="1" i="0" u="sng"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a:t>
          </a:r>
          <a:r>
            <a:rPr kumimoji="0" 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TCOP Plenary meeting with participation </a:t>
          </a:r>
          <a:r>
            <a:rPr kumimoji="0" lang="en-US" sz="20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pitchFamily="34" charset="0"/>
            </a:rPr>
            <a:t>of 38 </a:t>
          </a:r>
          <a:r>
            <a:rPr kumimoji="0" lang="en-US" sz="20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persons </a:t>
          </a:r>
          <a:r>
            <a:rPr kumimoji="0" lang="ru-RU" sz="2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a:t>
          </a:r>
          <a:r>
            <a:rPr kumimoji="0" lang="en-US" sz="2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Budapest,</a:t>
          </a:r>
          <a:r>
            <a:rPr kumimoji="0" lang="ru-RU" sz="2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201</a:t>
          </a:r>
          <a:r>
            <a:rPr kumimoji="0" lang="en-US" sz="2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9</a:t>
          </a:r>
          <a:r>
            <a:rPr kumimoji="0" lang="ru-RU" sz="2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a:t>
          </a:r>
          <a:endParaRPr lang="en-US" sz="2000" dirty="0">
            <a:latin typeface="Cambria" panose="02040503050406030204" pitchFamily="18" charset="0"/>
            <a:ea typeface="Cambria" panose="02040503050406030204" pitchFamily="18" charset="0"/>
          </a:endParaRPr>
        </a:p>
      </dgm:t>
    </dgm:pt>
    <dgm:pt modelId="{EC5A7647-1189-490B-8AC9-35AE4A0674A9}" type="parTrans" cxnId="{D06F0A68-8D64-449D-BFE4-B61A9804E23C}">
      <dgm:prSet/>
      <dgm:spPr/>
      <dgm:t>
        <a:bodyPr/>
        <a:lstStyle/>
        <a:p>
          <a:endParaRPr lang="en-US"/>
        </a:p>
      </dgm:t>
    </dgm:pt>
    <dgm:pt modelId="{D4E86976-059A-45FD-8EF9-5365CC939522}" type="sibTrans" cxnId="{D06F0A68-8D64-449D-BFE4-B61A9804E23C}">
      <dgm:prSet/>
      <dgm:spPr/>
      <dgm:t>
        <a:bodyPr/>
        <a:lstStyle/>
        <a:p>
          <a:endParaRPr lang="en-US"/>
        </a:p>
      </dgm:t>
    </dgm:pt>
    <dgm:pt modelId="{39395AC3-44F2-43CA-94C4-C53867CC5DD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solidFill>
                <a:schemeClr val="tx1"/>
              </a:solidFill>
              <a:latin typeface="Cambria" panose="02040503050406030204" pitchFamily="18" charset="0"/>
              <a:ea typeface="Cambria" panose="02040503050406030204" pitchFamily="18" charset="0"/>
            </a:rPr>
            <a:t>Small format workshops</a:t>
          </a:r>
        </a:p>
      </dgm:t>
    </dgm:pt>
    <dgm:pt modelId="{AAE19C80-A85F-4F8C-B76F-233B34405870}" type="parTrans" cxnId="{90FCD1C3-C67D-4ED5-96A3-06501A38C3E2}">
      <dgm:prSet/>
      <dgm:spPr/>
      <dgm:t>
        <a:bodyPr/>
        <a:lstStyle/>
        <a:p>
          <a:endParaRPr lang="en-US"/>
        </a:p>
      </dgm:t>
    </dgm:pt>
    <dgm:pt modelId="{4B9715A4-187C-4144-A591-23D53F93CB69}" type="sibTrans" cxnId="{90FCD1C3-C67D-4ED5-96A3-06501A38C3E2}">
      <dgm:prSet/>
      <dgm:spPr/>
      <dgm:t>
        <a:bodyPr/>
        <a:lstStyle/>
        <a:p>
          <a:endParaRPr lang="en-US"/>
        </a:p>
      </dgm:t>
    </dgm:pt>
    <dgm:pt modelId="{84E7E831-9C66-440F-BC5B-97BBAD916BD5}">
      <dgm:prSet phldrT="[Text]" custT="1"/>
      <dgm:spPr/>
      <dgm:t>
        <a:bodyPr/>
        <a:lstStyle/>
        <a:p>
          <a:r>
            <a:rPr lang="en-US" sz="2000" b="1" u="sng" dirty="0">
              <a:latin typeface="Cambria" panose="02040503050406030204" pitchFamily="18" charset="0"/>
              <a:ea typeface="Cambria" panose="02040503050406030204" pitchFamily="18" charset="0"/>
            </a:rPr>
            <a:t>2</a:t>
          </a:r>
          <a:r>
            <a:rPr lang="ru-RU"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small format workshops </a:t>
          </a:r>
          <a:r>
            <a:rPr lang="ru-RU" sz="2000" dirty="0">
              <a:latin typeface="Cambria" panose="02040503050406030204" pitchFamily="18" charset="0"/>
              <a:ea typeface="Cambria" panose="02040503050406030204" pitchFamily="18" charset="0"/>
            </a:rPr>
            <a:t>(</a:t>
          </a:r>
          <a:r>
            <a:rPr lang="en-US" sz="2000" b="1" dirty="0">
              <a:latin typeface="Cambria" panose="02040503050406030204" pitchFamily="18" charset="0"/>
              <a:ea typeface="Cambria" panose="02040503050406030204" pitchFamily="18" charset="0"/>
            </a:rPr>
            <a:t>Vienna, 2018</a:t>
          </a:r>
          <a:r>
            <a:rPr lang="en-US" sz="2000" dirty="0">
              <a:latin typeface="Cambria" panose="02040503050406030204" pitchFamily="18" charset="0"/>
              <a:ea typeface="Cambria" panose="02040503050406030204" pitchFamily="18" charset="0"/>
            </a:rPr>
            <a:t> and  </a:t>
          </a:r>
          <a:r>
            <a:rPr lang="en-US" sz="2000" b="1" dirty="0">
              <a:latin typeface="Cambria" panose="02040503050406030204" pitchFamily="18" charset="0"/>
              <a:ea typeface="Cambria" panose="02040503050406030204" pitchFamily="18" charset="0"/>
            </a:rPr>
            <a:t>Budapest, 2019</a:t>
          </a:r>
          <a:r>
            <a:rPr lang="ru-RU"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with participation of</a:t>
          </a:r>
          <a:r>
            <a:rPr lang="ru-RU"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59</a:t>
          </a:r>
          <a:r>
            <a:rPr lang="ru-RU"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TCOP members</a:t>
          </a:r>
        </a:p>
      </dgm:t>
    </dgm:pt>
    <dgm:pt modelId="{8C82A372-B4B4-4449-8322-521A7AF9F1C6}" type="parTrans" cxnId="{CA6D06F4-5F7C-4B69-A8D1-18DD54C03469}">
      <dgm:prSet/>
      <dgm:spPr/>
      <dgm:t>
        <a:bodyPr/>
        <a:lstStyle/>
        <a:p>
          <a:endParaRPr lang="en-US"/>
        </a:p>
      </dgm:t>
    </dgm:pt>
    <dgm:pt modelId="{7CABF471-0F5C-4C8A-8E42-503E79C2E84B}" type="sibTrans" cxnId="{CA6D06F4-5F7C-4B69-A8D1-18DD54C03469}">
      <dgm:prSet/>
      <dgm:spPr/>
      <dgm:t>
        <a:bodyPr/>
        <a:lstStyle/>
        <a:p>
          <a:endParaRPr lang="en-US"/>
        </a:p>
      </dgm:t>
    </dgm:pt>
    <dgm:pt modelId="{A2D29BD8-8F11-4A9D-A6D0-2C388278A04F}">
      <dgm:prSet custT="1"/>
      <dgm:spPr/>
      <dgm:t>
        <a:bodyPr/>
        <a:lstStyle/>
        <a:p>
          <a:endParaRPr lang="en-US" sz="2000" dirty="0"/>
        </a:p>
      </dgm:t>
    </dgm:pt>
    <dgm:pt modelId="{03AD2F25-B7A5-43D5-ADB5-20F33B34ADD2}" type="parTrans" cxnId="{8397E79A-502E-4271-94FF-D9A8AABFDAF1}">
      <dgm:prSet/>
      <dgm:spPr/>
      <dgm:t>
        <a:bodyPr/>
        <a:lstStyle/>
        <a:p>
          <a:endParaRPr lang="en-US"/>
        </a:p>
      </dgm:t>
    </dgm:pt>
    <dgm:pt modelId="{A1497D9B-9C70-450F-8000-C7B4CE1DBF81}" type="sibTrans" cxnId="{8397E79A-502E-4271-94FF-D9A8AABFDAF1}">
      <dgm:prSet/>
      <dgm:spPr/>
      <dgm:t>
        <a:bodyPr/>
        <a:lstStyle/>
        <a:p>
          <a:endParaRPr lang="en-US"/>
        </a:p>
      </dgm:t>
    </dgm:pt>
    <dgm:pt modelId="{CCB8495D-04BD-44D9-BC5C-C4C15463EE1E}">
      <dgm:prSet phldrT="[Text]" custT="1"/>
      <dgm:spPr/>
      <dgm:t>
        <a:bodyPr/>
        <a:lstStyle/>
        <a:p>
          <a:endParaRPr lang="en-US" sz="2000" dirty="0"/>
        </a:p>
      </dgm:t>
    </dgm:pt>
    <dgm:pt modelId="{8FC39113-1B81-4AD2-A35E-F84E7A437550}" type="parTrans" cxnId="{85BB834B-3D58-44EC-8FA9-11983D85F52C}">
      <dgm:prSet/>
      <dgm:spPr/>
      <dgm:t>
        <a:bodyPr/>
        <a:lstStyle/>
        <a:p>
          <a:endParaRPr lang="en-US"/>
        </a:p>
      </dgm:t>
    </dgm:pt>
    <dgm:pt modelId="{7E3CFF77-A8D8-4548-B46B-1E5A27231D6D}" type="sibTrans" cxnId="{85BB834B-3D58-44EC-8FA9-11983D85F52C}">
      <dgm:prSet/>
      <dgm:spPr/>
      <dgm:t>
        <a:bodyPr/>
        <a:lstStyle/>
        <a:p>
          <a:endParaRPr lang="en-US"/>
        </a:p>
      </dgm:t>
    </dgm:pt>
    <dgm:pt modelId="{32897CB2-C440-48C5-B1CB-556F4AF0CCBC}" type="pres">
      <dgm:prSet presAssocID="{5B956844-44B2-43E1-96B2-6A09842E2AC0}" presName="Name0" presStyleCnt="0">
        <dgm:presLayoutVars>
          <dgm:dir/>
          <dgm:animLvl val="lvl"/>
          <dgm:resizeHandles val="exact"/>
        </dgm:presLayoutVars>
      </dgm:prSet>
      <dgm:spPr/>
    </dgm:pt>
    <dgm:pt modelId="{C1CE3735-1557-45CB-B596-A3DE630DCF3C}" type="pres">
      <dgm:prSet presAssocID="{E7A4A1C3-3566-4A57-821B-D183F89A9857}" presName="linNode" presStyleCnt="0"/>
      <dgm:spPr/>
    </dgm:pt>
    <dgm:pt modelId="{C314A7ED-A91B-4096-B6ED-5D171C4158DD}" type="pres">
      <dgm:prSet presAssocID="{E7A4A1C3-3566-4A57-821B-D183F89A9857}" presName="parentText" presStyleLbl="node1" presStyleIdx="0" presStyleCnt="2" custScaleY="50686">
        <dgm:presLayoutVars>
          <dgm:chMax val="1"/>
          <dgm:bulletEnabled val="1"/>
        </dgm:presLayoutVars>
      </dgm:prSet>
      <dgm:spPr/>
    </dgm:pt>
    <dgm:pt modelId="{A8983449-E04B-496F-BA7D-ED80AAAEE3A0}" type="pres">
      <dgm:prSet presAssocID="{E7A4A1C3-3566-4A57-821B-D183F89A9857}" presName="descendantText" presStyleLbl="alignAccFollowNode1" presStyleIdx="0" presStyleCnt="2" custScaleY="51036" custLinFactNeighborX="0" custLinFactNeighborY="-785">
        <dgm:presLayoutVars>
          <dgm:bulletEnabled val="1"/>
        </dgm:presLayoutVars>
      </dgm:prSet>
      <dgm:spPr/>
    </dgm:pt>
    <dgm:pt modelId="{CA0773E2-E065-4D7D-A3AA-16903DF04719}" type="pres">
      <dgm:prSet presAssocID="{A4216403-538D-4A57-87B3-A287D4A8EC8C}" presName="sp" presStyleCnt="0"/>
      <dgm:spPr/>
    </dgm:pt>
    <dgm:pt modelId="{D951A707-2B84-4836-B7E7-499B54B47FBD}" type="pres">
      <dgm:prSet presAssocID="{39395AC3-44F2-43CA-94C4-C53867CC5DDA}" presName="linNode" presStyleCnt="0"/>
      <dgm:spPr/>
    </dgm:pt>
    <dgm:pt modelId="{F5260018-36B2-4B62-B3D4-6808BD49C051}" type="pres">
      <dgm:prSet presAssocID="{39395AC3-44F2-43CA-94C4-C53867CC5DDA}" presName="parentText" presStyleLbl="node1" presStyleIdx="1" presStyleCnt="2" custScaleY="52181" custLinFactNeighborX="221" custLinFactNeighborY="-1740">
        <dgm:presLayoutVars>
          <dgm:chMax val="1"/>
          <dgm:bulletEnabled val="1"/>
        </dgm:presLayoutVars>
      </dgm:prSet>
      <dgm:spPr/>
    </dgm:pt>
    <dgm:pt modelId="{39E8FF0F-EA50-4B9D-AE55-13F14B96B741}" type="pres">
      <dgm:prSet presAssocID="{39395AC3-44F2-43CA-94C4-C53867CC5DDA}" presName="descendantText" presStyleLbl="alignAccFollowNode1" presStyleIdx="1" presStyleCnt="2" custScaleX="103905" custScaleY="58210" custLinFactNeighborY="300">
        <dgm:presLayoutVars>
          <dgm:bulletEnabled val="1"/>
        </dgm:presLayoutVars>
      </dgm:prSet>
      <dgm:spPr/>
    </dgm:pt>
  </dgm:ptLst>
  <dgm:cxnLst>
    <dgm:cxn modelId="{CF6F3721-3EAC-41D4-AD14-4617443641B5}" type="presOf" srcId="{CCB8495D-04BD-44D9-BC5C-C4C15463EE1E}" destId="{39E8FF0F-EA50-4B9D-AE55-13F14B96B741}" srcOrd="0" destOrd="0" presId="urn:microsoft.com/office/officeart/2005/8/layout/vList5"/>
    <dgm:cxn modelId="{C6FE5F44-D18D-46FD-AFB2-1682EA30DEB8}" type="presOf" srcId="{5B956844-44B2-43E1-96B2-6A09842E2AC0}" destId="{32897CB2-C440-48C5-B1CB-556F4AF0CCBC}" srcOrd="0" destOrd="0" presId="urn:microsoft.com/office/officeart/2005/8/layout/vList5"/>
    <dgm:cxn modelId="{606D6447-45E7-4B24-8CA2-27736023A6B9}" type="presOf" srcId="{FDCE1500-8D86-438C-A805-E7746FA404D2}" destId="{A8983449-E04B-496F-BA7D-ED80AAAEE3A0}" srcOrd="0" destOrd="0" presId="urn:microsoft.com/office/officeart/2005/8/layout/vList5"/>
    <dgm:cxn modelId="{D06F0A68-8D64-449D-BFE4-B61A9804E23C}" srcId="{E7A4A1C3-3566-4A57-821B-D183F89A9857}" destId="{FDCE1500-8D86-438C-A805-E7746FA404D2}" srcOrd="0" destOrd="0" parTransId="{EC5A7647-1189-490B-8AC9-35AE4A0674A9}" sibTransId="{D4E86976-059A-45FD-8EF9-5365CC939522}"/>
    <dgm:cxn modelId="{85BB834B-3D58-44EC-8FA9-11983D85F52C}" srcId="{39395AC3-44F2-43CA-94C4-C53867CC5DDA}" destId="{CCB8495D-04BD-44D9-BC5C-C4C15463EE1E}" srcOrd="0" destOrd="0" parTransId="{8FC39113-1B81-4AD2-A35E-F84E7A437550}" sibTransId="{7E3CFF77-A8D8-4548-B46B-1E5A27231D6D}"/>
    <dgm:cxn modelId="{BEC2BD7B-BC74-48CD-A4C3-2CFF6B97E96C}" type="presOf" srcId="{84E7E831-9C66-440F-BC5B-97BBAD916BD5}" destId="{39E8FF0F-EA50-4B9D-AE55-13F14B96B741}" srcOrd="0" destOrd="1" presId="urn:microsoft.com/office/officeart/2005/8/layout/vList5"/>
    <dgm:cxn modelId="{0D68B189-3DCC-41BA-AA6C-2C8E3AE0A62F}" type="presOf" srcId="{39395AC3-44F2-43CA-94C4-C53867CC5DDA}" destId="{F5260018-36B2-4B62-B3D4-6808BD49C051}" srcOrd="0" destOrd="0" presId="urn:microsoft.com/office/officeart/2005/8/layout/vList5"/>
    <dgm:cxn modelId="{4F455B8D-3751-408A-936A-00AF8C3366E2}" type="presOf" srcId="{A2D29BD8-8F11-4A9D-A6D0-2C388278A04F}" destId="{39E8FF0F-EA50-4B9D-AE55-13F14B96B741}" srcOrd="0" destOrd="2" presId="urn:microsoft.com/office/officeart/2005/8/layout/vList5"/>
    <dgm:cxn modelId="{8397E79A-502E-4271-94FF-D9A8AABFDAF1}" srcId="{39395AC3-44F2-43CA-94C4-C53867CC5DDA}" destId="{A2D29BD8-8F11-4A9D-A6D0-2C388278A04F}" srcOrd="2" destOrd="0" parTransId="{03AD2F25-B7A5-43D5-ADB5-20F33B34ADD2}" sibTransId="{A1497D9B-9C70-450F-8000-C7B4CE1DBF81}"/>
    <dgm:cxn modelId="{21A23E9D-B5B7-46C9-A5DE-1BD688F1DB95}" type="presOf" srcId="{E7A4A1C3-3566-4A57-821B-D183F89A9857}" destId="{C314A7ED-A91B-4096-B6ED-5D171C4158DD}" srcOrd="0" destOrd="0" presId="urn:microsoft.com/office/officeart/2005/8/layout/vList5"/>
    <dgm:cxn modelId="{90FCD1C3-C67D-4ED5-96A3-06501A38C3E2}" srcId="{5B956844-44B2-43E1-96B2-6A09842E2AC0}" destId="{39395AC3-44F2-43CA-94C4-C53867CC5DDA}" srcOrd="1" destOrd="0" parTransId="{AAE19C80-A85F-4F8C-B76F-233B34405870}" sibTransId="{4B9715A4-187C-4144-A591-23D53F93CB69}"/>
    <dgm:cxn modelId="{A94FF3F2-381C-4D36-BFA5-0331AB71CC6D}" srcId="{5B956844-44B2-43E1-96B2-6A09842E2AC0}" destId="{E7A4A1C3-3566-4A57-821B-D183F89A9857}" srcOrd="0" destOrd="0" parTransId="{E36B6DB2-CEB6-41E7-B680-15274D146506}" sibTransId="{A4216403-538D-4A57-87B3-A287D4A8EC8C}"/>
    <dgm:cxn modelId="{CA6D06F4-5F7C-4B69-A8D1-18DD54C03469}" srcId="{39395AC3-44F2-43CA-94C4-C53867CC5DDA}" destId="{84E7E831-9C66-440F-BC5B-97BBAD916BD5}" srcOrd="1" destOrd="0" parTransId="{8C82A372-B4B4-4449-8322-521A7AF9F1C6}" sibTransId="{7CABF471-0F5C-4C8A-8E42-503E79C2E84B}"/>
    <dgm:cxn modelId="{F62B2FC3-616D-4B15-BA50-B7CEE91E2F4C}" type="presParOf" srcId="{32897CB2-C440-48C5-B1CB-556F4AF0CCBC}" destId="{C1CE3735-1557-45CB-B596-A3DE630DCF3C}" srcOrd="0" destOrd="0" presId="urn:microsoft.com/office/officeart/2005/8/layout/vList5"/>
    <dgm:cxn modelId="{8BC37AE9-049B-4F74-8483-7828B7C230AB}" type="presParOf" srcId="{C1CE3735-1557-45CB-B596-A3DE630DCF3C}" destId="{C314A7ED-A91B-4096-B6ED-5D171C4158DD}" srcOrd="0" destOrd="0" presId="urn:microsoft.com/office/officeart/2005/8/layout/vList5"/>
    <dgm:cxn modelId="{D56B6EF3-0DE7-4F7F-924A-139C6FB9380B}" type="presParOf" srcId="{C1CE3735-1557-45CB-B596-A3DE630DCF3C}" destId="{A8983449-E04B-496F-BA7D-ED80AAAEE3A0}" srcOrd="1" destOrd="0" presId="urn:microsoft.com/office/officeart/2005/8/layout/vList5"/>
    <dgm:cxn modelId="{B8E4B92E-90F7-4EDC-A878-3F71A27335D5}" type="presParOf" srcId="{32897CB2-C440-48C5-B1CB-556F4AF0CCBC}" destId="{CA0773E2-E065-4D7D-A3AA-16903DF04719}" srcOrd="1" destOrd="0" presId="urn:microsoft.com/office/officeart/2005/8/layout/vList5"/>
    <dgm:cxn modelId="{C3C7A660-0902-436E-8EE0-AE5826356FC7}" type="presParOf" srcId="{32897CB2-C440-48C5-B1CB-556F4AF0CCBC}" destId="{D951A707-2B84-4836-B7E7-499B54B47FBD}" srcOrd="2" destOrd="0" presId="urn:microsoft.com/office/officeart/2005/8/layout/vList5"/>
    <dgm:cxn modelId="{85F015C1-5FEA-4907-8EB3-0B685D393A9F}" type="presParOf" srcId="{D951A707-2B84-4836-B7E7-499B54B47FBD}" destId="{F5260018-36B2-4B62-B3D4-6808BD49C051}" srcOrd="0" destOrd="0" presId="urn:microsoft.com/office/officeart/2005/8/layout/vList5"/>
    <dgm:cxn modelId="{E260FFBB-2507-4803-952F-B6459F6B3384}" type="presParOf" srcId="{D951A707-2B84-4836-B7E7-499B54B47FBD}" destId="{39E8FF0F-EA50-4B9D-AE55-13F14B96B74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956844-44B2-43E1-96B2-6A09842E2A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7A4A1C3-3566-4A57-821B-D183F89A985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200" dirty="0">
              <a:solidFill>
                <a:schemeClr val="tx1"/>
              </a:solidFill>
              <a:latin typeface="Cambria" panose="02040503050406030204" pitchFamily="18" charset="0"/>
              <a:ea typeface="Cambria" panose="02040503050406030204" pitchFamily="18" charset="0"/>
            </a:rPr>
            <a:t>Thematic videoconferences</a:t>
          </a:r>
        </a:p>
      </dgm:t>
    </dgm:pt>
    <dgm:pt modelId="{E36B6DB2-CEB6-41E7-B680-15274D146506}" type="parTrans" cxnId="{A94FF3F2-381C-4D36-BFA5-0331AB71CC6D}">
      <dgm:prSet/>
      <dgm:spPr/>
      <dgm:t>
        <a:bodyPr/>
        <a:lstStyle/>
        <a:p>
          <a:endParaRPr lang="en-US"/>
        </a:p>
      </dgm:t>
    </dgm:pt>
    <dgm:pt modelId="{A4216403-538D-4A57-87B3-A287D4A8EC8C}" type="sibTrans" cxnId="{A94FF3F2-381C-4D36-BFA5-0331AB71CC6D}">
      <dgm:prSet/>
      <dgm:spPr/>
      <dgm:t>
        <a:bodyPr/>
        <a:lstStyle/>
        <a:p>
          <a:endParaRPr lang="en-US"/>
        </a:p>
      </dgm:t>
    </dgm:pt>
    <dgm:pt modelId="{FDCE1500-8D86-438C-A805-E7746FA404D2}">
      <dgm:prSet phldrT="[Text]" custT="1"/>
      <dgm:spPr/>
      <dgm:t>
        <a:bodyPr/>
        <a:lstStyle/>
        <a:p>
          <a:pPr>
            <a:lnSpc>
              <a:spcPct val="100000"/>
            </a:lnSpc>
            <a:spcAft>
              <a:spcPts val="0"/>
            </a:spcAft>
          </a:pPr>
          <a:r>
            <a:rPr lang="ru-RU" sz="2000" b="1" u="sng" dirty="0">
              <a:latin typeface="Cambria" panose="02040503050406030204" pitchFamily="18" charset="0"/>
              <a:ea typeface="Cambria" panose="02040503050406030204" pitchFamily="18" charset="0"/>
            </a:rPr>
            <a:t>4 </a:t>
          </a:r>
          <a:r>
            <a:rPr lang="en-US" sz="2000" b="0" u="none" dirty="0">
              <a:latin typeface="Cambria" panose="02040503050406030204" pitchFamily="18" charset="0"/>
              <a:ea typeface="Cambria" panose="02040503050406030204" pitchFamily="18" charset="0"/>
            </a:rPr>
            <a:t>v</a:t>
          </a:r>
          <a:r>
            <a:rPr lang="en-US" sz="2000" u="none" dirty="0">
              <a:latin typeface="Cambria" panose="02040503050406030204" pitchFamily="18" charset="0"/>
              <a:ea typeface="Cambria" panose="02040503050406030204" pitchFamily="18" charset="0"/>
            </a:rPr>
            <a:t>ideoconferences with participation of </a:t>
          </a:r>
          <a:r>
            <a:rPr lang="en-US" sz="2000" dirty="0">
              <a:latin typeface="Cambria" panose="02040503050406030204" pitchFamily="18" charset="0"/>
              <a:ea typeface="Cambria" panose="02040503050406030204" pitchFamily="18" charset="0"/>
            </a:rPr>
            <a:t>95</a:t>
          </a:r>
          <a:r>
            <a:rPr lang="ru-RU"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TCOP members</a:t>
          </a:r>
        </a:p>
      </dgm:t>
    </dgm:pt>
    <dgm:pt modelId="{EC5A7647-1189-490B-8AC9-35AE4A0674A9}" type="parTrans" cxnId="{D06F0A68-8D64-449D-BFE4-B61A9804E23C}">
      <dgm:prSet/>
      <dgm:spPr/>
      <dgm:t>
        <a:bodyPr/>
        <a:lstStyle/>
        <a:p>
          <a:endParaRPr lang="en-US"/>
        </a:p>
      </dgm:t>
    </dgm:pt>
    <dgm:pt modelId="{D4E86976-059A-45FD-8EF9-5365CC939522}" type="sibTrans" cxnId="{D06F0A68-8D64-449D-BFE4-B61A9804E23C}">
      <dgm:prSet/>
      <dgm:spPr/>
      <dgm:t>
        <a:bodyPr/>
        <a:lstStyle/>
        <a:p>
          <a:endParaRPr lang="en-US"/>
        </a:p>
      </dgm:t>
    </dgm:pt>
    <dgm:pt modelId="{39395AC3-44F2-43CA-94C4-C53867CC5DD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solidFill>
                <a:schemeClr val="tx1"/>
              </a:solidFill>
              <a:latin typeface="Cambria" panose="02040503050406030204" pitchFamily="18" charset="0"/>
              <a:ea typeface="Cambria" panose="02040503050406030204" pitchFamily="18" charset="0"/>
            </a:rPr>
            <a:t>Executive Committee</a:t>
          </a:r>
        </a:p>
      </dgm:t>
    </dgm:pt>
    <dgm:pt modelId="{AAE19C80-A85F-4F8C-B76F-233B34405870}" type="parTrans" cxnId="{90FCD1C3-C67D-4ED5-96A3-06501A38C3E2}">
      <dgm:prSet/>
      <dgm:spPr/>
      <dgm:t>
        <a:bodyPr/>
        <a:lstStyle/>
        <a:p>
          <a:endParaRPr lang="en-US"/>
        </a:p>
      </dgm:t>
    </dgm:pt>
    <dgm:pt modelId="{4B9715A4-187C-4144-A591-23D53F93CB69}" type="sibTrans" cxnId="{90FCD1C3-C67D-4ED5-96A3-06501A38C3E2}">
      <dgm:prSet/>
      <dgm:spPr/>
      <dgm:t>
        <a:bodyPr/>
        <a:lstStyle/>
        <a:p>
          <a:endParaRPr lang="en-US"/>
        </a:p>
      </dgm:t>
    </dgm:pt>
    <dgm:pt modelId="{A2D29BD8-8F11-4A9D-A6D0-2C388278A04F}">
      <dgm:prSet custT="1"/>
      <dgm:spPr/>
      <dgm:t>
        <a:bodyPr/>
        <a:lstStyle/>
        <a:p>
          <a:endParaRPr lang="en-US" sz="2000" dirty="0"/>
        </a:p>
      </dgm:t>
    </dgm:pt>
    <dgm:pt modelId="{03AD2F25-B7A5-43D5-ADB5-20F33B34ADD2}" type="parTrans" cxnId="{8397E79A-502E-4271-94FF-D9A8AABFDAF1}">
      <dgm:prSet/>
      <dgm:spPr/>
      <dgm:t>
        <a:bodyPr/>
        <a:lstStyle/>
        <a:p>
          <a:endParaRPr lang="en-US"/>
        </a:p>
      </dgm:t>
    </dgm:pt>
    <dgm:pt modelId="{A1497D9B-9C70-450F-8000-C7B4CE1DBF81}" type="sibTrans" cxnId="{8397E79A-502E-4271-94FF-D9A8AABFDAF1}">
      <dgm:prSet/>
      <dgm:spPr/>
      <dgm:t>
        <a:bodyPr/>
        <a:lstStyle/>
        <a:p>
          <a:endParaRPr lang="en-US"/>
        </a:p>
      </dgm:t>
    </dgm:pt>
    <dgm:pt modelId="{CCB8495D-04BD-44D9-BC5C-C4C15463EE1E}">
      <dgm:prSet phldrT="[Text]" custT="1"/>
      <dgm:spPr/>
      <dgm:t>
        <a:bodyPr/>
        <a:lstStyle/>
        <a:p>
          <a:endParaRPr lang="en-US" sz="2000" dirty="0"/>
        </a:p>
      </dgm:t>
    </dgm:pt>
    <dgm:pt modelId="{8FC39113-1B81-4AD2-A35E-F84E7A437550}" type="parTrans" cxnId="{85BB834B-3D58-44EC-8FA9-11983D85F52C}">
      <dgm:prSet/>
      <dgm:spPr/>
      <dgm:t>
        <a:bodyPr/>
        <a:lstStyle/>
        <a:p>
          <a:endParaRPr lang="en-US"/>
        </a:p>
      </dgm:t>
    </dgm:pt>
    <dgm:pt modelId="{7E3CFF77-A8D8-4548-B46B-1E5A27231D6D}" type="sibTrans" cxnId="{85BB834B-3D58-44EC-8FA9-11983D85F52C}">
      <dgm:prSet/>
      <dgm:spPr/>
      <dgm:t>
        <a:bodyPr/>
        <a:lstStyle/>
        <a:p>
          <a:endParaRPr lang="en-US"/>
        </a:p>
      </dgm:t>
    </dgm:pt>
    <dgm:pt modelId="{13EE0651-5B89-4202-A773-4E502476BF56}">
      <dgm:prSet custT="1"/>
      <dgm:spPr/>
      <dgm:t>
        <a:bodyPr/>
        <a:lstStyle/>
        <a:p>
          <a:endParaRPr lang="en-US" sz="2000" dirty="0"/>
        </a:p>
      </dgm:t>
    </dgm:pt>
    <dgm:pt modelId="{F3A33C6A-4773-4365-AEE1-5AF70B773D2C}" type="parTrans" cxnId="{5867ED9A-4E83-46B0-B645-81A98DEFCF42}">
      <dgm:prSet/>
      <dgm:spPr/>
      <dgm:t>
        <a:bodyPr/>
        <a:lstStyle/>
        <a:p>
          <a:endParaRPr lang="en-US"/>
        </a:p>
      </dgm:t>
    </dgm:pt>
    <dgm:pt modelId="{44EE37E7-539C-4A94-9FD6-1BB82C40F981}" type="sibTrans" cxnId="{5867ED9A-4E83-46B0-B645-81A98DEFCF42}">
      <dgm:prSet/>
      <dgm:spPr/>
      <dgm:t>
        <a:bodyPr/>
        <a:lstStyle/>
        <a:p>
          <a:endParaRPr lang="en-US"/>
        </a:p>
      </dgm:t>
    </dgm:pt>
    <dgm:pt modelId="{A4BA20BC-70E1-4743-AE6B-8CD1FC7CC515}">
      <dgm:prSet custT="1"/>
      <dgm:spPr/>
      <dgm:t>
        <a:bodyPr/>
        <a:lstStyle/>
        <a:p>
          <a:r>
            <a:rPr lang="ru-RU" sz="2000" b="1" u="sng" dirty="0">
              <a:latin typeface="Cambria" panose="02040503050406030204" pitchFamily="18" charset="0"/>
              <a:ea typeface="Cambria" panose="02040503050406030204" pitchFamily="18" charset="0"/>
            </a:rPr>
            <a:t>4</a:t>
          </a:r>
          <a:r>
            <a:rPr lang="ru-RU"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ExCom meetings </a:t>
          </a:r>
          <a:r>
            <a:rPr lang="ru-RU" sz="2000" dirty="0">
              <a:latin typeface="Cambria" panose="02040503050406030204" pitchFamily="18" charset="0"/>
              <a:ea typeface="Cambria" panose="02040503050406030204" pitchFamily="18" charset="0"/>
            </a:rPr>
            <a:t>(</a:t>
          </a:r>
          <a:r>
            <a:rPr lang="en-US" sz="2000" dirty="0">
              <a:latin typeface="Cambria" panose="02040503050406030204" pitchFamily="18" charset="0"/>
              <a:ea typeface="Cambria" panose="02040503050406030204" pitchFamily="18" charset="0"/>
            </a:rPr>
            <a:t>including 3 videoconferences</a:t>
          </a:r>
          <a:r>
            <a:rPr lang="ru-RU" sz="2000"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dgm:t>
    </dgm:pt>
    <dgm:pt modelId="{9D374D13-263A-4CDF-84F7-1A76B1ECAC4E}" type="sibTrans" cxnId="{4398C98C-BC11-42CF-BACB-23B468173533}">
      <dgm:prSet/>
      <dgm:spPr/>
      <dgm:t>
        <a:bodyPr/>
        <a:lstStyle/>
        <a:p>
          <a:endParaRPr lang="en-US"/>
        </a:p>
      </dgm:t>
    </dgm:pt>
    <dgm:pt modelId="{D6F9BA61-F870-4FBC-B3C4-2A3486C7C9DF}" type="parTrans" cxnId="{4398C98C-BC11-42CF-BACB-23B468173533}">
      <dgm:prSet/>
      <dgm:spPr/>
      <dgm:t>
        <a:bodyPr/>
        <a:lstStyle/>
        <a:p>
          <a:endParaRPr lang="en-US"/>
        </a:p>
      </dgm:t>
    </dgm:pt>
    <dgm:pt modelId="{3D2382E8-578D-4B82-87AE-C30105875F35}">
      <dgm:prSet custT="1"/>
      <dgm:spPr/>
      <dgm:t>
        <a:bodyPr/>
        <a:lstStyle/>
        <a:p>
          <a:endParaRPr lang="en-US" sz="2000" dirty="0"/>
        </a:p>
      </dgm:t>
    </dgm:pt>
    <dgm:pt modelId="{D378108C-FB42-48A3-931A-FCACBED2958E}" type="sibTrans" cxnId="{5F430927-528D-4BD8-AC0E-73DA485B2717}">
      <dgm:prSet/>
      <dgm:spPr/>
      <dgm:t>
        <a:bodyPr/>
        <a:lstStyle/>
        <a:p>
          <a:endParaRPr lang="en-US"/>
        </a:p>
      </dgm:t>
    </dgm:pt>
    <dgm:pt modelId="{AE65E359-6A21-40B4-A3CC-417D199E1CE8}" type="parTrans" cxnId="{5F430927-528D-4BD8-AC0E-73DA485B2717}">
      <dgm:prSet/>
      <dgm:spPr/>
      <dgm:t>
        <a:bodyPr/>
        <a:lstStyle/>
        <a:p>
          <a:endParaRPr lang="en-US"/>
        </a:p>
      </dgm:t>
    </dgm:pt>
    <dgm:pt modelId="{32897CB2-C440-48C5-B1CB-556F4AF0CCBC}" type="pres">
      <dgm:prSet presAssocID="{5B956844-44B2-43E1-96B2-6A09842E2AC0}" presName="Name0" presStyleCnt="0">
        <dgm:presLayoutVars>
          <dgm:dir/>
          <dgm:animLvl val="lvl"/>
          <dgm:resizeHandles val="exact"/>
        </dgm:presLayoutVars>
      </dgm:prSet>
      <dgm:spPr/>
    </dgm:pt>
    <dgm:pt modelId="{C1CE3735-1557-45CB-B596-A3DE630DCF3C}" type="pres">
      <dgm:prSet presAssocID="{E7A4A1C3-3566-4A57-821B-D183F89A9857}" presName="linNode" presStyleCnt="0"/>
      <dgm:spPr/>
    </dgm:pt>
    <dgm:pt modelId="{C314A7ED-A91B-4096-B6ED-5D171C4158DD}" type="pres">
      <dgm:prSet presAssocID="{E7A4A1C3-3566-4A57-821B-D183F89A9857}" presName="parentText" presStyleLbl="node1" presStyleIdx="0" presStyleCnt="2" custScaleX="100177" custScaleY="39545">
        <dgm:presLayoutVars>
          <dgm:chMax val="1"/>
          <dgm:bulletEnabled val="1"/>
        </dgm:presLayoutVars>
      </dgm:prSet>
      <dgm:spPr/>
    </dgm:pt>
    <dgm:pt modelId="{A8983449-E04B-496F-BA7D-ED80AAAEE3A0}" type="pres">
      <dgm:prSet presAssocID="{E7A4A1C3-3566-4A57-821B-D183F89A9857}" presName="descendantText" presStyleLbl="alignAccFollowNode1" presStyleIdx="0" presStyleCnt="2" custScaleX="105737" custScaleY="39644" custLinFactNeighborX="101" custLinFactNeighborY="-48">
        <dgm:presLayoutVars>
          <dgm:bulletEnabled val="1"/>
        </dgm:presLayoutVars>
      </dgm:prSet>
      <dgm:spPr/>
    </dgm:pt>
    <dgm:pt modelId="{CA0773E2-E065-4D7D-A3AA-16903DF04719}" type="pres">
      <dgm:prSet presAssocID="{A4216403-538D-4A57-87B3-A287D4A8EC8C}" presName="sp" presStyleCnt="0"/>
      <dgm:spPr/>
    </dgm:pt>
    <dgm:pt modelId="{D951A707-2B84-4836-B7E7-499B54B47FBD}" type="pres">
      <dgm:prSet presAssocID="{39395AC3-44F2-43CA-94C4-C53867CC5DDA}" presName="linNode" presStyleCnt="0"/>
      <dgm:spPr/>
    </dgm:pt>
    <dgm:pt modelId="{F5260018-36B2-4B62-B3D4-6808BD49C051}" type="pres">
      <dgm:prSet presAssocID="{39395AC3-44F2-43CA-94C4-C53867CC5DDA}" presName="parentText" presStyleLbl="node1" presStyleIdx="1" presStyleCnt="2" custScaleX="112270" custScaleY="40371">
        <dgm:presLayoutVars>
          <dgm:chMax val="1"/>
          <dgm:bulletEnabled val="1"/>
        </dgm:presLayoutVars>
      </dgm:prSet>
      <dgm:spPr/>
    </dgm:pt>
    <dgm:pt modelId="{39E8FF0F-EA50-4B9D-AE55-13F14B96B741}" type="pres">
      <dgm:prSet presAssocID="{39395AC3-44F2-43CA-94C4-C53867CC5DDA}" presName="descendantText" presStyleLbl="alignAccFollowNode1" presStyleIdx="1" presStyleCnt="2" custScaleX="117928" custScaleY="38929">
        <dgm:presLayoutVars>
          <dgm:bulletEnabled val="1"/>
        </dgm:presLayoutVars>
      </dgm:prSet>
      <dgm:spPr/>
    </dgm:pt>
  </dgm:ptLst>
  <dgm:cxnLst>
    <dgm:cxn modelId="{B4950C07-ED07-46FC-8428-CF04783BD500}" type="presOf" srcId="{3D2382E8-578D-4B82-87AE-C30105875F35}" destId="{39E8FF0F-EA50-4B9D-AE55-13F14B96B741}" srcOrd="0" destOrd="1" presId="urn:microsoft.com/office/officeart/2005/8/layout/vList5"/>
    <dgm:cxn modelId="{5F430927-528D-4BD8-AC0E-73DA485B2717}" srcId="{39395AC3-44F2-43CA-94C4-C53867CC5DDA}" destId="{3D2382E8-578D-4B82-87AE-C30105875F35}" srcOrd="1" destOrd="0" parTransId="{AE65E359-6A21-40B4-A3CC-417D199E1CE8}" sibTransId="{D378108C-FB42-48A3-931A-FCACBED2958E}"/>
    <dgm:cxn modelId="{D06F0A68-8D64-449D-BFE4-B61A9804E23C}" srcId="{E7A4A1C3-3566-4A57-821B-D183F89A9857}" destId="{FDCE1500-8D86-438C-A805-E7746FA404D2}" srcOrd="0" destOrd="0" parTransId="{EC5A7647-1189-490B-8AC9-35AE4A0674A9}" sibTransId="{D4E86976-059A-45FD-8EF9-5365CC939522}"/>
    <dgm:cxn modelId="{85BB834B-3D58-44EC-8FA9-11983D85F52C}" srcId="{39395AC3-44F2-43CA-94C4-C53867CC5DDA}" destId="{CCB8495D-04BD-44D9-BC5C-C4C15463EE1E}" srcOrd="0" destOrd="0" parTransId="{8FC39113-1B81-4AD2-A35E-F84E7A437550}" sibTransId="{7E3CFF77-A8D8-4548-B46B-1E5A27231D6D}"/>
    <dgm:cxn modelId="{22D53671-8861-4430-804B-09EE2252D140}" type="presOf" srcId="{A4BA20BC-70E1-4743-AE6B-8CD1FC7CC515}" destId="{39E8FF0F-EA50-4B9D-AE55-13F14B96B741}" srcOrd="0" destOrd="2" presId="urn:microsoft.com/office/officeart/2005/8/layout/vList5"/>
    <dgm:cxn modelId="{ACD69D7F-1533-45B1-93C7-483250BABB32}" type="presOf" srcId="{FDCE1500-8D86-438C-A805-E7746FA404D2}" destId="{A8983449-E04B-496F-BA7D-ED80AAAEE3A0}" srcOrd="0" destOrd="0" presId="urn:microsoft.com/office/officeart/2005/8/layout/vList5"/>
    <dgm:cxn modelId="{4398C98C-BC11-42CF-BACB-23B468173533}" srcId="{39395AC3-44F2-43CA-94C4-C53867CC5DDA}" destId="{A4BA20BC-70E1-4743-AE6B-8CD1FC7CC515}" srcOrd="2" destOrd="0" parTransId="{D6F9BA61-F870-4FBC-B3C4-2A3486C7C9DF}" sibTransId="{9D374D13-263A-4CDF-84F7-1A76B1ECAC4E}"/>
    <dgm:cxn modelId="{CDE6EF90-1D60-4822-A6C1-C5AE39181135}" type="presOf" srcId="{13EE0651-5B89-4202-A773-4E502476BF56}" destId="{39E8FF0F-EA50-4B9D-AE55-13F14B96B741}" srcOrd="0" destOrd="3" presId="urn:microsoft.com/office/officeart/2005/8/layout/vList5"/>
    <dgm:cxn modelId="{31CF4991-A583-4044-9FED-C161BAF96C68}" type="presOf" srcId="{5B956844-44B2-43E1-96B2-6A09842E2AC0}" destId="{32897CB2-C440-48C5-B1CB-556F4AF0CCBC}" srcOrd="0" destOrd="0" presId="urn:microsoft.com/office/officeart/2005/8/layout/vList5"/>
    <dgm:cxn modelId="{8397E79A-502E-4271-94FF-D9A8AABFDAF1}" srcId="{39395AC3-44F2-43CA-94C4-C53867CC5DDA}" destId="{A2D29BD8-8F11-4A9D-A6D0-2C388278A04F}" srcOrd="4" destOrd="0" parTransId="{03AD2F25-B7A5-43D5-ADB5-20F33B34ADD2}" sibTransId="{A1497D9B-9C70-450F-8000-C7B4CE1DBF81}"/>
    <dgm:cxn modelId="{5867ED9A-4E83-46B0-B645-81A98DEFCF42}" srcId="{39395AC3-44F2-43CA-94C4-C53867CC5DDA}" destId="{13EE0651-5B89-4202-A773-4E502476BF56}" srcOrd="3" destOrd="0" parTransId="{F3A33C6A-4773-4365-AEE1-5AF70B773D2C}" sibTransId="{44EE37E7-539C-4A94-9FD6-1BB82C40F981}"/>
    <dgm:cxn modelId="{832F409E-AD42-49A6-A9AA-74147C644AE6}" type="presOf" srcId="{39395AC3-44F2-43CA-94C4-C53867CC5DDA}" destId="{F5260018-36B2-4B62-B3D4-6808BD49C051}" srcOrd="0" destOrd="0" presId="urn:microsoft.com/office/officeart/2005/8/layout/vList5"/>
    <dgm:cxn modelId="{7600F0B0-3B10-412F-958F-7D23475249A2}" type="presOf" srcId="{E7A4A1C3-3566-4A57-821B-D183F89A9857}" destId="{C314A7ED-A91B-4096-B6ED-5D171C4158DD}" srcOrd="0" destOrd="0" presId="urn:microsoft.com/office/officeart/2005/8/layout/vList5"/>
    <dgm:cxn modelId="{90FCD1C3-C67D-4ED5-96A3-06501A38C3E2}" srcId="{5B956844-44B2-43E1-96B2-6A09842E2AC0}" destId="{39395AC3-44F2-43CA-94C4-C53867CC5DDA}" srcOrd="1" destOrd="0" parTransId="{AAE19C80-A85F-4F8C-B76F-233B34405870}" sibTransId="{4B9715A4-187C-4144-A591-23D53F93CB69}"/>
    <dgm:cxn modelId="{A94FF3F2-381C-4D36-BFA5-0331AB71CC6D}" srcId="{5B956844-44B2-43E1-96B2-6A09842E2AC0}" destId="{E7A4A1C3-3566-4A57-821B-D183F89A9857}" srcOrd="0" destOrd="0" parTransId="{E36B6DB2-CEB6-41E7-B680-15274D146506}" sibTransId="{A4216403-538D-4A57-87B3-A287D4A8EC8C}"/>
    <dgm:cxn modelId="{F4E965F3-BA2C-4537-BCDD-0C5FC0D5C48C}" type="presOf" srcId="{CCB8495D-04BD-44D9-BC5C-C4C15463EE1E}" destId="{39E8FF0F-EA50-4B9D-AE55-13F14B96B741}" srcOrd="0" destOrd="0" presId="urn:microsoft.com/office/officeart/2005/8/layout/vList5"/>
    <dgm:cxn modelId="{666D07F6-131E-4791-852E-356B4980A8BC}" type="presOf" srcId="{A2D29BD8-8F11-4A9D-A6D0-2C388278A04F}" destId="{39E8FF0F-EA50-4B9D-AE55-13F14B96B741}" srcOrd="0" destOrd="4" presId="urn:microsoft.com/office/officeart/2005/8/layout/vList5"/>
    <dgm:cxn modelId="{0C590281-51CA-44D1-9BBA-0A57E68F366D}" type="presParOf" srcId="{32897CB2-C440-48C5-B1CB-556F4AF0CCBC}" destId="{C1CE3735-1557-45CB-B596-A3DE630DCF3C}" srcOrd="0" destOrd="0" presId="urn:microsoft.com/office/officeart/2005/8/layout/vList5"/>
    <dgm:cxn modelId="{62EF7162-9E90-4EFE-9A35-BF9C704DFA36}" type="presParOf" srcId="{C1CE3735-1557-45CB-B596-A3DE630DCF3C}" destId="{C314A7ED-A91B-4096-B6ED-5D171C4158DD}" srcOrd="0" destOrd="0" presId="urn:microsoft.com/office/officeart/2005/8/layout/vList5"/>
    <dgm:cxn modelId="{F00D147F-C569-4E67-AA01-DDD4F191C67C}" type="presParOf" srcId="{C1CE3735-1557-45CB-B596-A3DE630DCF3C}" destId="{A8983449-E04B-496F-BA7D-ED80AAAEE3A0}" srcOrd="1" destOrd="0" presId="urn:microsoft.com/office/officeart/2005/8/layout/vList5"/>
    <dgm:cxn modelId="{7374C9B5-EEB7-49B1-B8CD-C681E8C4708A}" type="presParOf" srcId="{32897CB2-C440-48C5-B1CB-556F4AF0CCBC}" destId="{CA0773E2-E065-4D7D-A3AA-16903DF04719}" srcOrd="1" destOrd="0" presId="urn:microsoft.com/office/officeart/2005/8/layout/vList5"/>
    <dgm:cxn modelId="{DE3AF7E5-B4B2-4CEC-8A73-0100EF5C3366}" type="presParOf" srcId="{32897CB2-C440-48C5-B1CB-556F4AF0CCBC}" destId="{D951A707-2B84-4836-B7E7-499B54B47FBD}" srcOrd="2" destOrd="0" presId="urn:microsoft.com/office/officeart/2005/8/layout/vList5"/>
    <dgm:cxn modelId="{38882C87-4932-4557-A321-7284361FAB2C}" type="presParOf" srcId="{D951A707-2B84-4836-B7E7-499B54B47FBD}" destId="{F5260018-36B2-4B62-B3D4-6808BD49C051}" srcOrd="0" destOrd="0" presId="urn:microsoft.com/office/officeart/2005/8/layout/vList5"/>
    <dgm:cxn modelId="{E9281B72-E497-43BD-850E-818113595E41}" type="presParOf" srcId="{D951A707-2B84-4836-B7E7-499B54B47FBD}" destId="{39E8FF0F-EA50-4B9D-AE55-13F14B96B741}"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D7F25B-808E-4A06-850E-1995003F352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98AC3C1-07F6-48B2-952B-06FC5D474BE3}">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800" b="0" i="0" u="none" dirty="0">
              <a:solidFill>
                <a:schemeClr val="tx1"/>
              </a:solidFill>
              <a:latin typeface="Cambria" panose="02040503050406030204" pitchFamily="18" charset="0"/>
              <a:ea typeface="Cambria" panose="02040503050406030204" pitchFamily="18" charset="0"/>
            </a:rPr>
            <a:t>Cash Management </a:t>
          </a:r>
          <a:r>
            <a:rPr lang="en-US" sz="2800" b="1" i="1" u="none" dirty="0">
              <a:solidFill>
                <a:schemeClr val="tx1"/>
              </a:solidFill>
              <a:latin typeface="Cambria" panose="02040503050406030204" pitchFamily="18" charset="0"/>
              <a:ea typeface="Cambria" panose="02040503050406030204" pitchFamily="18" charset="0"/>
            </a:rPr>
            <a:t>Group </a:t>
          </a:r>
          <a:r>
            <a:rPr lang="ru-RU" sz="2800" dirty="0">
              <a:solidFill>
                <a:schemeClr val="bg1"/>
              </a:solidFill>
              <a:latin typeface="Cambria" panose="02040503050406030204" pitchFamily="18" charset="0"/>
              <a:ea typeface="Cambria" panose="02040503050406030204" pitchFamily="18" charset="0"/>
            </a:rPr>
            <a:t>(16 </a:t>
          </a:r>
          <a:r>
            <a:rPr lang="en-US" sz="2800" dirty="0">
              <a:solidFill>
                <a:schemeClr val="bg1"/>
              </a:solidFill>
              <a:latin typeface="Cambria" panose="02040503050406030204" pitchFamily="18" charset="0"/>
              <a:ea typeface="Cambria" panose="02040503050406030204" pitchFamily="18" charset="0"/>
            </a:rPr>
            <a:t>countries</a:t>
          </a:r>
          <a:r>
            <a:rPr lang="ru-RU" sz="2800" dirty="0">
              <a:solidFill>
                <a:schemeClr val="bg1"/>
              </a:solidFill>
              <a:latin typeface="Cambria" panose="02040503050406030204" pitchFamily="18" charset="0"/>
              <a:ea typeface="Cambria" panose="02040503050406030204" pitchFamily="18" charset="0"/>
            </a:rPr>
            <a:t>) </a:t>
          </a:r>
        </a:p>
      </dgm:t>
    </dgm:pt>
    <dgm:pt modelId="{F521D89F-1931-4EB0-B176-2624A17AA2CD}" type="parTrans" cxnId="{AE489488-74C1-4662-82B7-DF952A787659}">
      <dgm:prSet/>
      <dgm:spPr/>
      <dgm:t>
        <a:bodyPr/>
        <a:lstStyle/>
        <a:p>
          <a:endParaRPr lang="en-US"/>
        </a:p>
      </dgm:t>
    </dgm:pt>
    <dgm:pt modelId="{0F02DF87-DA99-49EE-AC38-635A0075F3A0}" type="sibTrans" cxnId="{AE489488-74C1-4662-82B7-DF952A787659}">
      <dgm:prSet/>
      <dgm:spPr/>
      <dgm:t>
        <a:bodyPr/>
        <a:lstStyle/>
        <a:p>
          <a:endParaRPr lang="en-US"/>
        </a:p>
      </dgm:t>
    </dgm:pt>
    <dgm:pt modelId="{F0D3A139-FDC9-4E42-8632-E4B02281A200}">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solidFill>
                <a:schemeClr val="tx1"/>
              </a:solidFill>
              <a:latin typeface="Cambria" panose="02040503050406030204" pitchFamily="18" charset="0"/>
              <a:ea typeface="Cambria" panose="02040503050406030204" pitchFamily="18" charset="0"/>
            </a:rPr>
            <a:t>Evolution of Treasury Role and Functions </a:t>
          </a:r>
          <a:r>
            <a:rPr lang="en-US" b="1" i="1" dirty="0">
              <a:solidFill>
                <a:schemeClr val="tx1"/>
              </a:solidFill>
              <a:latin typeface="Cambria" panose="02040503050406030204" pitchFamily="18" charset="0"/>
              <a:ea typeface="Cambria" panose="02040503050406030204" pitchFamily="18" charset="0"/>
            </a:rPr>
            <a:t>Group</a:t>
          </a:r>
          <a:r>
            <a:rPr lang="en-US" dirty="0">
              <a:solidFill>
                <a:schemeClr val="tx1"/>
              </a:solidFill>
              <a:latin typeface="Cambria" panose="02040503050406030204" pitchFamily="18" charset="0"/>
              <a:ea typeface="Cambria" panose="02040503050406030204" pitchFamily="18" charset="0"/>
            </a:rPr>
            <a:t> </a:t>
          </a:r>
          <a:r>
            <a:rPr lang="ru-RU" dirty="0">
              <a:solidFill>
                <a:schemeClr val="bg1"/>
              </a:solidFill>
              <a:latin typeface="Cambria" panose="02040503050406030204" pitchFamily="18" charset="0"/>
              <a:ea typeface="Cambria" panose="02040503050406030204" pitchFamily="18" charset="0"/>
            </a:rPr>
            <a:t>(1</a:t>
          </a:r>
          <a:r>
            <a:rPr lang="en-US" dirty="0">
              <a:solidFill>
                <a:schemeClr val="bg1"/>
              </a:solidFill>
              <a:latin typeface="Cambria" panose="02040503050406030204" pitchFamily="18" charset="0"/>
              <a:ea typeface="Cambria" panose="02040503050406030204" pitchFamily="18" charset="0"/>
            </a:rPr>
            <a:t>6</a:t>
          </a:r>
          <a:r>
            <a:rPr lang="ru-RU" dirty="0">
              <a:solidFill>
                <a:schemeClr val="bg1"/>
              </a:solidFill>
              <a:latin typeface="Cambria" panose="02040503050406030204" pitchFamily="18" charset="0"/>
              <a:ea typeface="Cambria" panose="02040503050406030204" pitchFamily="18" charset="0"/>
            </a:rPr>
            <a:t> </a:t>
          </a:r>
          <a:r>
            <a:rPr lang="en-US" dirty="0">
              <a:solidFill>
                <a:schemeClr val="bg1"/>
              </a:solidFill>
              <a:latin typeface="Cambria" panose="02040503050406030204" pitchFamily="18" charset="0"/>
              <a:ea typeface="Cambria" panose="02040503050406030204" pitchFamily="18" charset="0"/>
            </a:rPr>
            <a:t>countries</a:t>
          </a:r>
          <a:r>
            <a:rPr lang="ru-RU" dirty="0">
              <a:solidFill>
                <a:schemeClr val="bg1"/>
              </a:solidFill>
              <a:latin typeface="Cambria" panose="02040503050406030204" pitchFamily="18" charset="0"/>
              <a:ea typeface="Cambria" panose="02040503050406030204" pitchFamily="18" charset="0"/>
            </a:rPr>
            <a:t>)</a:t>
          </a:r>
          <a:endParaRPr lang="en-US" dirty="0">
            <a:solidFill>
              <a:schemeClr val="bg1"/>
            </a:solidFill>
            <a:latin typeface="Cambria" panose="02040503050406030204" pitchFamily="18" charset="0"/>
            <a:ea typeface="Cambria" panose="02040503050406030204" pitchFamily="18" charset="0"/>
          </a:endParaRPr>
        </a:p>
      </dgm:t>
    </dgm:pt>
    <dgm:pt modelId="{D12413B9-850B-4847-96F9-BE14B8B3C947}" type="parTrans" cxnId="{FAC920C4-722B-4EE0-AA4D-D28794162E6E}">
      <dgm:prSet/>
      <dgm:spPr/>
      <dgm:t>
        <a:bodyPr/>
        <a:lstStyle/>
        <a:p>
          <a:endParaRPr lang="en-US"/>
        </a:p>
      </dgm:t>
    </dgm:pt>
    <dgm:pt modelId="{81825B2E-7CC8-4D16-9682-6E49B9EBA1C5}" type="sibTrans" cxnId="{FAC920C4-722B-4EE0-AA4D-D28794162E6E}">
      <dgm:prSet/>
      <dgm:spPr/>
      <dgm:t>
        <a:bodyPr/>
        <a:lstStyle/>
        <a:p>
          <a:endParaRPr lang="en-US"/>
        </a:p>
      </dgm:t>
    </dgm:pt>
    <dgm:pt modelId="{798F19E4-07CB-4224-B05E-0385580AC066}">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0" i="0" u="none" dirty="0">
              <a:solidFill>
                <a:schemeClr val="tx1"/>
              </a:solidFill>
              <a:latin typeface="Cambria" panose="02040503050406030204" pitchFamily="18" charset="0"/>
              <a:ea typeface="Cambria" panose="02040503050406030204" pitchFamily="18" charset="0"/>
            </a:rPr>
            <a:t>Public Sector Accounting and Reporting</a:t>
          </a:r>
          <a:r>
            <a:rPr lang="en-US" b="1" i="1" u="none" dirty="0">
              <a:solidFill>
                <a:schemeClr val="tx1"/>
              </a:solidFill>
              <a:latin typeface="Cambria" panose="02040503050406030204" pitchFamily="18" charset="0"/>
              <a:ea typeface="Cambria" panose="02040503050406030204" pitchFamily="18" charset="0"/>
            </a:rPr>
            <a:t> Group </a:t>
          </a:r>
          <a:r>
            <a:rPr lang="ru-RU" dirty="0">
              <a:solidFill>
                <a:schemeClr val="bg1"/>
              </a:solidFill>
              <a:latin typeface="Cambria" panose="02040503050406030204" pitchFamily="18" charset="0"/>
              <a:ea typeface="Cambria" panose="02040503050406030204" pitchFamily="18" charset="0"/>
            </a:rPr>
            <a:t>(14 </a:t>
          </a:r>
          <a:r>
            <a:rPr lang="en-US" dirty="0">
              <a:solidFill>
                <a:schemeClr val="bg1"/>
              </a:solidFill>
              <a:latin typeface="Cambria" panose="02040503050406030204" pitchFamily="18" charset="0"/>
              <a:ea typeface="Cambria" panose="02040503050406030204" pitchFamily="18" charset="0"/>
            </a:rPr>
            <a:t>countries</a:t>
          </a:r>
          <a:r>
            <a:rPr lang="ru-RU" dirty="0">
              <a:solidFill>
                <a:schemeClr val="bg1"/>
              </a:solidFill>
              <a:latin typeface="Cambria" panose="02040503050406030204" pitchFamily="18" charset="0"/>
              <a:ea typeface="Cambria" panose="02040503050406030204" pitchFamily="18" charset="0"/>
            </a:rPr>
            <a:t>)</a:t>
          </a:r>
        </a:p>
      </dgm:t>
    </dgm:pt>
    <dgm:pt modelId="{3096F1C7-6AF9-43F6-AAA9-F760BD05813D}" type="sibTrans" cxnId="{95B301E6-399C-4D76-AAB2-2D26C40EB250}">
      <dgm:prSet/>
      <dgm:spPr/>
      <dgm:t>
        <a:bodyPr/>
        <a:lstStyle/>
        <a:p>
          <a:endParaRPr lang="en-US"/>
        </a:p>
      </dgm:t>
    </dgm:pt>
    <dgm:pt modelId="{A35E2EC9-5B51-44EC-8A81-1F83ECB3DD69}" type="parTrans" cxnId="{95B301E6-399C-4D76-AAB2-2D26C40EB250}">
      <dgm:prSet/>
      <dgm:spPr/>
      <dgm:t>
        <a:bodyPr/>
        <a:lstStyle/>
        <a:p>
          <a:endParaRPr lang="en-US"/>
        </a:p>
      </dgm:t>
    </dgm:pt>
    <dgm:pt modelId="{0A27090E-73EC-40D1-A212-38610D31CDDE}">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0" i="0" dirty="0">
              <a:solidFill>
                <a:prstClr val="black"/>
              </a:solidFill>
              <a:latin typeface="Cambria" panose="02040503050406030204" pitchFamily="18" charset="0"/>
              <a:ea typeface="Cambria" panose="02040503050406030204" pitchFamily="18" charset="0"/>
            </a:rPr>
            <a:t>Use of IT in Treasury Operations </a:t>
          </a:r>
          <a:r>
            <a:rPr lang="en-US" b="1" i="1" dirty="0">
              <a:solidFill>
                <a:prstClr val="black"/>
              </a:solidFill>
              <a:latin typeface="Cambria" panose="02040503050406030204" pitchFamily="18" charset="0"/>
              <a:ea typeface="Cambria" panose="02040503050406030204" pitchFamily="18" charset="0"/>
            </a:rPr>
            <a:t>Group </a:t>
          </a:r>
          <a:r>
            <a:rPr lang="ru-RU" dirty="0">
              <a:solidFill>
                <a:schemeClr val="bg1"/>
              </a:solidFill>
              <a:latin typeface="Cambria" panose="02040503050406030204" pitchFamily="18" charset="0"/>
              <a:ea typeface="Cambria" panose="02040503050406030204" pitchFamily="18" charset="0"/>
            </a:rPr>
            <a:t>(11 </a:t>
          </a:r>
          <a:r>
            <a:rPr lang="en-US" dirty="0">
              <a:solidFill>
                <a:schemeClr val="bg1"/>
              </a:solidFill>
              <a:latin typeface="Cambria" panose="02040503050406030204" pitchFamily="18" charset="0"/>
              <a:ea typeface="Cambria" panose="02040503050406030204" pitchFamily="18" charset="0"/>
            </a:rPr>
            <a:t>countries</a:t>
          </a:r>
          <a:r>
            <a:rPr lang="ru-RU" dirty="0">
              <a:solidFill>
                <a:schemeClr val="bg1"/>
              </a:solidFill>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dgm:t>
    </dgm:pt>
    <dgm:pt modelId="{EDCB0976-A300-4DA1-AA19-EF3AC1BAC130}" type="parTrans" cxnId="{9A2CD3EF-392E-4462-ABFE-7958E42EF2A3}">
      <dgm:prSet/>
      <dgm:spPr/>
      <dgm:t>
        <a:bodyPr/>
        <a:lstStyle/>
        <a:p>
          <a:endParaRPr lang="en-US"/>
        </a:p>
      </dgm:t>
    </dgm:pt>
    <dgm:pt modelId="{A9897825-E71F-4B22-88FC-5D834EFA5C0F}" type="sibTrans" cxnId="{9A2CD3EF-392E-4462-ABFE-7958E42EF2A3}">
      <dgm:prSet/>
      <dgm:spPr/>
      <dgm:t>
        <a:bodyPr/>
        <a:lstStyle/>
        <a:p>
          <a:endParaRPr lang="en-US"/>
        </a:p>
      </dgm:t>
    </dgm:pt>
    <dgm:pt modelId="{961FF568-82F9-47F2-A522-92B9D75FAD7B}" type="pres">
      <dgm:prSet presAssocID="{D5D7F25B-808E-4A06-850E-1995003F3523}" presName="Name0" presStyleCnt="0">
        <dgm:presLayoutVars>
          <dgm:chMax val="7"/>
          <dgm:chPref val="7"/>
          <dgm:dir/>
        </dgm:presLayoutVars>
      </dgm:prSet>
      <dgm:spPr/>
    </dgm:pt>
    <dgm:pt modelId="{B2A39BC4-FF19-432A-9574-B89C0FFFFF8F}" type="pres">
      <dgm:prSet presAssocID="{D5D7F25B-808E-4A06-850E-1995003F3523}" presName="Name1" presStyleCnt="0"/>
      <dgm:spPr/>
    </dgm:pt>
    <dgm:pt modelId="{61264B61-4CFB-4177-9902-40FD3C7B8A43}" type="pres">
      <dgm:prSet presAssocID="{D5D7F25B-808E-4A06-850E-1995003F3523}" presName="cycle" presStyleCnt="0"/>
      <dgm:spPr/>
    </dgm:pt>
    <dgm:pt modelId="{122D0BEA-86E3-4E86-B231-077828308373}" type="pres">
      <dgm:prSet presAssocID="{D5D7F25B-808E-4A06-850E-1995003F3523}" presName="srcNode" presStyleLbl="node1" presStyleIdx="0" presStyleCnt="4"/>
      <dgm:spPr/>
    </dgm:pt>
    <dgm:pt modelId="{09DE91D1-C6A2-423B-A178-9D105BD649ED}" type="pres">
      <dgm:prSet presAssocID="{D5D7F25B-808E-4A06-850E-1995003F3523}" presName="conn" presStyleLbl="parChTrans1D2" presStyleIdx="0" presStyleCnt="1"/>
      <dgm:spPr/>
    </dgm:pt>
    <dgm:pt modelId="{3BF3E8C2-96AD-465A-9B32-56070A244AAB}" type="pres">
      <dgm:prSet presAssocID="{D5D7F25B-808E-4A06-850E-1995003F3523}" presName="extraNode" presStyleLbl="node1" presStyleIdx="0" presStyleCnt="4"/>
      <dgm:spPr/>
    </dgm:pt>
    <dgm:pt modelId="{703859D8-82C1-46DB-9988-F9355C4E768A}" type="pres">
      <dgm:prSet presAssocID="{D5D7F25B-808E-4A06-850E-1995003F3523}" presName="dstNode" presStyleLbl="node1" presStyleIdx="0" presStyleCnt="4"/>
      <dgm:spPr/>
    </dgm:pt>
    <dgm:pt modelId="{34BB0BCE-4185-4D80-A46F-C83E4E8F2618}" type="pres">
      <dgm:prSet presAssocID="{E98AC3C1-07F6-48B2-952B-06FC5D474BE3}" presName="text_1" presStyleLbl="node1" presStyleIdx="0" presStyleCnt="4" custScaleY="128388" custLinFactNeighborX="1136" custLinFactNeighborY="-18113">
        <dgm:presLayoutVars>
          <dgm:bulletEnabled val="1"/>
        </dgm:presLayoutVars>
      </dgm:prSet>
      <dgm:spPr/>
    </dgm:pt>
    <dgm:pt modelId="{E6FC836E-A531-4E3F-B3C1-E864F8AA2864}" type="pres">
      <dgm:prSet presAssocID="{E98AC3C1-07F6-48B2-952B-06FC5D474BE3}" presName="accent_1" presStyleCnt="0"/>
      <dgm:spPr/>
    </dgm:pt>
    <dgm:pt modelId="{DBF7F9AF-339B-4B88-8091-5F611B224A46}" type="pres">
      <dgm:prSet presAssocID="{E98AC3C1-07F6-48B2-952B-06FC5D474BE3}" presName="accentRepeatNode" presStyleLbl="solidFgAcc1" presStyleIdx="0" presStyleCnt="4" custLinFactNeighborX="-8832" custLinFactNeighborY="-9426">
        <dgm:style>
          <a:lnRef idx="2">
            <a:schemeClr val="accent1"/>
          </a:lnRef>
          <a:fillRef idx="1">
            <a:schemeClr val="lt1"/>
          </a:fillRef>
          <a:effectRef idx="0">
            <a:schemeClr val="accent1"/>
          </a:effectRef>
          <a:fontRef idx="minor">
            <a:schemeClr val="dk1"/>
          </a:fontRef>
        </dgm:style>
      </dgm:prSet>
      <dgm:spPr>
        <a:ln/>
      </dgm:spPr>
    </dgm:pt>
    <dgm:pt modelId="{89FE37E5-4E7D-4B09-A4B0-046A08CD0D5F}" type="pres">
      <dgm:prSet presAssocID="{0A27090E-73EC-40D1-A212-38610D31CDDE}" presName="text_2" presStyleLbl="node1" presStyleIdx="1" presStyleCnt="4">
        <dgm:presLayoutVars>
          <dgm:bulletEnabled val="1"/>
        </dgm:presLayoutVars>
      </dgm:prSet>
      <dgm:spPr/>
    </dgm:pt>
    <dgm:pt modelId="{F4602ABA-D847-4734-BC98-28E982FB81D7}" type="pres">
      <dgm:prSet presAssocID="{0A27090E-73EC-40D1-A212-38610D31CDDE}" presName="accent_2" presStyleCnt="0"/>
      <dgm:spPr/>
    </dgm:pt>
    <dgm:pt modelId="{7D9DA41F-1504-4840-B945-25A16340B9A7}" type="pres">
      <dgm:prSet presAssocID="{0A27090E-73EC-40D1-A212-38610D31CDDE}" presName="accentRepeatNode" presStyleLbl="solidFgAcc1" presStyleIdx="1" presStyleCnt="4">
        <dgm:style>
          <a:lnRef idx="2">
            <a:schemeClr val="accent1"/>
          </a:lnRef>
          <a:fillRef idx="1">
            <a:schemeClr val="lt1"/>
          </a:fillRef>
          <a:effectRef idx="0">
            <a:schemeClr val="accent1"/>
          </a:effectRef>
          <a:fontRef idx="minor">
            <a:schemeClr val="dk1"/>
          </a:fontRef>
        </dgm:style>
      </dgm:prSet>
      <dgm:spPr>
        <a:ln/>
      </dgm:spPr>
    </dgm:pt>
    <dgm:pt modelId="{42B14F17-3369-452E-A712-00FC18351035}" type="pres">
      <dgm:prSet presAssocID="{798F19E4-07CB-4224-B05E-0385580AC066}" presName="text_3" presStyleLbl="node1" presStyleIdx="2" presStyleCnt="4">
        <dgm:presLayoutVars>
          <dgm:bulletEnabled val="1"/>
        </dgm:presLayoutVars>
      </dgm:prSet>
      <dgm:spPr/>
    </dgm:pt>
    <dgm:pt modelId="{5C25E4D3-B761-4928-8A30-1C310E86F372}" type="pres">
      <dgm:prSet presAssocID="{798F19E4-07CB-4224-B05E-0385580AC066}" presName="accent_3" presStyleCnt="0"/>
      <dgm:spPr/>
    </dgm:pt>
    <dgm:pt modelId="{3F75383A-2384-47BB-BDBC-8F12B2B378ED}" type="pres">
      <dgm:prSet presAssocID="{798F19E4-07CB-4224-B05E-0385580AC066}" presName="accentRepeatNode" presStyleLbl="solidFgAcc1" presStyleIdx="2" presStyleCnt="4" custLinFactNeighborX="3527" custLinFactNeighborY="6722">
        <dgm:style>
          <a:lnRef idx="2">
            <a:schemeClr val="accent1"/>
          </a:lnRef>
          <a:fillRef idx="1">
            <a:schemeClr val="lt1"/>
          </a:fillRef>
          <a:effectRef idx="0">
            <a:schemeClr val="accent1"/>
          </a:effectRef>
          <a:fontRef idx="minor">
            <a:schemeClr val="dk1"/>
          </a:fontRef>
        </dgm:style>
      </dgm:prSet>
      <dgm:spPr>
        <a:ln>
          <a:headEnd type="none" w="med" len="med"/>
          <a:tailEnd type="none" w="med" len="med"/>
        </a:ln>
      </dgm:spPr>
    </dgm:pt>
    <dgm:pt modelId="{3E40AD64-75F6-438F-A6AF-9715A6B0584A}" type="pres">
      <dgm:prSet presAssocID="{F0D3A139-FDC9-4E42-8632-E4B02281A200}" presName="text_4" presStyleLbl="node1" presStyleIdx="3" presStyleCnt="4">
        <dgm:presLayoutVars>
          <dgm:bulletEnabled val="1"/>
        </dgm:presLayoutVars>
      </dgm:prSet>
      <dgm:spPr/>
    </dgm:pt>
    <dgm:pt modelId="{360681DE-A103-4EAE-B142-0D606C025E27}" type="pres">
      <dgm:prSet presAssocID="{F0D3A139-FDC9-4E42-8632-E4B02281A200}" presName="accent_4" presStyleCnt="0"/>
      <dgm:spPr/>
    </dgm:pt>
    <dgm:pt modelId="{5AF7E48D-6520-4D97-B6CE-26940C6B27F6}" type="pres">
      <dgm:prSet presAssocID="{F0D3A139-FDC9-4E42-8632-E4B02281A200}" presName="accentRepeatNode" presStyleLbl="solidFgAcc1" presStyleIdx="3" presStyleCnt="4" custLinFactNeighborX="-2094" custLinFactNeighborY="8378">
        <dgm:style>
          <a:lnRef idx="2">
            <a:schemeClr val="accent1"/>
          </a:lnRef>
          <a:fillRef idx="1">
            <a:schemeClr val="lt1"/>
          </a:fillRef>
          <a:effectRef idx="0">
            <a:schemeClr val="accent1"/>
          </a:effectRef>
          <a:fontRef idx="minor">
            <a:schemeClr val="dk1"/>
          </a:fontRef>
        </dgm:style>
      </dgm:prSet>
      <dgm:spPr>
        <a:ln/>
      </dgm:spPr>
    </dgm:pt>
  </dgm:ptLst>
  <dgm:cxnLst>
    <dgm:cxn modelId="{627B020C-CFCD-481F-9A5A-2E7CA408F83D}" type="presOf" srcId="{F0D3A139-FDC9-4E42-8632-E4B02281A200}" destId="{3E40AD64-75F6-438F-A6AF-9715A6B0584A}" srcOrd="0" destOrd="0" presId="urn:microsoft.com/office/officeart/2008/layout/VerticalCurvedList"/>
    <dgm:cxn modelId="{AA14356A-96E4-4749-AFED-653A4671709A}" type="presOf" srcId="{E98AC3C1-07F6-48B2-952B-06FC5D474BE3}" destId="{34BB0BCE-4185-4D80-A46F-C83E4E8F2618}" srcOrd="0" destOrd="0" presId="urn:microsoft.com/office/officeart/2008/layout/VerticalCurvedList"/>
    <dgm:cxn modelId="{E205BD79-F638-4A59-A37D-4A6D5506B645}" type="presOf" srcId="{0A27090E-73EC-40D1-A212-38610D31CDDE}" destId="{89FE37E5-4E7D-4B09-A4B0-046A08CD0D5F}" srcOrd="0" destOrd="0" presId="urn:microsoft.com/office/officeart/2008/layout/VerticalCurvedList"/>
    <dgm:cxn modelId="{AE489488-74C1-4662-82B7-DF952A787659}" srcId="{D5D7F25B-808E-4A06-850E-1995003F3523}" destId="{E98AC3C1-07F6-48B2-952B-06FC5D474BE3}" srcOrd="0" destOrd="0" parTransId="{F521D89F-1931-4EB0-B176-2624A17AA2CD}" sibTransId="{0F02DF87-DA99-49EE-AC38-635A0075F3A0}"/>
    <dgm:cxn modelId="{738C8A95-AEDC-4A3E-AD6A-B4A1B4C8AC01}" type="presOf" srcId="{D5D7F25B-808E-4A06-850E-1995003F3523}" destId="{961FF568-82F9-47F2-A522-92B9D75FAD7B}" srcOrd="0" destOrd="0" presId="urn:microsoft.com/office/officeart/2008/layout/VerticalCurvedList"/>
    <dgm:cxn modelId="{A38A719B-6B3E-45F1-9E98-D3A066F50575}" type="presOf" srcId="{798F19E4-07CB-4224-B05E-0385580AC066}" destId="{42B14F17-3369-452E-A712-00FC18351035}" srcOrd="0" destOrd="0" presId="urn:microsoft.com/office/officeart/2008/layout/VerticalCurvedList"/>
    <dgm:cxn modelId="{FAC920C4-722B-4EE0-AA4D-D28794162E6E}" srcId="{D5D7F25B-808E-4A06-850E-1995003F3523}" destId="{F0D3A139-FDC9-4E42-8632-E4B02281A200}" srcOrd="3" destOrd="0" parTransId="{D12413B9-850B-4847-96F9-BE14B8B3C947}" sibTransId="{81825B2E-7CC8-4D16-9682-6E49B9EBA1C5}"/>
    <dgm:cxn modelId="{C04D3ED3-E629-4EDC-A6FB-C6EC9945D61D}" type="presOf" srcId="{0F02DF87-DA99-49EE-AC38-635A0075F3A0}" destId="{09DE91D1-C6A2-423B-A178-9D105BD649ED}" srcOrd="0" destOrd="0" presId="urn:microsoft.com/office/officeart/2008/layout/VerticalCurvedList"/>
    <dgm:cxn modelId="{95B301E6-399C-4D76-AAB2-2D26C40EB250}" srcId="{D5D7F25B-808E-4A06-850E-1995003F3523}" destId="{798F19E4-07CB-4224-B05E-0385580AC066}" srcOrd="2" destOrd="0" parTransId="{A35E2EC9-5B51-44EC-8A81-1F83ECB3DD69}" sibTransId="{3096F1C7-6AF9-43F6-AAA9-F760BD05813D}"/>
    <dgm:cxn modelId="{9A2CD3EF-392E-4462-ABFE-7958E42EF2A3}" srcId="{D5D7F25B-808E-4A06-850E-1995003F3523}" destId="{0A27090E-73EC-40D1-A212-38610D31CDDE}" srcOrd="1" destOrd="0" parTransId="{EDCB0976-A300-4DA1-AA19-EF3AC1BAC130}" sibTransId="{A9897825-E71F-4B22-88FC-5D834EFA5C0F}"/>
    <dgm:cxn modelId="{3BD9B6B5-1005-4838-BA97-937EFC11F101}" type="presParOf" srcId="{961FF568-82F9-47F2-A522-92B9D75FAD7B}" destId="{B2A39BC4-FF19-432A-9574-B89C0FFFFF8F}" srcOrd="0" destOrd="0" presId="urn:microsoft.com/office/officeart/2008/layout/VerticalCurvedList"/>
    <dgm:cxn modelId="{F43581BC-17BB-473F-8BC7-7736A8CB840E}" type="presParOf" srcId="{B2A39BC4-FF19-432A-9574-B89C0FFFFF8F}" destId="{61264B61-4CFB-4177-9902-40FD3C7B8A43}" srcOrd="0" destOrd="0" presId="urn:microsoft.com/office/officeart/2008/layout/VerticalCurvedList"/>
    <dgm:cxn modelId="{E906ABA6-4BCF-473C-86EB-3790B7FB2EC6}" type="presParOf" srcId="{61264B61-4CFB-4177-9902-40FD3C7B8A43}" destId="{122D0BEA-86E3-4E86-B231-077828308373}" srcOrd="0" destOrd="0" presId="urn:microsoft.com/office/officeart/2008/layout/VerticalCurvedList"/>
    <dgm:cxn modelId="{E66E5618-0B44-4343-B2DB-EA6A50096C10}" type="presParOf" srcId="{61264B61-4CFB-4177-9902-40FD3C7B8A43}" destId="{09DE91D1-C6A2-423B-A178-9D105BD649ED}" srcOrd="1" destOrd="0" presId="urn:microsoft.com/office/officeart/2008/layout/VerticalCurvedList"/>
    <dgm:cxn modelId="{9AAB92BE-E074-4245-A3E0-340C2560A9C8}" type="presParOf" srcId="{61264B61-4CFB-4177-9902-40FD3C7B8A43}" destId="{3BF3E8C2-96AD-465A-9B32-56070A244AAB}" srcOrd="2" destOrd="0" presId="urn:microsoft.com/office/officeart/2008/layout/VerticalCurvedList"/>
    <dgm:cxn modelId="{A4CA0C29-5CFB-4D25-A869-ADB33CFCE24E}" type="presParOf" srcId="{61264B61-4CFB-4177-9902-40FD3C7B8A43}" destId="{703859D8-82C1-46DB-9988-F9355C4E768A}" srcOrd="3" destOrd="0" presId="urn:microsoft.com/office/officeart/2008/layout/VerticalCurvedList"/>
    <dgm:cxn modelId="{FA867C9A-CF96-42B8-BCAD-EC228E800691}" type="presParOf" srcId="{B2A39BC4-FF19-432A-9574-B89C0FFFFF8F}" destId="{34BB0BCE-4185-4D80-A46F-C83E4E8F2618}" srcOrd="1" destOrd="0" presId="urn:microsoft.com/office/officeart/2008/layout/VerticalCurvedList"/>
    <dgm:cxn modelId="{72E391A3-AB3A-406C-9B8A-13EB1612E5A4}" type="presParOf" srcId="{B2A39BC4-FF19-432A-9574-B89C0FFFFF8F}" destId="{E6FC836E-A531-4E3F-B3C1-E864F8AA2864}" srcOrd="2" destOrd="0" presId="urn:microsoft.com/office/officeart/2008/layout/VerticalCurvedList"/>
    <dgm:cxn modelId="{AF48AD12-9101-4C20-BFCE-183823A973F2}" type="presParOf" srcId="{E6FC836E-A531-4E3F-B3C1-E864F8AA2864}" destId="{DBF7F9AF-339B-4B88-8091-5F611B224A46}" srcOrd="0" destOrd="0" presId="urn:microsoft.com/office/officeart/2008/layout/VerticalCurvedList"/>
    <dgm:cxn modelId="{E90AEA22-C585-4A05-91B5-2878F783B790}" type="presParOf" srcId="{B2A39BC4-FF19-432A-9574-B89C0FFFFF8F}" destId="{89FE37E5-4E7D-4B09-A4B0-046A08CD0D5F}" srcOrd="3" destOrd="0" presId="urn:microsoft.com/office/officeart/2008/layout/VerticalCurvedList"/>
    <dgm:cxn modelId="{7A459812-7313-4C2E-88C4-1B8BDB019BDE}" type="presParOf" srcId="{B2A39BC4-FF19-432A-9574-B89C0FFFFF8F}" destId="{F4602ABA-D847-4734-BC98-28E982FB81D7}" srcOrd="4" destOrd="0" presId="urn:microsoft.com/office/officeart/2008/layout/VerticalCurvedList"/>
    <dgm:cxn modelId="{C568F0A3-3057-4042-A4A7-EB42BD4AD3BF}" type="presParOf" srcId="{F4602ABA-D847-4734-BC98-28E982FB81D7}" destId="{7D9DA41F-1504-4840-B945-25A16340B9A7}" srcOrd="0" destOrd="0" presId="urn:microsoft.com/office/officeart/2008/layout/VerticalCurvedList"/>
    <dgm:cxn modelId="{785037DC-1834-4830-85A7-64980CF0B133}" type="presParOf" srcId="{B2A39BC4-FF19-432A-9574-B89C0FFFFF8F}" destId="{42B14F17-3369-452E-A712-00FC18351035}" srcOrd="5" destOrd="0" presId="urn:microsoft.com/office/officeart/2008/layout/VerticalCurvedList"/>
    <dgm:cxn modelId="{EFC97E7E-BAB3-47B0-A2F3-D684C55F1295}" type="presParOf" srcId="{B2A39BC4-FF19-432A-9574-B89C0FFFFF8F}" destId="{5C25E4D3-B761-4928-8A30-1C310E86F372}" srcOrd="6" destOrd="0" presId="urn:microsoft.com/office/officeart/2008/layout/VerticalCurvedList"/>
    <dgm:cxn modelId="{4F95E120-FD55-4912-8E82-4B1DECF56CBF}" type="presParOf" srcId="{5C25E4D3-B761-4928-8A30-1C310E86F372}" destId="{3F75383A-2384-47BB-BDBC-8F12B2B378ED}" srcOrd="0" destOrd="0" presId="urn:microsoft.com/office/officeart/2008/layout/VerticalCurvedList"/>
    <dgm:cxn modelId="{741A6805-EE7C-4DB7-B0B2-16CB4E71AFF3}" type="presParOf" srcId="{B2A39BC4-FF19-432A-9574-B89C0FFFFF8F}" destId="{3E40AD64-75F6-438F-A6AF-9715A6B0584A}" srcOrd="7" destOrd="0" presId="urn:microsoft.com/office/officeart/2008/layout/VerticalCurvedList"/>
    <dgm:cxn modelId="{54223DD5-B560-47D7-B4EA-1B3E7C896ED4}" type="presParOf" srcId="{B2A39BC4-FF19-432A-9574-B89C0FFFFF8F}" destId="{360681DE-A103-4EAE-B142-0D606C025E27}" srcOrd="8" destOrd="0" presId="urn:microsoft.com/office/officeart/2008/layout/VerticalCurvedList"/>
    <dgm:cxn modelId="{687649F2-8BB6-4AB7-B099-4C715D2731F8}" type="presParOf" srcId="{360681DE-A103-4EAE-B142-0D606C025E27}" destId="{5AF7E48D-6520-4D97-B6CE-26940C6B27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Event objectives</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2000" kern="1200" dirty="0">
              <a:latin typeface="Cambria" panose="02040503050406030204" pitchFamily="18" charset="0"/>
              <a:ea typeface="Cambria" panose="02040503050406030204" pitchFamily="18" charset="0"/>
            </a:rPr>
            <a:t>To discuss preparations for November 2018 meeting of the group and further refine the meeting agenda</a:t>
          </a:r>
          <a:endParaRPr kumimoji="0" lang="en-US" sz="2000" b="1" i="0" u="sng"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endParaRP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Key outcomes</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Calibri"/>
            <a:ea typeface="+mn-ea"/>
            <a:cs typeface="+mn-cs"/>
          </a:endParaRP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dgm:style>
          <a:lnRef idx="2">
            <a:schemeClr val="accent1">
              <a:shade val="50000"/>
            </a:schemeClr>
          </a:lnRef>
          <a:fillRef idx="1">
            <a:schemeClr val="accent1"/>
          </a:fillRef>
          <a:effectRef idx="0">
            <a:schemeClr val="accent1"/>
          </a:effectRef>
          <a:fontRef idx="minor">
            <a:schemeClr val="lt1"/>
          </a:fontRef>
        </dgm:style>
      </dgm:prSet>
      <dgm:spPr/>
      <dgm:t>
        <a:bodyPr lIns="64008"/>
        <a:lstStyle/>
        <a:p>
          <a:r>
            <a:rPr lang="en-US" dirty="0">
              <a:latin typeface="Cambria" panose="02040503050406030204" pitchFamily="18" charset="0"/>
              <a:ea typeface="Cambria" panose="02040503050406030204" pitchFamily="18" charset="0"/>
            </a:rPr>
            <a:t>Participants</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Members </a:t>
          </a:r>
          <a:r>
            <a:rPr lang="en-US" sz="2000" kern="1200" dirty="0">
              <a:latin typeface="Cambria" panose="02040503050406030204" pitchFamily="18" charset="0"/>
              <a:ea typeface="Cambria" panose="02040503050406030204" pitchFamily="18" charset="0"/>
            </a:rPr>
            <a:t>of the TCOP thematic group on cash management</a:t>
          </a:r>
          <a:r>
            <a:rPr lang="ru-RU" sz="2000" kern="1200" dirty="0">
              <a:latin typeface="Cambria" panose="02040503050406030204" pitchFamily="18" charset="0"/>
              <a:ea typeface="Cambria" panose="02040503050406030204" pitchFamily="18" charset="0"/>
            </a:rPr>
            <a:t> – </a:t>
          </a:r>
          <a:r>
            <a:rPr lang="en-US" sz="2000" kern="1200" dirty="0">
              <a:latin typeface="Cambria" panose="02040503050406030204" pitchFamily="18" charset="0"/>
              <a:ea typeface="Cambria" panose="02040503050406030204" pitchFamily="18" charset="0"/>
            </a:rPr>
            <a:t>22 participants from 12</a:t>
          </a:r>
          <a:r>
            <a:rPr lang="ru-RU" sz="2000" kern="1200" dirty="0">
              <a:latin typeface="Cambria" panose="02040503050406030204" pitchFamily="18" charset="0"/>
              <a:ea typeface="Cambria" panose="02040503050406030204" pitchFamily="18" charset="0"/>
            </a:rPr>
            <a:t> </a:t>
          </a:r>
          <a:r>
            <a:rPr lang="en-US" sz="2000" kern="1200" dirty="0">
              <a:latin typeface="Cambria" panose="02040503050406030204" pitchFamily="18" charset="0"/>
              <a:ea typeface="Cambria" panose="02040503050406030204" pitchFamily="18" charset="0"/>
            </a:rPr>
            <a:t>countries</a:t>
          </a:r>
          <a:r>
            <a:rPr lang="ru-RU" sz="2000" kern="1200" dirty="0">
              <a:latin typeface="Cambria" panose="02040503050406030204" pitchFamily="18" charset="0"/>
              <a:ea typeface="Cambria" panose="02040503050406030204" pitchFamily="18" charset="0"/>
            </a:rPr>
            <a:t> </a:t>
          </a:r>
          <a:endParaRPr lang="en-US" sz="2000" kern="1200" dirty="0">
            <a:latin typeface="Cambria" panose="02040503050406030204" pitchFamily="18" charset="0"/>
            <a:ea typeface="Cambria" panose="02040503050406030204" pitchFamily="18" charset="0"/>
          </a:endParaRPr>
        </a:p>
      </dgm:t>
    </dgm:pt>
    <dgm:pt modelId="{E9DA3D42-7E0E-425C-96DD-6194366ACA08}" type="parTrans" cxnId="{56DEC490-6140-4CFA-AC20-AE3135BD8983}">
      <dgm:prSet/>
      <dgm:spPr/>
      <dgm:t>
        <a:bodyPr/>
        <a:lstStyle/>
        <a:p>
          <a:endParaRPr lang="en-US"/>
        </a:p>
      </dgm:t>
    </dgm:pt>
    <dgm:pt modelId="{3CDE94EC-1393-497F-8347-86058FE07D8B}" type="sibTrans" cxnId="{56DEC490-6140-4CFA-AC20-AE3135BD8983}">
      <dgm:prSet/>
      <dgm:spPr/>
      <dgm:t>
        <a:bodyPr/>
        <a:lstStyle/>
        <a:p>
          <a:endParaRPr lang="en-US"/>
        </a:p>
      </dgm:t>
    </dgm:pt>
    <dgm:pt modelId="{2020A416-AEA1-46B7-BBBB-8FEE818656D3}">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Ideas for news session on cash management  were discussed and volunteers identified</a:t>
          </a:r>
        </a:p>
      </dgm:t>
    </dgm:pt>
    <dgm:pt modelId="{F6B48B48-ADD1-43EE-9065-416BAAFE69C8}" type="parTrans" cxnId="{F9136B29-D638-452B-890A-C8FAEE5ED22D}">
      <dgm:prSet/>
      <dgm:spPr/>
      <dgm:t>
        <a:bodyPr/>
        <a:lstStyle/>
        <a:p>
          <a:endParaRPr lang="en-US"/>
        </a:p>
      </dgm:t>
    </dgm:pt>
    <dgm:pt modelId="{19BF3B95-FB1E-437F-A5DF-7CA50A901893}" type="sibTrans" cxnId="{F9136B29-D638-452B-890A-C8FAEE5ED22D}">
      <dgm:prSet/>
      <dgm:spPr/>
      <dgm:t>
        <a:bodyPr/>
        <a:lstStyle/>
        <a:p>
          <a:endParaRPr lang="en-US"/>
        </a:p>
      </dgm:t>
    </dgm:pt>
    <dgm:pt modelId="{FDB8A5D3-D47E-48B1-8548-8C5B73417366}">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Calibri"/>
            <a:ea typeface="+mn-ea"/>
            <a:cs typeface="+mn-cs"/>
          </a:endParaRPr>
        </a:p>
      </dgm:t>
    </dgm:pt>
    <dgm:pt modelId="{90D8A057-B11A-46E2-8FE3-AE4E8492AB21}" type="parTrans" cxnId="{63365CE9-9CA2-4731-8485-F58B370ACBD5}">
      <dgm:prSet/>
      <dgm:spPr/>
      <dgm:t>
        <a:bodyPr/>
        <a:lstStyle/>
        <a:p>
          <a:endParaRPr lang="en-US"/>
        </a:p>
      </dgm:t>
    </dgm:pt>
    <dgm:pt modelId="{0014605F-0566-4618-A06C-7C3AD84663DC}" type="sibTrans" cxnId="{63365CE9-9CA2-4731-8485-F58B370ACBD5}">
      <dgm:prSet/>
      <dgm:spPr/>
      <dgm:t>
        <a:bodyPr/>
        <a:lstStyle/>
        <a:p>
          <a:endParaRPr lang="en-US"/>
        </a:p>
      </dgm:t>
    </dgm:pt>
    <dgm:pt modelId="{3F696A55-32B1-4D62-BA09-B32E2418963A}">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It was confirmed that the treasuries of Russian Federation and Turkey will present their cash forecasting practices during the event</a:t>
          </a:r>
        </a:p>
      </dgm:t>
    </dgm:pt>
    <dgm:pt modelId="{BCF0D91E-5FF3-4CF2-BB55-01A944C1A5E5}" type="parTrans" cxnId="{5A831535-217C-4257-BEA2-221C1E1270FF}">
      <dgm:prSet/>
      <dgm:spPr/>
    </dgm:pt>
    <dgm:pt modelId="{1048FBF4-AA8F-48B5-A603-A4819EC16D94}" type="sibTrans" cxnId="{5A831535-217C-4257-BEA2-221C1E1270FF}">
      <dgm:prSet/>
      <dgm:spPr/>
    </dgm:pt>
    <dgm:pt modelId="{EF96516C-1C70-4C86-B05C-FC4DE40553D4}">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l"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Tasks for small group discussions formulated</a:t>
          </a:r>
        </a:p>
      </dgm:t>
    </dgm:pt>
    <dgm:pt modelId="{1CD6AD9C-1587-464D-B783-9280A8B34E81}" type="parTrans" cxnId="{AF1E4F71-A1BC-4644-87F6-A2A738B6B402}">
      <dgm:prSet/>
      <dgm:spPr/>
    </dgm:pt>
    <dgm:pt modelId="{4A38F4D2-8909-4D4B-B73A-6E8115101F53}" type="sibTrans" cxnId="{AF1E4F71-A1BC-4644-87F6-A2A738B6B402}">
      <dgm:prSet/>
      <dgm:spPr/>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74780" custScaleY="60326">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505" custScaleY="63176">
        <dgm:presLayoutVars>
          <dgm:bulletEnabled val="1"/>
        </dgm:presLayoutVars>
      </dgm:prSet>
      <dgm:spPr>
        <a:xfrm rot="5400000">
          <a:off x="4233039" y="-2194110"/>
          <a:ext cx="1776354" cy="6318859"/>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64692" custScaleY="106868">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20603" custScaleY="132454">
        <dgm:presLayoutVars>
          <dgm:bulletEnabled val="1"/>
        </dgm:presLayoutVars>
      </dgm:prSet>
      <dgm:spPr>
        <a:xfrm rot="5400000">
          <a:off x="4147079" y="-188183"/>
          <a:ext cx="1905155" cy="6360494"/>
        </a:xfrm>
        <a:prstGeom prst="round2SameRect">
          <a:avLst/>
        </a:prstGeom>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66446" custScaleY="69816">
        <dgm:presLayoutVars>
          <dgm:chMax val="1"/>
          <dgm:bulletEnabled val="1"/>
        </dgm:presLayoutVars>
      </dgm:prSet>
      <dgm:spPr/>
    </dgm:pt>
    <dgm:pt modelId="{4585A051-3FC3-4C70-93D9-D5FC8AEE33DD}" type="pres">
      <dgm:prSet presAssocID="{DAC7CADB-F642-413A-B67E-1C936CB1E76D}" presName="descendantText" presStyleLbl="alignAccFollowNode1" presStyleIdx="2" presStyleCnt="3" custScaleX="125198" custScaleY="74505">
        <dgm:presLayoutVars>
          <dgm:bulletEnabled val="1"/>
        </dgm:presLayoutVars>
      </dgm:prSet>
      <dgm:spPr>
        <a:xfrm rot="5400000">
          <a:off x="4431642" y="1610896"/>
          <a:ext cx="1320233" cy="6376040"/>
        </a:xfrm>
        <a:prstGeom prst="round2SameRect">
          <a:avLst/>
        </a:prstGeom>
      </dgm:spPr>
    </dgm:pt>
  </dgm:ptLst>
  <dgm:cxnLst>
    <dgm:cxn modelId="{8E669702-97BD-4B2B-A531-68DEAEB5A223}" type="presOf" srcId="{F7F93194-955C-4288-BC12-45756203ABA6}" destId="{9D236FC3-00A8-452D-B6F1-150F21CFFA04}" srcOrd="0" destOrd="0"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F9136B29-D638-452B-890A-C8FAEE5ED22D}" srcId="{F7F93194-955C-4288-BC12-45756203ABA6}" destId="{2020A416-AEA1-46B7-BBBB-8FEE818656D3}" srcOrd="1" destOrd="0" parTransId="{F6B48B48-ADD1-43EE-9065-416BAAFE69C8}" sibTransId="{19BF3B95-FB1E-437F-A5DF-7CA50A901893}"/>
    <dgm:cxn modelId="{41A9A932-9E35-46DB-A53A-12A61097BC1F}" type="presOf" srcId="{D5DFC18A-E00F-4E7A-9A65-49C39E9D28D7}" destId="{BD70E6F7-64AA-410D-B404-CF9D915BC730}" srcOrd="0" destOrd="0" presId="urn:microsoft.com/office/officeart/2005/8/layout/vList5"/>
    <dgm:cxn modelId="{5A831535-217C-4257-BEA2-221C1E1270FF}" srcId="{F7F93194-955C-4288-BC12-45756203ABA6}" destId="{3F696A55-32B1-4D62-BA09-B32E2418963A}" srcOrd="2" destOrd="0" parTransId="{BCF0D91E-5FF3-4CF2-BB55-01A944C1A5E5}" sibTransId="{1048FBF4-AA8F-48B5-A603-A4819EC16D94}"/>
    <dgm:cxn modelId="{02D8CC3F-59F0-49B3-A783-F0B0EC275642}" srcId="{FD8B917B-5377-4589-A0EB-2CC858A5978B}" destId="{F7F93194-955C-4288-BC12-45756203ABA6}" srcOrd="1" destOrd="0" parTransId="{CCC762D7-AFE9-4D5B-ABB4-1E4D2D60D742}" sibTransId="{C761FA9F-6DC6-4C19-8BD6-F9420C6C300B}"/>
    <dgm:cxn modelId="{326AE141-2BD7-4325-8ECC-9E718D521AB8}" type="presOf" srcId="{FDB8A5D3-D47E-48B1-8548-8C5B73417366}" destId="{BD70E6F7-64AA-410D-B404-CF9D915BC730}" srcOrd="0" destOrd="4" presId="urn:microsoft.com/office/officeart/2005/8/layout/vList5"/>
    <dgm:cxn modelId="{0DA05F62-7EA6-4A4B-BEA8-82DE67605C28}" type="presOf" srcId="{EF96516C-1C70-4C86-B05C-FC4DE40553D4}" destId="{BD70E6F7-64AA-410D-B404-CF9D915BC730}" srcOrd="0" destOrd="3" presId="urn:microsoft.com/office/officeart/2005/8/layout/vList5"/>
    <dgm:cxn modelId="{098B1E4B-CCC9-40AE-8BAE-2A606007FAA8}" type="presOf" srcId="{2020A416-AEA1-46B7-BBBB-8FEE818656D3}" destId="{BD70E6F7-64AA-410D-B404-CF9D915BC730}" srcOrd="0" destOrd="1" presId="urn:microsoft.com/office/officeart/2005/8/layout/vList5"/>
    <dgm:cxn modelId="{7545706E-79CA-4174-A35B-E8BD45D5451C}" type="presOf" srcId="{CFE3F8F5-9CC4-4477-8B0C-A2043DD18C18}" destId="{62056DBE-2B9E-450E-B206-18D00416536A}" srcOrd="0" destOrd="0" presId="urn:microsoft.com/office/officeart/2005/8/layout/vList5"/>
    <dgm:cxn modelId="{AE248450-5158-4182-BBBE-0A4E7CDFF577}" type="presOf" srcId="{DAC7CADB-F642-413A-B67E-1C936CB1E76D}" destId="{E997E8B8-72D3-4138-9CDF-AD0FDB01E83D}" srcOrd="0" destOrd="0" presId="urn:microsoft.com/office/officeart/2005/8/layout/vList5"/>
    <dgm:cxn modelId="{AF1E4F71-A1BC-4644-87F6-A2A738B6B402}" srcId="{F7F93194-955C-4288-BC12-45756203ABA6}" destId="{EF96516C-1C70-4C86-B05C-FC4DE40553D4}" srcOrd="3" destOrd="0" parTransId="{1CD6AD9C-1587-464D-B783-9280A8B34E81}" sibTransId="{4A38F4D2-8909-4D4B-B73A-6E8115101F53}"/>
    <dgm:cxn modelId="{56DEC490-6140-4CFA-AC20-AE3135BD8983}" srcId="{DAC7CADB-F642-413A-B67E-1C936CB1E76D}" destId="{0E4A6641-D0A0-44AA-87F5-5DFD67EE4899}" srcOrd="0" destOrd="0" parTransId="{E9DA3D42-7E0E-425C-96DD-6194366ACA08}" sibTransId="{3CDE94EC-1393-497F-8347-86058FE07D8B}"/>
    <dgm:cxn modelId="{B0B30099-46BB-405A-B860-513A9715B4CB}" type="presOf" srcId="{3F696A55-32B1-4D62-BA09-B32E2418963A}" destId="{BD70E6F7-64AA-410D-B404-CF9D915BC730}" srcOrd="0" destOrd="2" presId="urn:microsoft.com/office/officeart/2005/8/layout/vList5"/>
    <dgm:cxn modelId="{7B3E97AF-1B47-4ACA-A5FC-492BB9A7D833}" type="presOf" srcId="{FD8B917B-5377-4589-A0EB-2CC858A5978B}" destId="{81BAF002-85A0-4E09-A0BA-160DCB5399A4}" srcOrd="0" destOrd="0" presId="urn:microsoft.com/office/officeart/2005/8/layout/vList5"/>
    <dgm:cxn modelId="{479F6BBE-1D9B-413D-8E13-BA47E15A1F23}" type="presOf" srcId="{0E4A6641-D0A0-44AA-87F5-5DFD67EE4899}" destId="{4585A051-3FC3-4C70-93D9-D5FC8AEE33DD}" srcOrd="0" destOrd="0" presId="urn:microsoft.com/office/officeart/2005/8/layout/vList5"/>
    <dgm:cxn modelId="{79447CC9-1660-4812-B0C1-F4D2B1AAEB7B}" type="presOf" srcId="{9DBFA86B-F403-45A1-8555-A75FC7657C3F}" destId="{F069A627-4E67-4967-8B92-C9087C4A6F83}" srcOrd="0" destOrd="0"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63365CE9-9CA2-4731-8485-F58B370ACBD5}" srcId="{F7F93194-955C-4288-BC12-45756203ABA6}" destId="{FDB8A5D3-D47E-48B1-8548-8C5B73417366}" srcOrd="4" destOrd="0" parTransId="{90D8A057-B11A-46E2-8FE3-AE4E8492AB21}" sibTransId="{0014605F-0566-4618-A06C-7C3AD84663DC}"/>
    <dgm:cxn modelId="{9F3C0DF8-6991-4E2D-AFDD-D68900F7C0B5}" srcId="{CFE3F8F5-9CC4-4477-8B0C-A2043DD18C18}" destId="{9DBFA86B-F403-45A1-8555-A75FC7657C3F}" srcOrd="0" destOrd="0" parTransId="{B7808C8C-7545-4604-990B-047B4E149153}" sibTransId="{BEF85F4E-D847-4B29-AE1F-2BBC5D727FD8}"/>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 modelId="{E5EDEF15-7D84-40E4-AA7C-C3BD18023F1B}" type="presParOf" srcId="{81BAF002-85A0-4E09-A0BA-160DCB5399A4}" destId="{BF28220A-BF14-45EF-9335-F93589E00974}" srcOrd="3" destOrd="0" presId="urn:microsoft.com/office/officeart/2005/8/layout/vList5"/>
    <dgm:cxn modelId="{17FE7ED4-9F34-4427-AA63-988AF3D20D23}" type="presParOf" srcId="{81BAF002-85A0-4E09-A0BA-160DCB5399A4}" destId="{5F8B406F-07C0-48C2-B558-5E2742D1785B}" srcOrd="4" destOrd="0" presId="urn:microsoft.com/office/officeart/2005/8/layout/vList5"/>
    <dgm:cxn modelId="{3C420302-41C9-4004-B725-C0A1908F62F9}" type="presParOf" srcId="{5F8B406F-07C0-48C2-B558-5E2742D1785B}" destId="{E997E8B8-72D3-4138-9CDF-AD0FDB01E83D}" srcOrd="0" destOrd="0" presId="urn:microsoft.com/office/officeart/2005/8/layout/vList5"/>
    <dgm:cxn modelId="{878E45BC-E5BA-48F0-826E-2994DB458E13}"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Cambria" panose="02040503050406030204" pitchFamily="18" charset="0"/>
              <a:ea typeface="Cambria" panose="02040503050406030204" pitchFamily="18" charset="0"/>
            </a:rPr>
            <a:t>Event Objectives</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To share ideas and experience how to develop soundly-based and high-performing cash flow forecasts (CFF)</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Cambria" panose="02040503050406030204" pitchFamily="18" charset="0"/>
              <a:ea typeface="Cambria" panose="02040503050406030204" pitchFamily="18" charset="0"/>
            </a:rPr>
            <a:t>Key Outcomes</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Good international practice of CFF reviewed, differences from cash and appropriation controls discussed</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custT="1">
        <dgm:style>
          <a:lnRef idx="2">
            <a:schemeClr val="accent1">
              <a:shade val="50000"/>
            </a:schemeClr>
          </a:lnRef>
          <a:fillRef idx="1">
            <a:schemeClr val="accent1"/>
          </a:fillRef>
          <a:effectRef idx="0">
            <a:schemeClr val="accent1"/>
          </a:effectRef>
          <a:fontRef idx="minor">
            <a:schemeClr val="lt1"/>
          </a:fontRef>
        </dgm:style>
      </dgm:prSet>
      <dgm:spPr>
        <a:ln/>
      </dgm:spPr>
      <dgm:t>
        <a:bodyPr spcFirstLastPara="0" vert="horz" wrap="square" lIns="87630" tIns="43815" rIns="87630" bIns="43815" numCol="1" spcCol="1270" anchor="ctr" anchorCtr="0"/>
        <a:lstStyle/>
        <a:p>
          <a:pPr marL="0" lvl="0" indent="0" algn="ctr" defTabSz="1022350">
            <a:lnSpc>
              <a:spcPct val="90000"/>
            </a:lnSpc>
            <a:spcBef>
              <a:spcPct val="0"/>
            </a:spcBef>
            <a:spcAft>
              <a:spcPct val="35000"/>
            </a:spcAft>
            <a:buNone/>
          </a:pPr>
          <a:r>
            <a:rPr lang="en-US" sz="2300" kern="1200" dirty="0">
              <a:solidFill>
                <a:prstClr val="white"/>
              </a:solidFill>
              <a:latin typeface="Cambria" panose="02040503050406030204" pitchFamily="18" charset="0"/>
              <a:ea typeface="Cambria" panose="02040503050406030204" pitchFamily="18" charset="0"/>
              <a:cs typeface="+mn-cs"/>
            </a:rPr>
            <a:t>Participants</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2000" kern="1200" noProof="0" dirty="0">
              <a:latin typeface="Cambria" panose="02040503050406030204" pitchFamily="18" charset="0"/>
              <a:ea typeface="Cambria" panose="02040503050406030204" pitchFamily="18" charset="0"/>
            </a:rPr>
            <a:t>Members of the </a:t>
          </a:r>
          <a:r>
            <a:rPr lang="en-US" sz="2000" b="0" u="none" kern="1200" noProof="0" dirty="0">
              <a:latin typeface="Cambria" panose="02040503050406030204" pitchFamily="18" charset="0"/>
              <a:ea typeface="Cambria" panose="02040503050406030204" pitchFamily="18" charset="0"/>
            </a:rPr>
            <a:t>TCOP thematic group on cash </a:t>
          </a:r>
          <a:r>
            <a:rPr lang="en-US" sz="2000" b="0" u="none" kern="1200" noProof="0" dirty="0">
              <a:solidFill>
                <a:prstClr val="black">
                  <a:hueOff val="0"/>
                  <a:satOff val="0"/>
                  <a:lumOff val="0"/>
                  <a:alphaOff val="0"/>
                </a:prstClr>
              </a:solidFill>
              <a:latin typeface="Cambria" panose="02040503050406030204" pitchFamily="18" charset="0"/>
              <a:ea typeface="Cambria" panose="02040503050406030204" pitchFamily="18" charset="0"/>
              <a:cs typeface="+mn-cs"/>
            </a:rPr>
            <a:t>management</a:t>
          </a:r>
          <a:r>
            <a:rPr lang="en-US" sz="2000" b="0" u="none" kern="1200" noProof="0" dirty="0">
              <a:latin typeface="Cambria" panose="02040503050406030204" pitchFamily="18" charset="0"/>
              <a:ea typeface="Cambria" panose="02040503050406030204" pitchFamily="18" charset="0"/>
            </a:rPr>
            <a:t> </a:t>
          </a:r>
          <a:r>
            <a:rPr lang="ru-RU" sz="2000" b="0" u="none" kern="1200" dirty="0">
              <a:latin typeface="Cambria" panose="02040503050406030204" pitchFamily="18" charset="0"/>
              <a:ea typeface="Cambria" panose="02040503050406030204" pitchFamily="18" charset="0"/>
            </a:rPr>
            <a:t>–</a:t>
          </a:r>
          <a:r>
            <a:rPr lang="ru-RU" sz="2000" kern="1200" dirty="0">
              <a:latin typeface="Cambria" panose="02040503050406030204" pitchFamily="18" charset="0"/>
              <a:ea typeface="Cambria" panose="02040503050406030204" pitchFamily="18" charset="0"/>
            </a:rPr>
            <a:t> 33 </a:t>
          </a:r>
          <a:r>
            <a:rPr lang="en-US" sz="2000" kern="1200" dirty="0">
              <a:latin typeface="Cambria" panose="02040503050406030204" pitchFamily="18" charset="0"/>
              <a:ea typeface="Cambria" panose="02040503050406030204" pitchFamily="18" charset="0"/>
            </a:rPr>
            <a:t>participants from </a:t>
          </a:r>
          <a:r>
            <a:rPr lang="ru-RU" sz="2000" kern="1200" dirty="0">
              <a:latin typeface="Cambria" panose="02040503050406030204" pitchFamily="18" charset="0"/>
              <a:ea typeface="Cambria" panose="02040503050406030204" pitchFamily="18" charset="0"/>
            </a:rPr>
            <a:t>16 </a:t>
          </a:r>
          <a:r>
            <a:rPr lang="en-US" sz="2000" kern="1200" dirty="0">
              <a:latin typeface="Cambria" panose="02040503050406030204" pitchFamily="18" charset="0"/>
              <a:ea typeface="Cambria" panose="02040503050406030204" pitchFamily="18" charset="0"/>
            </a:rPr>
            <a:t>countries</a:t>
          </a:r>
          <a:r>
            <a:rPr lang="ru-RU" sz="2000" kern="1200" dirty="0">
              <a:latin typeface="Cambria" panose="02040503050406030204" pitchFamily="18" charset="0"/>
              <a:ea typeface="Cambria" panose="02040503050406030204" pitchFamily="18" charset="0"/>
            </a:rPr>
            <a:t> </a:t>
          </a:r>
          <a:endParaRPr lang="en-US" sz="2000" kern="1200" dirty="0">
            <a:latin typeface="Cambria" panose="02040503050406030204" pitchFamily="18" charset="0"/>
            <a:ea typeface="Cambria" panose="02040503050406030204" pitchFamily="18" charset="0"/>
          </a:endParaRPr>
        </a:p>
      </dgm:t>
    </dgm:pt>
    <dgm:pt modelId="{E9DA3D42-7E0E-425C-96DD-6194366ACA08}" type="parTrans" cxnId="{56DEC490-6140-4CFA-AC20-AE3135BD8983}">
      <dgm:prSet/>
      <dgm:spPr/>
      <dgm:t>
        <a:bodyPr/>
        <a:lstStyle/>
        <a:p>
          <a:endParaRPr lang="en-US"/>
        </a:p>
      </dgm:t>
    </dgm:pt>
    <dgm:pt modelId="{3CDE94EC-1393-497F-8347-86058FE07D8B}" type="sibTrans" cxnId="{56DEC490-6140-4CFA-AC20-AE3135BD8983}">
      <dgm:prSet/>
      <dgm:spPr/>
      <dgm:t>
        <a:bodyPr/>
        <a:lstStyle/>
        <a:p>
          <a:endParaRPr lang="en-US"/>
        </a:p>
      </dgm:t>
    </dgm:pt>
    <dgm:pt modelId="{8C6AE78D-F452-428B-BE8D-C14EA746D399}">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To explore the links between cash flow forecasting and budget execution</a:t>
          </a:r>
        </a:p>
      </dgm:t>
    </dgm:pt>
    <dgm:pt modelId="{273427E0-ACDE-4468-876B-14930764D94F}" type="parTrans" cxnId="{315919FC-CEA4-4870-8290-592FEBEABFFF}">
      <dgm:prSet/>
      <dgm:spPr/>
      <dgm:t>
        <a:bodyPr/>
        <a:lstStyle/>
        <a:p>
          <a:endParaRPr lang="en-US"/>
        </a:p>
      </dgm:t>
    </dgm:pt>
    <dgm:pt modelId="{F616B3A5-8E47-4720-9845-A23A2B851408}" type="sibTrans" cxnId="{315919FC-CEA4-4870-8290-592FEBEABFFF}">
      <dgm:prSet/>
      <dgm:spPr/>
      <dgm:t>
        <a:bodyPr/>
        <a:lstStyle/>
        <a:p>
          <a:endParaRPr lang="en-US"/>
        </a:p>
      </dgm:t>
    </dgm:pt>
    <dgm:pt modelId="{7E0F0F3F-4E30-4196-AEF5-FB36C86823FE}">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Participants familiarized with successful example of integration of debt and cash management functions in Hungary, as well as with approaches to CFF in Turkey and Russia</a:t>
          </a:r>
        </a:p>
      </dgm:t>
    </dgm:pt>
    <dgm:pt modelId="{8CC8B4E3-9276-4339-B898-9BEDC57B8356}" type="parTrans" cxnId="{FCED7ADD-BB0F-4426-BCD9-E1662CAB4426}">
      <dgm:prSet/>
      <dgm:spPr/>
      <dgm:t>
        <a:bodyPr/>
        <a:lstStyle/>
        <a:p>
          <a:endParaRPr lang="en-US"/>
        </a:p>
      </dgm:t>
    </dgm:pt>
    <dgm:pt modelId="{8BCA5CF5-0F5E-4C6A-94D1-AA6842ADA5A3}" type="sibTrans" cxnId="{FCED7ADD-BB0F-4426-BCD9-E1662CAB4426}">
      <dgm:prSet/>
      <dgm:spPr/>
      <dgm:t>
        <a:bodyPr/>
        <a:lstStyle/>
        <a:p>
          <a:endParaRPr lang="en-US"/>
        </a:p>
      </dgm:t>
    </dgm:pt>
    <dgm:pt modelId="{C8FEB0D2-65C8-4419-ADEC-59531601F689}">
      <dgm:prSet phldrT="[Text]" custT="1">
        <dgm:style>
          <a:lnRef idx="1">
            <a:schemeClr val="accent1"/>
          </a:lnRef>
          <a:fillRef idx="2">
            <a:schemeClr val="accent1"/>
          </a:fillRef>
          <a:effectRef idx="1">
            <a:schemeClr val="accent1"/>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Status of CFF in member countries discussed</a:t>
          </a:r>
        </a:p>
      </dgm:t>
    </dgm:pt>
    <dgm:pt modelId="{4E82A6B8-355C-4EF0-8ECD-63D38D6D5F5A}" type="parTrans" cxnId="{0B44CB97-836D-441B-B9EE-4BFF08C118F2}">
      <dgm:prSet/>
      <dgm:spPr/>
      <dgm:t>
        <a:bodyPr/>
        <a:lstStyle/>
        <a:p>
          <a:endParaRPr lang="en-US"/>
        </a:p>
      </dgm:t>
    </dgm:pt>
    <dgm:pt modelId="{2BF5ABB6-27C4-4FB3-A4C0-001D912EC241}" type="sibTrans" cxnId="{0B44CB97-836D-441B-B9EE-4BFF08C118F2}">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83020" custScaleY="54812" custLinFactNeighborX="6" custLinFactNeighborY="-960">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286" custScaleY="68092">
        <dgm:presLayoutVars>
          <dgm:bulletEnabled val="1"/>
        </dgm:presLayoutVars>
      </dgm:prSet>
      <dgm:spPr>
        <a:xfrm rot="5400000">
          <a:off x="4356284" y="-2309573"/>
          <a:ext cx="1236983" cy="5874330"/>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88006" custScaleY="90193" custLinFactNeighborX="-10" custLinFactNeighborY="-1966">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49872" custScaleY="111054" custLinFactNeighborY="-2879">
        <dgm:presLayoutVars>
          <dgm:bulletEnabled val="1"/>
        </dgm:presLayoutVars>
      </dgm:prSet>
      <dgm:spPr>
        <a:xfrm rot="5400000">
          <a:off x="3697520" y="-387426"/>
          <a:ext cx="2482395" cy="5987326"/>
        </a:xfrm>
        <a:prstGeom prst="round2SameRect">
          <a:avLst/>
        </a:prstGeom>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255648" custScaleY="38067" custLinFactNeighborX="-5585" custLinFactNeighborY="-4956">
        <dgm:presLayoutVars>
          <dgm:chMax val="1"/>
          <dgm:bulletEnabled val="1"/>
        </dgm:presLayoutVars>
      </dgm:prSet>
      <dgm:spPr>
        <a:xfrm>
          <a:off x="0" y="3852233"/>
          <a:ext cx="1626472" cy="1524952"/>
        </a:xfrm>
        <a:prstGeom prst="roundRect">
          <a:avLst/>
        </a:prstGeom>
      </dgm:spPr>
    </dgm:pt>
    <dgm:pt modelId="{4585A051-3FC3-4C70-93D9-D5FC8AEE33DD}" type="pres">
      <dgm:prSet presAssocID="{DAC7CADB-F642-413A-B67E-1C936CB1E76D}" presName="descendantText" presStyleLbl="alignAccFollowNode1" presStyleIdx="2" presStyleCnt="3" custScaleX="435543" custScaleY="46558" custLinFactNeighborX="-567" custLinFactNeighborY="-6228">
        <dgm:presLayoutVars>
          <dgm:bulletEnabled val="1"/>
        </dgm:presLayoutVars>
      </dgm:prSet>
      <dgm:spPr>
        <a:xfrm rot="5400000">
          <a:off x="3667291" y="1737218"/>
          <a:ext cx="1631492" cy="5931479"/>
        </a:xfrm>
        <a:prstGeom prst="round2SameRect">
          <a:avLst/>
        </a:prstGeom>
      </dgm:spPr>
    </dgm:pt>
  </dgm:ptLst>
  <dgm:cxnLst>
    <dgm:cxn modelId="{F07AA31B-F3AF-41CF-BF1F-A086EBF47A6E}" type="presOf" srcId="{DAC7CADB-F642-413A-B67E-1C936CB1E76D}" destId="{E997E8B8-72D3-4138-9CDF-AD0FDB01E83D}" srcOrd="0" destOrd="0"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02D8CC3F-59F0-49B3-A783-F0B0EC275642}" srcId="{FD8B917B-5377-4589-A0EB-2CC858A5978B}" destId="{F7F93194-955C-4288-BC12-45756203ABA6}" srcOrd="1" destOrd="0" parTransId="{CCC762D7-AFE9-4D5B-ABB4-1E4D2D60D742}" sibTransId="{C761FA9F-6DC6-4C19-8BD6-F9420C6C300B}"/>
    <dgm:cxn modelId="{65549C4B-94FE-472B-9689-31D6B8F6200B}" type="presOf" srcId="{8C6AE78D-F452-428B-BE8D-C14EA746D399}" destId="{F069A627-4E67-4967-8B92-C9087C4A6F83}" srcOrd="0" destOrd="1" presId="urn:microsoft.com/office/officeart/2005/8/layout/vList5"/>
    <dgm:cxn modelId="{5E0CBF86-6BC9-4386-A94A-939DFA84BFB2}" type="presOf" srcId="{9DBFA86B-F403-45A1-8555-A75FC7657C3F}" destId="{F069A627-4E67-4967-8B92-C9087C4A6F83}" srcOrd="0" destOrd="0" presId="urn:microsoft.com/office/officeart/2005/8/layout/vList5"/>
    <dgm:cxn modelId="{2A9BA089-8E8B-4D49-AC48-58F395905D85}" type="presOf" srcId="{F7F93194-955C-4288-BC12-45756203ABA6}" destId="{9D236FC3-00A8-452D-B6F1-150F21CFFA04}" srcOrd="0" destOrd="0" presId="urn:microsoft.com/office/officeart/2005/8/layout/vList5"/>
    <dgm:cxn modelId="{56DEC490-6140-4CFA-AC20-AE3135BD8983}" srcId="{DAC7CADB-F642-413A-B67E-1C936CB1E76D}" destId="{0E4A6641-D0A0-44AA-87F5-5DFD67EE4899}" srcOrd="0" destOrd="0" parTransId="{E9DA3D42-7E0E-425C-96DD-6194366ACA08}" sibTransId="{3CDE94EC-1393-497F-8347-86058FE07D8B}"/>
    <dgm:cxn modelId="{0B44CB97-836D-441B-B9EE-4BFF08C118F2}" srcId="{F7F93194-955C-4288-BC12-45756203ABA6}" destId="{C8FEB0D2-65C8-4419-ADEC-59531601F689}" srcOrd="2" destOrd="0" parTransId="{4E82A6B8-355C-4EF0-8ECD-63D38D6D5F5A}" sibTransId="{2BF5ABB6-27C4-4FB3-A4C0-001D912EC241}"/>
    <dgm:cxn modelId="{41F5D2A3-2D3F-4E80-BB4B-479919CE7466}" type="presOf" srcId="{C8FEB0D2-65C8-4419-ADEC-59531601F689}" destId="{BD70E6F7-64AA-410D-B404-CF9D915BC730}" srcOrd="0" destOrd="2" presId="urn:microsoft.com/office/officeart/2005/8/layout/vList5"/>
    <dgm:cxn modelId="{69E290AA-AC23-48CF-9CE2-E581287CC4F6}" type="presOf" srcId="{0E4A6641-D0A0-44AA-87F5-5DFD67EE4899}" destId="{4585A051-3FC3-4C70-93D9-D5FC8AEE33DD}" srcOrd="0" destOrd="0" presId="urn:microsoft.com/office/officeart/2005/8/layout/vList5"/>
    <dgm:cxn modelId="{C91F42B5-FBFA-4BB6-99EC-F7E01CAD75B5}" type="presOf" srcId="{FD8B917B-5377-4589-A0EB-2CC858A5978B}" destId="{81BAF002-85A0-4E09-A0BA-160DCB5399A4}" srcOrd="0" destOrd="0" presId="urn:microsoft.com/office/officeart/2005/8/layout/vList5"/>
    <dgm:cxn modelId="{233F53CC-5A83-41EA-ACC1-423A78057C2E}" type="presOf" srcId="{7E0F0F3F-4E30-4196-AEF5-FB36C86823FE}" destId="{BD70E6F7-64AA-410D-B404-CF9D915BC730}" srcOrd="0" destOrd="1"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FCED7ADD-BB0F-4426-BCD9-E1662CAB4426}" srcId="{F7F93194-955C-4288-BC12-45756203ABA6}" destId="{7E0F0F3F-4E30-4196-AEF5-FB36C86823FE}" srcOrd="1" destOrd="0" parTransId="{8CC8B4E3-9276-4339-B898-9BEDC57B8356}" sibTransId="{8BCA5CF5-0F5E-4C6A-94D1-AA6842ADA5A3}"/>
    <dgm:cxn modelId="{AB34D6EE-AE71-4F8B-891F-0D801E3A0BCE}" type="presOf" srcId="{D5DFC18A-E00F-4E7A-9A65-49C39E9D28D7}" destId="{BD70E6F7-64AA-410D-B404-CF9D915BC730}" srcOrd="0" destOrd="0" presId="urn:microsoft.com/office/officeart/2005/8/layout/vList5"/>
    <dgm:cxn modelId="{4C2264F2-7281-4C74-92F2-7CC7ECBD4BE0}" type="presOf" srcId="{CFE3F8F5-9CC4-4477-8B0C-A2043DD18C18}" destId="{62056DBE-2B9E-450E-B206-18D00416536A}" srcOrd="0" destOrd="0" presId="urn:microsoft.com/office/officeart/2005/8/layout/vList5"/>
    <dgm:cxn modelId="{9F3C0DF8-6991-4E2D-AFDD-D68900F7C0B5}" srcId="{CFE3F8F5-9CC4-4477-8B0C-A2043DD18C18}" destId="{9DBFA86B-F403-45A1-8555-A75FC7657C3F}" srcOrd="0" destOrd="0" parTransId="{B7808C8C-7545-4604-990B-047B4E149153}" sibTransId="{BEF85F4E-D847-4B29-AE1F-2BBC5D727FD8}"/>
    <dgm:cxn modelId="{315919FC-CEA4-4870-8290-592FEBEABFFF}" srcId="{CFE3F8F5-9CC4-4477-8B0C-A2043DD18C18}" destId="{8C6AE78D-F452-428B-BE8D-C14EA746D399}" srcOrd="1" destOrd="0" parTransId="{273427E0-ACDE-4468-876B-14930764D94F}" sibTransId="{F616B3A5-8E47-4720-9845-A23A2B851408}"/>
    <dgm:cxn modelId="{36838A42-B1CD-4D36-9D7C-25714DDB93E1}" type="presParOf" srcId="{81BAF002-85A0-4E09-A0BA-160DCB5399A4}" destId="{FC412727-0701-4A89-A7F4-178A424CD82D}" srcOrd="0" destOrd="0" presId="urn:microsoft.com/office/officeart/2005/8/layout/vList5"/>
    <dgm:cxn modelId="{A01D74C6-9F49-4A93-BC0D-6F8FA9B81040}" type="presParOf" srcId="{FC412727-0701-4A89-A7F4-178A424CD82D}" destId="{62056DBE-2B9E-450E-B206-18D00416536A}" srcOrd="0" destOrd="0" presId="urn:microsoft.com/office/officeart/2005/8/layout/vList5"/>
    <dgm:cxn modelId="{5CFA1466-1E7E-4FEC-BD11-ABC802FC821F}" type="presParOf" srcId="{FC412727-0701-4A89-A7F4-178A424CD82D}" destId="{F069A627-4E67-4967-8B92-C9087C4A6F83}" srcOrd="1" destOrd="0" presId="urn:microsoft.com/office/officeart/2005/8/layout/vList5"/>
    <dgm:cxn modelId="{254E6A06-5F45-4518-96B4-1B6AC55F5597}" type="presParOf" srcId="{81BAF002-85A0-4E09-A0BA-160DCB5399A4}" destId="{818E3029-396A-43D9-97E3-1C614C499969}" srcOrd="1" destOrd="0" presId="urn:microsoft.com/office/officeart/2005/8/layout/vList5"/>
    <dgm:cxn modelId="{E96D8A6E-C739-47CE-B654-E63748ECFD7D}" type="presParOf" srcId="{81BAF002-85A0-4E09-A0BA-160DCB5399A4}" destId="{7E38D1BA-3357-48F1-BE5F-899AC8DFA457}" srcOrd="2" destOrd="0" presId="urn:microsoft.com/office/officeart/2005/8/layout/vList5"/>
    <dgm:cxn modelId="{1FCB479F-8F4C-447C-9367-4901FE93A7F5}" type="presParOf" srcId="{7E38D1BA-3357-48F1-BE5F-899AC8DFA457}" destId="{9D236FC3-00A8-452D-B6F1-150F21CFFA04}" srcOrd="0" destOrd="0" presId="urn:microsoft.com/office/officeart/2005/8/layout/vList5"/>
    <dgm:cxn modelId="{61DBF0FB-A4B3-43A7-86D8-A11ADB1C1393}" type="presParOf" srcId="{7E38D1BA-3357-48F1-BE5F-899AC8DFA457}" destId="{BD70E6F7-64AA-410D-B404-CF9D915BC730}" srcOrd="1" destOrd="0" presId="urn:microsoft.com/office/officeart/2005/8/layout/vList5"/>
    <dgm:cxn modelId="{A78E56D2-8588-41B8-96AB-EA5F87A5A05A}" type="presParOf" srcId="{81BAF002-85A0-4E09-A0BA-160DCB5399A4}" destId="{BF28220A-BF14-45EF-9335-F93589E00974}" srcOrd="3" destOrd="0" presId="urn:microsoft.com/office/officeart/2005/8/layout/vList5"/>
    <dgm:cxn modelId="{47EF4F7F-EA3C-4551-BC35-0B8B31F18EA2}" type="presParOf" srcId="{81BAF002-85A0-4E09-A0BA-160DCB5399A4}" destId="{5F8B406F-07C0-48C2-B558-5E2742D1785B}" srcOrd="4" destOrd="0" presId="urn:microsoft.com/office/officeart/2005/8/layout/vList5"/>
    <dgm:cxn modelId="{516544D6-BDCA-453A-B6AC-52B30C626F47}" type="presParOf" srcId="{5F8B406F-07C0-48C2-B558-5E2742D1785B}" destId="{E997E8B8-72D3-4138-9CDF-AD0FDB01E83D}" srcOrd="0" destOrd="0" presId="urn:microsoft.com/office/officeart/2005/8/layout/vList5"/>
    <dgm:cxn modelId="{0AC0A34B-CC3D-4007-90A6-137900701670}"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8B917B-5377-4589-A0EB-2CC858A597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E3F8F5-9CC4-4477-8B0C-A2043DD18C18}">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Event objectives</a:t>
          </a:r>
        </a:p>
      </dgm:t>
    </dgm:pt>
    <dgm:pt modelId="{826CBB5D-FFCC-4C68-B3AF-83B1B0E0ADE0}" type="parTrans" cxnId="{BEA091D4-AACE-4594-AA95-9613F402C454}">
      <dgm:prSet/>
      <dgm:spPr/>
      <dgm:t>
        <a:bodyPr/>
        <a:lstStyle/>
        <a:p>
          <a:endParaRPr lang="en-US"/>
        </a:p>
      </dgm:t>
    </dgm:pt>
    <dgm:pt modelId="{6F45EDD4-37E4-451B-B9C0-BD25BADA0128}" type="sibTrans" cxnId="{BEA091D4-AACE-4594-AA95-9613F402C454}">
      <dgm:prSet/>
      <dgm:spPr/>
      <dgm:t>
        <a:bodyPr/>
        <a:lstStyle/>
        <a:p>
          <a:endParaRPr lang="en-US"/>
        </a:p>
      </dgm:t>
    </dgm:pt>
    <dgm:pt modelId="{9DBFA86B-F403-45A1-8555-A75FC7657C3F}">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800" dirty="0">
              <a:latin typeface="Cambria" panose="02040503050406030204" pitchFamily="18" charset="0"/>
              <a:ea typeface="Cambria" panose="02040503050406030204" pitchFamily="18" charset="0"/>
            </a:rPr>
            <a:t>To share the recent developments in the use of IT in treasury operations in member countries</a:t>
          </a:r>
        </a:p>
      </dgm:t>
    </dgm:pt>
    <dgm:pt modelId="{B7808C8C-7545-4604-990B-047B4E149153}" type="parTrans" cxnId="{9F3C0DF8-6991-4E2D-AFDD-D68900F7C0B5}">
      <dgm:prSet/>
      <dgm:spPr/>
      <dgm:t>
        <a:bodyPr/>
        <a:lstStyle/>
        <a:p>
          <a:endParaRPr lang="en-US"/>
        </a:p>
      </dgm:t>
    </dgm:pt>
    <dgm:pt modelId="{BEF85F4E-D847-4B29-AE1F-2BBC5D727FD8}" type="sibTrans" cxnId="{9F3C0DF8-6991-4E2D-AFDD-D68900F7C0B5}">
      <dgm:prSet/>
      <dgm:spPr/>
      <dgm:t>
        <a:bodyPr/>
        <a:lstStyle/>
        <a:p>
          <a:endParaRPr lang="en-US"/>
        </a:p>
      </dgm:t>
    </dgm:pt>
    <dgm:pt modelId="{F7F93194-955C-4288-BC12-45756203ABA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Key outcomes</a:t>
          </a:r>
        </a:p>
      </dgm:t>
    </dgm:pt>
    <dgm:pt modelId="{CCC762D7-AFE9-4D5B-ABB4-1E4D2D60D742}" type="parTrans" cxnId="{02D8CC3F-59F0-49B3-A783-F0B0EC275642}">
      <dgm:prSet/>
      <dgm:spPr/>
      <dgm:t>
        <a:bodyPr/>
        <a:lstStyle/>
        <a:p>
          <a:endParaRPr lang="en-US"/>
        </a:p>
      </dgm:t>
    </dgm:pt>
    <dgm:pt modelId="{C761FA9F-6DC6-4C19-8BD6-F9420C6C300B}" type="sibTrans" cxnId="{02D8CC3F-59F0-49B3-A783-F0B0EC275642}">
      <dgm:prSet/>
      <dgm:spPr/>
      <dgm:t>
        <a:bodyPr/>
        <a:lstStyle/>
        <a:p>
          <a:endParaRPr lang="en-US"/>
        </a:p>
      </dgm:t>
    </dgm:pt>
    <dgm:pt modelId="{D5DFC18A-E00F-4E7A-9A65-49C39E9D28D7}">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Shared information on the progress of ongoing Albanian Integrated Financial Management System Project</a:t>
          </a:r>
        </a:p>
      </dgm:t>
    </dgm:pt>
    <dgm:pt modelId="{9B7AA94D-8466-44CB-850A-E67080945BED}" type="parTrans" cxnId="{DB5F3622-853B-49D9-A86D-A50F31A23D09}">
      <dgm:prSet/>
      <dgm:spPr/>
      <dgm:t>
        <a:bodyPr/>
        <a:lstStyle/>
        <a:p>
          <a:endParaRPr lang="en-US"/>
        </a:p>
      </dgm:t>
    </dgm:pt>
    <dgm:pt modelId="{74BC67AC-14DD-43D5-93DC-382B629B4E1C}" type="sibTrans" cxnId="{DB5F3622-853B-49D9-A86D-A50F31A23D09}">
      <dgm:prSet/>
      <dgm:spPr/>
      <dgm:t>
        <a:bodyPr/>
        <a:lstStyle/>
        <a:p>
          <a:endParaRPr lang="en-US"/>
        </a:p>
      </dgm:t>
    </dgm:pt>
    <dgm:pt modelId="{DAC7CADB-F642-413A-B67E-1C936CB1E76D}">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latin typeface="Cambria" panose="02040503050406030204" pitchFamily="18" charset="0"/>
              <a:ea typeface="Cambria" panose="02040503050406030204" pitchFamily="18" charset="0"/>
            </a:rPr>
            <a:t>Participants</a:t>
          </a:r>
        </a:p>
      </dgm:t>
    </dgm:pt>
    <dgm:pt modelId="{E2560765-CA95-45B0-B772-D4B7277094F7}" type="parTrans" cxnId="{41D094D5-0755-4692-B5C5-777C5C9986DB}">
      <dgm:prSet/>
      <dgm:spPr/>
      <dgm:t>
        <a:bodyPr/>
        <a:lstStyle/>
        <a:p>
          <a:endParaRPr lang="en-US"/>
        </a:p>
      </dgm:t>
    </dgm:pt>
    <dgm:pt modelId="{2B1DA9FF-4263-45E8-A4EC-0A18F1EC6DEF}" type="sibTrans" cxnId="{41D094D5-0755-4692-B5C5-777C5C9986DB}">
      <dgm:prSet/>
      <dgm:spPr/>
      <dgm:t>
        <a:bodyPr/>
        <a:lstStyle/>
        <a:p>
          <a:endParaRPr lang="en-US"/>
        </a:p>
      </dgm:t>
    </dgm:pt>
    <dgm:pt modelId="{0E4A6641-D0A0-44AA-87F5-5DFD67EE4899}">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US" sz="1800" kern="1200" dirty="0">
              <a:latin typeface="Cambria" panose="02040503050406030204" pitchFamily="18" charset="0"/>
              <a:ea typeface="Cambria" panose="02040503050406030204" pitchFamily="18" charset="0"/>
            </a:rPr>
            <a:t>Members of the TCOP thematic group on use of IT in </a:t>
          </a:r>
          <a:r>
            <a:rPr lang="en-US" sz="1800" b="0" u="none" kern="1200" dirty="0">
              <a:latin typeface="Cambria" panose="02040503050406030204" pitchFamily="18" charset="0"/>
              <a:ea typeface="Cambria" panose="02040503050406030204" pitchFamily="18" charset="0"/>
            </a:rPr>
            <a:t>treasury </a:t>
          </a:r>
          <a:r>
            <a:rPr lang="en-US" sz="20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operations</a:t>
          </a:r>
          <a:r>
            <a:rPr lang="ru-RU" sz="1800" b="0" u="none" kern="1200" dirty="0">
              <a:latin typeface="Cambria" panose="02040503050406030204" pitchFamily="18" charset="0"/>
              <a:ea typeface="Cambria" panose="02040503050406030204" pitchFamily="18" charset="0"/>
            </a:rPr>
            <a:t> </a:t>
          </a:r>
          <a:r>
            <a:rPr lang="ru-RU" sz="1800" kern="1200" dirty="0">
              <a:latin typeface="Cambria" panose="02040503050406030204" pitchFamily="18" charset="0"/>
              <a:ea typeface="Cambria" panose="02040503050406030204" pitchFamily="18" charset="0"/>
            </a:rPr>
            <a:t>– 1</a:t>
          </a:r>
          <a:r>
            <a:rPr lang="en-US" sz="1800" kern="1200" dirty="0">
              <a:latin typeface="Cambria" panose="02040503050406030204" pitchFamily="18" charset="0"/>
              <a:ea typeface="Cambria" panose="02040503050406030204" pitchFamily="18" charset="0"/>
            </a:rPr>
            <a:t>3</a:t>
          </a:r>
          <a:r>
            <a:rPr lang="ru-RU" sz="1800" kern="1200" dirty="0">
              <a:latin typeface="Cambria" panose="02040503050406030204" pitchFamily="18" charset="0"/>
              <a:ea typeface="Cambria" panose="02040503050406030204" pitchFamily="18" charset="0"/>
            </a:rPr>
            <a:t> </a:t>
          </a:r>
          <a:r>
            <a:rPr lang="en-US" sz="1800" kern="1200" dirty="0">
              <a:latin typeface="Cambria" panose="02040503050406030204" pitchFamily="18" charset="0"/>
              <a:ea typeface="Cambria" panose="02040503050406030204" pitchFamily="18" charset="0"/>
            </a:rPr>
            <a:t>participants from 7</a:t>
          </a:r>
          <a:r>
            <a:rPr lang="ru-RU" sz="1800" kern="1200" dirty="0">
              <a:latin typeface="Cambria" panose="02040503050406030204" pitchFamily="18" charset="0"/>
              <a:ea typeface="Cambria" panose="02040503050406030204" pitchFamily="18" charset="0"/>
            </a:rPr>
            <a:t> </a:t>
          </a:r>
          <a:r>
            <a:rPr lang="en-US" sz="1800" kern="1200" dirty="0">
              <a:latin typeface="Cambria" panose="02040503050406030204" pitchFamily="18" charset="0"/>
              <a:ea typeface="Cambria" panose="02040503050406030204" pitchFamily="18" charset="0"/>
            </a:rPr>
            <a:t>countries</a:t>
          </a:r>
          <a:r>
            <a:rPr lang="ru-RU" sz="1800" kern="1200" dirty="0">
              <a:latin typeface="Cambria" panose="02040503050406030204" pitchFamily="18" charset="0"/>
              <a:ea typeface="Cambria" panose="02040503050406030204" pitchFamily="18" charset="0"/>
            </a:rPr>
            <a:t> </a:t>
          </a:r>
          <a:endParaRPr lang="en-US" sz="1800" kern="1200" dirty="0">
            <a:latin typeface="Cambria" panose="02040503050406030204" pitchFamily="18" charset="0"/>
            <a:ea typeface="Cambria" panose="02040503050406030204" pitchFamily="18" charset="0"/>
          </a:endParaRPr>
        </a:p>
      </dgm:t>
    </dgm:pt>
    <dgm:pt modelId="{E9DA3D42-7E0E-425C-96DD-6194366ACA08}" type="parTrans" cxnId="{56DEC490-6140-4CFA-AC20-AE3135BD8983}">
      <dgm:prSet/>
      <dgm:spPr/>
      <dgm:t>
        <a:bodyPr/>
        <a:lstStyle/>
        <a:p>
          <a:endParaRPr lang="en-US"/>
        </a:p>
      </dgm:t>
    </dgm:pt>
    <dgm:pt modelId="{3CDE94EC-1393-497F-8347-86058FE07D8B}" type="sibTrans" cxnId="{56DEC490-6140-4CFA-AC20-AE3135BD8983}">
      <dgm:prSet/>
      <dgm:spPr/>
      <dgm:t>
        <a:bodyPr/>
        <a:lstStyle/>
        <a:p>
          <a:endParaRPr lang="en-US"/>
        </a:p>
      </dgm:t>
    </dgm:pt>
    <dgm:pt modelId="{ABD0E58B-D704-464B-B937-77DBC1B1E3DC}">
      <dgm:prSet phldrT="[Text]" custT="1">
        <dgm:style>
          <a:lnRef idx="1">
            <a:schemeClr val="accent6"/>
          </a:lnRef>
          <a:fillRef idx="2">
            <a:schemeClr val="accent6"/>
          </a:fillRef>
          <a:effectRef idx="1">
            <a:schemeClr val="accent6"/>
          </a:effectRef>
          <a:fontRef idx="minor">
            <a:schemeClr val="dk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lgn="just"/>
          <a:r>
            <a:rPr lang="en-US" sz="1800" dirty="0">
              <a:latin typeface="Cambria" panose="02040503050406030204" pitchFamily="18" charset="0"/>
              <a:ea typeface="Cambria" panose="02040503050406030204" pitchFamily="18" charset="0"/>
            </a:rPr>
            <a:t>To discuss ideas for the next face-to-face thematic group meeting</a:t>
          </a:r>
        </a:p>
      </dgm:t>
    </dgm:pt>
    <dgm:pt modelId="{2DD7E8AC-F79A-477D-AE9A-1A582929DEB0}" type="parTrans" cxnId="{11075297-8B1D-456A-A6E2-849062B26AA6}">
      <dgm:prSet/>
      <dgm:spPr/>
      <dgm:t>
        <a:bodyPr/>
        <a:lstStyle/>
        <a:p>
          <a:endParaRPr lang="en-US"/>
        </a:p>
      </dgm:t>
    </dgm:pt>
    <dgm:pt modelId="{A21198BC-41B0-48E4-B2D7-80BCB39DBF3B}" type="sibTrans" cxnId="{11075297-8B1D-456A-A6E2-849062B26AA6}">
      <dgm:prSet/>
      <dgm:spPr/>
      <dgm:t>
        <a:bodyPr/>
        <a:lstStyle/>
        <a:p>
          <a:endParaRPr lang="en-US"/>
        </a:p>
      </dgm:t>
    </dgm:pt>
    <dgm:pt modelId="{8B2E10D2-72B7-4C31-989F-91F021A9B84C}">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Proposals for the concept of the next face-to-face meeting of the group</a:t>
          </a:r>
        </a:p>
      </dgm:t>
    </dgm:pt>
    <dgm:pt modelId="{537EEB67-5122-4B84-9E0E-E333A8D72850}" type="parTrans" cxnId="{F818DEEA-CDA3-4C5D-95DA-4AD15CC9EDC6}">
      <dgm:prSet/>
      <dgm:spPr/>
      <dgm:t>
        <a:bodyPr/>
        <a:lstStyle/>
        <a:p>
          <a:endParaRPr lang="en-US"/>
        </a:p>
      </dgm:t>
    </dgm:pt>
    <dgm:pt modelId="{1942C3A9-13A5-4482-9FA3-AD45195686A6}" type="sibTrans" cxnId="{F818DEEA-CDA3-4C5D-95DA-4AD15CC9EDC6}">
      <dgm:prSet/>
      <dgm:spPr/>
      <dgm:t>
        <a:bodyPr/>
        <a:lstStyle/>
        <a:p>
          <a:endParaRPr lang="en-US"/>
        </a:p>
      </dgm:t>
    </dgm:pt>
    <dgm:pt modelId="{F1B4F007-D071-46E4-99F7-FF8CAC5EA46C}">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Update by Tajikistan MoF on 2017-2018 improvements in the automation of the treasury payment processes and forthcoming launch of the medium-term expenditure planning module</a:t>
          </a:r>
        </a:p>
      </dgm:t>
    </dgm:pt>
    <dgm:pt modelId="{F8AA48BF-E7BF-4845-9C0C-245401930FD0}" type="parTrans" cxnId="{3B18AB36-918D-4FD0-98F9-BC7144AA5ABE}">
      <dgm:prSet/>
      <dgm:spPr/>
      <dgm:t>
        <a:bodyPr/>
        <a:lstStyle/>
        <a:p>
          <a:endParaRPr lang="en-US"/>
        </a:p>
      </dgm:t>
    </dgm:pt>
    <dgm:pt modelId="{C126A73A-463C-4BB7-A79F-0F92D00472EC}" type="sibTrans" cxnId="{3B18AB36-918D-4FD0-98F9-BC7144AA5ABE}">
      <dgm:prSet/>
      <dgm:spPr/>
      <dgm:t>
        <a:bodyPr/>
        <a:lstStyle/>
        <a:p>
          <a:endParaRPr lang="en-US"/>
        </a:p>
      </dgm:t>
    </dgm:pt>
    <dgm:pt modelId="{7410A733-59DE-438B-AA56-998CA3222BF6}">
      <dgm:prSet phldrT="[Text]" custT="1">
        <dgm:style>
          <a:lnRef idx="0">
            <a:schemeClr val="accent1"/>
          </a:lnRef>
          <a:fillRef idx="3">
            <a:schemeClr val="accent1"/>
          </a:fillRef>
          <a:effectRef idx="3">
            <a:schemeClr val="accent1"/>
          </a:effectRef>
          <a:fontRef idx="minor">
            <a:schemeClr val="lt1"/>
          </a:fontRef>
        </dgm:style>
      </dgm:prSet>
      <dgm:spPr>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Information from Belarus and Azerbaijan on the prospects for implementing e-contracts</a:t>
          </a:r>
        </a:p>
      </dgm:t>
    </dgm:pt>
    <dgm:pt modelId="{1897268C-099D-44E8-958C-022A85B42577}" type="parTrans" cxnId="{B3DBD747-65E8-415A-9936-18E7D5778AF6}">
      <dgm:prSet/>
      <dgm:spPr/>
      <dgm:t>
        <a:bodyPr/>
        <a:lstStyle/>
        <a:p>
          <a:endParaRPr lang="en-US"/>
        </a:p>
      </dgm:t>
    </dgm:pt>
    <dgm:pt modelId="{D45F109E-1653-40DF-A630-2B54AE3B984A}" type="sibTrans" cxnId="{B3DBD747-65E8-415A-9936-18E7D5778AF6}">
      <dgm:prSet/>
      <dgm:spPr/>
      <dgm:t>
        <a:bodyPr/>
        <a:lstStyle/>
        <a:p>
          <a:endParaRPr lang="en-US"/>
        </a:p>
      </dgm:t>
    </dgm:pt>
    <dgm:pt modelId="{81BAF002-85A0-4E09-A0BA-160DCB5399A4}" type="pres">
      <dgm:prSet presAssocID="{FD8B917B-5377-4589-A0EB-2CC858A5978B}" presName="Name0" presStyleCnt="0">
        <dgm:presLayoutVars>
          <dgm:dir/>
          <dgm:animLvl val="lvl"/>
          <dgm:resizeHandles val="exact"/>
        </dgm:presLayoutVars>
      </dgm:prSet>
      <dgm:spPr/>
    </dgm:pt>
    <dgm:pt modelId="{FC412727-0701-4A89-A7F4-178A424CD82D}" type="pres">
      <dgm:prSet presAssocID="{CFE3F8F5-9CC4-4477-8B0C-A2043DD18C18}" presName="linNode" presStyleCnt="0"/>
      <dgm:spPr/>
    </dgm:pt>
    <dgm:pt modelId="{62056DBE-2B9E-450E-B206-18D00416536A}" type="pres">
      <dgm:prSet presAssocID="{CFE3F8F5-9CC4-4477-8B0C-A2043DD18C18}" presName="parentText" presStyleLbl="node1" presStyleIdx="0" presStyleCnt="3" custScaleX="74780" custScaleY="60988">
        <dgm:presLayoutVars>
          <dgm:chMax val="1"/>
          <dgm:bulletEnabled val="1"/>
        </dgm:presLayoutVars>
      </dgm:prSet>
      <dgm:spPr/>
    </dgm:pt>
    <dgm:pt modelId="{F069A627-4E67-4967-8B92-C9087C4A6F83}" type="pres">
      <dgm:prSet presAssocID="{CFE3F8F5-9CC4-4477-8B0C-A2043DD18C18}" presName="descendantText" presStyleLbl="alignAccFollowNode1" presStyleIdx="0" presStyleCnt="3" custScaleX="135505" custScaleY="84930">
        <dgm:presLayoutVars>
          <dgm:bulletEnabled val="1"/>
        </dgm:presLayoutVars>
      </dgm:prSet>
      <dgm:spPr>
        <a:xfrm rot="5400000">
          <a:off x="3792420" y="-1924490"/>
          <a:ext cx="1766945" cy="5769393"/>
        </a:xfrm>
        <a:prstGeom prst="round2SameRect">
          <a:avLst/>
        </a:prstGeom>
      </dgm:spPr>
    </dgm:pt>
    <dgm:pt modelId="{818E3029-396A-43D9-97E3-1C614C499969}" type="pres">
      <dgm:prSet presAssocID="{6F45EDD4-37E4-451B-B9C0-BD25BADA0128}" presName="sp" presStyleCnt="0"/>
      <dgm:spPr/>
    </dgm:pt>
    <dgm:pt modelId="{7E38D1BA-3357-48F1-BE5F-899AC8DFA457}" type="pres">
      <dgm:prSet presAssocID="{F7F93194-955C-4288-BC12-45756203ABA6}" presName="linNode" presStyleCnt="0"/>
      <dgm:spPr/>
    </dgm:pt>
    <dgm:pt modelId="{9D236FC3-00A8-452D-B6F1-150F21CFFA04}" type="pres">
      <dgm:prSet presAssocID="{F7F93194-955C-4288-BC12-45756203ABA6}" presName="parentText" presStyleLbl="node1" presStyleIdx="1" presStyleCnt="3" custScaleX="64692" custScaleY="155852">
        <dgm:presLayoutVars>
          <dgm:chMax val="1"/>
          <dgm:bulletEnabled val="1"/>
        </dgm:presLayoutVars>
      </dgm:prSet>
      <dgm:spPr/>
    </dgm:pt>
    <dgm:pt modelId="{BD70E6F7-64AA-410D-B404-CF9D915BC730}" type="pres">
      <dgm:prSet presAssocID="{F7F93194-955C-4288-BC12-45756203ABA6}" presName="descendantText" presStyleLbl="alignAccFollowNode1" presStyleIdx="1" presStyleCnt="3" custScaleX="120603" custScaleY="182794">
        <dgm:presLayoutVars>
          <dgm:bulletEnabled val="1"/>
        </dgm:presLayoutVars>
      </dgm:prSet>
      <dgm:spPr>
        <a:xfrm rot="5400000">
          <a:off x="3708676" y="72511"/>
          <a:ext cx="1895063" cy="5807408"/>
        </a:xfrm>
        <a:prstGeom prst="round2SameRect">
          <a:avLst/>
        </a:prstGeom>
      </dgm:spPr>
    </dgm:pt>
    <dgm:pt modelId="{BF28220A-BF14-45EF-9335-F93589E00974}" type="pres">
      <dgm:prSet presAssocID="{C761FA9F-6DC6-4C19-8BD6-F9420C6C300B}" presName="sp" presStyleCnt="0"/>
      <dgm:spPr/>
    </dgm:pt>
    <dgm:pt modelId="{5F8B406F-07C0-48C2-B558-5E2742D1785B}" type="pres">
      <dgm:prSet presAssocID="{DAC7CADB-F642-413A-B67E-1C936CB1E76D}" presName="linNode" presStyleCnt="0"/>
      <dgm:spPr/>
    </dgm:pt>
    <dgm:pt modelId="{E997E8B8-72D3-4138-9CDF-AD0FDB01E83D}" type="pres">
      <dgm:prSet presAssocID="{DAC7CADB-F642-413A-B67E-1C936CB1E76D}" presName="parentText" presStyleLbl="node1" presStyleIdx="2" presStyleCnt="3" custScaleX="66446" custScaleY="45486">
        <dgm:presLayoutVars>
          <dgm:chMax val="1"/>
          <dgm:bulletEnabled val="1"/>
        </dgm:presLayoutVars>
      </dgm:prSet>
      <dgm:spPr/>
    </dgm:pt>
    <dgm:pt modelId="{4585A051-3FC3-4C70-93D9-D5FC8AEE33DD}" type="pres">
      <dgm:prSet presAssocID="{DAC7CADB-F642-413A-B67E-1C936CB1E76D}" presName="descendantText" presStyleLbl="alignAccFollowNode1" presStyleIdx="2" presStyleCnt="3" custScaleX="125198" custScaleY="46161">
        <dgm:presLayoutVars>
          <dgm:bulletEnabled val="1"/>
        </dgm:presLayoutVars>
      </dgm:prSet>
      <dgm:spPr>
        <a:xfrm rot="5400000">
          <a:off x="3992377" y="1862695"/>
          <a:ext cx="1313239" cy="5821602"/>
        </a:xfrm>
        <a:prstGeom prst="round2SameRect">
          <a:avLst/>
        </a:prstGeom>
      </dgm:spPr>
    </dgm:pt>
  </dgm:ptLst>
  <dgm:cxnLst>
    <dgm:cxn modelId="{8E669702-97BD-4B2B-A531-68DEAEB5A223}" type="presOf" srcId="{F7F93194-955C-4288-BC12-45756203ABA6}" destId="{9D236FC3-00A8-452D-B6F1-150F21CFFA04}" srcOrd="0" destOrd="0" presId="urn:microsoft.com/office/officeart/2005/8/layout/vList5"/>
    <dgm:cxn modelId="{DB5F3622-853B-49D9-A86D-A50F31A23D09}" srcId="{F7F93194-955C-4288-BC12-45756203ABA6}" destId="{D5DFC18A-E00F-4E7A-9A65-49C39E9D28D7}" srcOrd="0" destOrd="0" parTransId="{9B7AA94D-8466-44CB-850A-E67080945BED}" sibTransId="{74BC67AC-14DD-43D5-93DC-382B629B4E1C}"/>
    <dgm:cxn modelId="{41A9A932-9E35-46DB-A53A-12A61097BC1F}" type="presOf" srcId="{D5DFC18A-E00F-4E7A-9A65-49C39E9D28D7}" destId="{BD70E6F7-64AA-410D-B404-CF9D915BC730}" srcOrd="0" destOrd="0" presId="urn:microsoft.com/office/officeart/2005/8/layout/vList5"/>
    <dgm:cxn modelId="{3B18AB36-918D-4FD0-98F9-BC7144AA5ABE}" srcId="{F7F93194-955C-4288-BC12-45756203ABA6}" destId="{F1B4F007-D071-46E4-99F7-FF8CAC5EA46C}" srcOrd="1" destOrd="0" parTransId="{F8AA48BF-E7BF-4845-9C0C-245401930FD0}" sibTransId="{C126A73A-463C-4BB7-A79F-0F92D00472EC}"/>
    <dgm:cxn modelId="{02D8CC3F-59F0-49B3-A783-F0B0EC275642}" srcId="{FD8B917B-5377-4589-A0EB-2CC858A5978B}" destId="{F7F93194-955C-4288-BC12-45756203ABA6}" srcOrd="1" destOrd="0" parTransId="{CCC762D7-AFE9-4D5B-ABB4-1E4D2D60D742}" sibTransId="{C761FA9F-6DC6-4C19-8BD6-F9420C6C300B}"/>
    <dgm:cxn modelId="{B3DBD747-65E8-415A-9936-18E7D5778AF6}" srcId="{F7F93194-955C-4288-BC12-45756203ABA6}" destId="{7410A733-59DE-438B-AA56-998CA3222BF6}" srcOrd="2" destOrd="0" parTransId="{1897268C-099D-44E8-958C-022A85B42577}" sibTransId="{D45F109E-1653-40DF-A630-2B54AE3B984A}"/>
    <dgm:cxn modelId="{7545706E-79CA-4174-A35B-E8BD45D5451C}" type="presOf" srcId="{CFE3F8F5-9CC4-4477-8B0C-A2043DD18C18}" destId="{62056DBE-2B9E-450E-B206-18D00416536A}" srcOrd="0" destOrd="0" presId="urn:microsoft.com/office/officeart/2005/8/layout/vList5"/>
    <dgm:cxn modelId="{AE248450-5158-4182-BBBE-0A4E7CDFF577}" type="presOf" srcId="{DAC7CADB-F642-413A-B67E-1C936CB1E76D}" destId="{E997E8B8-72D3-4138-9CDF-AD0FDB01E83D}" srcOrd="0" destOrd="0" presId="urn:microsoft.com/office/officeart/2005/8/layout/vList5"/>
    <dgm:cxn modelId="{25E40A58-835D-4D18-86F7-6B04D9A00ED2}" type="presOf" srcId="{F1B4F007-D071-46E4-99F7-FF8CAC5EA46C}" destId="{BD70E6F7-64AA-410D-B404-CF9D915BC730}" srcOrd="0" destOrd="1" presId="urn:microsoft.com/office/officeart/2005/8/layout/vList5"/>
    <dgm:cxn modelId="{56DEC490-6140-4CFA-AC20-AE3135BD8983}" srcId="{DAC7CADB-F642-413A-B67E-1C936CB1E76D}" destId="{0E4A6641-D0A0-44AA-87F5-5DFD67EE4899}" srcOrd="0" destOrd="0" parTransId="{E9DA3D42-7E0E-425C-96DD-6194366ACA08}" sibTransId="{3CDE94EC-1393-497F-8347-86058FE07D8B}"/>
    <dgm:cxn modelId="{00145392-1005-4F04-A4FA-E978C9197551}" type="presOf" srcId="{ABD0E58B-D704-464B-B937-77DBC1B1E3DC}" destId="{F069A627-4E67-4967-8B92-C9087C4A6F83}" srcOrd="0" destOrd="1" presId="urn:microsoft.com/office/officeart/2005/8/layout/vList5"/>
    <dgm:cxn modelId="{11075297-8B1D-456A-A6E2-849062B26AA6}" srcId="{CFE3F8F5-9CC4-4477-8B0C-A2043DD18C18}" destId="{ABD0E58B-D704-464B-B937-77DBC1B1E3DC}" srcOrd="1" destOrd="0" parTransId="{2DD7E8AC-F79A-477D-AE9A-1A582929DEB0}" sibTransId="{A21198BC-41B0-48E4-B2D7-80BCB39DBF3B}"/>
    <dgm:cxn modelId="{5DC373A5-9748-40AB-827A-822B6AAE1958}" type="presOf" srcId="{7410A733-59DE-438B-AA56-998CA3222BF6}" destId="{BD70E6F7-64AA-410D-B404-CF9D915BC730}" srcOrd="0" destOrd="2" presId="urn:microsoft.com/office/officeart/2005/8/layout/vList5"/>
    <dgm:cxn modelId="{7B3E97AF-1B47-4ACA-A5FC-492BB9A7D833}" type="presOf" srcId="{FD8B917B-5377-4589-A0EB-2CC858A5978B}" destId="{81BAF002-85A0-4E09-A0BA-160DCB5399A4}" srcOrd="0" destOrd="0" presId="urn:microsoft.com/office/officeart/2005/8/layout/vList5"/>
    <dgm:cxn modelId="{479F6BBE-1D9B-413D-8E13-BA47E15A1F23}" type="presOf" srcId="{0E4A6641-D0A0-44AA-87F5-5DFD67EE4899}" destId="{4585A051-3FC3-4C70-93D9-D5FC8AEE33DD}" srcOrd="0" destOrd="0" presId="urn:microsoft.com/office/officeart/2005/8/layout/vList5"/>
    <dgm:cxn modelId="{79447CC9-1660-4812-B0C1-F4D2B1AAEB7B}" type="presOf" srcId="{9DBFA86B-F403-45A1-8555-A75FC7657C3F}" destId="{F069A627-4E67-4967-8B92-C9087C4A6F83}" srcOrd="0" destOrd="0" presId="urn:microsoft.com/office/officeart/2005/8/layout/vList5"/>
    <dgm:cxn modelId="{BEA091D4-AACE-4594-AA95-9613F402C454}" srcId="{FD8B917B-5377-4589-A0EB-2CC858A5978B}" destId="{CFE3F8F5-9CC4-4477-8B0C-A2043DD18C18}" srcOrd="0" destOrd="0" parTransId="{826CBB5D-FFCC-4C68-B3AF-83B1B0E0ADE0}" sibTransId="{6F45EDD4-37E4-451B-B9C0-BD25BADA0128}"/>
    <dgm:cxn modelId="{41D094D5-0755-4692-B5C5-777C5C9986DB}" srcId="{FD8B917B-5377-4589-A0EB-2CC858A5978B}" destId="{DAC7CADB-F642-413A-B67E-1C936CB1E76D}" srcOrd="2" destOrd="0" parTransId="{E2560765-CA95-45B0-B772-D4B7277094F7}" sibTransId="{2B1DA9FF-4263-45E8-A4EC-0A18F1EC6DEF}"/>
    <dgm:cxn modelId="{F818DEEA-CDA3-4C5D-95DA-4AD15CC9EDC6}" srcId="{F7F93194-955C-4288-BC12-45756203ABA6}" destId="{8B2E10D2-72B7-4C31-989F-91F021A9B84C}" srcOrd="3" destOrd="0" parTransId="{537EEB67-5122-4B84-9E0E-E333A8D72850}" sibTransId="{1942C3A9-13A5-4482-9FA3-AD45195686A6}"/>
    <dgm:cxn modelId="{9F3C0DF8-6991-4E2D-AFDD-D68900F7C0B5}" srcId="{CFE3F8F5-9CC4-4477-8B0C-A2043DD18C18}" destId="{9DBFA86B-F403-45A1-8555-A75FC7657C3F}" srcOrd="0" destOrd="0" parTransId="{B7808C8C-7545-4604-990B-047B4E149153}" sibTransId="{BEF85F4E-D847-4B29-AE1F-2BBC5D727FD8}"/>
    <dgm:cxn modelId="{FC96B5FE-164A-43CF-88CE-1514DD2B4C35}" type="presOf" srcId="{8B2E10D2-72B7-4C31-989F-91F021A9B84C}" destId="{BD70E6F7-64AA-410D-B404-CF9D915BC730}" srcOrd="0" destOrd="3" presId="urn:microsoft.com/office/officeart/2005/8/layout/vList5"/>
    <dgm:cxn modelId="{59682A4C-826B-4FE4-9E97-5B9B30208CFE}" type="presParOf" srcId="{81BAF002-85A0-4E09-A0BA-160DCB5399A4}" destId="{FC412727-0701-4A89-A7F4-178A424CD82D}" srcOrd="0" destOrd="0" presId="urn:microsoft.com/office/officeart/2005/8/layout/vList5"/>
    <dgm:cxn modelId="{981B5D66-A11C-4895-897A-05C85ACBFED6}" type="presParOf" srcId="{FC412727-0701-4A89-A7F4-178A424CD82D}" destId="{62056DBE-2B9E-450E-B206-18D00416536A}" srcOrd="0" destOrd="0" presId="urn:microsoft.com/office/officeart/2005/8/layout/vList5"/>
    <dgm:cxn modelId="{57324CD7-DCA2-4279-B4A5-E8F44A43A99E}" type="presParOf" srcId="{FC412727-0701-4A89-A7F4-178A424CD82D}" destId="{F069A627-4E67-4967-8B92-C9087C4A6F83}" srcOrd="1" destOrd="0" presId="urn:microsoft.com/office/officeart/2005/8/layout/vList5"/>
    <dgm:cxn modelId="{76753444-2174-452E-B11F-FDE6223D52B5}" type="presParOf" srcId="{81BAF002-85A0-4E09-A0BA-160DCB5399A4}" destId="{818E3029-396A-43D9-97E3-1C614C499969}" srcOrd="1" destOrd="0" presId="urn:microsoft.com/office/officeart/2005/8/layout/vList5"/>
    <dgm:cxn modelId="{47529B63-5020-49D3-8004-B79A853D9D04}" type="presParOf" srcId="{81BAF002-85A0-4E09-A0BA-160DCB5399A4}" destId="{7E38D1BA-3357-48F1-BE5F-899AC8DFA457}" srcOrd="2" destOrd="0" presId="urn:microsoft.com/office/officeart/2005/8/layout/vList5"/>
    <dgm:cxn modelId="{2BD92FE1-31DE-4308-954C-267B05E9F628}" type="presParOf" srcId="{7E38D1BA-3357-48F1-BE5F-899AC8DFA457}" destId="{9D236FC3-00A8-452D-B6F1-150F21CFFA04}" srcOrd="0" destOrd="0" presId="urn:microsoft.com/office/officeart/2005/8/layout/vList5"/>
    <dgm:cxn modelId="{B03ACA65-5A83-4F95-A1D0-03F36197BEDD}" type="presParOf" srcId="{7E38D1BA-3357-48F1-BE5F-899AC8DFA457}" destId="{BD70E6F7-64AA-410D-B404-CF9D915BC730}" srcOrd="1" destOrd="0" presId="urn:microsoft.com/office/officeart/2005/8/layout/vList5"/>
    <dgm:cxn modelId="{E5EDEF15-7D84-40E4-AA7C-C3BD18023F1B}" type="presParOf" srcId="{81BAF002-85A0-4E09-A0BA-160DCB5399A4}" destId="{BF28220A-BF14-45EF-9335-F93589E00974}" srcOrd="3" destOrd="0" presId="urn:microsoft.com/office/officeart/2005/8/layout/vList5"/>
    <dgm:cxn modelId="{17FE7ED4-9F34-4427-AA63-988AF3D20D23}" type="presParOf" srcId="{81BAF002-85A0-4E09-A0BA-160DCB5399A4}" destId="{5F8B406F-07C0-48C2-B558-5E2742D1785B}" srcOrd="4" destOrd="0" presId="urn:microsoft.com/office/officeart/2005/8/layout/vList5"/>
    <dgm:cxn modelId="{3C420302-41C9-4004-B725-C0A1908F62F9}" type="presParOf" srcId="{5F8B406F-07C0-48C2-B558-5E2742D1785B}" destId="{E997E8B8-72D3-4138-9CDF-AD0FDB01E83D}" srcOrd="0" destOrd="0" presId="urn:microsoft.com/office/officeart/2005/8/layout/vList5"/>
    <dgm:cxn modelId="{878E45BC-E5BA-48F0-826E-2994DB458E13}" type="presParOf" srcId="{5F8B406F-07C0-48C2-B558-5E2742D1785B}" destId="{4585A051-3FC3-4C70-93D9-D5FC8AEE33D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DD759-4E4D-4EF4-A6D6-8F3BDCEF533A}">
      <dsp:nvSpPr>
        <dsp:cNvPr id="0" name=""/>
        <dsp:cNvSpPr/>
      </dsp:nvSpPr>
      <dsp:spPr>
        <a:xfrm>
          <a:off x="0" y="442"/>
          <a:ext cx="7884368" cy="948911"/>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chemeClr val="accent1">
                  <a:lumMod val="50000"/>
                </a:schemeClr>
              </a:solidFill>
              <a:latin typeface="Cambria" panose="02040503050406030204" pitchFamily="18" charset="0"/>
              <a:ea typeface="Cambria" panose="02040503050406030204" pitchFamily="18" charset="0"/>
            </a:rPr>
            <a:t>TCOP</a:t>
          </a:r>
          <a:r>
            <a:rPr lang="en-US" sz="2900" b="1" kern="1200" dirty="0">
              <a:solidFill>
                <a:schemeClr val="accent1">
                  <a:lumMod val="50000"/>
                </a:schemeClr>
              </a:solidFill>
              <a:latin typeface="Cambria" panose="02040503050406030204" pitchFamily="18" charset="0"/>
              <a:ea typeface="Cambria" panose="02040503050406030204" pitchFamily="18" charset="0"/>
            </a:rPr>
            <a:t> continues to work in 4 key thematic areas</a:t>
          </a:r>
        </a:p>
      </dsp:txBody>
      <dsp:txXfrm>
        <a:off x="46322" y="46764"/>
        <a:ext cx="7791724" cy="8562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4085248" y="-2190557"/>
          <a:ext cx="1359419" cy="5879286"/>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To discuss the first draft of the new knowledge product on </a:t>
          </a:r>
          <a:r>
            <a:rPr kumimoji="0" lang="en-US" sz="18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optimizing</a:t>
          </a:r>
          <a:r>
            <a:rPr lang="en-US" sz="1800" b="0" u="none" kern="1200" dirty="0">
              <a:latin typeface="Cambria" panose="02040503050406030204" pitchFamily="18" charset="0"/>
              <a:ea typeface="Cambria" panose="02040503050406030204" pitchFamily="18" charset="0"/>
            </a:rPr>
            <a:t> </a:t>
          </a:r>
          <a:r>
            <a:rPr lang="en-US" sz="1800" kern="1200" dirty="0">
              <a:latin typeface="Cambria" panose="02040503050406030204" pitchFamily="18" charset="0"/>
              <a:ea typeface="Cambria" panose="02040503050406030204" pitchFamily="18" charset="0"/>
            </a:rPr>
            <a:t>the design of the chart of accounts (CoA) that is being prepared by Mark Silins building on the paper produced in 2014</a:t>
          </a:r>
        </a:p>
      </dsp:txBody>
      <dsp:txXfrm rot="-5400000">
        <a:off x="1825315" y="135737"/>
        <a:ext cx="5812925" cy="1226697"/>
      </dsp:txXfrm>
    </dsp:sp>
    <dsp:sp modelId="{62056DBE-2B9E-450E-B206-18D00416536A}">
      <dsp:nvSpPr>
        <dsp:cNvPr id="0" name=""/>
        <dsp:cNvSpPr/>
      </dsp:nvSpPr>
      <dsp:spPr>
        <a:xfrm>
          <a:off x="254" y="3126"/>
          <a:ext cx="1825060" cy="1491918"/>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Event objectives</a:t>
          </a:r>
        </a:p>
      </dsp:txBody>
      <dsp:txXfrm>
        <a:off x="73083" y="75955"/>
        <a:ext cx="1679402" cy="1346260"/>
      </dsp:txXfrm>
    </dsp:sp>
    <dsp:sp modelId="{BD70E6F7-64AA-410D-B404-CF9D915BC730}">
      <dsp:nvSpPr>
        <dsp:cNvPr id="0" name=""/>
        <dsp:cNvSpPr/>
      </dsp:nvSpPr>
      <dsp:spPr>
        <a:xfrm rot="5400000">
          <a:off x="3623222" y="-192255"/>
          <a:ext cx="2243352" cy="5918025"/>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Confirmation by the participants of the relevance and usefulness of the new knowledge product for their daily work and strong interest in the paper</a:t>
          </a:r>
        </a:p>
        <a:p>
          <a:pPr marL="171450" lvl="1" indent="-171450" algn="just" defTabSz="800100">
            <a:lnSpc>
              <a:spcPct val="90000"/>
            </a:lnSpc>
            <a:spcBef>
              <a:spcPct val="0"/>
            </a:spcBef>
            <a:spcAft>
              <a:spcPct val="15000"/>
            </a:spcAft>
            <a:buFont typeface="Symbol" panose="05050102010706020507" pitchFamily="18" charset="2"/>
            <a:buChar char=""/>
          </a:pPr>
          <a:r>
            <a:rPr lang="en-US" sz="1800" kern="1200" dirty="0">
              <a:latin typeface="Cambria" panose="02040503050406030204" pitchFamily="18" charset="0"/>
              <a:ea typeface="Cambria" panose="02040503050406030204" pitchFamily="18" charset="0"/>
            </a:rPr>
            <a:t>The participants provided advice on priority aspects of the CoA to be covered in more detail (including making best use of FMIS capabilities, addressing GFS, IPSAS and statistical reporting requirements, using CoA to link treasury and procurement systems)</a:t>
          </a:r>
          <a:r>
            <a:rPr lang="en-US" sz="1800" b="1" kern="1200" dirty="0">
              <a:latin typeface="Cambria" panose="02040503050406030204" pitchFamily="18" charset="0"/>
              <a:ea typeface="Cambria" panose="02040503050406030204" pitchFamily="18" charset="0"/>
            </a:rPr>
            <a:t>.</a:t>
          </a:r>
          <a:r>
            <a:rPr lang="en-US" sz="1800" kern="1200" dirty="0">
              <a:latin typeface="Cambria" panose="02040503050406030204" pitchFamily="18" charset="0"/>
              <a:ea typeface="Cambria" panose="02040503050406030204" pitchFamily="18" charset="0"/>
            </a:rPr>
            <a:t> </a:t>
          </a:r>
        </a:p>
      </dsp:txBody>
      <dsp:txXfrm rot="-5400000">
        <a:off x="1785886" y="1754592"/>
        <a:ext cx="5808514" cy="2024330"/>
      </dsp:txXfrm>
    </dsp:sp>
    <dsp:sp modelId="{9D236FC3-00A8-452D-B6F1-150F21CFFA04}">
      <dsp:nvSpPr>
        <dsp:cNvPr id="0" name=""/>
        <dsp:cNvSpPr/>
      </dsp:nvSpPr>
      <dsp:spPr>
        <a:xfrm>
          <a:off x="254" y="1642587"/>
          <a:ext cx="1785631" cy="2248338"/>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Key outcomes</a:t>
          </a:r>
        </a:p>
      </dsp:txBody>
      <dsp:txXfrm>
        <a:off x="87421" y="1729754"/>
        <a:ext cx="1611297" cy="2074004"/>
      </dsp:txXfrm>
    </dsp:sp>
    <dsp:sp modelId="{4585A051-3FC3-4C70-93D9-D5FC8AEE33DD}">
      <dsp:nvSpPr>
        <dsp:cNvPr id="0" name=""/>
        <dsp:cNvSpPr/>
      </dsp:nvSpPr>
      <dsp:spPr>
        <a:xfrm rot="5400000">
          <a:off x="4028508" y="1823598"/>
          <a:ext cx="1418082" cy="5932490"/>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Members of the TCOP thematic group on public sector accounting and reporting </a:t>
          </a:r>
          <a:r>
            <a:rPr lang="ru-RU"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t>
          </a: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47 participants (</a:t>
          </a:r>
          <a:r>
            <a:rPr lang="en-US" sz="1800" b="0" u="none" kern="1200" dirty="0">
              <a:solidFill>
                <a:srgbClr val="C00000"/>
              </a:solidFill>
              <a:latin typeface="Cambria" panose="02040503050406030204" pitchFamily="18" charset="0"/>
              <a:ea typeface="Cambria" panose="02040503050406030204" pitchFamily="18" charset="0"/>
              <a:cs typeface="+mn-cs"/>
            </a:rPr>
            <a:t>including 8 representatives from the Budget COP</a:t>
          </a: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from 9 countries. </a:t>
          </a:r>
          <a:r>
            <a:rPr lang="ru-RU"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t>
          </a:r>
          <a:endPar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endParaRPr>
        </a:p>
      </dsp:txBody>
      <dsp:txXfrm rot="-5400000">
        <a:off x="1771305" y="4150027"/>
        <a:ext cx="5863265" cy="1279632"/>
      </dsp:txXfrm>
    </dsp:sp>
    <dsp:sp modelId="{E997E8B8-72D3-4138-9CDF-AD0FDB01E83D}">
      <dsp:nvSpPr>
        <dsp:cNvPr id="0" name=""/>
        <dsp:cNvSpPr/>
      </dsp:nvSpPr>
      <dsp:spPr>
        <a:xfrm>
          <a:off x="254" y="4038469"/>
          <a:ext cx="1771050" cy="1502748"/>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Participants</a:t>
          </a:r>
        </a:p>
      </dsp:txBody>
      <dsp:txXfrm>
        <a:off x="73612" y="4111827"/>
        <a:ext cx="1624334" cy="13560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4005671" y="-2120086"/>
          <a:ext cx="1518574" cy="58792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To exchange the news on the recent developments in evolution of the role and functions of the treasuries in the TCOP countries</a:t>
          </a:r>
        </a:p>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To discuss preparation of the 2019 TCOP plenary meeting</a:t>
          </a:r>
        </a:p>
      </dsp:txBody>
      <dsp:txXfrm rot="-5400000">
        <a:off x="1825316" y="134400"/>
        <a:ext cx="5805155" cy="1370312"/>
      </dsp:txXfrm>
    </dsp:sp>
    <dsp:sp modelId="{62056DBE-2B9E-450E-B206-18D00416536A}">
      <dsp:nvSpPr>
        <dsp:cNvPr id="0" name=""/>
        <dsp:cNvSpPr/>
      </dsp:nvSpPr>
      <dsp:spPr>
        <a:xfrm>
          <a:off x="0" y="0"/>
          <a:ext cx="1825060" cy="1635327"/>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Event Objectives</a:t>
          </a:r>
        </a:p>
      </dsp:txBody>
      <dsp:txXfrm>
        <a:off x="79830" y="79830"/>
        <a:ext cx="1665400" cy="1475667"/>
      </dsp:txXfrm>
    </dsp:sp>
    <dsp:sp modelId="{BD70E6F7-64AA-410D-B404-CF9D915BC730}">
      <dsp:nvSpPr>
        <dsp:cNvPr id="0" name=""/>
        <dsp:cNvSpPr/>
      </dsp:nvSpPr>
      <dsp:spPr>
        <a:xfrm rot="5400000">
          <a:off x="3859893" y="-235221"/>
          <a:ext cx="1770010" cy="59180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cs typeface="Calibri" panose="020F0502020204030204" pitchFamily="34" charset="0"/>
            </a:rPr>
            <a:t>Update on the changes in institutional structure for public finance management in Turkey and discussed the lessons learnt. </a:t>
          </a:r>
        </a:p>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cs typeface="Calibri" panose="020F0502020204030204" pitchFamily="34" charset="0"/>
            </a:rPr>
            <a:t>Participants provided their proposals for the concept of the 2019 TCOP plenary meeting as well as shared their ideas for the future activities of the TCOP</a:t>
          </a:r>
        </a:p>
      </dsp:txBody>
      <dsp:txXfrm rot="-5400000">
        <a:off x="1785886" y="1925191"/>
        <a:ext cx="5831620" cy="1597200"/>
      </dsp:txXfrm>
    </dsp:sp>
    <dsp:sp modelId="{9D236FC3-00A8-452D-B6F1-150F21CFFA04}">
      <dsp:nvSpPr>
        <dsp:cNvPr id="0" name=""/>
        <dsp:cNvSpPr/>
      </dsp:nvSpPr>
      <dsp:spPr>
        <a:xfrm>
          <a:off x="254" y="1736000"/>
          <a:ext cx="1785631" cy="1975581"/>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Key Outcomes</a:t>
          </a:r>
        </a:p>
      </dsp:txBody>
      <dsp:txXfrm>
        <a:off x="87421" y="1823167"/>
        <a:ext cx="1611297" cy="1801247"/>
      </dsp:txXfrm>
    </dsp:sp>
    <dsp:sp modelId="{4585A051-3FC3-4C70-93D9-D5FC8AEE33DD}">
      <dsp:nvSpPr>
        <dsp:cNvPr id="0" name=""/>
        <dsp:cNvSpPr/>
      </dsp:nvSpPr>
      <dsp:spPr>
        <a:xfrm rot="5400000">
          <a:off x="4061924" y="1606848"/>
          <a:ext cx="1351250" cy="59324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Members of TCOP thematic group on the Evolution of the Treasury Role and Functions as well as Executive Committee members </a:t>
          </a:r>
          <a:r>
            <a:rPr lang="ru-RU" sz="1800" kern="1200" dirty="0">
              <a:latin typeface="Cambria" panose="02040503050406030204" pitchFamily="18" charset="0"/>
              <a:ea typeface="Cambria" panose="02040503050406030204" pitchFamily="18" charset="0"/>
            </a:rPr>
            <a:t>– </a:t>
          </a:r>
          <a:r>
            <a:rPr lang="en-US" sz="1800" kern="1200" dirty="0">
              <a:latin typeface="Cambria" panose="02040503050406030204" pitchFamily="18" charset="0"/>
              <a:ea typeface="Cambria" panose="02040503050406030204" pitchFamily="18" charset="0"/>
            </a:rPr>
            <a:t>20 participants from </a:t>
          </a:r>
          <a:r>
            <a:rPr lang="ru-RU" sz="1800" kern="1200" dirty="0">
              <a:latin typeface="Cambria" panose="02040503050406030204" pitchFamily="18" charset="0"/>
              <a:ea typeface="Cambria" panose="02040503050406030204" pitchFamily="18" charset="0"/>
            </a:rPr>
            <a:t>8 </a:t>
          </a:r>
          <a:r>
            <a:rPr lang="en-US" sz="1800" kern="1200" dirty="0">
              <a:latin typeface="Cambria" panose="02040503050406030204" pitchFamily="18" charset="0"/>
              <a:ea typeface="Cambria" panose="02040503050406030204" pitchFamily="18" charset="0"/>
            </a:rPr>
            <a:t>countries</a:t>
          </a:r>
          <a:r>
            <a:rPr lang="ru-RU" sz="1800" kern="1200" dirty="0">
              <a:latin typeface="Cambria" panose="02040503050406030204" pitchFamily="18" charset="0"/>
              <a:ea typeface="Cambria" panose="02040503050406030204" pitchFamily="18" charset="0"/>
            </a:rPr>
            <a:t> </a:t>
          </a:r>
          <a:endParaRPr lang="en-US" sz="1800" kern="1200" dirty="0">
            <a:latin typeface="Cambria" panose="02040503050406030204" pitchFamily="18" charset="0"/>
            <a:ea typeface="Cambria" panose="02040503050406030204" pitchFamily="18" charset="0"/>
          </a:endParaRPr>
        </a:p>
      </dsp:txBody>
      <dsp:txXfrm rot="-5400000">
        <a:off x="1771305" y="3963431"/>
        <a:ext cx="5866527" cy="1219324"/>
      </dsp:txXfrm>
    </dsp:sp>
    <dsp:sp modelId="{E997E8B8-72D3-4138-9CDF-AD0FDB01E83D}">
      <dsp:nvSpPr>
        <dsp:cNvPr id="0" name=""/>
        <dsp:cNvSpPr/>
      </dsp:nvSpPr>
      <dsp:spPr>
        <a:xfrm>
          <a:off x="254" y="3810361"/>
          <a:ext cx="1771050" cy="1525465"/>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Participants</a:t>
          </a:r>
        </a:p>
      </dsp:txBody>
      <dsp:txXfrm>
        <a:off x="74721" y="3884828"/>
        <a:ext cx="1622116" cy="13765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4177415" y="-2285232"/>
          <a:ext cx="1175085" cy="58792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Review of the results of the first year of PEMPAL 2017-22 Strategy Implementation</a:t>
          </a:r>
        </a:p>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Familiarization with the PFM system of Hungary</a:t>
          </a:r>
        </a:p>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Participation in the PEMPAL Steering Committee</a:t>
          </a:r>
        </a:p>
      </dsp:txBody>
      <dsp:txXfrm rot="-5400000">
        <a:off x="1825315" y="124231"/>
        <a:ext cx="5821923" cy="1060359"/>
      </dsp:txXfrm>
    </dsp:sp>
    <dsp:sp modelId="{62056DBE-2B9E-450E-B206-18D00416536A}">
      <dsp:nvSpPr>
        <dsp:cNvPr id="0" name=""/>
        <dsp:cNvSpPr/>
      </dsp:nvSpPr>
      <dsp:spPr>
        <a:xfrm>
          <a:off x="0" y="0"/>
          <a:ext cx="1825060" cy="1308103"/>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Event Objectives</a:t>
          </a:r>
        </a:p>
      </dsp:txBody>
      <dsp:txXfrm>
        <a:off x="63856" y="63856"/>
        <a:ext cx="1697348" cy="1180391"/>
      </dsp:txXfrm>
    </dsp:sp>
    <dsp:sp modelId="{BD70E6F7-64AA-410D-B404-CF9D915BC730}">
      <dsp:nvSpPr>
        <dsp:cNvPr id="0" name=""/>
        <dsp:cNvSpPr/>
      </dsp:nvSpPr>
      <dsp:spPr>
        <a:xfrm rot="5400000">
          <a:off x="3391752" y="-84571"/>
          <a:ext cx="2706291" cy="59180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cs typeface="Calibri" panose="020F0502020204030204" pitchFamily="34" charset="0"/>
            </a:rPr>
            <a:t>PEMPAL success factors and lessons learnt from implementation of the first PEMPAL strategy successfully completed in June 2017 discussed </a:t>
          </a:r>
        </a:p>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cs typeface="Calibri" panose="020F0502020204030204" pitchFamily="34" charset="0"/>
            </a:rPr>
            <a:t>Following rich and informative presentations of Hungarian PFM practices the TCOP leadership agreed to continue inviting Hungarian colleagues as guest speakers/experts to TCOP events. During  a visit to the Hungarian State Treasury the modalities of potential cooperation were discussed</a:t>
          </a:r>
        </a:p>
      </dsp:txBody>
      <dsp:txXfrm rot="-5400000">
        <a:off x="1785885" y="1653406"/>
        <a:ext cx="5785915" cy="2442071"/>
      </dsp:txXfrm>
    </dsp:sp>
    <dsp:sp modelId="{9D236FC3-00A8-452D-B6F1-150F21CFFA04}">
      <dsp:nvSpPr>
        <dsp:cNvPr id="0" name=""/>
        <dsp:cNvSpPr/>
      </dsp:nvSpPr>
      <dsp:spPr>
        <a:xfrm>
          <a:off x="254" y="1439690"/>
          <a:ext cx="1785631" cy="2869502"/>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Key Outcomes</a:t>
          </a:r>
        </a:p>
      </dsp:txBody>
      <dsp:txXfrm>
        <a:off x="87421" y="1526857"/>
        <a:ext cx="1611297" cy="2695168"/>
      </dsp:txXfrm>
    </dsp:sp>
    <dsp:sp modelId="{4585A051-3FC3-4C70-93D9-D5FC8AEE33DD}">
      <dsp:nvSpPr>
        <dsp:cNvPr id="0" name=""/>
        <dsp:cNvSpPr/>
      </dsp:nvSpPr>
      <dsp:spPr>
        <a:xfrm rot="5400000">
          <a:off x="4374091" y="1922645"/>
          <a:ext cx="726917" cy="59324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Members of the Executive Committee </a:t>
          </a:r>
          <a:r>
            <a:rPr lang="ru-RU" sz="1800" kern="1200" dirty="0">
              <a:latin typeface="Cambria" panose="02040503050406030204" pitchFamily="18" charset="0"/>
              <a:ea typeface="Cambria" panose="02040503050406030204" pitchFamily="18" charset="0"/>
            </a:rPr>
            <a:t>– </a:t>
          </a:r>
          <a:r>
            <a:rPr lang="en-US" sz="1800" kern="1200" dirty="0">
              <a:latin typeface="Cambria" panose="02040503050406030204" pitchFamily="18" charset="0"/>
              <a:ea typeface="Cambria" panose="02040503050406030204" pitchFamily="18" charset="0"/>
            </a:rPr>
            <a:t>8 participants from </a:t>
          </a:r>
          <a:r>
            <a:rPr lang="ru-RU" sz="1800" kern="1200" dirty="0">
              <a:latin typeface="Cambria" panose="02040503050406030204" pitchFamily="18" charset="0"/>
              <a:ea typeface="Cambria" panose="02040503050406030204" pitchFamily="18" charset="0"/>
            </a:rPr>
            <a:t>8 </a:t>
          </a:r>
          <a:r>
            <a:rPr lang="en-US" sz="1800" kern="1200" dirty="0">
              <a:latin typeface="Cambria" panose="02040503050406030204" pitchFamily="18" charset="0"/>
              <a:ea typeface="Cambria" panose="02040503050406030204" pitchFamily="18" charset="0"/>
            </a:rPr>
            <a:t>countries</a:t>
          </a:r>
          <a:r>
            <a:rPr lang="ru-RU" sz="1800" kern="1200" dirty="0">
              <a:latin typeface="Cambria" panose="02040503050406030204" pitchFamily="18" charset="0"/>
              <a:ea typeface="Cambria" panose="02040503050406030204" pitchFamily="18" charset="0"/>
            </a:rPr>
            <a:t> </a:t>
          </a:r>
          <a:endParaRPr lang="en-US" sz="1800" kern="1200" dirty="0">
            <a:latin typeface="Cambria" panose="02040503050406030204" pitchFamily="18" charset="0"/>
            <a:ea typeface="Cambria" panose="02040503050406030204" pitchFamily="18" charset="0"/>
          </a:endParaRPr>
        </a:p>
      </dsp:txBody>
      <dsp:txXfrm rot="-5400000">
        <a:off x="1771305" y="4560917"/>
        <a:ext cx="5897005" cy="655947"/>
      </dsp:txXfrm>
    </dsp:sp>
    <dsp:sp modelId="{E997E8B8-72D3-4138-9CDF-AD0FDB01E83D}">
      <dsp:nvSpPr>
        <dsp:cNvPr id="0" name=""/>
        <dsp:cNvSpPr/>
      </dsp:nvSpPr>
      <dsp:spPr>
        <a:xfrm>
          <a:off x="254" y="4440419"/>
          <a:ext cx="1771050" cy="896940"/>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Participants</a:t>
          </a:r>
        </a:p>
      </dsp:txBody>
      <dsp:txXfrm>
        <a:off x="44039" y="4484204"/>
        <a:ext cx="1683480" cy="809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645E5-9DF5-412B-9136-B5A133F442BD}">
      <dsp:nvSpPr>
        <dsp:cNvPr id="0" name=""/>
        <dsp:cNvSpPr/>
      </dsp:nvSpPr>
      <dsp:spPr>
        <a:xfrm>
          <a:off x="0" y="16119"/>
          <a:ext cx="7704856" cy="10607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rPr>
            <a:t>Integration of budget classification and chart of accounts, success stories from TCOP countries, 2014</a:t>
          </a:r>
          <a:endParaRPr lang="ru-RU" sz="2000" b="1" kern="1200" dirty="0">
            <a:latin typeface="Cambria" panose="02040503050406030204" pitchFamily="18" charset="0"/>
            <a:ea typeface="Cambria" panose="02040503050406030204" pitchFamily="18" charset="0"/>
            <a:cs typeface="Times New Roman" pitchFamily="18" charset="0"/>
          </a:endParaRPr>
        </a:p>
      </dsp:txBody>
      <dsp:txXfrm>
        <a:off x="0" y="16119"/>
        <a:ext cx="7704856" cy="1060796"/>
      </dsp:txXfrm>
    </dsp:sp>
    <dsp:sp modelId="{1B13CDD8-781C-464C-9128-864A119CEE55}">
      <dsp:nvSpPr>
        <dsp:cNvPr id="0" name=""/>
        <dsp:cNvSpPr/>
      </dsp:nvSpPr>
      <dsp:spPr>
        <a:xfrm>
          <a:off x="0" y="1129509"/>
          <a:ext cx="7704856" cy="991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cs typeface="Times New Roman" pitchFamily="18" charset="0"/>
            </a:rPr>
            <a:t>Final report on activities of the TCOP Asset Management thematic group, 2015</a:t>
          </a:r>
          <a:r>
            <a:rPr lang="ru-RU" sz="2000" b="1" kern="1200" dirty="0">
              <a:latin typeface="Cambria" panose="02040503050406030204" pitchFamily="18" charset="0"/>
              <a:ea typeface="Cambria" panose="02040503050406030204" pitchFamily="18" charset="0"/>
              <a:cs typeface="Times New Roman" pitchFamily="18" charset="0"/>
            </a:rPr>
            <a:t>.</a:t>
          </a:r>
          <a:endParaRPr lang="en-US" sz="2000" kern="1200" dirty="0">
            <a:latin typeface="Cambria" panose="02040503050406030204" pitchFamily="18" charset="0"/>
            <a:ea typeface="Cambria" panose="02040503050406030204" pitchFamily="18" charset="0"/>
          </a:endParaRPr>
        </a:p>
      </dsp:txBody>
      <dsp:txXfrm>
        <a:off x="0" y="1129509"/>
        <a:ext cx="7704856" cy="991325"/>
      </dsp:txXfrm>
    </dsp:sp>
    <dsp:sp modelId="{8A23DCFF-68EF-45BC-8B81-D438CBF64975}">
      <dsp:nvSpPr>
        <dsp:cNvPr id="0" name=""/>
        <dsp:cNvSpPr/>
      </dsp:nvSpPr>
      <dsp:spPr>
        <a:xfrm>
          <a:off x="0" y="2200261"/>
          <a:ext cx="7704856" cy="6199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defTabSz="889000">
            <a:lnSpc>
              <a:spcPct val="90000"/>
            </a:lnSpc>
            <a:spcBef>
              <a:spcPct val="0"/>
            </a:spcBef>
            <a:spcAft>
              <a:spcPct val="35000"/>
            </a:spcAft>
            <a:buNone/>
          </a:pPr>
          <a:endParaRPr lang="ru-RU" sz="2000" b="1" kern="1200" dirty="0">
            <a:latin typeface="Calibri" pitchFamily="34" charset="0"/>
            <a:cs typeface="Times New Roman" pitchFamily="18" charset="0"/>
          </a:endParaRPr>
        </a:p>
        <a:p>
          <a:pPr marL="0" lvl="0" indent="0" algn="l"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cs typeface="Times New Roman" pitchFamily="18" charset="0"/>
            </a:rPr>
            <a:t>Practical guidelines on consolidation of financial reports, 2016</a:t>
          </a:r>
        </a:p>
        <a:p>
          <a:pPr marL="0" lvl="0" indent="0" algn="l" defTabSz="889000">
            <a:lnSpc>
              <a:spcPct val="90000"/>
            </a:lnSpc>
            <a:spcBef>
              <a:spcPct val="0"/>
            </a:spcBef>
            <a:spcAft>
              <a:spcPct val="35000"/>
            </a:spcAft>
            <a:buNone/>
          </a:pPr>
          <a:r>
            <a:rPr lang="en-US" sz="2400" b="1" kern="1200" dirty="0">
              <a:latin typeface="Calibri" pitchFamily="34" charset="0"/>
              <a:cs typeface="Times New Roman" pitchFamily="18" charset="0"/>
            </a:rPr>
            <a:t> </a:t>
          </a:r>
          <a:endParaRPr lang="ru-RU" sz="2400" b="1" kern="1200" dirty="0">
            <a:latin typeface="Calibri" pitchFamily="34" charset="0"/>
            <a:cs typeface="Times New Roman" pitchFamily="18" charset="0"/>
          </a:endParaRPr>
        </a:p>
      </dsp:txBody>
      <dsp:txXfrm>
        <a:off x="0" y="2200261"/>
        <a:ext cx="7704856" cy="619945"/>
      </dsp:txXfrm>
    </dsp:sp>
    <dsp:sp modelId="{285FC82F-A689-4270-9D0E-0EB83122CA24}">
      <dsp:nvSpPr>
        <dsp:cNvPr id="0" name=""/>
        <dsp:cNvSpPr/>
      </dsp:nvSpPr>
      <dsp:spPr>
        <a:xfrm>
          <a:off x="0" y="2946942"/>
          <a:ext cx="7704856" cy="8093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cs typeface="Times New Roman" pitchFamily="18" charset="0"/>
            </a:rPr>
            <a:t>Report on the results of the survey on Treasury Single Account Operation Practices in PEMPAL member countries</a:t>
          </a:r>
          <a:r>
            <a:rPr lang="ru-RU" sz="2000" b="1" kern="1200" dirty="0">
              <a:latin typeface="Cambria" panose="02040503050406030204" pitchFamily="18" charset="0"/>
              <a:ea typeface="Cambria" panose="02040503050406030204" pitchFamily="18" charset="0"/>
              <a:cs typeface="Times New Roman" pitchFamily="18" charset="0"/>
            </a:rPr>
            <a:t>, 2016</a:t>
          </a:r>
          <a:endParaRPr lang="en-US" sz="2000" kern="1200" dirty="0">
            <a:latin typeface="Cambria" panose="02040503050406030204" pitchFamily="18" charset="0"/>
            <a:ea typeface="Cambria" panose="02040503050406030204" pitchFamily="18" charset="0"/>
          </a:endParaRPr>
        </a:p>
      </dsp:txBody>
      <dsp:txXfrm>
        <a:off x="0" y="2946942"/>
        <a:ext cx="7704856" cy="809363"/>
      </dsp:txXfrm>
    </dsp:sp>
    <dsp:sp modelId="{9F5BC38E-AA2C-42D9-A1F1-B448E5C10EDF}">
      <dsp:nvSpPr>
        <dsp:cNvPr id="0" name=""/>
        <dsp:cNvSpPr/>
      </dsp:nvSpPr>
      <dsp:spPr>
        <a:xfrm>
          <a:off x="0" y="3899549"/>
          <a:ext cx="7704856" cy="648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ambria" panose="02040503050406030204" pitchFamily="18" charset="0"/>
              <a:ea typeface="Cambria" panose="02040503050406030204" pitchFamily="18" charset="0"/>
              <a:cs typeface="Times New Roman" pitchFamily="18" charset="0"/>
            </a:rPr>
            <a:t>Note on Service Level Agreements with Central Banks, 2017</a:t>
          </a:r>
          <a:endParaRPr lang="ru-RU" sz="2000" b="1" kern="1200" dirty="0">
            <a:latin typeface="Cambria" panose="02040503050406030204" pitchFamily="18" charset="0"/>
            <a:ea typeface="Cambria" panose="02040503050406030204" pitchFamily="18" charset="0"/>
            <a:cs typeface="Times New Roman" pitchFamily="18" charset="0"/>
          </a:endParaRPr>
        </a:p>
      </dsp:txBody>
      <dsp:txXfrm>
        <a:off x="0" y="3899549"/>
        <a:ext cx="7704856" cy="648848"/>
      </dsp:txXfrm>
    </dsp:sp>
    <dsp:sp modelId="{55C71566-6689-4620-80F9-2B996D80B289}">
      <dsp:nvSpPr>
        <dsp:cNvPr id="0" name=""/>
        <dsp:cNvSpPr/>
      </dsp:nvSpPr>
      <dsp:spPr>
        <a:xfrm>
          <a:off x="0" y="4652986"/>
          <a:ext cx="7704856" cy="7594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C00000"/>
              </a:solidFill>
              <a:latin typeface="Cambria" panose="02040503050406030204" pitchFamily="18" charset="0"/>
              <a:ea typeface="Cambria" panose="02040503050406030204" pitchFamily="18" charset="0"/>
            </a:rPr>
            <a:t>Optimizing the Chart of Accounts Design (work ongoing)</a:t>
          </a:r>
          <a:endParaRPr lang="ru-RU" sz="2000" b="1" kern="1200" dirty="0">
            <a:solidFill>
              <a:srgbClr val="C00000"/>
            </a:solidFill>
            <a:latin typeface="Cambria" panose="02040503050406030204" pitchFamily="18" charset="0"/>
            <a:ea typeface="Cambria" panose="02040503050406030204" pitchFamily="18" charset="0"/>
            <a:cs typeface="Times New Roman" pitchFamily="18" charset="0"/>
          </a:endParaRPr>
        </a:p>
      </dsp:txBody>
      <dsp:txXfrm>
        <a:off x="0" y="4652986"/>
        <a:ext cx="7704856" cy="759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7F4A1-7D81-4749-9BCD-6344E248E1C3}">
      <dsp:nvSpPr>
        <dsp:cNvPr id="0" name=""/>
        <dsp:cNvSpPr/>
      </dsp:nvSpPr>
      <dsp:spPr>
        <a:xfrm rot="5400000">
          <a:off x="-205064" y="209080"/>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Treasury</a:t>
          </a:r>
        </a:p>
        <a:p>
          <a:pPr marL="0" lvl="0" indent="0" algn="ctr" defTabSz="800100">
            <a:lnSpc>
              <a:spcPct val="90000"/>
            </a:lnSpc>
            <a:spcBef>
              <a:spcPct val="0"/>
            </a:spcBef>
            <a:spcAft>
              <a:spcPct val="35000"/>
            </a:spcAft>
            <a:buNone/>
          </a:pPr>
          <a:r>
            <a:rPr lang="en-US" sz="1800" kern="1200" dirty="0"/>
            <a:t>Function</a:t>
          </a:r>
        </a:p>
      </dsp:txBody>
      <dsp:txXfrm rot="-5400000">
        <a:off x="1" y="482500"/>
        <a:ext cx="956967" cy="410129"/>
      </dsp:txXfrm>
    </dsp:sp>
    <dsp:sp modelId="{0D1AD79B-C67C-495B-98B2-886ADCEF7513}">
      <dsp:nvSpPr>
        <dsp:cNvPr id="0" name=""/>
        <dsp:cNvSpPr/>
      </dsp:nvSpPr>
      <dsp:spPr>
        <a:xfrm rot="5400000">
          <a:off x="3886371" y="-2925387"/>
          <a:ext cx="889080"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Cambria" panose="02040503050406030204" pitchFamily="18" charset="0"/>
              <a:ea typeface="Cambria" panose="02040503050406030204" pitchFamily="18" charset="0"/>
            </a:rPr>
            <a:t>Evolution of treasury role and functions</a:t>
          </a:r>
        </a:p>
      </dsp:txBody>
      <dsp:txXfrm rot="-5400000">
        <a:off x="956968" y="47417"/>
        <a:ext cx="6704487" cy="802278"/>
      </dsp:txXfrm>
    </dsp:sp>
    <dsp:sp modelId="{6494DFB4-2A22-4D68-92AC-876C31F8DDCF}">
      <dsp:nvSpPr>
        <dsp:cNvPr id="0" name=""/>
        <dsp:cNvSpPr/>
      </dsp:nvSpPr>
      <dsp:spPr>
        <a:xfrm rot="5400000">
          <a:off x="-205064" y="1430890"/>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IT</a:t>
          </a:r>
        </a:p>
      </dsp:txBody>
      <dsp:txXfrm rot="-5400000">
        <a:off x="1" y="1704310"/>
        <a:ext cx="956967" cy="410129"/>
      </dsp:txXfrm>
    </dsp:sp>
    <dsp:sp modelId="{F2ECB573-55E0-4987-9A32-E394E5AA07AA}">
      <dsp:nvSpPr>
        <dsp:cNvPr id="0" name=""/>
        <dsp:cNvSpPr/>
      </dsp:nvSpPr>
      <dsp:spPr>
        <a:xfrm rot="5400000">
          <a:off x="3886605" y="-1703811"/>
          <a:ext cx="888612"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en-US" sz="2800" kern="1200" dirty="0">
              <a:latin typeface="Cambria" panose="02040503050406030204" pitchFamily="18" charset="0"/>
              <a:ea typeface="Cambria" panose="02040503050406030204" pitchFamily="18" charset="0"/>
              <a:cs typeface="Times New Roman" pitchFamily="18" charset="0"/>
            </a:rPr>
            <a:t>Use of information technologies in treasury operations</a:t>
          </a:r>
          <a:endParaRPr lang="en-US" sz="2800" kern="1200" dirty="0">
            <a:latin typeface="Cambria" panose="02040503050406030204" pitchFamily="18" charset="0"/>
            <a:ea typeface="Cambria" panose="02040503050406030204" pitchFamily="18" charset="0"/>
          </a:endParaRPr>
        </a:p>
      </dsp:txBody>
      <dsp:txXfrm rot="-5400000">
        <a:off x="956967" y="1269205"/>
        <a:ext cx="6704510" cy="801856"/>
      </dsp:txXfrm>
    </dsp:sp>
    <dsp:sp modelId="{0EB62167-D0C8-4CFB-B44D-EECB3E96FFA0}">
      <dsp:nvSpPr>
        <dsp:cNvPr id="0" name=""/>
        <dsp:cNvSpPr/>
      </dsp:nvSpPr>
      <dsp:spPr>
        <a:xfrm rot="5400000">
          <a:off x="-153924" y="2652701"/>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Cash</a:t>
          </a:r>
        </a:p>
      </dsp:txBody>
      <dsp:txXfrm rot="-5400000">
        <a:off x="51141" y="2926121"/>
        <a:ext cx="956967" cy="410129"/>
      </dsp:txXfrm>
    </dsp:sp>
    <dsp:sp modelId="{D3BA68EF-E433-4B7B-A91A-C380F6BBD70E}">
      <dsp:nvSpPr>
        <dsp:cNvPr id="0" name=""/>
        <dsp:cNvSpPr/>
      </dsp:nvSpPr>
      <dsp:spPr>
        <a:xfrm rot="5400000">
          <a:off x="3886605" y="-553374"/>
          <a:ext cx="888612"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altLang="en-US" sz="2800" kern="1200" dirty="0">
              <a:latin typeface="Cambria" panose="02040503050406030204" pitchFamily="18" charset="0"/>
              <a:ea typeface="Cambria" panose="02040503050406030204" pitchFamily="18" charset="0"/>
              <a:cs typeface="Times New Roman" pitchFamily="18" charset="0"/>
            </a:rPr>
            <a:t>Cash management</a:t>
          </a:r>
          <a:endParaRPr lang="en-US" sz="2800" kern="1200" dirty="0">
            <a:latin typeface="Cambria" panose="02040503050406030204" pitchFamily="18" charset="0"/>
            <a:ea typeface="Cambria" panose="02040503050406030204" pitchFamily="18" charset="0"/>
          </a:endParaRPr>
        </a:p>
        <a:p>
          <a:pPr marL="285750" lvl="1" indent="-285750" algn="l" defTabSz="1244600">
            <a:lnSpc>
              <a:spcPct val="90000"/>
            </a:lnSpc>
            <a:spcBef>
              <a:spcPct val="0"/>
            </a:spcBef>
            <a:spcAft>
              <a:spcPct val="15000"/>
            </a:spcAft>
            <a:buChar char="•"/>
          </a:pPr>
          <a:endParaRPr lang="en-US" altLang="en-US" sz="2800" kern="1200" dirty="0">
            <a:latin typeface="Calibri" pitchFamily="34" charset="0"/>
            <a:cs typeface="Times New Roman" pitchFamily="18" charset="0"/>
          </a:endParaRPr>
        </a:p>
      </dsp:txBody>
      <dsp:txXfrm rot="-5400000">
        <a:off x="956967" y="2419642"/>
        <a:ext cx="6704510" cy="801856"/>
      </dsp:txXfrm>
    </dsp:sp>
    <dsp:sp modelId="{C295F131-C83E-45E8-8CF0-CBE051E9B18B}">
      <dsp:nvSpPr>
        <dsp:cNvPr id="0" name=""/>
        <dsp:cNvSpPr/>
      </dsp:nvSpPr>
      <dsp:spPr>
        <a:xfrm rot="5400000">
          <a:off x="-205064" y="3874511"/>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A/R</a:t>
          </a:r>
        </a:p>
      </dsp:txBody>
      <dsp:txXfrm rot="-5400000">
        <a:off x="1" y="4147931"/>
        <a:ext cx="956967" cy="410129"/>
      </dsp:txXfrm>
    </dsp:sp>
    <dsp:sp modelId="{430734FC-AC1F-4007-BF49-F1BE428C4A6F}">
      <dsp:nvSpPr>
        <dsp:cNvPr id="0" name=""/>
        <dsp:cNvSpPr/>
      </dsp:nvSpPr>
      <dsp:spPr>
        <a:xfrm rot="5400000">
          <a:off x="3886605" y="739809"/>
          <a:ext cx="888612"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en-US" sz="2800" kern="1200" dirty="0">
              <a:latin typeface="Cambria" panose="02040503050406030204" pitchFamily="18" charset="0"/>
              <a:ea typeface="Cambria" panose="02040503050406030204" pitchFamily="18" charset="0"/>
              <a:cs typeface="Times New Roman" pitchFamily="18" charset="0"/>
            </a:rPr>
            <a:t>Accounting and reporting in the public sector</a:t>
          </a:r>
          <a:endParaRPr lang="en-US" sz="2800" kern="1200" dirty="0">
            <a:latin typeface="Cambria" panose="02040503050406030204" pitchFamily="18" charset="0"/>
            <a:ea typeface="Cambria" panose="02040503050406030204" pitchFamily="18" charset="0"/>
          </a:endParaRPr>
        </a:p>
      </dsp:txBody>
      <dsp:txXfrm rot="-5400000">
        <a:off x="956967" y="3712825"/>
        <a:ext cx="6704510" cy="801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2D3CE-AFC6-45D0-9034-C41CD33B47B4}">
      <dsp:nvSpPr>
        <dsp:cNvPr id="0" name=""/>
        <dsp:cNvSpPr/>
      </dsp:nvSpPr>
      <dsp:spPr>
        <a:xfrm>
          <a:off x="0" y="193205"/>
          <a:ext cx="7674595" cy="538200"/>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accent1">
                  <a:lumMod val="50000"/>
                </a:schemeClr>
              </a:solidFill>
              <a:latin typeface="Cambria" panose="02040503050406030204" pitchFamily="18" charset="0"/>
              <a:ea typeface="Cambria" panose="02040503050406030204" pitchFamily="18" charset="0"/>
            </a:rPr>
            <a:t>Activities implemented between July</a:t>
          </a:r>
          <a:r>
            <a:rPr lang="ru-RU" sz="2300" b="1" kern="1200" dirty="0">
              <a:solidFill>
                <a:schemeClr val="accent1">
                  <a:lumMod val="50000"/>
                </a:schemeClr>
              </a:solidFill>
              <a:latin typeface="Cambria" panose="02040503050406030204" pitchFamily="18" charset="0"/>
              <a:ea typeface="Cambria" panose="02040503050406030204" pitchFamily="18" charset="0"/>
            </a:rPr>
            <a:t> 201</a:t>
          </a:r>
          <a:r>
            <a:rPr lang="en-US" sz="2300" b="1" kern="1200" dirty="0">
              <a:solidFill>
                <a:schemeClr val="accent1">
                  <a:lumMod val="50000"/>
                </a:schemeClr>
              </a:solidFill>
              <a:latin typeface="Cambria" panose="02040503050406030204" pitchFamily="18" charset="0"/>
              <a:ea typeface="Cambria" panose="02040503050406030204" pitchFamily="18" charset="0"/>
            </a:rPr>
            <a:t>8</a:t>
          </a:r>
          <a:r>
            <a:rPr lang="ru-RU" sz="2300" b="1" kern="1200" dirty="0">
              <a:solidFill>
                <a:schemeClr val="accent1">
                  <a:lumMod val="50000"/>
                </a:schemeClr>
              </a:solidFill>
              <a:latin typeface="Cambria" panose="02040503050406030204" pitchFamily="18" charset="0"/>
              <a:ea typeface="Cambria" panose="02040503050406030204" pitchFamily="18" charset="0"/>
            </a:rPr>
            <a:t> - </a:t>
          </a:r>
          <a:r>
            <a:rPr lang="en-US" sz="2300" b="1" kern="1200" dirty="0">
              <a:solidFill>
                <a:schemeClr val="accent1">
                  <a:lumMod val="50000"/>
                </a:schemeClr>
              </a:solidFill>
              <a:latin typeface="Cambria" panose="02040503050406030204" pitchFamily="18" charset="0"/>
              <a:ea typeface="Cambria" panose="02040503050406030204" pitchFamily="18" charset="0"/>
            </a:rPr>
            <a:t>June</a:t>
          </a:r>
          <a:r>
            <a:rPr lang="ru-RU" sz="2300" b="1" kern="1200" dirty="0">
              <a:solidFill>
                <a:schemeClr val="accent1">
                  <a:lumMod val="50000"/>
                </a:schemeClr>
              </a:solidFill>
              <a:latin typeface="Cambria" panose="02040503050406030204" pitchFamily="18" charset="0"/>
              <a:ea typeface="Cambria" panose="02040503050406030204" pitchFamily="18" charset="0"/>
            </a:rPr>
            <a:t> 201</a:t>
          </a:r>
          <a:r>
            <a:rPr lang="en-US" sz="2300" b="1" kern="1200" dirty="0">
              <a:solidFill>
                <a:schemeClr val="accent1">
                  <a:lumMod val="50000"/>
                </a:schemeClr>
              </a:solidFill>
              <a:latin typeface="Cambria" panose="02040503050406030204" pitchFamily="18" charset="0"/>
              <a:ea typeface="Cambria" panose="02040503050406030204" pitchFamily="18" charset="0"/>
            </a:rPr>
            <a:t>9</a:t>
          </a:r>
          <a:endParaRPr lang="en-US" sz="2300" kern="1200" dirty="0">
            <a:solidFill>
              <a:schemeClr val="accent1">
                <a:lumMod val="50000"/>
              </a:schemeClr>
            </a:solidFill>
            <a:latin typeface="Cambria" panose="02040503050406030204" pitchFamily="18" charset="0"/>
            <a:ea typeface="Cambria" panose="02040503050406030204" pitchFamily="18" charset="0"/>
          </a:endParaRPr>
        </a:p>
      </dsp:txBody>
      <dsp:txXfrm>
        <a:off x="26273" y="219478"/>
        <a:ext cx="7622049" cy="485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83449-E04B-496F-BA7D-ED80AAAEE3A0}">
      <dsp:nvSpPr>
        <dsp:cNvPr id="0" name=""/>
        <dsp:cNvSpPr/>
      </dsp:nvSpPr>
      <dsp:spPr>
        <a:xfrm rot="5400000">
          <a:off x="4604000" y="-1794274"/>
          <a:ext cx="1004949" cy="48060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0" lang="ru-RU" sz="2000" b="1" i="0" u="sng"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1</a:t>
          </a:r>
          <a:r>
            <a:rPr kumimoji="0" lang="en-US" sz="2000" b="1" i="0" u="sng"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a:t>
          </a:r>
          <a:r>
            <a:rPr kumimoji="0" lang="en-US" sz="2000" b="0" i="0" u="none"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TCOP Plenary meeting with participation </a:t>
          </a:r>
          <a:r>
            <a:rPr kumimoji="0" lang="en-US" sz="2000" b="0" i="0" u="none" strike="noStrike" kern="1200" cap="none" normalizeH="0" baseline="0">
              <a:ln>
                <a:noFill/>
              </a:ln>
              <a:solidFill>
                <a:schemeClr val="tx1"/>
              </a:solidFill>
              <a:effectLst/>
              <a:latin typeface="Cambria" panose="02040503050406030204" pitchFamily="18" charset="0"/>
              <a:ea typeface="Cambria" panose="02040503050406030204" pitchFamily="18" charset="0"/>
              <a:cs typeface="Arial" pitchFamily="34" charset="0"/>
            </a:rPr>
            <a:t>of 38 </a:t>
          </a:r>
          <a:r>
            <a:rPr kumimoji="0" lang="en-US" sz="2000" b="0" i="0" u="none"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persons </a:t>
          </a:r>
          <a:r>
            <a:rPr kumimoji="0" lang="ru-RU" sz="2000" b="1" i="0" u="none"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a:t>
          </a:r>
          <a:r>
            <a:rPr kumimoji="0" lang="en-US" sz="2000" b="1" i="0" u="none"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Budapest,</a:t>
          </a:r>
          <a:r>
            <a:rPr kumimoji="0" lang="ru-RU" sz="2000" b="1" i="0" u="none"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 201</a:t>
          </a:r>
          <a:r>
            <a:rPr kumimoji="0" lang="en-US" sz="2000" b="1" i="0" u="none"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9</a:t>
          </a:r>
          <a:r>
            <a:rPr kumimoji="0" lang="ru-RU" sz="2000" b="1" i="0" u="none" strike="noStrike" kern="1200" cap="none" normalizeH="0" baseline="0" dirty="0">
              <a:ln>
                <a:noFill/>
              </a:ln>
              <a:solidFill>
                <a:schemeClr val="tx1"/>
              </a:solidFill>
              <a:effectLst/>
              <a:latin typeface="Cambria" panose="02040503050406030204" pitchFamily="18" charset="0"/>
              <a:ea typeface="Cambria" panose="02040503050406030204" pitchFamily="18" charset="0"/>
              <a:cs typeface="Arial" pitchFamily="34" charset="0"/>
            </a:rPr>
            <a:t>)</a:t>
          </a:r>
          <a:endParaRPr lang="en-US" sz="2000" kern="1200" dirty="0">
            <a:latin typeface="Cambria" panose="02040503050406030204" pitchFamily="18" charset="0"/>
            <a:ea typeface="Cambria" panose="02040503050406030204" pitchFamily="18" charset="0"/>
          </a:endParaRPr>
        </a:p>
      </dsp:txBody>
      <dsp:txXfrm rot="-5400000">
        <a:off x="2703428" y="155356"/>
        <a:ext cx="4757036" cy="906833"/>
      </dsp:txXfrm>
    </dsp:sp>
    <dsp:sp modelId="{C314A7ED-A91B-4096-B6ED-5D171C4158DD}">
      <dsp:nvSpPr>
        <dsp:cNvPr id="0" name=""/>
        <dsp:cNvSpPr/>
      </dsp:nvSpPr>
      <dsp:spPr>
        <a:xfrm>
          <a:off x="0" y="443"/>
          <a:ext cx="2703427" cy="1247572"/>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mbria" panose="02040503050406030204" pitchFamily="18" charset="0"/>
              <a:ea typeface="Cambria" panose="02040503050406030204" pitchFamily="18" charset="0"/>
            </a:rPr>
            <a:t>TCOP Plenary meetings</a:t>
          </a:r>
        </a:p>
      </dsp:txBody>
      <dsp:txXfrm>
        <a:off x="60901" y="61344"/>
        <a:ext cx="2581625" cy="1125770"/>
      </dsp:txXfrm>
    </dsp:sp>
    <dsp:sp modelId="{39E8FF0F-EA50-4B9D-AE55-13F14B96B741}">
      <dsp:nvSpPr>
        <dsp:cNvPr id="0" name=""/>
        <dsp:cNvSpPr/>
      </dsp:nvSpPr>
      <dsp:spPr>
        <a:xfrm rot="5400000">
          <a:off x="4500246" y="-416750"/>
          <a:ext cx="1146212" cy="48718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1" u="sng" kern="1200" dirty="0">
              <a:latin typeface="Cambria" panose="02040503050406030204" pitchFamily="18" charset="0"/>
              <a:ea typeface="Cambria" panose="02040503050406030204" pitchFamily="18" charset="0"/>
            </a:rPr>
            <a:t>2</a:t>
          </a:r>
          <a:r>
            <a:rPr lang="ru-RU" sz="2000" kern="1200" dirty="0">
              <a:latin typeface="Cambria" panose="02040503050406030204" pitchFamily="18" charset="0"/>
              <a:ea typeface="Cambria" panose="02040503050406030204" pitchFamily="18" charset="0"/>
            </a:rPr>
            <a:t> </a:t>
          </a:r>
          <a:r>
            <a:rPr lang="en-US" sz="2000" kern="1200" dirty="0">
              <a:latin typeface="Cambria" panose="02040503050406030204" pitchFamily="18" charset="0"/>
              <a:ea typeface="Cambria" panose="02040503050406030204" pitchFamily="18" charset="0"/>
            </a:rPr>
            <a:t>small format workshops </a:t>
          </a:r>
          <a:r>
            <a:rPr lang="ru-RU" sz="2000" kern="1200" dirty="0">
              <a:latin typeface="Cambria" panose="02040503050406030204" pitchFamily="18" charset="0"/>
              <a:ea typeface="Cambria" panose="02040503050406030204" pitchFamily="18" charset="0"/>
            </a:rPr>
            <a:t>(</a:t>
          </a:r>
          <a:r>
            <a:rPr lang="en-US" sz="2000" b="1" kern="1200" dirty="0">
              <a:latin typeface="Cambria" panose="02040503050406030204" pitchFamily="18" charset="0"/>
              <a:ea typeface="Cambria" panose="02040503050406030204" pitchFamily="18" charset="0"/>
            </a:rPr>
            <a:t>Vienna, 2018</a:t>
          </a:r>
          <a:r>
            <a:rPr lang="en-US" sz="2000" kern="1200" dirty="0">
              <a:latin typeface="Cambria" panose="02040503050406030204" pitchFamily="18" charset="0"/>
              <a:ea typeface="Cambria" panose="02040503050406030204" pitchFamily="18" charset="0"/>
            </a:rPr>
            <a:t> and  </a:t>
          </a:r>
          <a:r>
            <a:rPr lang="en-US" sz="2000" b="1" kern="1200" dirty="0">
              <a:latin typeface="Cambria" panose="02040503050406030204" pitchFamily="18" charset="0"/>
              <a:ea typeface="Cambria" panose="02040503050406030204" pitchFamily="18" charset="0"/>
            </a:rPr>
            <a:t>Budapest, 2019</a:t>
          </a:r>
          <a:r>
            <a:rPr lang="ru-RU" sz="2000" kern="1200" dirty="0">
              <a:latin typeface="Cambria" panose="02040503050406030204" pitchFamily="18" charset="0"/>
              <a:ea typeface="Cambria" panose="02040503050406030204" pitchFamily="18" charset="0"/>
            </a:rPr>
            <a:t>), </a:t>
          </a:r>
          <a:r>
            <a:rPr lang="en-US" sz="2000" kern="1200" dirty="0">
              <a:latin typeface="Cambria" panose="02040503050406030204" pitchFamily="18" charset="0"/>
              <a:ea typeface="Cambria" panose="02040503050406030204" pitchFamily="18" charset="0"/>
            </a:rPr>
            <a:t>with participation of</a:t>
          </a:r>
          <a:r>
            <a:rPr lang="ru-RU" sz="2000" kern="1200" dirty="0">
              <a:latin typeface="Cambria" panose="02040503050406030204" pitchFamily="18" charset="0"/>
              <a:ea typeface="Cambria" panose="02040503050406030204" pitchFamily="18" charset="0"/>
            </a:rPr>
            <a:t>  </a:t>
          </a:r>
          <a:r>
            <a:rPr lang="en-US" sz="2000" kern="1200" dirty="0">
              <a:latin typeface="Cambria" panose="02040503050406030204" pitchFamily="18" charset="0"/>
              <a:ea typeface="Cambria" panose="02040503050406030204" pitchFamily="18" charset="0"/>
            </a:rPr>
            <a:t>59</a:t>
          </a:r>
          <a:r>
            <a:rPr lang="ru-RU" sz="2000" kern="1200" dirty="0">
              <a:latin typeface="Cambria" panose="02040503050406030204" pitchFamily="18" charset="0"/>
              <a:ea typeface="Cambria" panose="02040503050406030204" pitchFamily="18" charset="0"/>
            </a:rPr>
            <a:t> </a:t>
          </a:r>
          <a:r>
            <a:rPr lang="en-US" sz="2000" kern="1200" dirty="0">
              <a:latin typeface="Cambria" panose="02040503050406030204" pitchFamily="18" charset="0"/>
              <a:ea typeface="Cambria" panose="02040503050406030204" pitchFamily="18" charset="0"/>
            </a:rPr>
            <a:t>TCOP members</a:t>
          </a:r>
        </a:p>
        <a:p>
          <a:pPr marL="228600" lvl="1" indent="-228600" algn="l" defTabSz="889000">
            <a:lnSpc>
              <a:spcPct val="90000"/>
            </a:lnSpc>
            <a:spcBef>
              <a:spcPct val="0"/>
            </a:spcBef>
            <a:spcAft>
              <a:spcPct val="15000"/>
            </a:spcAft>
            <a:buChar char="•"/>
          </a:pPr>
          <a:endParaRPr lang="en-US" sz="2000" kern="1200" dirty="0"/>
        </a:p>
      </dsp:txBody>
      <dsp:txXfrm rot="-5400000">
        <a:off x="2637426" y="1502023"/>
        <a:ext cx="4815900" cy="1034306"/>
      </dsp:txXfrm>
    </dsp:sp>
    <dsp:sp modelId="{F5260018-36B2-4B62-B3D4-6808BD49C051}">
      <dsp:nvSpPr>
        <dsp:cNvPr id="0" name=""/>
        <dsp:cNvSpPr/>
      </dsp:nvSpPr>
      <dsp:spPr>
        <a:xfrm>
          <a:off x="10362" y="1328256"/>
          <a:ext cx="2637426" cy="1284369"/>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mbria" panose="02040503050406030204" pitchFamily="18" charset="0"/>
              <a:ea typeface="Cambria" panose="02040503050406030204" pitchFamily="18" charset="0"/>
            </a:rPr>
            <a:t>Small format workshops</a:t>
          </a:r>
        </a:p>
      </dsp:txBody>
      <dsp:txXfrm>
        <a:off x="73060" y="1390954"/>
        <a:ext cx="2512030" cy="1158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83449-E04B-496F-BA7D-ED80AAAEE3A0}">
      <dsp:nvSpPr>
        <dsp:cNvPr id="0" name=""/>
        <dsp:cNvSpPr/>
      </dsp:nvSpPr>
      <dsp:spPr>
        <a:xfrm rot="5400000">
          <a:off x="4581302" y="-1623507"/>
          <a:ext cx="958237" cy="48981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0"/>
            </a:spcAft>
            <a:buChar char="•"/>
          </a:pPr>
          <a:r>
            <a:rPr lang="ru-RU" sz="2000" b="1" u="sng" kern="1200" dirty="0">
              <a:latin typeface="Cambria" panose="02040503050406030204" pitchFamily="18" charset="0"/>
              <a:ea typeface="Cambria" panose="02040503050406030204" pitchFamily="18" charset="0"/>
            </a:rPr>
            <a:t>4 </a:t>
          </a:r>
          <a:r>
            <a:rPr lang="en-US" sz="2000" b="0" u="none" kern="1200" dirty="0">
              <a:latin typeface="Cambria" panose="02040503050406030204" pitchFamily="18" charset="0"/>
              <a:ea typeface="Cambria" panose="02040503050406030204" pitchFamily="18" charset="0"/>
            </a:rPr>
            <a:t>v</a:t>
          </a:r>
          <a:r>
            <a:rPr lang="en-US" sz="2000" u="none" kern="1200" dirty="0">
              <a:latin typeface="Cambria" panose="02040503050406030204" pitchFamily="18" charset="0"/>
              <a:ea typeface="Cambria" panose="02040503050406030204" pitchFamily="18" charset="0"/>
            </a:rPr>
            <a:t>ideoconferences with participation of </a:t>
          </a:r>
          <a:r>
            <a:rPr lang="en-US" sz="2000" kern="1200" dirty="0">
              <a:latin typeface="Cambria" panose="02040503050406030204" pitchFamily="18" charset="0"/>
              <a:ea typeface="Cambria" panose="02040503050406030204" pitchFamily="18" charset="0"/>
            </a:rPr>
            <a:t>95</a:t>
          </a:r>
          <a:r>
            <a:rPr lang="ru-RU" sz="2000" kern="1200" dirty="0">
              <a:latin typeface="Cambria" panose="02040503050406030204" pitchFamily="18" charset="0"/>
              <a:ea typeface="Cambria" panose="02040503050406030204" pitchFamily="18" charset="0"/>
            </a:rPr>
            <a:t> </a:t>
          </a:r>
          <a:r>
            <a:rPr lang="en-US" sz="2000" kern="1200" dirty="0">
              <a:latin typeface="Cambria" panose="02040503050406030204" pitchFamily="18" charset="0"/>
              <a:ea typeface="Cambria" panose="02040503050406030204" pitchFamily="18" charset="0"/>
            </a:rPr>
            <a:t>TCOP members</a:t>
          </a:r>
        </a:p>
      </dsp:txBody>
      <dsp:txXfrm rot="-5400000">
        <a:off x="2611322" y="393250"/>
        <a:ext cx="4851421" cy="864683"/>
      </dsp:txXfrm>
    </dsp:sp>
    <dsp:sp modelId="{C314A7ED-A91B-4096-B6ED-5D171C4158DD}">
      <dsp:nvSpPr>
        <dsp:cNvPr id="0" name=""/>
        <dsp:cNvSpPr/>
      </dsp:nvSpPr>
      <dsp:spPr>
        <a:xfrm>
          <a:off x="482" y="229349"/>
          <a:ext cx="2610357" cy="1194805"/>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Cambria" panose="02040503050406030204" pitchFamily="18" charset="0"/>
              <a:ea typeface="Cambria" panose="02040503050406030204" pitchFamily="18" charset="0"/>
            </a:rPr>
            <a:t>Thematic videoconferences</a:t>
          </a:r>
        </a:p>
      </dsp:txBody>
      <dsp:txXfrm>
        <a:off x="58808" y="287675"/>
        <a:ext cx="2493705" cy="1078153"/>
      </dsp:txXfrm>
    </dsp:sp>
    <dsp:sp modelId="{39E8FF0F-EA50-4B9D-AE55-13F14B96B741}">
      <dsp:nvSpPr>
        <dsp:cNvPr id="0" name=""/>
        <dsp:cNvSpPr/>
      </dsp:nvSpPr>
      <dsp:spPr>
        <a:xfrm rot="5400000">
          <a:off x="4590873" y="-258549"/>
          <a:ext cx="940955" cy="48873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ru-RU" sz="2000" b="1" u="sng" kern="1200" dirty="0">
              <a:latin typeface="Cambria" panose="02040503050406030204" pitchFamily="18" charset="0"/>
              <a:ea typeface="Cambria" panose="02040503050406030204" pitchFamily="18" charset="0"/>
            </a:rPr>
            <a:t>4</a:t>
          </a:r>
          <a:r>
            <a:rPr lang="ru-RU" sz="2000" kern="1200" dirty="0">
              <a:latin typeface="Cambria" panose="02040503050406030204" pitchFamily="18" charset="0"/>
              <a:ea typeface="Cambria" panose="02040503050406030204" pitchFamily="18" charset="0"/>
            </a:rPr>
            <a:t> </a:t>
          </a:r>
          <a:r>
            <a:rPr lang="en-US" sz="2000" kern="1200" dirty="0">
              <a:latin typeface="Cambria" panose="02040503050406030204" pitchFamily="18" charset="0"/>
              <a:ea typeface="Cambria" panose="02040503050406030204" pitchFamily="18" charset="0"/>
            </a:rPr>
            <a:t>ExCom meetings </a:t>
          </a:r>
          <a:r>
            <a:rPr lang="ru-RU" sz="2000" kern="1200" dirty="0">
              <a:latin typeface="Cambria" panose="02040503050406030204" pitchFamily="18" charset="0"/>
              <a:ea typeface="Cambria" panose="02040503050406030204" pitchFamily="18" charset="0"/>
            </a:rPr>
            <a:t>(</a:t>
          </a:r>
          <a:r>
            <a:rPr lang="en-US" sz="2000" kern="1200" dirty="0">
              <a:latin typeface="Cambria" panose="02040503050406030204" pitchFamily="18" charset="0"/>
              <a:ea typeface="Cambria" panose="02040503050406030204" pitchFamily="18" charset="0"/>
            </a:rPr>
            <a:t>including 3 videoconferences</a:t>
          </a:r>
          <a:r>
            <a:rPr lang="ru-RU" sz="2000" kern="1200" dirty="0">
              <a:latin typeface="Cambria" panose="02040503050406030204" pitchFamily="18" charset="0"/>
              <a:ea typeface="Cambria" panose="02040503050406030204" pitchFamily="18" charset="0"/>
            </a:rPr>
            <a:t>) </a:t>
          </a:r>
          <a:endParaRPr lang="en-US" sz="2000" kern="1200" dirty="0">
            <a:latin typeface="Cambria" panose="02040503050406030204" pitchFamily="18" charset="0"/>
            <a:ea typeface="Cambria" panose="02040503050406030204" pitchFamily="18" charset="0"/>
          </a:endParaRP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2617696" y="1760562"/>
        <a:ext cx="4841376" cy="849087"/>
      </dsp:txXfrm>
    </dsp:sp>
    <dsp:sp modelId="{F5260018-36B2-4B62-B3D4-6808BD49C051}">
      <dsp:nvSpPr>
        <dsp:cNvPr id="0" name=""/>
        <dsp:cNvSpPr/>
      </dsp:nvSpPr>
      <dsp:spPr>
        <a:xfrm>
          <a:off x="482" y="1575224"/>
          <a:ext cx="2617213" cy="1219762"/>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mbria" panose="02040503050406030204" pitchFamily="18" charset="0"/>
              <a:ea typeface="Cambria" panose="02040503050406030204" pitchFamily="18" charset="0"/>
            </a:rPr>
            <a:t>Executive Committee</a:t>
          </a:r>
        </a:p>
      </dsp:txBody>
      <dsp:txXfrm>
        <a:off x="60026" y="1634768"/>
        <a:ext cx="2498125" cy="11006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E91D1-C6A2-423B-A178-9D105BD649ED}">
      <dsp:nvSpPr>
        <dsp:cNvPr id="0" name=""/>
        <dsp:cNvSpPr/>
      </dsp:nvSpPr>
      <dsp:spPr>
        <a:xfrm>
          <a:off x="-6579076" y="-1006141"/>
          <a:ext cx="7830545" cy="7830545"/>
        </a:xfrm>
        <a:prstGeom prst="blockArc">
          <a:avLst>
            <a:gd name="adj1" fmla="val 18900000"/>
            <a:gd name="adj2" fmla="val 2700000"/>
            <a:gd name="adj3" fmla="val 27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BB0BCE-4185-4D80-A46F-C83E4E8F2618}">
      <dsp:nvSpPr>
        <dsp:cNvPr id="0" name=""/>
        <dsp:cNvSpPr/>
      </dsp:nvSpPr>
      <dsp:spPr>
        <a:xfrm>
          <a:off x="734008" y="158134"/>
          <a:ext cx="6967100" cy="1149177"/>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1047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0" i="0" u="none" kern="1200" dirty="0">
              <a:solidFill>
                <a:schemeClr val="tx1"/>
              </a:solidFill>
              <a:latin typeface="Cambria" panose="02040503050406030204" pitchFamily="18" charset="0"/>
              <a:ea typeface="Cambria" panose="02040503050406030204" pitchFamily="18" charset="0"/>
            </a:rPr>
            <a:t>Cash Management </a:t>
          </a:r>
          <a:r>
            <a:rPr lang="en-US" sz="2800" b="1" i="1" u="none" kern="1200" dirty="0">
              <a:solidFill>
                <a:schemeClr val="tx1"/>
              </a:solidFill>
              <a:latin typeface="Cambria" panose="02040503050406030204" pitchFamily="18" charset="0"/>
              <a:ea typeface="Cambria" panose="02040503050406030204" pitchFamily="18" charset="0"/>
            </a:rPr>
            <a:t>Group </a:t>
          </a:r>
          <a:r>
            <a:rPr lang="ru-RU" sz="2800" kern="1200" dirty="0">
              <a:solidFill>
                <a:schemeClr val="bg1"/>
              </a:solidFill>
              <a:latin typeface="Cambria" panose="02040503050406030204" pitchFamily="18" charset="0"/>
              <a:ea typeface="Cambria" panose="02040503050406030204" pitchFamily="18" charset="0"/>
            </a:rPr>
            <a:t>(16 </a:t>
          </a:r>
          <a:r>
            <a:rPr lang="en-US" sz="2800" kern="1200" dirty="0">
              <a:solidFill>
                <a:schemeClr val="bg1"/>
              </a:solidFill>
              <a:latin typeface="Cambria" panose="02040503050406030204" pitchFamily="18" charset="0"/>
              <a:ea typeface="Cambria" panose="02040503050406030204" pitchFamily="18" charset="0"/>
            </a:rPr>
            <a:t>countries</a:t>
          </a:r>
          <a:r>
            <a:rPr lang="ru-RU" sz="2800" kern="1200" dirty="0">
              <a:solidFill>
                <a:schemeClr val="bg1"/>
              </a:solidFill>
              <a:latin typeface="Cambria" panose="02040503050406030204" pitchFamily="18" charset="0"/>
              <a:ea typeface="Cambria" panose="02040503050406030204" pitchFamily="18" charset="0"/>
            </a:rPr>
            <a:t>) </a:t>
          </a:r>
        </a:p>
      </dsp:txBody>
      <dsp:txXfrm>
        <a:off x="734008" y="158134"/>
        <a:ext cx="6967100" cy="1149177"/>
      </dsp:txXfrm>
    </dsp:sp>
    <dsp:sp modelId="{DBF7F9AF-339B-4B88-8091-5F611B224A46}">
      <dsp:nvSpPr>
        <dsp:cNvPr id="0" name=""/>
        <dsp:cNvSpPr/>
      </dsp:nvSpPr>
      <dsp:spPr>
        <a:xfrm>
          <a:off x="0" y="229959"/>
          <a:ext cx="1118851" cy="1118851"/>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89FE37E5-4E7D-4B09-A4B0-046A08CD0D5F}">
      <dsp:nvSpPr>
        <dsp:cNvPr id="0" name=""/>
        <dsp:cNvSpPr/>
      </dsp:nvSpPr>
      <dsp:spPr>
        <a:xfrm>
          <a:off x="1168033" y="1790163"/>
          <a:ext cx="6453929" cy="895081"/>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1047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prstClr val="black"/>
              </a:solidFill>
              <a:latin typeface="Cambria" panose="02040503050406030204" pitchFamily="18" charset="0"/>
              <a:ea typeface="Cambria" panose="02040503050406030204" pitchFamily="18" charset="0"/>
            </a:rPr>
            <a:t>Use of IT in Treasury Operations </a:t>
          </a:r>
          <a:r>
            <a:rPr lang="en-US" sz="2800" b="1" i="1" kern="1200" dirty="0">
              <a:solidFill>
                <a:prstClr val="black"/>
              </a:solidFill>
              <a:latin typeface="Cambria" panose="02040503050406030204" pitchFamily="18" charset="0"/>
              <a:ea typeface="Cambria" panose="02040503050406030204" pitchFamily="18" charset="0"/>
            </a:rPr>
            <a:t>Group </a:t>
          </a:r>
          <a:r>
            <a:rPr lang="ru-RU" sz="2800" kern="1200" dirty="0">
              <a:solidFill>
                <a:schemeClr val="bg1"/>
              </a:solidFill>
              <a:latin typeface="Cambria" panose="02040503050406030204" pitchFamily="18" charset="0"/>
              <a:ea typeface="Cambria" panose="02040503050406030204" pitchFamily="18" charset="0"/>
            </a:rPr>
            <a:t>(11 </a:t>
          </a:r>
          <a:r>
            <a:rPr lang="en-US" sz="2800" kern="1200" dirty="0">
              <a:solidFill>
                <a:schemeClr val="bg1"/>
              </a:solidFill>
              <a:latin typeface="Cambria" panose="02040503050406030204" pitchFamily="18" charset="0"/>
              <a:ea typeface="Cambria" panose="02040503050406030204" pitchFamily="18" charset="0"/>
            </a:rPr>
            <a:t>countries</a:t>
          </a:r>
          <a:r>
            <a:rPr lang="ru-RU" sz="2800" kern="1200" dirty="0">
              <a:solidFill>
                <a:schemeClr val="bg1"/>
              </a:solidFill>
              <a:latin typeface="Cambria" panose="02040503050406030204" pitchFamily="18" charset="0"/>
              <a:ea typeface="Cambria" panose="02040503050406030204" pitchFamily="18" charset="0"/>
            </a:rPr>
            <a:t>)</a:t>
          </a:r>
          <a:endParaRPr lang="en-US" sz="2800" kern="1200" dirty="0">
            <a:latin typeface="Cambria" panose="02040503050406030204" pitchFamily="18" charset="0"/>
            <a:ea typeface="Cambria" panose="02040503050406030204" pitchFamily="18" charset="0"/>
          </a:endParaRPr>
        </a:p>
      </dsp:txBody>
      <dsp:txXfrm>
        <a:off x="1168033" y="1790163"/>
        <a:ext cx="6453929" cy="895081"/>
      </dsp:txXfrm>
    </dsp:sp>
    <dsp:sp modelId="{7D9DA41F-1504-4840-B945-25A16340B9A7}">
      <dsp:nvSpPr>
        <dsp:cNvPr id="0" name=""/>
        <dsp:cNvSpPr/>
      </dsp:nvSpPr>
      <dsp:spPr>
        <a:xfrm>
          <a:off x="608607" y="1678277"/>
          <a:ext cx="1118851" cy="1118851"/>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42B14F17-3369-452E-A712-00FC18351035}">
      <dsp:nvSpPr>
        <dsp:cNvPr id="0" name=""/>
        <dsp:cNvSpPr/>
      </dsp:nvSpPr>
      <dsp:spPr>
        <a:xfrm>
          <a:off x="1168033" y="3133018"/>
          <a:ext cx="6453929" cy="895081"/>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1047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0" i="0" u="none" kern="1200" dirty="0">
              <a:solidFill>
                <a:schemeClr val="tx1"/>
              </a:solidFill>
              <a:latin typeface="Cambria" panose="02040503050406030204" pitchFamily="18" charset="0"/>
              <a:ea typeface="Cambria" panose="02040503050406030204" pitchFamily="18" charset="0"/>
            </a:rPr>
            <a:t>Public Sector Accounting and Reporting</a:t>
          </a:r>
          <a:r>
            <a:rPr lang="en-US" sz="2800" b="1" i="1" u="none" kern="1200" dirty="0">
              <a:solidFill>
                <a:schemeClr val="tx1"/>
              </a:solidFill>
              <a:latin typeface="Cambria" panose="02040503050406030204" pitchFamily="18" charset="0"/>
              <a:ea typeface="Cambria" panose="02040503050406030204" pitchFamily="18" charset="0"/>
            </a:rPr>
            <a:t> Group </a:t>
          </a:r>
          <a:r>
            <a:rPr lang="ru-RU" sz="2800" kern="1200" dirty="0">
              <a:solidFill>
                <a:schemeClr val="bg1"/>
              </a:solidFill>
              <a:latin typeface="Cambria" panose="02040503050406030204" pitchFamily="18" charset="0"/>
              <a:ea typeface="Cambria" panose="02040503050406030204" pitchFamily="18" charset="0"/>
            </a:rPr>
            <a:t>(14 </a:t>
          </a:r>
          <a:r>
            <a:rPr lang="en-US" sz="2800" kern="1200" dirty="0">
              <a:solidFill>
                <a:schemeClr val="bg1"/>
              </a:solidFill>
              <a:latin typeface="Cambria" panose="02040503050406030204" pitchFamily="18" charset="0"/>
              <a:ea typeface="Cambria" panose="02040503050406030204" pitchFamily="18" charset="0"/>
            </a:rPr>
            <a:t>countries</a:t>
          </a:r>
          <a:r>
            <a:rPr lang="ru-RU" sz="2800" kern="1200" dirty="0">
              <a:solidFill>
                <a:schemeClr val="bg1"/>
              </a:solidFill>
              <a:latin typeface="Cambria" panose="02040503050406030204" pitchFamily="18" charset="0"/>
              <a:ea typeface="Cambria" panose="02040503050406030204" pitchFamily="18" charset="0"/>
            </a:rPr>
            <a:t>)</a:t>
          </a:r>
        </a:p>
      </dsp:txBody>
      <dsp:txXfrm>
        <a:off x="1168033" y="3133018"/>
        <a:ext cx="6453929" cy="895081"/>
      </dsp:txXfrm>
    </dsp:sp>
    <dsp:sp modelId="{3F75383A-2384-47BB-BDBC-8F12B2B378ED}">
      <dsp:nvSpPr>
        <dsp:cNvPr id="0" name=""/>
        <dsp:cNvSpPr/>
      </dsp:nvSpPr>
      <dsp:spPr>
        <a:xfrm>
          <a:off x="648069" y="3096342"/>
          <a:ext cx="1118851" cy="1118851"/>
        </a:xfrm>
        <a:prstGeom prst="ellipse">
          <a:avLst/>
        </a:prstGeom>
        <a:solidFill>
          <a:schemeClr val="lt1"/>
        </a:solidFill>
        <a:ln w="25400" cap="flat" cmpd="sng" algn="ctr">
          <a:solidFill>
            <a:schemeClr val="accent1"/>
          </a:solidFill>
          <a:prstDash val="solid"/>
          <a:headEnd type="none" w="med" len="med"/>
          <a:tailEnd type="none" w="med" len="med"/>
        </a:ln>
        <a:effectLst/>
      </dsp:spPr>
      <dsp:style>
        <a:lnRef idx="2">
          <a:schemeClr val="accent1"/>
        </a:lnRef>
        <a:fillRef idx="1">
          <a:schemeClr val="lt1"/>
        </a:fillRef>
        <a:effectRef idx="0">
          <a:schemeClr val="accent1"/>
        </a:effectRef>
        <a:fontRef idx="minor">
          <a:schemeClr val="dk1"/>
        </a:fontRef>
      </dsp:style>
    </dsp:sp>
    <dsp:sp modelId="{3E40AD64-75F6-438F-A6AF-9715A6B0584A}">
      <dsp:nvSpPr>
        <dsp:cNvPr id="0" name=""/>
        <dsp:cNvSpPr/>
      </dsp:nvSpPr>
      <dsp:spPr>
        <a:xfrm>
          <a:off x="654862" y="4475873"/>
          <a:ext cx="6967100" cy="895081"/>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10471"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Cambria" panose="02040503050406030204" pitchFamily="18" charset="0"/>
              <a:ea typeface="Cambria" panose="02040503050406030204" pitchFamily="18" charset="0"/>
            </a:rPr>
            <a:t>Evolution of Treasury Role and Functions </a:t>
          </a:r>
          <a:r>
            <a:rPr lang="en-US" sz="2800" b="1" i="1" kern="1200" dirty="0">
              <a:solidFill>
                <a:schemeClr val="tx1"/>
              </a:solidFill>
              <a:latin typeface="Cambria" panose="02040503050406030204" pitchFamily="18" charset="0"/>
              <a:ea typeface="Cambria" panose="02040503050406030204" pitchFamily="18" charset="0"/>
            </a:rPr>
            <a:t>Group</a:t>
          </a:r>
          <a:r>
            <a:rPr lang="en-US" sz="2800" kern="1200" dirty="0">
              <a:solidFill>
                <a:schemeClr val="tx1"/>
              </a:solidFill>
              <a:latin typeface="Cambria" panose="02040503050406030204" pitchFamily="18" charset="0"/>
              <a:ea typeface="Cambria" panose="02040503050406030204" pitchFamily="18" charset="0"/>
            </a:rPr>
            <a:t> </a:t>
          </a:r>
          <a:r>
            <a:rPr lang="ru-RU" sz="2800" kern="1200" dirty="0">
              <a:solidFill>
                <a:schemeClr val="bg1"/>
              </a:solidFill>
              <a:latin typeface="Cambria" panose="02040503050406030204" pitchFamily="18" charset="0"/>
              <a:ea typeface="Cambria" panose="02040503050406030204" pitchFamily="18" charset="0"/>
            </a:rPr>
            <a:t>(1</a:t>
          </a:r>
          <a:r>
            <a:rPr lang="en-US" sz="2800" kern="1200" dirty="0">
              <a:solidFill>
                <a:schemeClr val="bg1"/>
              </a:solidFill>
              <a:latin typeface="Cambria" panose="02040503050406030204" pitchFamily="18" charset="0"/>
              <a:ea typeface="Cambria" panose="02040503050406030204" pitchFamily="18" charset="0"/>
            </a:rPr>
            <a:t>6</a:t>
          </a:r>
          <a:r>
            <a:rPr lang="ru-RU" sz="2800" kern="1200" dirty="0">
              <a:solidFill>
                <a:schemeClr val="bg1"/>
              </a:solidFill>
              <a:latin typeface="Cambria" panose="02040503050406030204" pitchFamily="18" charset="0"/>
              <a:ea typeface="Cambria" panose="02040503050406030204" pitchFamily="18" charset="0"/>
            </a:rPr>
            <a:t> </a:t>
          </a:r>
          <a:r>
            <a:rPr lang="en-US" sz="2800" kern="1200" dirty="0">
              <a:solidFill>
                <a:schemeClr val="bg1"/>
              </a:solidFill>
              <a:latin typeface="Cambria" panose="02040503050406030204" pitchFamily="18" charset="0"/>
              <a:ea typeface="Cambria" panose="02040503050406030204" pitchFamily="18" charset="0"/>
            </a:rPr>
            <a:t>countries</a:t>
          </a:r>
          <a:r>
            <a:rPr lang="ru-RU" sz="2800" kern="1200" dirty="0">
              <a:solidFill>
                <a:schemeClr val="bg1"/>
              </a:solidFill>
              <a:latin typeface="Cambria" panose="02040503050406030204" pitchFamily="18" charset="0"/>
              <a:ea typeface="Cambria" panose="02040503050406030204" pitchFamily="18" charset="0"/>
            </a:rPr>
            <a:t>)</a:t>
          </a:r>
          <a:endParaRPr lang="en-US" sz="2800" kern="1200" dirty="0">
            <a:solidFill>
              <a:schemeClr val="bg1"/>
            </a:solidFill>
            <a:latin typeface="Cambria" panose="02040503050406030204" pitchFamily="18" charset="0"/>
            <a:ea typeface="Cambria" panose="02040503050406030204" pitchFamily="18" charset="0"/>
          </a:endParaRPr>
        </a:p>
      </dsp:txBody>
      <dsp:txXfrm>
        <a:off x="654862" y="4475873"/>
        <a:ext cx="6967100" cy="895081"/>
      </dsp:txXfrm>
    </dsp:sp>
    <dsp:sp modelId="{5AF7E48D-6520-4D97-B6CE-26940C6B27F6}">
      <dsp:nvSpPr>
        <dsp:cNvPr id="0" name=""/>
        <dsp:cNvSpPr/>
      </dsp:nvSpPr>
      <dsp:spPr>
        <a:xfrm>
          <a:off x="72007" y="4457725"/>
          <a:ext cx="1118851" cy="1118851"/>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4167994" y="-2252403"/>
          <a:ext cx="1104863" cy="5824340"/>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latin typeface="Cambria" panose="02040503050406030204" pitchFamily="18" charset="0"/>
              <a:ea typeface="Cambria" panose="02040503050406030204" pitchFamily="18" charset="0"/>
            </a:rPr>
            <a:t>To discuss preparations for November 2018 meeting of the group and further refine the meeting agenda</a:t>
          </a:r>
          <a:endParaRPr kumimoji="0" lang="en-US" sz="2000" b="1" i="0" u="sng"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endParaRPr>
        </a:p>
      </dsp:txBody>
      <dsp:txXfrm rot="-5400000">
        <a:off x="1808256" y="161270"/>
        <a:ext cx="5770405" cy="996993"/>
      </dsp:txXfrm>
    </dsp:sp>
    <dsp:sp modelId="{62056DBE-2B9E-450E-B206-18D00416536A}">
      <dsp:nvSpPr>
        <dsp:cNvPr id="0" name=""/>
        <dsp:cNvSpPr/>
      </dsp:nvSpPr>
      <dsp:spPr>
        <a:xfrm>
          <a:off x="251" y="378"/>
          <a:ext cx="1808004" cy="1318776"/>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Event objectives</a:t>
          </a:r>
        </a:p>
      </dsp:txBody>
      <dsp:txXfrm>
        <a:off x="64628" y="64755"/>
        <a:ext cx="1679250" cy="1190022"/>
      </dsp:txXfrm>
    </dsp:sp>
    <dsp:sp modelId="{BD70E6F7-64AA-410D-B404-CF9D915BC730}">
      <dsp:nvSpPr>
        <dsp:cNvPr id="0" name=""/>
        <dsp:cNvSpPr/>
      </dsp:nvSpPr>
      <dsp:spPr>
        <a:xfrm rot="5400000">
          <a:off x="3537742" y="-331925"/>
          <a:ext cx="2316442" cy="5856991"/>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Calibri"/>
            <a:ea typeface="+mn-ea"/>
            <a:cs typeface="+mn-cs"/>
          </a:endParaRPr>
        </a:p>
        <a:p>
          <a:pPr marL="228600" lvl="1" indent="-228600" algn="l"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Ideas for news session on cash management  were discussed and volunteers identified</a:t>
          </a:r>
        </a:p>
        <a:p>
          <a:pPr marL="228600" lvl="1" indent="-228600" algn="l"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It was confirmed that the treasuries of Russian Federation and Turkey will present their cash forecasting practices during the event</a:t>
          </a:r>
        </a:p>
        <a:p>
          <a:pPr marL="228600" lvl="1" indent="-228600" algn="l"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Tasks for small group discussions formulated</a:t>
          </a:r>
        </a:p>
        <a:p>
          <a:pPr marL="228600" lvl="1" indent="-228600" algn="l" defTabSz="889000">
            <a:lnSpc>
              <a:spcPct val="90000"/>
            </a:lnSpc>
            <a:spcBef>
              <a:spcPct val="0"/>
            </a:spcBef>
            <a:spcAft>
              <a:spcPct val="15000"/>
            </a:spcAft>
            <a:buChar char="•"/>
          </a:pPr>
          <a:endParaRPr lang="en-US" sz="2000" kern="1200" dirty="0">
            <a:solidFill>
              <a:prstClr val="black">
                <a:hueOff val="0"/>
                <a:satOff val="0"/>
                <a:lumOff val="0"/>
                <a:alphaOff val="0"/>
              </a:prstClr>
            </a:solidFill>
            <a:latin typeface="Calibri"/>
            <a:ea typeface="+mn-ea"/>
            <a:cs typeface="+mn-cs"/>
          </a:endParaRPr>
        </a:p>
      </dsp:txBody>
      <dsp:txXfrm rot="-5400000">
        <a:off x="1767468" y="1551428"/>
        <a:ext cx="5743912" cy="2090284"/>
      </dsp:txXfrm>
    </dsp:sp>
    <dsp:sp modelId="{9D236FC3-00A8-452D-B6F1-150F21CFFA04}">
      <dsp:nvSpPr>
        <dsp:cNvPr id="0" name=""/>
        <dsp:cNvSpPr/>
      </dsp:nvSpPr>
      <dsp:spPr>
        <a:xfrm>
          <a:off x="251" y="1428458"/>
          <a:ext cx="1767215" cy="2336222"/>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Key outcomes</a:t>
          </a:r>
        </a:p>
      </dsp:txBody>
      <dsp:txXfrm>
        <a:off x="86519" y="1514726"/>
        <a:ext cx="1594679" cy="2163686"/>
      </dsp:txXfrm>
    </dsp:sp>
    <dsp:sp modelId="{4585A051-3FC3-4C70-93D9-D5FC8AEE33DD}">
      <dsp:nvSpPr>
        <dsp:cNvPr id="0" name=""/>
        <dsp:cNvSpPr/>
      </dsp:nvSpPr>
      <dsp:spPr>
        <a:xfrm rot="5400000">
          <a:off x="4041777" y="1698579"/>
          <a:ext cx="1302992" cy="5877046"/>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Members </a:t>
          </a:r>
          <a:r>
            <a:rPr lang="en-US" sz="2000" kern="1200" dirty="0">
              <a:latin typeface="Cambria" panose="02040503050406030204" pitchFamily="18" charset="0"/>
              <a:ea typeface="Cambria" panose="02040503050406030204" pitchFamily="18" charset="0"/>
            </a:rPr>
            <a:t>of the TCOP thematic group on cash management</a:t>
          </a:r>
          <a:r>
            <a:rPr lang="ru-RU" sz="2000" kern="1200" dirty="0">
              <a:latin typeface="Cambria" panose="02040503050406030204" pitchFamily="18" charset="0"/>
              <a:ea typeface="Cambria" panose="02040503050406030204" pitchFamily="18" charset="0"/>
            </a:rPr>
            <a:t> – </a:t>
          </a:r>
          <a:r>
            <a:rPr lang="en-US" sz="2000" kern="1200" dirty="0">
              <a:latin typeface="Cambria" panose="02040503050406030204" pitchFamily="18" charset="0"/>
              <a:ea typeface="Cambria" panose="02040503050406030204" pitchFamily="18" charset="0"/>
            </a:rPr>
            <a:t>22 participants from 12</a:t>
          </a:r>
          <a:r>
            <a:rPr lang="ru-RU" sz="2000" kern="1200" dirty="0">
              <a:latin typeface="Cambria" panose="02040503050406030204" pitchFamily="18" charset="0"/>
              <a:ea typeface="Cambria" panose="02040503050406030204" pitchFamily="18" charset="0"/>
            </a:rPr>
            <a:t> </a:t>
          </a:r>
          <a:r>
            <a:rPr lang="en-US" sz="2000" kern="1200" dirty="0">
              <a:latin typeface="Cambria" panose="02040503050406030204" pitchFamily="18" charset="0"/>
              <a:ea typeface="Cambria" panose="02040503050406030204" pitchFamily="18" charset="0"/>
            </a:rPr>
            <a:t>countries</a:t>
          </a:r>
          <a:r>
            <a:rPr lang="ru-RU" sz="2000" kern="1200" dirty="0">
              <a:latin typeface="Cambria" panose="02040503050406030204" pitchFamily="18" charset="0"/>
              <a:ea typeface="Cambria" panose="02040503050406030204" pitchFamily="18" charset="0"/>
            </a:rPr>
            <a:t> </a:t>
          </a:r>
          <a:endParaRPr lang="en-US" sz="2000" kern="1200" dirty="0">
            <a:latin typeface="Cambria" panose="02040503050406030204" pitchFamily="18" charset="0"/>
            <a:ea typeface="Cambria" panose="02040503050406030204" pitchFamily="18" charset="0"/>
          </a:endParaRPr>
        </a:p>
      </dsp:txBody>
      <dsp:txXfrm rot="-5400000">
        <a:off x="1754751" y="4049213"/>
        <a:ext cx="5813439" cy="1175778"/>
      </dsp:txXfrm>
    </dsp:sp>
    <dsp:sp modelId="{E997E8B8-72D3-4138-9CDF-AD0FDB01E83D}">
      <dsp:nvSpPr>
        <dsp:cNvPr id="0" name=""/>
        <dsp:cNvSpPr/>
      </dsp:nvSpPr>
      <dsp:spPr>
        <a:xfrm>
          <a:off x="251" y="3873985"/>
          <a:ext cx="1754498" cy="1526235"/>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008"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Participants</a:t>
          </a:r>
        </a:p>
      </dsp:txBody>
      <dsp:txXfrm>
        <a:off x="74756" y="3948490"/>
        <a:ext cx="1605488" cy="13772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4053624" y="-2050357"/>
          <a:ext cx="1664779" cy="5779978"/>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To share ideas and experience how to develop soundly-based and high-performing cash flow forecasts (CFF)</a:t>
          </a:r>
        </a:p>
        <a:p>
          <a:pPr marL="228600" lvl="1" indent="-228600" algn="just" defTabSz="889000">
            <a:lnSpc>
              <a:spcPct val="90000"/>
            </a:lnSpc>
            <a:spcBef>
              <a:spcPct val="0"/>
            </a:spcBef>
            <a:spcAft>
              <a:spcPct val="15000"/>
            </a:spcAft>
            <a:buChar char="•"/>
          </a:pPr>
          <a:r>
            <a:rPr kumimoji="0" lang="en-US" sz="2000" b="0" i="0" u="none" strike="noStrike" kern="1200" cap="none" normalizeH="0" baseline="0" dirty="0">
              <a:ln>
                <a:noFill/>
              </a:ln>
              <a:solidFill>
                <a:prstClr val="black"/>
              </a:solidFill>
              <a:effectLst/>
              <a:latin typeface="Cambria" panose="02040503050406030204" pitchFamily="18" charset="0"/>
              <a:ea typeface="Cambria" panose="02040503050406030204" pitchFamily="18" charset="0"/>
              <a:cs typeface="Arial" pitchFamily="34" charset="0"/>
            </a:rPr>
            <a:t>To explore the links between cash flow forecasting and budget execution</a:t>
          </a:r>
        </a:p>
      </dsp:txBody>
      <dsp:txXfrm rot="-5400000">
        <a:off x="1996025" y="88510"/>
        <a:ext cx="5698710" cy="1502243"/>
      </dsp:txXfrm>
    </dsp:sp>
    <dsp:sp modelId="{62056DBE-2B9E-450E-B206-18D00416536A}">
      <dsp:nvSpPr>
        <dsp:cNvPr id="0" name=""/>
        <dsp:cNvSpPr/>
      </dsp:nvSpPr>
      <dsp:spPr>
        <a:xfrm>
          <a:off x="1116" y="0"/>
          <a:ext cx="1995164" cy="1675120"/>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Event Objectives</a:t>
          </a:r>
        </a:p>
      </dsp:txBody>
      <dsp:txXfrm>
        <a:off x="82889" y="81773"/>
        <a:ext cx="1831618" cy="1511574"/>
      </dsp:txXfrm>
    </dsp:sp>
    <dsp:sp modelId="{BD70E6F7-64AA-410D-B404-CF9D915BC730}">
      <dsp:nvSpPr>
        <dsp:cNvPr id="0" name=""/>
        <dsp:cNvSpPr/>
      </dsp:nvSpPr>
      <dsp:spPr>
        <a:xfrm rot="5400000">
          <a:off x="3494120" y="216693"/>
          <a:ext cx="2715155" cy="5842239"/>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Good international practice of CFF reviewed, differences from cash and appropriation controls discussed</a:t>
          </a:r>
        </a:p>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Participants familiarized with successful example of integration of debt and cash management functions in Hungary, as well as with approaches to CFF in Turkey and Russia</a:t>
          </a:r>
        </a:p>
        <a:p>
          <a:pPr marL="228600" lvl="1" indent="-228600" algn="just"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Status of CFF in member countries discussed</a:t>
          </a:r>
        </a:p>
      </dsp:txBody>
      <dsp:txXfrm rot="-5400000">
        <a:off x="1930579" y="1912778"/>
        <a:ext cx="5709696" cy="2450069"/>
      </dsp:txXfrm>
    </dsp:sp>
    <dsp:sp modelId="{9D236FC3-00A8-452D-B6F1-150F21CFFA04}">
      <dsp:nvSpPr>
        <dsp:cNvPr id="0" name=""/>
        <dsp:cNvSpPr/>
      </dsp:nvSpPr>
      <dsp:spPr>
        <a:xfrm>
          <a:off x="470" y="1769914"/>
          <a:ext cx="1929717" cy="2756407"/>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Key Outcomes</a:t>
          </a:r>
        </a:p>
      </dsp:txBody>
      <dsp:txXfrm>
        <a:off x="94671" y="1864115"/>
        <a:ext cx="1741315" cy="2568005"/>
      </dsp:txXfrm>
    </dsp:sp>
    <dsp:sp modelId="{4585A051-3FC3-4C70-93D9-D5FC8AEE33DD}">
      <dsp:nvSpPr>
        <dsp:cNvPr id="0" name=""/>
        <dsp:cNvSpPr/>
      </dsp:nvSpPr>
      <dsp:spPr>
        <a:xfrm rot="5400000">
          <a:off x="4277975" y="2247205"/>
          <a:ext cx="1138294" cy="5842848"/>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noProof="0" dirty="0">
              <a:latin typeface="Cambria" panose="02040503050406030204" pitchFamily="18" charset="0"/>
              <a:ea typeface="Cambria" panose="02040503050406030204" pitchFamily="18" charset="0"/>
            </a:rPr>
            <a:t>Members of the </a:t>
          </a:r>
          <a:r>
            <a:rPr lang="en-US" sz="2000" b="0" u="none" kern="1200" noProof="0" dirty="0">
              <a:latin typeface="Cambria" panose="02040503050406030204" pitchFamily="18" charset="0"/>
              <a:ea typeface="Cambria" panose="02040503050406030204" pitchFamily="18" charset="0"/>
            </a:rPr>
            <a:t>TCOP thematic group on cash </a:t>
          </a:r>
          <a:r>
            <a:rPr lang="en-US" sz="2000" b="0" u="none" kern="1200" noProof="0" dirty="0">
              <a:solidFill>
                <a:prstClr val="black">
                  <a:hueOff val="0"/>
                  <a:satOff val="0"/>
                  <a:lumOff val="0"/>
                  <a:alphaOff val="0"/>
                </a:prstClr>
              </a:solidFill>
              <a:latin typeface="Cambria" panose="02040503050406030204" pitchFamily="18" charset="0"/>
              <a:ea typeface="Cambria" panose="02040503050406030204" pitchFamily="18" charset="0"/>
              <a:cs typeface="+mn-cs"/>
            </a:rPr>
            <a:t>management</a:t>
          </a:r>
          <a:r>
            <a:rPr lang="en-US" sz="2000" b="0" u="none" kern="1200" noProof="0" dirty="0">
              <a:latin typeface="Cambria" panose="02040503050406030204" pitchFamily="18" charset="0"/>
              <a:ea typeface="Cambria" panose="02040503050406030204" pitchFamily="18" charset="0"/>
            </a:rPr>
            <a:t> </a:t>
          </a:r>
          <a:r>
            <a:rPr lang="ru-RU" sz="2000" b="0" u="none" kern="1200" dirty="0">
              <a:latin typeface="Cambria" panose="02040503050406030204" pitchFamily="18" charset="0"/>
              <a:ea typeface="Cambria" panose="02040503050406030204" pitchFamily="18" charset="0"/>
            </a:rPr>
            <a:t>–</a:t>
          </a:r>
          <a:r>
            <a:rPr lang="ru-RU" sz="2000" kern="1200" dirty="0">
              <a:latin typeface="Cambria" panose="02040503050406030204" pitchFamily="18" charset="0"/>
              <a:ea typeface="Cambria" panose="02040503050406030204" pitchFamily="18" charset="0"/>
            </a:rPr>
            <a:t> 33 </a:t>
          </a:r>
          <a:r>
            <a:rPr lang="en-US" sz="2000" kern="1200" dirty="0">
              <a:latin typeface="Cambria" panose="02040503050406030204" pitchFamily="18" charset="0"/>
              <a:ea typeface="Cambria" panose="02040503050406030204" pitchFamily="18" charset="0"/>
            </a:rPr>
            <a:t>participants from </a:t>
          </a:r>
          <a:r>
            <a:rPr lang="ru-RU" sz="2000" kern="1200" dirty="0">
              <a:latin typeface="Cambria" panose="02040503050406030204" pitchFamily="18" charset="0"/>
              <a:ea typeface="Cambria" panose="02040503050406030204" pitchFamily="18" charset="0"/>
            </a:rPr>
            <a:t>16 </a:t>
          </a:r>
          <a:r>
            <a:rPr lang="en-US" sz="2000" kern="1200" dirty="0">
              <a:latin typeface="Cambria" panose="02040503050406030204" pitchFamily="18" charset="0"/>
              <a:ea typeface="Cambria" panose="02040503050406030204" pitchFamily="18" charset="0"/>
            </a:rPr>
            <a:t>countries</a:t>
          </a:r>
          <a:r>
            <a:rPr lang="ru-RU" sz="2000" kern="1200" dirty="0">
              <a:latin typeface="Cambria" panose="02040503050406030204" pitchFamily="18" charset="0"/>
              <a:ea typeface="Cambria" panose="02040503050406030204" pitchFamily="18" charset="0"/>
            </a:rPr>
            <a:t> </a:t>
          </a:r>
          <a:endParaRPr lang="en-US" sz="2000" kern="1200" dirty="0">
            <a:latin typeface="Cambria" panose="02040503050406030204" pitchFamily="18" charset="0"/>
            <a:ea typeface="Cambria" panose="02040503050406030204" pitchFamily="18" charset="0"/>
          </a:endParaRPr>
        </a:p>
      </dsp:txBody>
      <dsp:txXfrm rot="-5400000">
        <a:off x="1925699" y="4655049"/>
        <a:ext cx="5787281" cy="1027160"/>
      </dsp:txXfrm>
    </dsp:sp>
    <dsp:sp modelId="{E997E8B8-72D3-4138-9CDF-AD0FDB01E83D}">
      <dsp:nvSpPr>
        <dsp:cNvPr id="0" name=""/>
        <dsp:cNvSpPr/>
      </dsp:nvSpPr>
      <dsp:spPr>
        <a:xfrm>
          <a:off x="0" y="4587749"/>
          <a:ext cx="1929116" cy="1163373"/>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prstClr val="white"/>
              </a:solidFill>
              <a:latin typeface="Cambria" panose="02040503050406030204" pitchFamily="18" charset="0"/>
              <a:ea typeface="Cambria" panose="02040503050406030204" pitchFamily="18" charset="0"/>
              <a:cs typeface="+mn-cs"/>
            </a:rPr>
            <a:t>Participants</a:t>
          </a:r>
        </a:p>
      </dsp:txBody>
      <dsp:txXfrm>
        <a:off x="56791" y="4644540"/>
        <a:ext cx="1815534" cy="10497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9A627-4E67-4967-8B92-C9087C4A6F83}">
      <dsp:nvSpPr>
        <dsp:cNvPr id="0" name=""/>
        <dsp:cNvSpPr/>
      </dsp:nvSpPr>
      <dsp:spPr>
        <a:xfrm rot="5400000">
          <a:off x="4073314" y="-2246801"/>
          <a:ext cx="1383286" cy="5879286"/>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To share the recent developments in the use of IT in treasury operations in member countries</a:t>
          </a:r>
        </a:p>
        <a:p>
          <a:pPr marL="171450" lvl="1" indent="-171450" algn="just"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To discuss ideas for the next face-to-face thematic group meeting</a:t>
          </a:r>
        </a:p>
      </dsp:txBody>
      <dsp:txXfrm rot="-5400000">
        <a:off x="1825314" y="68725"/>
        <a:ext cx="5811760" cy="1248234"/>
      </dsp:txXfrm>
    </dsp:sp>
    <dsp:sp modelId="{62056DBE-2B9E-450E-B206-18D00416536A}">
      <dsp:nvSpPr>
        <dsp:cNvPr id="0" name=""/>
        <dsp:cNvSpPr/>
      </dsp:nvSpPr>
      <dsp:spPr>
        <a:xfrm>
          <a:off x="254" y="72007"/>
          <a:ext cx="1825060" cy="1241668"/>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Event objectives</a:t>
          </a:r>
        </a:p>
      </dsp:txBody>
      <dsp:txXfrm>
        <a:off x="60867" y="132620"/>
        <a:ext cx="1703834" cy="1120442"/>
      </dsp:txXfrm>
    </dsp:sp>
    <dsp:sp modelId="{BD70E6F7-64AA-410D-B404-CF9D915BC730}">
      <dsp:nvSpPr>
        <dsp:cNvPr id="0" name=""/>
        <dsp:cNvSpPr/>
      </dsp:nvSpPr>
      <dsp:spPr>
        <a:xfrm rot="5400000">
          <a:off x="3251647" y="116671"/>
          <a:ext cx="2977234" cy="5912246"/>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Shared information on the progress of ongoing Albanian Integrated Financial Management System Project</a:t>
          </a:r>
        </a:p>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Update by Tajikistan MoF on 2017-2018 improvements in the automation of the treasury payment processes and forthcoming launch of the medium-term expenditure planning module</a:t>
          </a:r>
        </a:p>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Information from Belarus and Azerbaijan on the prospects for implementing e-contracts</a:t>
          </a:r>
        </a:p>
        <a:p>
          <a:pPr marL="228600" lvl="1" indent="-228600" algn="just" defTabSz="889000">
            <a:lnSpc>
              <a:spcPct val="100000"/>
            </a:lnSpc>
            <a:spcBef>
              <a:spcPct val="0"/>
            </a:spcBef>
            <a:spcAft>
              <a:spcPts val="0"/>
            </a:spcAft>
            <a:buChar char="•"/>
          </a:pPr>
          <a:r>
            <a:rPr lang="en-US" sz="18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Proposals for the concept of the next face-to-face meeting of the group</a:t>
          </a:r>
        </a:p>
      </dsp:txBody>
      <dsp:txXfrm rot="-5400000">
        <a:off x="1784142" y="1729514"/>
        <a:ext cx="5766909" cy="2686560"/>
      </dsp:txXfrm>
    </dsp:sp>
    <dsp:sp modelId="{9D236FC3-00A8-452D-B6F1-150F21CFFA04}">
      <dsp:nvSpPr>
        <dsp:cNvPr id="0" name=""/>
        <dsp:cNvSpPr/>
      </dsp:nvSpPr>
      <dsp:spPr>
        <a:xfrm>
          <a:off x="254" y="1486281"/>
          <a:ext cx="1783887" cy="3173025"/>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Key outcomes</a:t>
          </a:r>
        </a:p>
      </dsp:txBody>
      <dsp:txXfrm>
        <a:off x="87336" y="1573363"/>
        <a:ext cx="1609723" cy="2998861"/>
      </dsp:txXfrm>
    </dsp:sp>
    <dsp:sp modelId="{4585A051-3FC3-4C70-93D9-D5FC8AEE33DD}">
      <dsp:nvSpPr>
        <dsp:cNvPr id="0" name=""/>
        <dsp:cNvSpPr/>
      </dsp:nvSpPr>
      <dsp:spPr>
        <a:xfrm rot="5400000">
          <a:off x="4361629" y="2257887"/>
          <a:ext cx="751841" cy="5932490"/>
        </a:xfrm>
        <a:prstGeom prst="round2SameRect">
          <a:avLst/>
        </a:prstGeom>
        <a:solidFill>
          <a:srgbClr val="6EA0B0">
            <a:alpha val="90000"/>
            <a:tint val="40000"/>
            <a:hueOff val="0"/>
            <a:satOff val="0"/>
            <a:lumOff val="0"/>
            <a:alphaOff val="0"/>
          </a:srgbClr>
        </a:solidFill>
        <a:ln w="25400" cap="flat" cmpd="sng" algn="ctr">
          <a:solidFill>
            <a:srgbClr val="6EA0B0">
              <a:alpha val="90000"/>
              <a:tint val="40000"/>
              <a:hueOff val="0"/>
              <a:satOff val="0"/>
              <a:lumOff val="0"/>
              <a:alphaOff val="0"/>
            </a:srgbClr>
          </a:solidFill>
          <a:prstDash val="solid"/>
        </a:ln>
        <a:effectLst/>
        <a:scene3d>
          <a:camera prst="orthographicFront" fov="0">
            <a:rot lat="0" lon="0" rev="0"/>
          </a:camera>
          <a:lightRig rig="soft" dir="tl">
            <a:rot lat="0" lon="0" rev="20100000"/>
          </a:lightRig>
        </a:scene3d>
        <a:sp3d>
          <a:bevelT w="50800" h="50800"/>
        </a:sp3d>
      </dsp:spPr>
      <dsp:style>
        <a:lnRef idx="0">
          <a:schemeClr val="accent1"/>
        </a:lnRef>
        <a:fillRef idx="3">
          <a:schemeClr val="accent1"/>
        </a:fillRef>
        <a:effectRef idx="3">
          <a:schemeClr val="accent1"/>
        </a:effectRef>
        <a:fontRef idx="minor">
          <a:schemeClr val="lt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Members of the TCOP thematic group on use of IT in </a:t>
          </a:r>
          <a:r>
            <a:rPr lang="en-US" sz="1800" b="0" u="none" kern="1200" dirty="0">
              <a:latin typeface="Cambria" panose="02040503050406030204" pitchFamily="18" charset="0"/>
              <a:ea typeface="Cambria" panose="02040503050406030204" pitchFamily="18" charset="0"/>
            </a:rPr>
            <a:t>treasury </a:t>
          </a:r>
          <a:r>
            <a:rPr lang="en-US" sz="2000" b="0" u="none"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operations</a:t>
          </a:r>
          <a:r>
            <a:rPr lang="ru-RU" sz="1800" b="0" u="none" kern="1200" dirty="0">
              <a:latin typeface="Cambria" panose="02040503050406030204" pitchFamily="18" charset="0"/>
              <a:ea typeface="Cambria" panose="02040503050406030204" pitchFamily="18" charset="0"/>
            </a:rPr>
            <a:t> </a:t>
          </a:r>
          <a:r>
            <a:rPr lang="ru-RU" sz="1800" kern="1200" dirty="0">
              <a:latin typeface="Cambria" panose="02040503050406030204" pitchFamily="18" charset="0"/>
              <a:ea typeface="Cambria" panose="02040503050406030204" pitchFamily="18" charset="0"/>
            </a:rPr>
            <a:t>– 1</a:t>
          </a:r>
          <a:r>
            <a:rPr lang="en-US" sz="1800" kern="1200" dirty="0">
              <a:latin typeface="Cambria" panose="02040503050406030204" pitchFamily="18" charset="0"/>
              <a:ea typeface="Cambria" panose="02040503050406030204" pitchFamily="18" charset="0"/>
            </a:rPr>
            <a:t>3</a:t>
          </a:r>
          <a:r>
            <a:rPr lang="ru-RU" sz="1800" kern="1200" dirty="0">
              <a:latin typeface="Cambria" panose="02040503050406030204" pitchFamily="18" charset="0"/>
              <a:ea typeface="Cambria" panose="02040503050406030204" pitchFamily="18" charset="0"/>
            </a:rPr>
            <a:t> </a:t>
          </a:r>
          <a:r>
            <a:rPr lang="en-US" sz="1800" kern="1200" dirty="0">
              <a:latin typeface="Cambria" panose="02040503050406030204" pitchFamily="18" charset="0"/>
              <a:ea typeface="Cambria" panose="02040503050406030204" pitchFamily="18" charset="0"/>
            </a:rPr>
            <a:t>participants from 7</a:t>
          </a:r>
          <a:r>
            <a:rPr lang="ru-RU" sz="1800" kern="1200" dirty="0">
              <a:latin typeface="Cambria" panose="02040503050406030204" pitchFamily="18" charset="0"/>
              <a:ea typeface="Cambria" panose="02040503050406030204" pitchFamily="18" charset="0"/>
            </a:rPr>
            <a:t> </a:t>
          </a:r>
          <a:r>
            <a:rPr lang="en-US" sz="1800" kern="1200" dirty="0">
              <a:latin typeface="Cambria" panose="02040503050406030204" pitchFamily="18" charset="0"/>
              <a:ea typeface="Cambria" panose="02040503050406030204" pitchFamily="18" charset="0"/>
            </a:rPr>
            <a:t>countries</a:t>
          </a:r>
          <a:r>
            <a:rPr lang="ru-RU" sz="1800" kern="1200" dirty="0">
              <a:latin typeface="Cambria" panose="02040503050406030204" pitchFamily="18" charset="0"/>
              <a:ea typeface="Cambria" panose="02040503050406030204" pitchFamily="18" charset="0"/>
            </a:rPr>
            <a:t> </a:t>
          </a:r>
          <a:endParaRPr lang="en-US" sz="1800" kern="1200" dirty="0">
            <a:latin typeface="Cambria" panose="02040503050406030204" pitchFamily="18" charset="0"/>
            <a:ea typeface="Cambria" panose="02040503050406030204" pitchFamily="18" charset="0"/>
          </a:endParaRPr>
        </a:p>
      </dsp:txBody>
      <dsp:txXfrm rot="-5400000">
        <a:off x="1771305" y="4884913"/>
        <a:ext cx="5895788" cy="678437"/>
      </dsp:txXfrm>
    </dsp:sp>
    <dsp:sp modelId="{E997E8B8-72D3-4138-9CDF-AD0FDB01E83D}">
      <dsp:nvSpPr>
        <dsp:cNvPr id="0" name=""/>
        <dsp:cNvSpPr/>
      </dsp:nvSpPr>
      <dsp:spPr>
        <a:xfrm>
          <a:off x="254" y="4761103"/>
          <a:ext cx="1771050" cy="926059"/>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mbria" panose="02040503050406030204" pitchFamily="18" charset="0"/>
              <a:ea typeface="Cambria" panose="02040503050406030204" pitchFamily="18" charset="0"/>
            </a:rPr>
            <a:t>Participants</a:t>
          </a:r>
        </a:p>
      </dsp:txBody>
      <dsp:txXfrm>
        <a:off x="45460" y="4806309"/>
        <a:ext cx="1680638" cy="835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965568-4B26-4E76-9FFE-A0C1EB8123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0F3BF504-35D5-4AA8-8135-5308B8D93AC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5A7E4FF-6F7D-4EFC-94B8-25408FF614E4}" type="datetimeFigureOut">
              <a:rPr lang="en-US"/>
              <a:pPr>
                <a:defRPr/>
              </a:pPr>
              <a:t>5/27/2019</a:t>
            </a:fld>
            <a:endParaRPr lang="en-US"/>
          </a:p>
        </p:txBody>
      </p:sp>
      <p:sp>
        <p:nvSpPr>
          <p:cNvPr id="4" name="Footer Placeholder 3">
            <a:extLst>
              <a:ext uri="{FF2B5EF4-FFF2-40B4-BE49-F238E27FC236}">
                <a16:creationId xmlns:a16="http://schemas.microsoft.com/office/drawing/2014/main" id="{D1BEC86B-6301-4841-8D54-1FF92ADE20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0A2FCF0-A9D2-4AB9-B2AF-DAFC878B550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923AB57-73ED-4646-BA41-AF6CA58E6A78}" type="slidenum">
              <a:rPr lang="en-US" altLang="en-US"/>
              <a:pPr>
                <a:defRPr/>
              </a:pPr>
              <a:t>‹#›</a:t>
            </a:fld>
            <a:endParaRPr lang="en-US" altLang="en-US"/>
          </a:p>
        </p:txBody>
      </p:sp>
    </p:spTree>
    <p:extLst>
      <p:ext uri="{BB962C8B-B14F-4D97-AF65-F5344CB8AC3E}">
        <p14:creationId xmlns:p14="http://schemas.microsoft.com/office/powerpoint/2010/main" val="4277328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83B9CC-795D-4465-B669-4917F9AC48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a:p>
        </p:txBody>
      </p:sp>
      <p:sp>
        <p:nvSpPr>
          <p:cNvPr id="3" name="Date Placeholder 2">
            <a:extLst>
              <a:ext uri="{FF2B5EF4-FFF2-40B4-BE49-F238E27FC236}">
                <a16:creationId xmlns:a16="http://schemas.microsoft.com/office/drawing/2014/main" id="{31A46252-E9B0-4FDC-842B-D7F9BEA37D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E72D9E6-38EE-45E6-9C81-B4D91A002BEE}" type="datetimeFigureOut">
              <a:rPr lang="ru-RU"/>
              <a:pPr>
                <a:defRPr/>
              </a:pPr>
              <a:t>27.05.2019</a:t>
            </a:fld>
            <a:endParaRPr lang="ru-RU"/>
          </a:p>
        </p:txBody>
      </p:sp>
      <p:sp>
        <p:nvSpPr>
          <p:cNvPr id="4" name="Slide Image Placeholder 3">
            <a:extLst>
              <a:ext uri="{FF2B5EF4-FFF2-40B4-BE49-F238E27FC236}">
                <a16:creationId xmlns:a16="http://schemas.microsoft.com/office/drawing/2014/main" id="{3C19525E-C953-4653-B69E-40DA2DD626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a:extLst>
              <a:ext uri="{FF2B5EF4-FFF2-40B4-BE49-F238E27FC236}">
                <a16:creationId xmlns:a16="http://schemas.microsoft.com/office/drawing/2014/main" id="{42B0B63E-2F93-435B-950A-2F3AF57FFA0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u-RU" noProof="0"/>
          </a:p>
        </p:txBody>
      </p:sp>
      <p:sp>
        <p:nvSpPr>
          <p:cNvPr id="6" name="Footer Placeholder 5">
            <a:extLst>
              <a:ext uri="{FF2B5EF4-FFF2-40B4-BE49-F238E27FC236}">
                <a16:creationId xmlns:a16="http://schemas.microsoft.com/office/drawing/2014/main" id="{B1D3D671-061C-4FE4-9F3B-82F8552F3F7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a:p>
        </p:txBody>
      </p:sp>
      <p:sp>
        <p:nvSpPr>
          <p:cNvPr id="7" name="Slide Number Placeholder 6">
            <a:extLst>
              <a:ext uri="{FF2B5EF4-FFF2-40B4-BE49-F238E27FC236}">
                <a16:creationId xmlns:a16="http://schemas.microsoft.com/office/drawing/2014/main" id="{04413705-6F84-4987-AE37-9784306FCA6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DF7E5C-DC66-4C1C-B4FB-0CAAA5882F0D}" type="slidenum">
              <a:rPr lang="ru-RU" altLang="en-US"/>
              <a:pPr>
                <a:defRPr/>
              </a:pPr>
              <a:t>‹#›</a:t>
            </a:fld>
            <a:endParaRPr lang="ru-RU" altLang="en-US"/>
          </a:p>
        </p:txBody>
      </p:sp>
    </p:spTree>
    <p:extLst>
      <p:ext uri="{BB962C8B-B14F-4D97-AF65-F5344CB8AC3E}">
        <p14:creationId xmlns:p14="http://schemas.microsoft.com/office/powerpoint/2010/main" val="148318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E81DE58-5716-4EAE-B481-0C7BBE864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E1B36BA-56C9-444E-8090-37788583E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a:p>
        </p:txBody>
      </p:sp>
      <p:sp>
        <p:nvSpPr>
          <p:cNvPr id="5124" name="Slide Number Placeholder 3">
            <a:extLst>
              <a:ext uri="{FF2B5EF4-FFF2-40B4-BE49-F238E27FC236}">
                <a16:creationId xmlns:a16="http://schemas.microsoft.com/office/drawing/2014/main" id="{ED49A56A-488B-42B8-BC48-79128528A0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E071FE-9F4F-43F2-90E8-3E9B042A45C2}" type="slidenum">
              <a:rPr lang="en-US" altLang="en-US" smtClean="0"/>
              <a:pPr/>
              <a:t>1</a:t>
            </a:fld>
            <a:endParaRPr lang="en-US" altLang="en-US" dirty="0"/>
          </a:p>
        </p:txBody>
      </p:sp>
    </p:spTree>
    <p:extLst>
      <p:ext uri="{BB962C8B-B14F-4D97-AF65-F5344CB8AC3E}">
        <p14:creationId xmlns:p14="http://schemas.microsoft.com/office/powerpoint/2010/main" val="315183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9752B9B-9F62-4880-9F09-E1F3C2CC10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2FCC8D2C-7348-469C-BECD-FB23EDBC59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6FB27418-3CB7-4775-8777-AA76330706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DC070C-ED54-42BA-83F1-3E203631B971}" type="slidenum">
              <a:rPr lang="ru-RU" altLang="en-US" smtClean="0"/>
              <a:pPr/>
              <a:t>2</a:t>
            </a:fld>
            <a:endParaRPr lang="ru-RU" altLang="en-US"/>
          </a:p>
        </p:txBody>
      </p:sp>
    </p:spTree>
    <p:extLst>
      <p:ext uri="{BB962C8B-B14F-4D97-AF65-F5344CB8AC3E}">
        <p14:creationId xmlns:p14="http://schemas.microsoft.com/office/powerpoint/2010/main" val="93723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3</a:t>
            </a:fld>
            <a:endParaRPr lang="ru-RU" altLang="en-US"/>
          </a:p>
        </p:txBody>
      </p:sp>
    </p:spTree>
    <p:extLst>
      <p:ext uri="{BB962C8B-B14F-4D97-AF65-F5344CB8AC3E}">
        <p14:creationId xmlns:p14="http://schemas.microsoft.com/office/powerpoint/2010/main" val="7722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7</a:t>
            </a:fld>
            <a:endParaRPr lang="ru-RU" altLang="en-US"/>
          </a:p>
        </p:txBody>
      </p:sp>
    </p:spTree>
    <p:extLst>
      <p:ext uri="{BB962C8B-B14F-4D97-AF65-F5344CB8AC3E}">
        <p14:creationId xmlns:p14="http://schemas.microsoft.com/office/powerpoint/2010/main" val="384383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FD4FCE0-3374-4146-BD4D-8F63208852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D60AE3F-3302-4FB5-AB58-C22DBA2EE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6012B1E4-A9F5-4155-BFF0-D7A2066DF0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6BE6A-37A1-4C5B-9C17-686ECCADF319}" type="slidenum">
              <a:rPr lang="ru-RU" altLang="en-US" smtClean="0"/>
              <a:pPr/>
              <a:t>10</a:t>
            </a:fld>
            <a:endParaRPr lang="ru-RU" altLang="en-US"/>
          </a:p>
        </p:txBody>
      </p:sp>
    </p:spTree>
    <p:extLst>
      <p:ext uri="{BB962C8B-B14F-4D97-AF65-F5344CB8AC3E}">
        <p14:creationId xmlns:p14="http://schemas.microsoft.com/office/powerpoint/2010/main" val="426993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13</a:t>
            </a:fld>
            <a:endParaRPr lang="ru-RU" altLang="en-US"/>
          </a:p>
        </p:txBody>
      </p:sp>
    </p:spTree>
    <p:extLst>
      <p:ext uri="{BB962C8B-B14F-4D97-AF65-F5344CB8AC3E}">
        <p14:creationId xmlns:p14="http://schemas.microsoft.com/office/powerpoint/2010/main" val="195829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FD4FCE0-3374-4146-BD4D-8F63208852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D60AE3F-3302-4FB5-AB58-C22DBA2EE0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6012B1E4-A9F5-4155-BFF0-D7A2066DF0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6BE6A-37A1-4C5B-9C17-686ECCADF319}" type="slidenum">
              <a:rPr lang="ru-RU" altLang="en-US" smtClean="0"/>
              <a:pPr/>
              <a:t>18</a:t>
            </a:fld>
            <a:endParaRPr lang="ru-RU" altLang="en-US"/>
          </a:p>
        </p:txBody>
      </p:sp>
    </p:spTree>
    <p:extLst>
      <p:ext uri="{BB962C8B-B14F-4D97-AF65-F5344CB8AC3E}">
        <p14:creationId xmlns:p14="http://schemas.microsoft.com/office/powerpoint/2010/main" val="319638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C3C5DC8-81D3-4F0E-9B61-4E0D7CEBF8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93EA4CA-0B5F-457D-BEAA-196134E5F29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29700" name="Slide Number Placeholder 3">
            <a:extLst>
              <a:ext uri="{FF2B5EF4-FFF2-40B4-BE49-F238E27FC236}">
                <a16:creationId xmlns:a16="http://schemas.microsoft.com/office/drawing/2014/main" id="{4F277BDA-A5F2-452E-9C96-219897BFBC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EAE428-8255-4E15-83A4-A2790B7C2A71}" type="slidenum">
              <a:rPr lang="en-US" altLang="en-US" smtClean="0"/>
              <a:pPr/>
              <a:t>20</a:t>
            </a:fld>
            <a:endParaRPr lang="en-US" altLang="en-US" dirty="0"/>
          </a:p>
        </p:txBody>
      </p:sp>
    </p:spTree>
    <p:extLst>
      <p:ext uri="{BB962C8B-B14F-4D97-AF65-F5344CB8AC3E}">
        <p14:creationId xmlns:p14="http://schemas.microsoft.com/office/powerpoint/2010/main" val="2577007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A932211-83A2-4C5B-B8CA-334C6E0A3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42240E0-2DA9-45F5-88BD-4B8E2061B0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76D80FD9-3E34-4201-BCAE-0B6CEFE942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001D80-6A34-40C4-8654-F197BF5F268B}" type="slidenum">
              <a:rPr lang="ru-RU" altLang="en-US" smtClean="0"/>
              <a:pPr/>
              <a:t>21</a:t>
            </a:fld>
            <a:endParaRPr lang="ru-RU" altLang="en-US"/>
          </a:p>
        </p:txBody>
      </p:sp>
    </p:spTree>
    <p:extLst>
      <p:ext uri="{BB962C8B-B14F-4D97-AF65-F5344CB8AC3E}">
        <p14:creationId xmlns:p14="http://schemas.microsoft.com/office/powerpoint/2010/main" val="716325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F4A43642-FB17-48D7-803C-219FF3D606B3}"/>
              </a:ext>
            </a:extLst>
          </p:cNvPr>
          <p:cNvSpPr>
            <a:spLocks noGrp="1"/>
          </p:cNvSpPr>
          <p:nvPr>
            <p:ph type="dt" sz="half" idx="10"/>
          </p:nvPr>
        </p:nvSpPr>
        <p:spPr/>
        <p:txBody>
          <a:bodyPr/>
          <a:lstStyle>
            <a:lvl1pPr>
              <a:defRPr/>
            </a:lvl1pPr>
          </a:lstStyle>
          <a:p>
            <a:pPr>
              <a:defRPr/>
            </a:pPr>
            <a:fld id="{C3235A7A-1FE8-4D4B-A430-54AB1835E4B2}" type="datetime1">
              <a:rPr lang="ru-RU" smtClean="0"/>
              <a:pPr>
                <a:defRPr/>
              </a:pPr>
              <a:t>27.05.2019</a:t>
            </a:fld>
            <a:endParaRPr lang="ru-RU"/>
          </a:p>
        </p:txBody>
      </p:sp>
      <p:sp>
        <p:nvSpPr>
          <p:cNvPr id="5" name="Footer Placeholder 4">
            <a:extLst>
              <a:ext uri="{FF2B5EF4-FFF2-40B4-BE49-F238E27FC236}">
                <a16:creationId xmlns:a16="http://schemas.microsoft.com/office/drawing/2014/main" id="{0CB011A5-AA64-461C-90C2-77C7BF042EB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DD5D668-49B4-4318-A13F-A0283E4B0362}"/>
              </a:ext>
            </a:extLst>
          </p:cNvPr>
          <p:cNvSpPr>
            <a:spLocks noGrp="1"/>
          </p:cNvSpPr>
          <p:nvPr>
            <p:ph type="sldNum" sz="quarter" idx="12"/>
          </p:nvPr>
        </p:nvSpPr>
        <p:spPr/>
        <p:txBody>
          <a:bodyPr/>
          <a:lstStyle>
            <a:lvl1pPr>
              <a:defRPr/>
            </a:lvl1p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127735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DA04BBF-A9F7-4F89-8EAA-A35EE109F15A}"/>
              </a:ext>
            </a:extLst>
          </p:cNvPr>
          <p:cNvSpPr>
            <a:spLocks noGrp="1"/>
          </p:cNvSpPr>
          <p:nvPr>
            <p:ph type="dt" sz="half" idx="10"/>
          </p:nvPr>
        </p:nvSpPr>
        <p:spPr/>
        <p:txBody>
          <a:bodyPr/>
          <a:lstStyle>
            <a:lvl1pPr>
              <a:defRPr/>
            </a:lvl1pPr>
          </a:lstStyle>
          <a:p>
            <a:pPr>
              <a:defRPr/>
            </a:pPr>
            <a:fld id="{F1CF2E29-1A85-4EF0-B9D1-22B1B169E09E}" type="datetime1">
              <a:rPr lang="ru-RU" smtClean="0"/>
              <a:pPr>
                <a:defRPr/>
              </a:pPr>
              <a:t>27.05.2019</a:t>
            </a:fld>
            <a:endParaRPr lang="ru-RU"/>
          </a:p>
        </p:txBody>
      </p:sp>
      <p:sp>
        <p:nvSpPr>
          <p:cNvPr id="5" name="Footer Placeholder 4">
            <a:extLst>
              <a:ext uri="{FF2B5EF4-FFF2-40B4-BE49-F238E27FC236}">
                <a16:creationId xmlns:a16="http://schemas.microsoft.com/office/drawing/2014/main" id="{EA7D511C-0118-4CB9-9C72-7841DEEB7060}"/>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A03435D6-AEE4-4F23-B1B8-39052ED5FD60}"/>
              </a:ext>
            </a:extLst>
          </p:cNvPr>
          <p:cNvSpPr>
            <a:spLocks noGrp="1"/>
          </p:cNvSpPr>
          <p:nvPr>
            <p:ph type="sldNum" sz="quarter" idx="12"/>
          </p:nvPr>
        </p:nvSpPr>
        <p:spPr/>
        <p:txBody>
          <a:bodyPr/>
          <a:lstStyle>
            <a:lvl1pPr>
              <a:defRPr/>
            </a:lvl1p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350537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5E00DA8-9E8C-4074-81DC-E333BACEB5F7}"/>
              </a:ext>
            </a:extLst>
          </p:cNvPr>
          <p:cNvSpPr>
            <a:spLocks noGrp="1"/>
          </p:cNvSpPr>
          <p:nvPr>
            <p:ph type="dt" sz="half" idx="10"/>
          </p:nvPr>
        </p:nvSpPr>
        <p:spPr/>
        <p:txBody>
          <a:bodyPr/>
          <a:lstStyle>
            <a:lvl1pPr>
              <a:defRPr/>
            </a:lvl1pPr>
          </a:lstStyle>
          <a:p>
            <a:pPr>
              <a:defRPr/>
            </a:pPr>
            <a:fld id="{E8E4ED00-5DD7-4A7C-9626-6AAF77450D7A}" type="datetime1">
              <a:rPr lang="ru-RU" smtClean="0"/>
              <a:pPr>
                <a:defRPr/>
              </a:pPr>
              <a:t>27.05.2019</a:t>
            </a:fld>
            <a:endParaRPr lang="ru-RU"/>
          </a:p>
        </p:txBody>
      </p:sp>
      <p:sp>
        <p:nvSpPr>
          <p:cNvPr id="5" name="Footer Placeholder 4">
            <a:extLst>
              <a:ext uri="{FF2B5EF4-FFF2-40B4-BE49-F238E27FC236}">
                <a16:creationId xmlns:a16="http://schemas.microsoft.com/office/drawing/2014/main" id="{9DE1E923-A684-4D96-9CD5-23A50281289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1024E27-857D-4ADA-81E2-264C602F2C19}"/>
              </a:ext>
            </a:extLst>
          </p:cNvPr>
          <p:cNvSpPr>
            <a:spLocks noGrp="1"/>
          </p:cNvSpPr>
          <p:nvPr>
            <p:ph type="sldNum" sz="quarter" idx="12"/>
          </p:nvPr>
        </p:nvSpPr>
        <p:spPr/>
        <p:txBody>
          <a:bodyPr/>
          <a:lstStyle>
            <a:lvl1pPr>
              <a:defRPr/>
            </a:lvl1p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70229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8D11-1EB6-4FA0-BCEB-30DCBF620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11081-53AC-4383-8F6F-1CAA1F518C87}"/>
              </a:ext>
            </a:extLst>
          </p:cNvPr>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4" name="Footer Placeholder 3">
            <a:extLst>
              <a:ext uri="{FF2B5EF4-FFF2-40B4-BE49-F238E27FC236}">
                <a16:creationId xmlns:a16="http://schemas.microsoft.com/office/drawing/2014/main" id="{D8ACAC68-0A75-4BE1-A19A-728013C876ED}"/>
              </a:ext>
            </a:extLst>
          </p:cNvPr>
          <p:cNvSpPr>
            <a:spLocks noGrp="1"/>
          </p:cNvSpPr>
          <p:nvPr>
            <p:ph type="ftr" sz="quarter" idx="11"/>
          </p:nvPr>
        </p:nvSpPr>
        <p:spPr/>
        <p:txBody>
          <a:bodyPr/>
          <a:lstStyle/>
          <a:p>
            <a:pPr>
              <a:defRPr/>
            </a:pPr>
            <a:endParaRPr lang="ru-RU"/>
          </a:p>
        </p:txBody>
      </p:sp>
      <p:sp>
        <p:nvSpPr>
          <p:cNvPr id="5" name="Slide Number Placeholder 4">
            <a:extLst>
              <a:ext uri="{FF2B5EF4-FFF2-40B4-BE49-F238E27FC236}">
                <a16:creationId xmlns:a16="http://schemas.microsoft.com/office/drawing/2014/main" id="{3ECED226-1008-4DA8-A955-EEF678DAF2A4}"/>
              </a:ext>
            </a:extLst>
          </p:cNvPr>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4047441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5B96-01CE-469D-977A-9992FD5F9D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6B86A-A33E-4CF4-A66E-DFEEA8A3E87D}"/>
              </a:ext>
            </a:extLst>
          </p:cNvPr>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4" name="Footer Placeholder 3">
            <a:extLst>
              <a:ext uri="{FF2B5EF4-FFF2-40B4-BE49-F238E27FC236}">
                <a16:creationId xmlns:a16="http://schemas.microsoft.com/office/drawing/2014/main" id="{26DF7120-BE71-46F7-85A5-6A1CD4B52EDB}"/>
              </a:ext>
            </a:extLst>
          </p:cNvPr>
          <p:cNvSpPr>
            <a:spLocks noGrp="1"/>
          </p:cNvSpPr>
          <p:nvPr>
            <p:ph type="ftr" sz="quarter" idx="11"/>
          </p:nvPr>
        </p:nvSpPr>
        <p:spPr/>
        <p:txBody>
          <a:bodyPr/>
          <a:lstStyle/>
          <a:p>
            <a:pPr>
              <a:defRPr/>
            </a:pPr>
            <a:endParaRPr lang="ru-RU"/>
          </a:p>
        </p:txBody>
      </p:sp>
      <p:sp>
        <p:nvSpPr>
          <p:cNvPr id="5" name="Slide Number Placeholder 4">
            <a:extLst>
              <a:ext uri="{FF2B5EF4-FFF2-40B4-BE49-F238E27FC236}">
                <a16:creationId xmlns:a16="http://schemas.microsoft.com/office/drawing/2014/main" id="{958F9338-B658-48B9-9B3B-B898A051C677}"/>
              </a:ext>
            </a:extLst>
          </p:cNvPr>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pic>
        <p:nvPicPr>
          <p:cNvPr id="6" name="Picture 3">
            <a:extLst>
              <a:ext uri="{FF2B5EF4-FFF2-40B4-BE49-F238E27FC236}">
                <a16:creationId xmlns:a16="http://schemas.microsoft.com/office/drawing/2014/main" id="{957CF810-53B9-4FA5-A487-05D8EDDBCF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135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101151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100804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877994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668598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27.05.2019</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504746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27.05.2019</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1380114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3AE1371-6BB2-49BB-9AE0-14A23F04A622}"/>
              </a:ext>
            </a:extLst>
          </p:cNvPr>
          <p:cNvSpPr>
            <a:spLocks noGrp="1"/>
          </p:cNvSpPr>
          <p:nvPr>
            <p:ph type="dt" sz="half" idx="10"/>
          </p:nvPr>
        </p:nvSpPr>
        <p:spPr/>
        <p:txBody>
          <a:bodyPr/>
          <a:lstStyle>
            <a:lvl1pPr>
              <a:defRPr/>
            </a:lvl1pPr>
          </a:lstStyle>
          <a:p>
            <a:pPr>
              <a:defRPr/>
            </a:pPr>
            <a:fld id="{D0F484DE-9C7A-44A7-A0DA-8BD06BCA19EA}" type="datetime1">
              <a:rPr lang="ru-RU" smtClean="0"/>
              <a:pPr>
                <a:defRPr/>
              </a:pPr>
              <a:t>27.05.2019</a:t>
            </a:fld>
            <a:endParaRPr lang="ru-RU"/>
          </a:p>
        </p:txBody>
      </p:sp>
      <p:sp>
        <p:nvSpPr>
          <p:cNvPr id="5" name="Footer Placeholder 4">
            <a:extLst>
              <a:ext uri="{FF2B5EF4-FFF2-40B4-BE49-F238E27FC236}">
                <a16:creationId xmlns:a16="http://schemas.microsoft.com/office/drawing/2014/main" id="{4B0012B0-E4BD-4C82-8AB2-152E7D0A1275}"/>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2D138B9B-6C09-42AE-8840-3265E1B6225A}"/>
              </a:ext>
            </a:extLst>
          </p:cNvPr>
          <p:cNvSpPr>
            <a:spLocks noGrp="1"/>
          </p:cNvSpPr>
          <p:nvPr>
            <p:ph type="sldNum" sz="quarter" idx="12"/>
          </p:nvPr>
        </p:nvSpPr>
        <p:spPr/>
        <p:txBody>
          <a:bodyPr/>
          <a:lstStyle>
            <a:lvl1pPr>
              <a:defRPr/>
            </a:lvl1p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31813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27.05.2019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1397421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17894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885869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518280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3772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098702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2913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372086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4168818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25094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2D5AEE-4435-4ACE-900E-F67FB8C3F14B}"/>
              </a:ext>
            </a:extLst>
          </p:cNvPr>
          <p:cNvSpPr>
            <a:spLocks noGrp="1"/>
          </p:cNvSpPr>
          <p:nvPr>
            <p:ph type="dt" sz="half" idx="10"/>
          </p:nvPr>
        </p:nvSpPr>
        <p:spPr/>
        <p:txBody>
          <a:bodyPr/>
          <a:lstStyle>
            <a:lvl1pPr>
              <a:defRPr/>
            </a:lvl1pPr>
          </a:lstStyle>
          <a:p>
            <a:pPr>
              <a:defRPr/>
            </a:pPr>
            <a:fld id="{0F5C76F5-B9FA-46EA-AEED-19AA729F8067}" type="datetime1">
              <a:rPr lang="ru-RU" smtClean="0"/>
              <a:pPr>
                <a:defRPr/>
              </a:pPr>
              <a:t>27.05.2019</a:t>
            </a:fld>
            <a:endParaRPr lang="ru-RU"/>
          </a:p>
        </p:txBody>
      </p:sp>
      <p:sp>
        <p:nvSpPr>
          <p:cNvPr id="5" name="Footer Placeholder 4">
            <a:extLst>
              <a:ext uri="{FF2B5EF4-FFF2-40B4-BE49-F238E27FC236}">
                <a16:creationId xmlns:a16="http://schemas.microsoft.com/office/drawing/2014/main" id="{BB01E367-DFB8-4FCE-AFC8-439DEBAF2CF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02E3357E-28B8-4BA4-8546-2766B9FBBE2C}"/>
              </a:ext>
            </a:extLst>
          </p:cNvPr>
          <p:cNvSpPr>
            <a:spLocks noGrp="1"/>
          </p:cNvSpPr>
          <p:nvPr>
            <p:ph type="sldNum" sz="quarter" idx="12"/>
          </p:nvPr>
        </p:nvSpPr>
        <p:spPr/>
        <p:txBody>
          <a:bodyPr/>
          <a:lstStyle>
            <a:lvl1pPr>
              <a:defRPr/>
            </a:lvl1p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237437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142085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425824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1154154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2364142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27.05.2019</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3032452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27.05.2019</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458741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27.05.2019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2888924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70650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1812820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331562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2A194372-DC83-4BFB-BAFA-FB91F973C72A}"/>
              </a:ext>
            </a:extLst>
          </p:cNvPr>
          <p:cNvSpPr>
            <a:spLocks noGrp="1"/>
          </p:cNvSpPr>
          <p:nvPr>
            <p:ph type="dt" sz="half" idx="10"/>
          </p:nvPr>
        </p:nvSpPr>
        <p:spPr/>
        <p:txBody>
          <a:bodyPr/>
          <a:lstStyle>
            <a:lvl1pPr>
              <a:defRPr/>
            </a:lvl1pPr>
          </a:lstStyle>
          <a:p>
            <a:pPr>
              <a:defRPr/>
            </a:pPr>
            <a:fld id="{A6350702-D5C5-4B7E-B60E-B5DC0865EFBF}" type="datetime1">
              <a:rPr lang="ru-RU" smtClean="0"/>
              <a:pPr>
                <a:defRPr/>
              </a:pPr>
              <a:t>27.05.2019</a:t>
            </a:fld>
            <a:endParaRPr lang="ru-RU"/>
          </a:p>
        </p:txBody>
      </p:sp>
      <p:sp>
        <p:nvSpPr>
          <p:cNvPr id="6" name="Footer Placeholder 4">
            <a:extLst>
              <a:ext uri="{FF2B5EF4-FFF2-40B4-BE49-F238E27FC236}">
                <a16:creationId xmlns:a16="http://schemas.microsoft.com/office/drawing/2014/main" id="{04248320-515C-4425-9250-9E0114E1814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D7DFFC55-0B97-4C68-86B0-18F95CCCA9C8}"/>
              </a:ext>
            </a:extLst>
          </p:cNvPr>
          <p:cNvSpPr>
            <a:spLocks noGrp="1"/>
          </p:cNvSpPr>
          <p:nvPr>
            <p:ph type="sldNum" sz="quarter" idx="12"/>
          </p:nvPr>
        </p:nvSpPr>
        <p:spPr/>
        <p:txBody>
          <a:bodyPr/>
          <a:lstStyle>
            <a:lvl1pPr>
              <a:defRPr/>
            </a:lvl1p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1852940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272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359089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129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129658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1616776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1806613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F4A43642-FB17-48D7-803C-219FF3D606B3}"/>
              </a:ext>
            </a:extLst>
          </p:cNvPr>
          <p:cNvSpPr>
            <a:spLocks noGrp="1"/>
          </p:cNvSpPr>
          <p:nvPr>
            <p:ph type="dt" sz="half" idx="10"/>
          </p:nvPr>
        </p:nvSpPr>
        <p:spPr/>
        <p:txBody>
          <a:bodyPr/>
          <a:lstStyle>
            <a:lvl1pPr>
              <a:defRPr/>
            </a:lvl1pPr>
          </a:lstStyle>
          <a:p>
            <a:pPr>
              <a:defRPr/>
            </a:pPr>
            <a:fld id="{C3235A7A-1FE8-4D4B-A430-54AB1835E4B2}" type="datetime1">
              <a:rPr lang="ru-RU" smtClean="0"/>
              <a:pPr>
                <a:defRPr/>
              </a:pPr>
              <a:t>27.05.2019</a:t>
            </a:fld>
            <a:endParaRPr lang="ru-RU"/>
          </a:p>
        </p:txBody>
      </p:sp>
      <p:sp>
        <p:nvSpPr>
          <p:cNvPr id="5" name="Footer Placeholder 4">
            <a:extLst>
              <a:ext uri="{FF2B5EF4-FFF2-40B4-BE49-F238E27FC236}">
                <a16:creationId xmlns:a16="http://schemas.microsoft.com/office/drawing/2014/main" id="{0CB011A5-AA64-461C-90C2-77C7BF042EB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DD5D668-49B4-4318-A13F-A0283E4B0362}"/>
              </a:ext>
            </a:extLst>
          </p:cNvPr>
          <p:cNvSpPr>
            <a:spLocks noGrp="1"/>
          </p:cNvSpPr>
          <p:nvPr>
            <p:ph type="sldNum" sz="quarter" idx="12"/>
          </p:nvPr>
        </p:nvSpPr>
        <p:spPr/>
        <p:txBody>
          <a:bodyPr/>
          <a:lstStyle>
            <a:lvl1pPr>
              <a:defRPr/>
            </a:lvl1p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857132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3AE1371-6BB2-49BB-9AE0-14A23F04A622}"/>
              </a:ext>
            </a:extLst>
          </p:cNvPr>
          <p:cNvSpPr>
            <a:spLocks noGrp="1"/>
          </p:cNvSpPr>
          <p:nvPr>
            <p:ph type="dt" sz="half" idx="10"/>
          </p:nvPr>
        </p:nvSpPr>
        <p:spPr/>
        <p:txBody>
          <a:bodyPr/>
          <a:lstStyle>
            <a:lvl1pPr>
              <a:defRPr/>
            </a:lvl1pPr>
          </a:lstStyle>
          <a:p>
            <a:pPr>
              <a:defRPr/>
            </a:pPr>
            <a:fld id="{D0F484DE-9C7A-44A7-A0DA-8BD06BCA19EA}" type="datetime1">
              <a:rPr lang="ru-RU" smtClean="0"/>
              <a:pPr>
                <a:defRPr/>
              </a:pPr>
              <a:t>27.05.2019</a:t>
            </a:fld>
            <a:endParaRPr lang="ru-RU"/>
          </a:p>
        </p:txBody>
      </p:sp>
      <p:sp>
        <p:nvSpPr>
          <p:cNvPr id="5" name="Footer Placeholder 4">
            <a:extLst>
              <a:ext uri="{FF2B5EF4-FFF2-40B4-BE49-F238E27FC236}">
                <a16:creationId xmlns:a16="http://schemas.microsoft.com/office/drawing/2014/main" id="{4B0012B0-E4BD-4C82-8AB2-152E7D0A1275}"/>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2D138B9B-6C09-42AE-8840-3265E1B6225A}"/>
              </a:ext>
            </a:extLst>
          </p:cNvPr>
          <p:cNvSpPr>
            <a:spLocks noGrp="1"/>
          </p:cNvSpPr>
          <p:nvPr>
            <p:ph type="sldNum" sz="quarter" idx="12"/>
          </p:nvPr>
        </p:nvSpPr>
        <p:spPr/>
        <p:txBody>
          <a:bodyPr/>
          <a:lstStyle>
            <a:lvl1pPr>
              <a:defRPr/>
            </a:lvl1p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427450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2D5AEE-4435-4ACE-900E-F67FB8C3F14B}"/>
              </a:ext>
            </a:extLst>
          </p:cNvPr>
          <p:cNvSpPr>
            <a:spLocks noGrp="1"/>
          </p:cNvSpPr>
          <p:nvPr>
            <p:ph type="dt" sz="half" idx="10"/>
          </p:nvPr>
        </p:nvSpPr>
        <p:spPr/>
        <p:txBody>
          <a:bodyPr/>
          <a:lstStyle>
            <a:lvl1pPr>
              <a:defRPr/>
            </a:lvl1pPr>
          </a:lstStyle>
          <a:p>
            <a:pPr>
              <a:defRPr/>
            </a:pPr>
            <a:fld id="{0F5C76F5-B9FA-46EA-AEED-19AA729F8067}" type="datetime1">
              <a:rPr lang="ru-RU" smtClean="0"/>
              <a:pPr>
                <a:defRPr/>
              </a:pPr>
              <a:t>27.05.2019</a:t>
            </a:fld>
            <a:endParaRPr lang="ru-RU"/>
          </a:p>
        </p:txBody>
      </p:sp>
      <p:sp>
        <p:nvSpPr>
          <p:cNvPr id="5" name="Footer Placeholder 4">
            <a:extLst>
              <a:ext uri="{FF2B5EF4-FFF2-40B4-BE49-F238E27FC236}">
                <a16:creationId xmlns:a16="http://schemas.microsoft.com/office/drawing/2014/main" id="{BB01E367-DFB8-4FCE-AFC8-439DEBAF2CF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02E3357E-28B8-4BA4-8546-2766B9FBBE2C}"/>
              </a:ext>
            </a:extLst>
          </p:cNvPr>
          <p:cNvSpPr>
            <a:spLocks noGrp="1"/>
          </p:cNvSpPr>
          <p:nvPr>
            <p:ph type="sldNum" sz="quarter" idx="12"/>
          </p:nvPr>
        </p:nvSpPr>
        <p:spPr/>
        <p:txBody>
          <a:bodyPr/>
          <a:lstStyle>
            <a:lvl1pPr>
              <a:defRPr/>
            </a:lvl1p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2889457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2A194372-DC83-4BFB-BAFA-FB91F973C72A}"/>
              </a:ext>
            </a:extLst>
          </p:cNvPr>
          <p:cNvSpPr>
            <a:spLocks noGrp="1"/>
          </p:cNvSpPr>
          <p:nvPr>
            <p:ph type="dt" sz="half" idx="10"/>
          </p:nvPr>
        </p:nvSpPr>
        <p:spPr/>
        <p:txBody>
          <a:bodyPr/>
          <a:lstStyle>
            <a:lvl1pPr>
              <a:defRPr/>
            </a:lvl1pPr>
          </a:lstStyle>
          <a:p>
            <a:pPr>
              <a:defRPr/>
            </a:pPr>
            <a:fld id="{A6350702-D5C5-4B7E-B60E-B5DC0865EFBF}" type="datetime1">
              <a:rPr lang="ru-RU" smtClean="0"/>
              <a:pPr>
                <a:defRPr/>
              </a:pPr>
              <a:t>27.05.2019</a:t>
            </a:fld>
            <a:endParaRPr lang="ru-RU"/>
          </a:p>
        </p:txBody>
      </p:sp>
      <p:sp>
        <p:nvSpPr>
          <p:cNvPr id="6" name="Footer Placeholder 4">
            <a:extLst>
              <a:ext uri="{FF2B5EF4-FFF2-40B4-BE49-F238E27FC236}">
                <a16:creationId xmlns:a16="http://schemas.microsoft.com/office/drawing/2014/main" id="{04248320-515C-4425-9250-9E0114E1814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D7DFFC55-0B97-4C68-86B0-18F95CCCA9C8}"/>
              </a:ext>
            </a:extLst>
          </p:cNvPr>
          <p:cNvSpPr>
            <a:spLocks noGrp="1"/>
          </p:cNvSpPr>
          <p:nvPr>
            <p:ph type="sldNum" sz="quarter" idx="12"/>
          </p:nvPr>
        </p:nvSpPr>
        <p:spPr/>
        <p:txBody>
          <a:bodyPr/>
          <a:lstStyle>
            <a:lvl1pPr>
              <a:defRPr/>
            </a:lvl1p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3349812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4D56A3ED-CC2E-4EE9-832B-FFFE5AE57BE4}"/>
              </a:ext>
            </a:extLst>
          </p:cNvPr>
          <p:cNvSpPr>
            <a:spLocks noGrp="1"/>
          </p:cNvSpPr>
          <p:nvPr>
            <p:ph type="dt" sz="half" idx="10"/>
          </p:nvPr>
        </p:nvSpPr>
        <p:spPr/>
        <p:txBody>
          <a:bodyPr/>
          <a:lstStyle>
            <a:lvl1pPr>
              <a:defRPr/>
            </a:lvl1pPr>
          </a:lstStyle>
          <a:p>
            <a:pPr>
              <a:defRPr/>
            </a:pPr>
            <a:fld id="{02ED90CD-9806-404D-B311-33D92C88CCF4}" type="datetime1">
              <a:rPr lang="ru-RU" smtClean="0"/>
              <a:pPr>
                <a:defRPr/>
              </a:pPr>
              <a:t>27.05.2019</a:t>
            </a:fld>
            <a:endParaRPr lang="ru-RU"/>
          </a:p>
        </p:txBody>
      </p:sp>
      <p:sp>
        <p:nvSpPr>
          <p:cNvPr id="8" name="Footer Placeholder 4">
            <a:extLst>
              <a:ext uri="{FF2B5EF4-FFF2-40B4-BE49-F238E27FC236}">
                <a16:creationId xmlns:a16="http://schemas.microsoft.com/office/drawing/2014/main" id="{1D8CB449-5A5C-4757-B581-B6F97B72743C}"/>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F98568A1-CF8F-40AB-85CF-1DD294E02F22}"/>
              </a:ext>
            </a:extLst>
          </p:cNvPr>
          <p:cNvSpPr>
            <a:spLocks noGrp="1"/>
          </p:cNvSpPr>
          <p:nvPr>
            <p:ph type="sldNum" sz="quarter" idx="12"/>
          </p:nvPr>
        </p:nvSpPr>
        <p:spPr/>
        <p:txBody>
          <a:bodyPr/>
          <a:lstStyle>
            <a:lvl1pPr>
              <a:defRPr/>
            </a:lvl1p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601772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4D56A3ED-CC2E-4EE9-832B-FFFE5AE57BE4}"/>
              </a:ext>
            </a:extLst>
          </p:cNvPr>
          <p:cNvSpPr>
            <a:spLocks noGrp="1"/>
          </p:cNvSpPr>
          <p:nvPr>
            <p:ph type="dt" sz="half" idx="10"/>
          </p:nvPr>
        </p:nvSpPr>
        <p:spPr/>
        <p:txBody>
          <a:bodyPr/>
          <a:lstStyle>
            <a:lvl1pPr>
              <a:defRPr/>
            </a:lvl1pPr>
          </a:lstStyle>
          <a:p>
            <a:pPr>
              <a:defRPr/>
            </a:pPr>
            <a:fld id="{02ED90CD-9806-404D-B311-33D92C88CCF4}" type="datetime1">
              <a:rPr lang="ru-RU" smtClean="0"/>
              <a:pPr>
                <a:defRPr/>
              </a:pPr>
              <a:t>27.05.2019</a:t>
            </a:fld>
            <a:endParaRPr lang="ru-RU"/>
          </a:p>
        </p:txBody>
      </p:sp>
      <p:sp>
        <p:nvSpPr>
          <p:cNvPr id="8" name="Footer Placeholder 4">
            <a:extLst>
              <a:ext uri="{FF2B5EF4-FFF2-40B4-BE49-F238E27FC236}">
                <a16:creationId xmlns:a16="http://schemas.microsoft.com/office/drawing/2014/main" id="{1D8CB449-5A5C-4757-B581-B6F97B72743C}"/>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F98568A1-CF8F-40AB-85CF-1DD294E02F22}"/>
              </a:ext>
            </a:extLst>
          </p:cNvPr>
          <p:cNvSpPr>
            <a:spLocks noGrp="1"/>
          </p:cNvSpPr>
          <p:nvPr>
            <p:ph type="sldNum" sz="quarter" idx="12"/>
          </p:nvPr>
        </p:nvSpPr>
        <p:spPr/>
        <p:txBody>
          <a:bodyPr/>
          <a:lstStyle>
            <a:lvl1pPr>
              <a:defRPr/>
            </a:lvl1p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3640298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EDF81F96-05DC-40AE-873F-01C173210D57}"/>
              </a:ext>
            </a:extLst>
          </p:cNvPr>
          <p:cNvSpPr>
            <a:spLocks noGrp="1"/>
          </p:cNvSpPr>
          <p:nvPr>
            <p:ph type="dt" sz="half" idx="10"/>
          </p:nvPr>
        </p:nvSpPr>
        <p:spPr/>
        <p:txBody>
          <a:bodyPr/>
          <a:lstStyle>
            <a:lvl1pPr>
              <a:defRPr/>
            </a:lvl1pPr>
          </a:lstStyle>
          <a:p>
            <a:pPr>
              <a:defRPr/>
            </a:pPr>
            <a:fld id="{EFA194E8-7B69-489D-8072-3BC09E24720C}" type="datetime1">
              <a:rPr lang="ru-RU" smtClean="0"/>
              <a:pPr>
                <a:defRPr/>
              </a:pPr>
              <a:t>27.05.2019</a:t>
            </a:fld>
            <a:endParaRPr lang="ru-RU"/>
          </a:p>
        </p:txBody>
      </p:sp>
      <p:sp>
        <p:nvSpPr>
          <p:cNvPr id="4" name="Footer Placeholder 4">
            <a:extLst>
              <a:ext uri="{FF2B5EF4-FFF2-40B4-BE49-F238E27FC236}">
                <a16:creationId xmlns:a16="http://schemas.microsoft.com/office/drawing/2014/main" id="{D87CED54-580B-45A5-9AF9-560167AED562}"/>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CEA1CC6F-9496-4031-B774-1DDF46F75F3E}"/>
              </a:ext>
            </a:extLst>
          </p:cNvPr>
          <p:cNvSpPr>
            <a:spLocks noGrp="1"/>
          </p:cNvSpPr>
          <p:nvPr>
            <p:ph type="sldNum" sz="quarter" idx="12"/>
          </p:nvPr>
        </p:nvSpPr>
        <p:spPr/>
        <p:txBody>
          <a:bodyPr/>
          <a:lstStyle>
            <a:lvl1pPr>
              <a:defRPr/>
            </a:lvl1p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1474428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8D11-1EB6-4FA0-BCEB-30DCBF620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11081-53AC-4383-8F6F-1CAA1F518C87}"/>
              </a:ext>
            </a:extLst>
          </p:cNvPr>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4" name="Footer Placeholder 3">
            <a:extLst>
              <a:ext uri="{FF2B5EF4-FFF2-40B4-BE49-F238E27FC236}">
                <a16:creationId xmlns:a16="http://schemas.microsoft.com/office/drawing/2014/main" id="{D8ACAC68-0A75-4BE1-A19A-728013C876ED}"/>
              </a:ext>
            </a:extLst>
          </p:cNvPr>
          <p:cNvSpPr>
            <a:spLocks noGrp="1"/>
          </p:cNvSpPr>
          <p:nvPr>
            <p:ph type="ftr" sz="quarter" idx="11"/>
          </p:nvPr>
        </p:nvSpPr>
        <p:spPr/>
        <p:txBody>
          <a:bodyPr/>
          <a:lstStyle/>
          <a:p>
            <a:pPr>
              <a:defRPr/>
            </a:pPr>
            <a:endParaRPr lang="ru-RU"/>
          </a:p>
        </p:txBody>
      </p:sp>
      <p:sp>
        <p:nvSpPr>
          <p:cNvPr id="5" name="Slide Number Placeholder 4">
            <a:extLst>
              <a:ext uri="{FF2B5EF4-FFF2-40B4-BE49-F238E27FC236}">
                <a16:creationId xmlns:a16="http://schemas.microsoft.com/office/drawing/2014/main" id="{3ECED226-1008-4DA8-A955-EEF678DAF2A4}"/>
              </a:ext>
            </a:extLst>
          </p:cNvPr>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238434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ABF9AF-8CDB-43C5-8262-7892F93033DE}"/>
              </a:ext>
            </a:extLst>
          </p:cNvPr>
          <p:cNvSpPr>
            <a:spLocks noGrp="1"/>
          </p:cNvSpPr>
          <p:nvPr>
            <p:ph type="dt" sz="half" idx="10"/>
          </p:nvPr>
        </p:nvSpPr>
        <p:spPr/>
        <p:txBody>
          <a:bodyPr/>
          <a:lstStyle>
            <a:lvl1pPr>
              <a:defRPr/>
            </a:lvl1pPr>
          </a:lstStyle>
          <a:p>
            <a:pPr>
              <a:defRPr/>
            </a:pPr>
            <a:fld id="{A429B569-7426-41FA-8FC3-7F4FE12D0646}" type="datetime1">
              <a:rPr lang="ru-RU" smtClean="0"/>
              <a:pPr>
                <a:defRPr/>
              </a:pPr>
              <a:t>27.05.2019</a:t>
            </a:fld>
            <a:endParaRPr lang="ru-RU"/>
          </a:p>
        </p:txBody>
      </p:sp>
      <p:sp>
        <p:nvSpPr>
          <p:cNvPr id="3" name="Footer Placeholder 4">
            <a:extLst>
              <a:ext uri="{FF2B5EF4-FFF2-40B4-BE49-F238E27FC236}">
                <a16:creationId xmlns:a16="http://schemas.microsoft.com/office/drawing/2014/main" id="{64856491-1FBD-4CFF-8A07-47971B20533C}"/>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3F9C3611-9C79-44E9-B521-6A4822BD7900}"/>
              </a:ext>
            </a:extLst>
          </p:cNvPr>
          <p:cNvSpPr>
            <a:spLocks noGrp="1"/>
          </p:cNvSpPr>
          <p:nvPr>
            <p:ph type="sldNum" sz="quarter" idx="12"/>
          </p:nvPr>
        </p:nvSpPr>
        <p:spPr/>
        <p:txBody>
          <a:bodyPr/>
          <a:lstStyle>
            <a:lvl1pPr>
              <a:defRPr/>
            </a:lvl1pPr>
          </a:lstStyle>
          <a:p>
            <a:pPr>
              <a:defRPr/>
            </a:pPr>
            <a:fld id="{3A541A2D-ED5A-4864-A429-27F6C096175A}" type="slidenum">
              <a:rPr lang="ru-RU" altLang="en-US" smtClean="0"/>
              <a:pPr>
                <a:defRPr/>
              </a:pPr>
              <a:t>‹#›</a:t>
            </a:fld>
            <a:endParaRPr lang="ru-RU" altLang="en-US"/>
          </a:p>
        </p:txBody>
      </p:sp>
      <p:pic>
        <p:nvPicPr>
          <p:cNvPr id="5" name="Picture 3">
            <a:extLst>
              <a:ext uri="{FF2B5EF4-FFF2-40B4-BE49-F238E27FC236}">
                <a16:creationId xmlns:a16="http://schemas.microsoft.com/office/drawing/2014/main" id="{BD27F39D-8AD6-4A12-BAFC-7561808FD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265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8B7CA46-7ABE-45EF-ACB1-0A1941CC177E}"/>
              </a:ext>
            </a:extLst>
          </p:cNvPr>
          <p:cNvSpPr>
            <a:spLocks noGrp="1"/>
          </p:cNvSpPr>
          <p:nvPr>
            <p:ph type="dt" sz="half" idx="10"/>
          </p:nvPr>
        </p:nvSpPr>
        <p:spPr/>
        <p:txBody>
          <a:bodyPr/>
          <a:lstStyle>
            <a:lvl1pPr>
              <a:defRPr/>
            </a:lvl1pPr>
          </a:lstStyle>
          <a:p>
            <a:pPr>
              <a:defRPr/>
            </a:pPr>
            <a:fld id="{A84E02A2-3C46-4430-A403-38FCBC11EB3D}" type="datetime1">
              <a:rPr lang="ru-RU" smtClean="0"/>
              <a:pPr>
                <a:defRPr/>
              </a:pPr>
              <a:t>27.05.2019</a:t>
            </a:fld>
            <a:endParaRPr lang="ru-RU"/>
          </a:p>
        </p:txBody>
      </p:sp>
      <p:sp>
        <p:nvSpPr>
          <p:cNvPr id="6" name="Footer Placeholder 4">
            <a:extLst>
              <a:ext uri="{FF2B5EF4-FFF2-40B4-BE49-F238E27FC236}">
                <a16:creationId xmlns:a16="http://schemas.microsoft.com/office/drawing/2014/main" id="{EC0A4B39-0D77-4F96-9DFA-DE1380C6616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8F9D8E61-0B07-4353-9E7F-3B476A7648C8}"/>
              </a:ext>
            </a:extLst>
          </p:cNvPr>
          <p:cNvSpPr>
            <a:spLocks noGrp="1"/>
          </p:cNvSpPr>
          <p:nvPr>
            <p:ph type="sldNum" sz="quarter" idx="12"/>
          </p:nvPr>
        </p:nvSpPr>
        <p:spPr/>
        <p:txBody>
          <a:bodyPr/>
          <a:lstStyle>
            <a:lvl1pPr>
              <a:defRPr/>
            </a:lvl1p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3318159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548A80E-EBE2-4661-ABE9-20A7778C6447}"/>
              </a:ext>
            </a:extLst>
          </p:cNvPr>
          <p:cNvSpPr>
            <a:spLocks noGrp="1"/>
          </p:cNvSpPr>
          <p:nvPr>
            <p:ph type="dt" sz="half" idx="10"/>
          </p:nvPr>
        </p:nvSpPr>
        <p:spPr/>
        <p:txBody>
          <a:bodyPr/>
          <a:lstStyle>
            <a:lvl1pPr>
              <a:defRPr/>
            </a:lvl1pPr>
          </a:lstStyle>
          <a:p>
            <a:pPr>
              <a:defRPr/>
            </a:pPr>
            <a:fld id="{8CC15386-E553-4C6C-9F65-43A280330DB8}" type="datetime1">
              <a:rPr lang="ru-RU" smtClean="0"/>
              <a:pPr>
                <a:defRPr/>
              </a:pPr>
              <a:t>27.05.2019</a:t>
            </a:fld>
            <a:endParaRPr lang="ru-RU"/>
          </a:p>
        </p:txBody>
      </p:sp>
      <p:sp>
        <p:nvSpPr>
          <p:cNvPr id="6" name="Footer Placeholder 4">
            <a:extLst>
              <a:ext uri="{FF2B5EF4-FFF2-40B4-BE49-F238E27FC236}">
                <a16:creationId xmlns:a16="http://schemas.microsoft.com/office/drawing/2014/main" id="{378689A4-F474-4864-A74C-A43A9E2B47C8}"/>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020CA169-376F-4433-91D0-789528BF6BDD}"/>
              </a:ext>
            </a:extLst>
          </p:cNvPr>
          <p:cNvSpPr>
            <a:spLocks noGrp="1"/>
          </p:cNvSpPr>
          <p:nvPr>
            <p:ph type="sldNum" sz="quarter" idx="12"/>
          </p:nvPr>
        </p:nvSpPr>
        <p:spPr/>
        <p:txBody>
          <a:bodyPr/>
          <a:lstStyle>
            <a:lvl1pPr>
              <a:defRPr/>
            </a:lvl1p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2597420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DA04BBF-A9F7-4F89-8EAA-A35EE109F15A}"/>
              </a:ext>
            </a:extLst>
          </p:cNvPr>
          <p:cNvSpPr>
            <a:spLocks noGrp="1"/>
          </p:cNvSpPr>
          <p:nvPr>
            <p:ph type="dt" sz="half" idx="10"/>
          </p:nvPr>
        </p:nvSpPr>
        <p:spPr/>
        <p:txBody>
          <a:bodyPr/>
          <a:lstStyle>
            <a:lvl1pPr>
              <a:defRPr/>
            </a:lvl1pPr>
          </a:lstStyle>
          <a:p>
            <a:pPr>
              <a:defRPr/>
            </a:pPr>
            <a:fld id="{F1CF2E29-1A85-4EF0-B9D1-22B1B169E09E}" type="datetime1">
              <a:rPr lang="ru-RU" smtClean="0"/>
              <a:pPr>
                <a:defRPr/>
              </a:pPr>
              <a:t>27.05.2019</a:t>
            </a:fld>
            <a:endParaRPr lang="ru-RU"/>
          </a:p>
        </p:txBody>
      </p:sp>
      <p:sp>
        <p:nvSpPr>
          <p:cNvPr id="5" name="Footer Placeholder 4">
            <a:extLst>
              <a:ext uri="{FF2B5EF4-FFF2-40B4-BE49-F238E27FC236}">
                <a16:creationId xmlns:a16="http://schemas.microsoft.com/office/drawing/2014/main" id="{EA7D511C-0118-4CB9-9C72-7841DEEB7060}"/>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A03435D6-AEE4-4F23-B1B8-39052ED5FD60}"/>
              </a:ext>
            </a:extLst>
          </p:cNvPr>
          <p:cNvSpPr>
            <a:spLocks noGrp="1"/>
          </p:cNvSpPr>
          <p:nvPr>
            <p:ph type="sldNum" sz="quarter" idx="12"/>
          </p:nvPr>
        </p:nvSpPr>
        <p:spPr/>
        <p:txBody>
          <a:bodyPr/>
          <a:lstStyle>
            <a:lvl1pPr>
              <a:defRPr/>
            </a:lvl1p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3246214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5E00DA8-9E8C-4074-81DC-E333BACEB5F7}"/>
              </a:ext>
            </a:extLst>
          </p:cNvPr>
          <p:cNvSpPr>
            <a:spLocks noGrp="1"/>
          </p:cNvSpPr>
          <p:nvPr>
            <p:ph type="dt" sz="half" idx="10"/>
          </p:nvPr>
        </p:nvSpPr>
        <p:spPr/>
        <p:txBody>
          <a:bodyPr/>
          <a:lstStyle>
            <a:lvl1pPr>
              <a:defRPr/>
            </a:lvl1pPr>
          </a:lstStyle>
          <a:p>
            <a:pPr>
              <a:defRPr/>
            </a:pPr>
            <a:fld id="{E8E4ED00-5DD7-4A7C-9626-6AAF77450D7A}" type="datetime1">
              <a:rPr lang="ru-RU" smtClean="0"/>
              <a:pPr>
                <a:defRPr/>
              </a:pPr>
              <a:t>27.05.2019</a:t>
            </a:fld>
            <a:endParaRPr lang="ru-RU"/>
          </a:p>
        </p:txBody>
      </p:sp>
      <p:sp>
        <p:nvSpPr>
          <p:cNvPr id="5" name="Footer Placeholder 4">
            <a:extLst>
              <a:ext uri="{FF2B5EF4-FFF2-40B4-BE49-F238E27FC236}">
                <a16:creationId xmlns:a16="http://schemas.microsoft.com/office/drawing/2014/main" id="{9DE1E923-A684-4D96-9CD5-23A50281289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1024E27-857D-4ADA-81E2-264C602F2C19}"/>
              </a:ext>
            </a:extLst>
          </p:cNvPr>
          <p:cNvSpPr>
            <a:spLocks noGrp="1"/>
          </p:cNvSpPr>
          <p:nvPr>
            <p:ph type="sldNum" sz="quarter" idx="12"/>
          </p:nvPr>
        </p:nvSpPr>
        <p:spPr/>
        <p:txBody>
          <a:bodyPr/>
          <a:lstStyle>
            <a:lvl1pPr>
              <a:defRPr/>
            </a:lvl1p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225568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499258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544989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EDF81F96-05DC-40AE-873F-01C173210D57}"/>
              </a:ext>
            </a:extLst>
          </p:cNvPr>
          <p:cNvSpPr>
            <a:spLocks noGrp="1"/>
          </p:cNvSpPr>
          <p:nvPr>
            <p:ph type="dt" sz="half" idx="10"/>
          </p:nvPr>
        </p:nvSpPr>
        <p:spPr/>
        <p:txBody>
          <a:bodyPr/>
          <a:lstStyle>
            <a:lvl1pPr>
              <a:defRPr/>
            </a:lvl1pPr>
          </a:lstStyle>
          <a:p>
            <a:pPr>
              <a:defRPr/>
            </a:pPr>
            <a:fld id="{EFA194E8-7B69-489D-8072-3BC09E24720C}" type="datetime1">
              <a:rPr lang="ru-RU" smtClean="0"/>
              <a:pPr>
                <a:defRPr/>
              </a:pPr>
              <a:t>27.05.2019</a:t>
            </a:fld>
            <a:endParaRPr lang="ru-RU"/>
          </a:p>
        </p:txBody>
      </p:sp>
      <p:sp>
        <p:nvSpPr>
          <p:cNvPr id="4" name="Footer Placeholder 4">
            <a:extLst>
              <a:ext uri="{FF2B5EF4-FFF2-40B4-BE49-F238E27FC236}">
                <a16:creationId xmlns:a16="http://schemas.microsoft.com/office/drawing/2014/main" id="{D87CED54-580B-45A5-9AF9-560167AED562}"/>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CEA1CC6F-9496-4031-B774-1DDF46F75F3E}"/>
              </a:ext>
            </a:extLst>
          </p:cNvPr>
          <p:cNvSpPr>
            <a:spLocks noGrp="1"/>
          </p:cNvSpPr>
          <p:nvPr>
            <p:ph type="sldNum" sz="quarter" idx="12"/>
          </p:nvPr>
        </p:nvSpPr>
        <p:spPr/>
        <p:txBody>
          <a:bodyPr/>
          <a:lstStyle>
            <a:lvl1pPr>
              <a:defRPr/>
            </a:lvl1p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2855168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1422876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100455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27.05.2019</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2570408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27.05.2019</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108177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27.05.2019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664774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2218925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450375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425135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0313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258690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ABF9AF-8CDB-43C5-8262-7892F93033DE}"/>
              </a:ext>
            </a:extLst>
          </p:cNvPr>
          <p:cNvSpPr>
            <a:spLocks noGrp="1"/>
          </p:cNvSpPr>
          <p:nvPr>
            <p:ph type="dt" sz="half" idx="10"/>
          </p:nvPr>
        </p:nvSpPr>
        <p:spPr/>
        <p:txBody>
          <a:bodyPr/>
          <a:lstStyle>
            <a:lvl1pPr>
              <a:defRPr/>
            </a:lvl1pPr>
          </a:lstStyle>
          <a:p>
            <a:pPr>
              <a:defRPr/>
            </a:pPr>
            <a:fld id="{A429B569-7426-41FA-8FC3-7F4FE12D0646}" type="datetime1">
              <a:rPr lang="ru-RU" smtClean="0"/>
              <a:pPr>
                <a:defRPr/>
              </a:pPr>
              <a:t>27.05.2019</a:t>
            </a:fld>
            <a:endParaRPr lang="ru-RU"/>
          </a:p>
        </p:txBody>
      </p:sp>
      <p:sp>
        <p:nvSpPr>
          <p:cNvPr id="3" name="Footer Placeholder 4">
            <a:extLst>
              <a:ext uri="{FF2B5EF4-FFF2-40B4-BE49-F238E27FC236}">
                <a16:creationId xmlns:a16="http://schemas.microsoft.com/office/drawing/2014/main" id="{64856491-1FBD-4CFF-8A07-47971B20533C}"/>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3F9C3611-9C79-44E9-B521-6A4822BD7900}"/>
              </a:ext>
            </a:extLst>
          </p:cNvPr>
          <p:cNvSpPr>
            <a:spLocks noGrp="1"/>
          </p:cNvSpPr>
          <p:nvPr>
            <p:ph type="sldNum" sz="quarter" idx="12"/>
          </p:nvPr>
        </p:nvSpPr>
        <p:spPr/>
        <p:txBody>
          <a:bodyPr/>
          <a:lstStyle>
            <a:lvl1pPr>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926939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5165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797730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2629864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3809931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3876702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645942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132016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4182960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27.05.2019</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131243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27.05.2019</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2028473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8B7CA46-7ABE-45EF-ACB1-0A1941CC177E}"/>
              </a:ext>
            </a:extLst>
          </p:cNvPr>
          <p:cNvSpPr>
            <a:spLocks noGrp="1"/>
          </p:cNvSpPr>
          <p:nvPr>
            <p:ph type="dt" sz="half" idx="10"/>
          </p:nvPr>
        </p:nvSpPr>
        <p:spPr/>
        <p:txBody>
          <a:bodyPr/>
          <a:lstStyle>
            <a:lvl1pPr>
              <a:defRPr/>
            </a:lvl1pPr>
          </a:lstStyle>
          <a:p>
            <a:pPr>
              <a:defRPr/>
            </a:pPr>
            <a:fld id="{A84E02A2-3C46-4430-A403-38FCBC11EB3D}" type="datetime1">
              <a:rPr lang="ru-RU" smtClean="0"/>
              <a:pPr>
                <a:defRPr/>
              </a:pPr>
              <a:t>27.05.2019</a:t>
            </a:fld>
            <a:endParaRPr lang="ru-RU"/>
          </a:p>
        </p:txBody>
      </p:sp>
      <p:sp>
        <p:nvSpPr>
          <p:cNvPr id="6" name="Footer Placeholder 4">
            <a:extLst>
              <a:ext uri="{FF2B5EF4-FFF2-40B4-BE49-F238E27FC236}">
                <a16:creationId xmlns:a16="http://schemas.microsoft.com/office/drawing/2014/main" id="{EC0A4B39-0D77-4F96-9DFA-DE1380C6616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8F9D8E61-0B07-4353-9E7F-3B476A7648C8}"/>
              </a:ext>
            </a:extLst>
          </p:cNvPr>
          <p:cNvSpPr>
            <a:spLocks noGrp="1"/>
          </p:cNvSpPr>
          <p:nvPr>
            <p:ph type="sldNum" sz="quarter" idx="12"/>
          </p:nvPr>
        </p:nvSpPr>
        <p:spPr/>
        <p:txBody>
          <a:bodyPr/>
          <a:lstStyle>
            <a:lvl1pPr>
              <a:defRPr/>
            </a:lvl1p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1072693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27.05.2019</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4234804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162912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27.05.2019</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3267921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48275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6880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439907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4056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778810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3857171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27.05.2019</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1673988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548A80E-EBE2-4661-ABE9-20A7778C6447}"/>
              </a:ext>
            </a:extLst>
          </p:cNvPr>
          <p:cNvSpPr>
            <a:spLocks noGrp="1"/>
          </p:cNvSpPr>
          <p:nvPr>
            <p:ph type="dt" sz="half" idx="10"/>
          </p:nvPr>
        </p:nvSpPr>
        <p:spPr/>
        <p:txBody>
          <a:bodyPr/>
          <a:lstStyle>
            <a:lvl1pPr>
              <a:defRPr/>
            </a:lvl1pPr>
          </a:lstStyle>
          <a:p>
            <a:pPr>
              <a:defRPr/>
            </a:pPr>
            <a:fld id="{8CC15386-E553-4C6C-9F65-43A280330DB8}" type="datetime1">
              <a:rPr lang="ru-RU" smtClean="0"/>
              <a:pPr>
                <a:defRPr/>
              </a:pPr>
              <a:t>27.05.2019</a:t>
            </a:fld>
            <a:endParaRPr lang="ru-RU"/>
          </a:p>
        </p:txBody>
      </p:sp>
      <p:sp>
        <p:nvSpPr>
          <p:cNvPr id="6" name="Footer Placeholder 4">
            <a:extLst>
              <a:ext uri="{FF2B5EF4-FFF2-40B4-BE49-F238E27FC236}">
                <a16:creationId xmlns:a16="http://schemas.microsoft.com/office/drawing/2014/main" id="{378689A4-F474-4864-A74C-A43A9E2B47C8}"/>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020CA169-376F-4433-91D0-789528BF6BDD}"/>
              </a:ext>
            </a:extLst>
          </p:cNvPr>
          <p:cNvSpPr>
            <a:spLocks noGrp="1"/>
          </p:cNvSpPr>
          <p:nvPr>
            <p:ph type="sldNum" sz="quarter" idx="12"/>
          </p:nvPr>
        </p:nvSpPr>
        <p:spPr/>
        <p:txBody>
          <a:bodyPr/>
          <a:lstStyle>
            <a:lvl1pPr>
              <a:defRPr/>
            </a:lvl1p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1342196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5.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14A80D-FAF6-49FE-B61F-74E88BDBDEC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Text Placeholder 2">
            <a:extLst>
              <a:ext uri="{FF2B5EF4-FFF2-40B4-BE49-F238E27FC236}">
                <a16:creationId xmlns:a16="http://schemas.microsoft.com/office/drawing/2014/main" id="{FE359D2A-813A-4B2F-A5F1-229F899130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
        <p:nvSpPr>
          <p:cNvPr id="4" name="Date Placeholder 3">
            <a:extLst>
              <a:ext uri="{FF2B5EF4-FFF2-40B4-BE49-F238E27FC236}">
                <a16:creationId xmlns:a16="http://schemas.microsoft.com/office/drawing/2014/main" id="{6EA605D9-E884-4DF1-8592-FFF919CA48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429B569-7426-41FA-8FC3-7F4FE12D0646}" type="datetime1">
              <a:rPr lang="ru-RU" smtClean="0"/>
              <a:pPr>
                <a:defRPr/>
              </a:pPr>
              <a:t>27.05.2019</a:t>
            </a:fld>
            <a:endParaRPr lang="ru-RU"/>
          </a:p>
        </p:txBody>
      </p:sp>
      <p:sp>
        <p:nvSpPr>
          <p:cNvPr id="5" name="Footer Placeholder 4">
            <a:extLst>
              <a:ext uri="{FF2B5EF4-FFF2-40B4-BE49-F238E27FC236}">
                <a16:creationId xmlns:a16="http://schemas.microsoft.com/office/drawing/2014/main" id="{628FCEE1-1BA8-4BC0-9398-40D09E972C2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120F3ADE-E208-4798-8699-389EBCB7C3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32749613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49" r:id="rId12"/>
    <p:sldLayoutId id="2147483750"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3368930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9353686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14A80D-FAF6-49FE-B61F-74E88BDBDEC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Text Placeholder 2">
            <a:extLst>
              <a:ext uri="{FF2B5EF4-FFF2-40B4-BE49-F238E27FC236}">
                <a16:creationId xmlns:a16="http://schemas.microsoft.com/office/drawing/2014/main" id="{FE359D2A-813A-4B2F-A5F1-229F899130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
        <p:nvSpPr>
          <p:cNvPr id="4" name="Date Placeholder 3">
            <a:extLst>
              <a:ext uri="{FF2B5EF4-FFF2-40B4-BE49-F238E27FC236}">
                <a16:creationId xmlns:a16="http://schemas.microsoft.com/office/drawing/2014/main" id="{6EA605D9-E884-4DF1-8592-FFF919CA48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429B569-7426-41FA-8FC3-7F4FE12D0646}" type="datetime1">
              <a:rPr lang="ru-RU" smtClean="0"/>
              <a:pPr>
                <a:defRPr/>
              </a:pPr>
              <a:t>27.05.2019</a:t>
            </a:fld>
            <a:endParaRPr lang="ru-RU"/>
          </a:p>
        </p:txBody>
      </p:sp>
      <p:sp>
        <p:nvSpPr>
          <p:cNvPr id="5" name="Footer Placeholder 4">
            <a:extLst>
              <a:ext uri="{FF2B5EF4-FFF2-40B4-BE49-F238E27FC236}">
                <a16:creationId xmlns:a16="http://schemas.microsoft.com/office/drawing/2014/main" id="{628FCEE1-1BA8-4BC0-9398-40D09E972C2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120F3ADE-E208-4798-8699-389EBCB7C3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52425994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425614874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27.05.2019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82273483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7.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image" Target="../media/image17.jpg"/><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emf"/><Relationship Id="rId2" Type="http://schemas.openxmlformats.org/officeDocument/2006/relationships/diagramData" Target="../diagrams/data9.xml"/><Relationship Id="rId1" Type="http://schemas.openxmlformats.org/officeDocument/2006/relationships/slideLayout" Target="../slideLayouts/slideLayout4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emf"/><Relationship Id="rId2" Type="http://schemas.openxmlformats.org/officeDocument/2006/relationships/diagramData" Target="../diagrams/data10.xml"/><Relationship Id="rId1" Type="http://schemas.openxmlformats.org/officeDocument/2006/relationships/slideLayout" Target="../slideLayouts/slideLayout4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emf"/><Relationship Id="rId2" Type="http://schemas.openxmlformats.org/officeDocument/2006/relationships/diagramData" Target="../diagrams/data11.xml"/><Relationship Id="rId1" Type="http://schemas.openxmlformats.org/officeDocument/2006/relationships/slideLayout" Target="../slideLayouts/slideLayout4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emf"/><Relationship Id="rId2" Type="http://schemas.openxmlformats.org/officeDocument/2006/relationships/diagramData" Target="../diagrams/data12.xml"/><Relationship Id="rId1" Type="http://schemas.openxmlformats.org/officeDocument/2006/relationships/slideLayout" Target="../slideLayouts/slideLayout4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image" Target="../media/image1.emf"/><Relationship Id="rId5" Type="http://schemas.openxmlformats.org/officeDocument/2006/relationships/image" Target="../media/image26.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emf"/><Relationship Id="rId2" Type="http://schemas.openxmlformats.org/officeDocument/2006/relationships/diagramData" Target="../diagrams/data13.xml"/><Relationship Id="rId1" Type="http://schemas.openxmlformats.org/officeDocument/2006/relationships/slideLayout" Target="../slideLayouts/slideLayout4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em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emf"/><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4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emf"/><Relationship Id="rId2" Type="http://schemas.openxmlformats.org/officeDocument/2006/relationships/diagramData" Target="../diagrams/data6.xml"/><Relationship Id="rId1" Type="http://schemas.openxmlformats.org/officeDocument/2006/relationships/slideLayout" Target="../slideLayouts/slideLayout4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emf"/><Relationship Id="rId2" Type="http://schemas.openxmlformats.org/officeDocument/2006/relationships/diagramData" Target="../diagrams/data7.xml"/><Relationship Id="rId1" Type="http://schemas.openxmlformats.org/officeDocument/2006/relationships/slideLayout" Target="../slideLayouts/slideLayout4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emf"/><Relationship Id="rId2" Type="http://schemas.openxmlformats.org/officeDocument/2006/relationships/diagramData" Target="../diagrams/data8.xml"/><Relationship Id="rId1" Type="http://schemas.openxmlformats.org/officeDocument/2006/relationships/slideLayout" Target="../slideLayouts/slideLayout4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4" descr="C:\Users\Home\Desktop\pempal-flags.jpg">
            <a:extLst>
              <a:ext uri="{FF2B5EF4-FFF2-40B4-BE49-F238E27FC236}">
                <a16:creationId xmlns:a16="http://schemas.microsoft.com/office/drawing/2014/main" id="{3440C0EC-59F1-40AD-A866-CA352EA5B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256" y="333375"/>
            <a:ext cx="73152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A4392E03-9C3B-4BED-8145-D7F5A69722E7}"/>
              </a:ext>
            </a:extLst>
          </p:cNvPr>
          <p:cNvSpPr>
            <a:spLocks noGrp="1"/>
          </p:cNvSpPr>
          <p:nvPr>
            <p:ph type="subTitle" idx="1"/>
          </p:nvPr>
        </p:nvSpPr>
        <p:spPr>
          <a:xfrm>
            <a:off x="2667000" y="1714500"/>
            <a:ext cx="4114800" cy="3429000"/>
          </a:xfrm>
        </p:spPr>
        <p:txBody>
          <a:bodyPr>
            <a:normAutofit/>
          </a:bodyPr>
          <a:lstStyle/>
          <a:p>
            <a:pPr lvl="1">
              <a:buFont typeface="Arial" charset="0"/>
              <a:buNone/>
              <a:defRPr/>
            </a:pPr>
            <a:r>
              <a:rPr lang="bs-Latn-BA" sz="4400" b="1" dirty="0">
                <a:solidFill>
                  <a:srgbClr val="C00000"/>
                </a:solidFill>
              </a:rPr>
              <a:t> </a:t>
            </a:r>
            <a:endParaRPr lang="en-US" dirty="0"/>
          </a:p>
        </p:txBody>
      </p:sp>
      <p:sp>
        <p:nvSpPr>
          <p:cNvPr id="4101" name="Slide Number Placeholder 5">
            <a:extLst>
              <a:ext uri="{FF2B5EF4-FFF2-40B4-BE49-F238E27FC236}">
                <a16:creationId xmlns:a16="http://schemas.microsoft.com/office/drawing/2014/main" id="{06D23B3B-B00F-4167-82F0-8E3080C3E2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9C0696-35EC-4ED9-9338-679E99A76DFC}" type="slidenum">
              <a:rPr lang="en-US" altLang="en-US" sz="1200" smtClean="0">
                <a:solidFill>
                  <a:srgbClr val="898989"/>
                </a:solidFill>
              </a:rPr>
              <a:pPr>
                <a:spcBef>
                  <a:spcPct val="0"/>
                </a:spcBef>
                <a:buFontTx/>
                <a:buNone/>
              </a:pPr>
              <a:t>1</a:t>
            </a:fld>
            <a:endParaRPr lang="en-US" altLang="en-US" sz="1200" dirty="0">
              <a:solidFill>
                <a:srgbClr val="898989"/>
              </a:solidFill>
            </a:endParaRPr>
          </a:p>
        </p:txBody>
      </p:sp>
      <p:pic>
        <p:nvPicPr>
          <p:cNvPr id="4100" name="Picture 3">
            <a:extLst>
              <a:ext uri="{FF2B5EF4-FFF2-40B4-BE49-F238E27FC236}">
                <a16:creationId xmlns:a16="http://schemas.microsoft.com/office/drawing/2014/main" id="{0A846D1C-4D34-422A-AB57-1623F7D30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A3F8E707-FDBD-4B53-8F18-2F8ED28E0D3D}"/>
              </a:ext>
            </a:extLst>
          </p:cNvPr>
          <p:cNvSpPr/>
          <p:nvPr/>
        </p:nvSpPr>
        <p:spPr>
          <a:xfrm>
            <a:off x="3068414" y="2204864"/>
            <a:ext cx="3879850" cy="173672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000" dirty="0"/>
              <a:t>TCOP Activities in FY</a:t>
            </a:r>
            <a:r>
              <a:rPr lang="ru-RU" sz="3000" dirty="0"/>
              <a:t>2019</a:t>
            </a:r>
          </a:p>
        </p:txBody>
      </p:sp>
      <p:sp>
        <p:nvSpPr>
          <p:cNvPr id="2" name="Rectangle 1">
            <a:extLst>
              <a:ext uri="{FF2B5EF4-FFF2-40B4-BE49-F238E27FC236}">
                <a16:creationId xmlns:a16="http://schemas.microsoft.com/office/drawing/2014/main" id="{4C3E950F-877D-4480-804C-990B56B1B098}"/>
              </a:ext>
            </a:extLst>
          </p:cNvPr>
          <p:cNvSpPr/>
          <p:nvPr/>
        </p:nvSpPr>
        <p:spPr>
          <a:xfrm>
            <a:off x="2664296" y="6108591"/>
            <a:ext cx="4572000" cy="646331"/>
          </a:xfrm>
          <a:prstGeom prst="rect">
            <a:avLst/>
          </a:prstGeom>
        </p:spPr>
        <p:txBody>
          <a:bodyPr>
            <a:spAutoFit/>
          </a:bodyPr>
          <a:lstStyle/>
          <a:p>
            <a:pPr algn="ctr"/>
            <a:r>
              <a:rPr lang="en-US" altLang="en-US" b="1" dirty="0">
                <a:solidFill>
                  <a:srgbClr val="0070C0"/>
                </a:solidFill>
              </a:rPr>
              <a:t>Budapest, Hungary</a:t>
            </a:r>
            <a:endParaRPr lang="ru-RU" altLang="en-US" b="1" dirty="0">
              <a:solidFill>
                <a:srgbClr val="0070C0"/>
              </a:solidFill>
            </a:endParaRPr>
          </a:p>
          <a:p>
            <a:pPr algn="ctr"/>
            <a:r>
              <a:rPr lang="en-US" altLang="en-US" b="1" dirty="0">
                <a:solidFill>
                  <a:srgbClr val="0070C0"/>
                </a:solidFill>
              </a:rPr>
              <a:t>June 5, 2019</a:t>
            </a:r>
            <a:endParaRPr lang="en-US" altLang="en-US" dirty="0">
              <a:solidFill>
                <a:srgbClr val="0070C0"/>
              </a:solidFill>
            </a:endParaRPr>
          </a:p>
        </p:txBody>
      </p:sp>
      <p:pic>
        <p:nvPicPr>
          <p:cNvPr id="4" name="Picture 3">
            <a:extLst>
              <a:ext uri="{FF2B5EF4-FFF2-40B4-BE49-F238E27FC236}">
                <a16:creationId xmlns:a16="http://schemas.microsoft.com/office/drawing/2014/main" id="{B719FD60-4C40-4534-AEC2-08A37BD050E0}"/>
              </a:ext>
            </a:extLst>
          </p:cNvPr>
          <p:cNvPicPr>
            <a:picLocks noChangeAspect="1"/>
          </p:cNvPicPr>
          <p:nvPr/>
        </p:nvPicPr>
        <p:blipFill>
          <a:blip r:embed="rId5"/>
          <a:stretch>
            <a:fillRect/>
          </a:stretch>
        </p:blipFill>
        <p:spPr>
          <a:xfrm>
            <a:off x="4211960" y="3995142"/>
            <a:ext cx="1466850" cy="11620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D364DC5-4A48-48FA-8E5C-922D0A574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5776">
            <a:off x="6292808" y="536779"/>
            <a:ext cx="2583237" cy="2880276"/>
          </a:xfrm>
          <a:prstGeom prst="rect">
            <a:avLst/>
          </a:prstGeom>
        </p:spPr>
      </p:pic>
      <p:pic>
        <p:nvPicPr>
          <p:cNvPr id="4" name="Content Placeholder 3">
            <a:extLst>
              <a:ext uri="{FF2B5EF4-FFF2-40B4-BE49-F238E27FC236}">
                <a16:creationId xmlns:a16="http://schemas.microsoft.com/office/drawing/2014/main" id="{12710646-D711-4C8B-A61E-CF13A794442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03848" y="217533"/>
            <a:ext cx="3530376" cy="2203355"/>
          </a:xfrm>
        </p:spPr>
      </p:pic>
      <p:sp>
        <p:nvSpPr>
          <p:cNvPr id="14339" name="Slide Number Placeholder 3">
            <a:extLst>
              <a:ext uri="{FF2B5EF4-FFF2-40B4-BE49-F238E27FC236}">
                <a16:creationId xmlns:a16="http://schemas.microsoft.com/office/drawing/2014/main" id="{5278D5E4-FE4B-4E0B-BA66-FC2CB40064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78E000-37E1-4E58-A52A-D80644CEAD5A}" type="slidenum">
              <a:rPr lang="ru-RU" altLang="en-US" sz="1200" smtClean="0">
                <a:solidFill>
                  <a:srgbClr val="898989"/>
                </a:solidFill>
              </a:rPr>
              <a:pPr>
                <a:spcBef>
                  <a:spcPct val="0"/>
                </a:spcBef>
                <a:buFontTx/>
                <a:buNone/>
              </a:pPr>
              <a:t>10</a:t>
            </a:fld>
            <a:endParaRPr lang="ru-RU" altLang="en-US" sz="1200">
              <a:solidFill>
                <a:srgbClr val="898989"/>
              </a:solidFill>
            </a:endParaRPr>
          </a:p>
        </p:txBody>
      </p:sp>
      <p:pic>
        <p:nvPicPr>
          <p:cNvPr id="10" name="Picture 3">
            <a:extLst>
              <a:ext uri="{FF2B5EF4-FFF2-40B4-BE49-F238E27FC236}">
                <a16:creationId xmlns:a16="http://schemas.microsoft.com/office/drawing/2014/main" id="{5B2C7F57-F13B-4A93-8787-465A7C170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8C4B3B1-B899-4067-B4BB-4A6414F462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2457">
            <a:off x="1143406" y="596489"/>
            <a:ext cx="2177405" cy="1942587"/>
          </a:xfrm>
          <a:prstGeom prst="rect">
            <a:avLst/>
          </a:prstGeom>
        </p:spPr>
      </p:pic>
      <p:pic>
        <p:nvPicPr>
          <p:cNvPr id="22" name="Picture 21">
            <a:extLst>
              <a:ext uri="{FF2B5EF4-FFF2-40B4-BE49-F238E27FC236}">
                <a16:creationId xmlns:a16="http://schemas.microsoft.com/office/drawing/2014/main" id="{8C725F22-88C6-4EBC-9E7C-272482305596}"/>
              </a:ext>
            </a:extLst>
          </p:cNvPr>
          <p:cNvPicPr>
            <a:picLocks noChangeAspect="1"/>
          </p:cNvPicPr>
          <p:nvPr/>
        </p:nvPicPr>
        <p:blipFill>
          <a:blip r:embed="rId7"/>
          <a:stretch>
            <a:fillRect/>
          </a:stretch>
        </p:blipFill>
        <p:spPr>
          <a:xfrm>
            <a:off x="1763688" y="2444918"/>
            <a:ext cx="6322477" cy="2640266"/>
          </a:xfrm>
          <a:prstGeom prst="rect">
            <a:avLst/>
          </a:prstGeom>
        </p:spPr>
      </p:pic>
      <p:pic>
        <p:nvPicPr>
          <p:cNvPr id="23" name="Picture 22">
            <a:extLst>
              <a:ext uri="{FF2B5EF4-FFF2-40B4-BE49-F238E27FC236}">
                <a16:creationId xmlns:a16="http://schemas.microsoft.com/office/drawing/2014/main" id="{5ACA28F4-7BBE-40F8-8327-2AA272FC8B8E}"/>
              </a:ext>
            </a:extLst>
          </p:cNvPr>
          <p:cNvPicPr>
            <a:picLocks noChangeAspect="1"/>
          </p:cNvPicPr>
          <p:nvPr/>
        </p:nvPicPr>
        <p:blipFill>
          <a:blip r:embed="rId8"/>
          <a:stretch>
            <a:fillRect/>
          </a:stretch>
        </p:blipFill>
        <p:spPr>
          <a:xfrm>
            <a:off x="1058691" y="4669464"/>
            <a:ext cx="4133850" cy="2066925"/>
          </a:xfrm>
          <a:prstGeom prst="rect">
            <a:avLst/>
          </a:prstGeom>
        </p:spPr>
      </p:pic>
      <p:pic>
        <p:nvPicPr>
          <p:cNvPr id="21" name="Picture 20">
            <a:extLst>
              <a:ext uri="{FF2B5EF4-FFF2-40B4-BE49-F238E27FC236}">
                <a16:creationId xmlns:a16="http://schemas.microsoft.com/office/drawing/2014/main" id="{8899684B-36E5-41BF-AC8C-35FE059363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0096" y="4674425"/>
            <a:ext cx="3530376" cy="206694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3C1FBB1-1DDD-4331-A8F5-9CD7BC8AE21B}"/>
              </a:ext>
            </a:extLst>
          </p:cNvPr>
          <p:cNvSpPr>
            <a:spLocks noGrp="1"/>
          </p:cNvSpPr>
          <p:nvPr>
            <p:ph type="title"/>
          </p:nvPr>
        </p:nvSpPr>
        <p:spPr>
          <a:xfrm>
            <a:off x="1331640" y="137170"/>
            <a:ext cx="7704856" cy="1066429"/>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pPr>
              <a:lnSpc>
                <a:spcPct val="90000"/>
              </a:lnSpc>
            </a:pPr>
            <a:r>
              <a:rPr lang="en-US" altLang="en-US" sz="3200" b="1" dirty="0">
                <a:solidFill>
                  <a:srgbClr val="C00000"/>
                </a:solidFill>
                <a:latin typeface="Cambria" panose="02040503050406030204" pitchFamily="18" charset="0"/>
                <a:ea typeface="Cambria" panose="02040503050406030204" pitchFamily="18" charset="0"/>
              </a:rPr>
              <a:t>Use of IT in Treasury Operations Group</a:t>
            </a:r>
            <a:endParaRPr lang="en-US" altLang="en-US" sz="3200" dirty="0">
              <a:solidFill>
                <a:srgbClr val="C00000"/>
              </a:solidFill>
              <a:latin typeface="Cambria" panose="02040503050406030204" pitchFamily="18" charset="0"/>
              <a:ea typeface="Cambria" panose="02040503050406030204" pitchFamily="18" charset="0"/>
            </a:endParaRPr>
          </a:p>
        </p:txBody>
      </p:sp>
      <p:sp>
        <p:nvSpPr>
          <p:cNvPr id="17411" name="Content Placeholder 2">
            <a:extLst>
              <a:ext uri="{FF2B5EF4-FFF2-40B4-BE49-F238E27FC236}">
                <a16:creationId xmlns:a16="http://schemas.microsoft.com/office/drawing/2014/main" id="{DFF8CC6E-6552-43EB-B5DA-8347CB24B18F}"/>
              </a:ext>
            </a:extLst>
          </p:cNvPr>
          <p:cNvSpPr>
            <a:spLocks noGrp="1"/>
          </p:cNvSpPr>
          <p:nvPr>
            <p:ph idx="1"/>
          </p:nvPr>
        </p:nvSpPr>
        <p:spPr>
          <a:xfrm>
            <a:off x="1547664" y="1268760"/>
            <a:ext cx="7296380" cy="4898083"/>
          </a:xfrm>
          <a:ln>
            <a:solidFill>
              <a:schemeClr val="bg1"/>
            </a:solidFill>
          </a:ln>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marL="0" indent="0">
              <a:lnSpc>
                <a:spcPct val="90000"/>
              </a:lnSpc>
              <a:buNone/>
            </a:pPr>
            <a:r>
              <a:rPr lang="en-US" sz="2200" u="sng" dirty="0">
                <a:solidFill>
                  <a:schemeClr val="tx1"/>
                </a:solidFill>
                <a:latin typeface="Cambria" panose="02040503050406030204" pitchFamily="18" charset="0"/>
                <a:ea typeface="Cambria" panose="02040503050406030204" pitchFamily="18" charset="0"/>
              </a:rPr>
              <a:t>The group was established in 2013</a:t>
            </a:r>
            <a:r>
              <a:rPr lang="en-US" sz="2200" dirty="0">
                <a:solidFill>
                  <a:schemeClr val="tx1"/>
                </a:solidFill>
                <a:latin typeface="Cambria" panose="02040503050406030204" pitchFamily="18" charset="0"/>
                <a:ea typeface="Cambria" panose="02040503050406030204" pitchFamily="18" charset="0"/>
              </a:rPr>
              <a:t> and currently includes </a:t>
            </a:r>
            <a:r>
              <a:rPr lang="en-US" sz="2200" u="sng" dirty="0">
                <a:solidFill>
                  <a:srgbClr val="C00000"/>
                </a:solidFill>
                <a:latin typeface="Cambria" panose="02040503050406030204" pitchFamily="18" charset="0"/>
                <a:ea typeface="Cambria" panose="02040503050406030204" pitchFamily="18" charset="0"/>
              </a:rPr>
              <a:t>11 countries </a:t>
            </a:r>
            <a:r>
              <a:rPr lang="en-US" sz="2200" dirty="0">
                <a:solidFill>
                  <a:schemeClr val="tx1"/>
                </a:solidFill>
                <a:latin typeface="Cambria" panose="02040503050406030204" pitchFamily="18" charset="0"/>
                <a:ea typeface="Cambria" panose="02040503050406030204" pitchFamily="18" charset="0"/>
              </a:rPr>
              <a:t>(</a:t>
            </a:r>
            <a:r>
              <a:rPr lang="en-US" sz="2200" i="1" dirty="0">
                <a:solidFill>
                  <a:schemeClr val="tx1"/>
                </a:solidFill>
                <a:latin typeface="Cambria" panose="02040503050406030204" pitchFamily="18" charset="0"/>
                <a:ea typeface="Cambria" panose="02040503050406030204" pitchFamily="18" charset="0"/>
              </a:rPr>
              <a:t>Albania, Azerbaijan, Belarus, Georgia, Kazakhstan, Kyrgyzstan,  Moldova, Russian Federation, Tajikistan, Turkey and Ukraine</a:t>
            </a:r>
            <a:r>
              <a:rPr lang="ru-RU" altLang="en-US" sz="2200" i="1" dirty="0">
                <a:solidFill>
                  <a:schemeClr val="tx1"/>
                </a:solidFill>
                <a:latin typeface="Cambria" panose="02040503050406030204" pitchFamily="18" charset="0"/>
                <a:ea typeface="Cambria" panose="02040503050406030204" pitchFamily="18" charset="0"/>
              </a:rPr>
              <a:t>)</a:t>
            </a:r>
            <a:endParaRPr lang="en-US" altLang="en-US" sz="2200" i="1" dirty="0">
              <a:solidFill>
                <a:schemeClr val="tx1"/>
              </a:solidFill>
              <a:latin typeface="Cambria" panose="02040503050406030204" pitchFamily="18" charset="0"/>
              <a:ea typeface="Cambria" panose="02040503050406030204" pitchFamily="18" charset="0"/>
            </a:endParaRPr>
          </a:p>
          <a:p>
            <a:pPr marL="0" indent="0">
              <a:lnSpc>
                <a:spcPct val="90000"/>
              </a:lnSpc>
              <a:buNone/>
            </a:pPr>
            <a:endParaRPr lang="ru-RU" altLang="en-US" sz="2200" u="sng" dirty="0">
              <a:solidFill>
                <a:schemeClr val="tx1"/>
              </a:solidFill>
              <a:latin typeface="Cambria" panose="02040503050406030204" pitchFamily="18" charset="0"/>
              <a:ea typeface="Cambria" panose="02040503050406030204" pitchFamily="18" charset="0"/>
            </a:endParaRPr>
          </a:p>
          <a:p>
            <a:pPr marL="0" indent="0">
              <a:lnSpc>
                <a:spcPct val="90000"/>
              </a:lnSpc>
              <a:buNone/>
              <a:defRPr/>
            </a:pPr>
            <a:r>
              <a:rPr lang="en-US" sz="2200" u="sng" dirty="0">
                <a:solidFill>
                  <a:schemeClr val="tx1"/>
                </a:solidFill>
                <a:latin typeface="Cambria" panose="02040503050406030204" pitchFamily="18" charset="0"/>
                <a:ea typeface="Cambria" panose="02040503050406030204" pitchFamily="18" charset="0"/>
              </a:rPr>
              <a:t>Since its establishment the group held:</a:t>
            </a:r>
          </a:p>
          <a:p>
            <a:pPr lvl="1">
              <a:lnSpc>
                <a:spcPct val="90000"/>
              </a:lnSpc>
              <a:buFont typeface="Wingdings" panose="05000000000000000000" pitchFamily="2" charset="2"/>
              <a:buChar char="Ø"/>
              <a:defRPr/>
            </a:pPr>
            <a:r>
              <a:rPr lang="en-US" sz="2200" b="1" i="1" u="sng" dirty="0">
                <a:solidFill>
                  <a:schemeClr val="tx1"/>
                </a:solidFill>
                <a:latin typeface="Cambria" panose="02040503050406030204" pitchFamily="18" charset="0"/>
                <a:ea typeface="Cambria" panose="02040503050406030204" pitchFamily="18" charset="0"/>
              </a:rPr>
              <a:t>5</a:t>
            </a:r>
            <a:r>
              <a:rPr lang="en-US" sz="2200" i="1" dirty="0">
                <a:solidFill>
                  <a:schemeClr val="tx1"/>
                </a:solidFill>
                <a:latin typeface="Cambria" panose="02040503050406030204" pitchFamily="18" charset="0"/>
                <a:ea typeface="Cambria" panose="02040503050406030204" pitchFamily="18" charset="0"/>
              </a:rPr>
              <a:t> workshops (Minsk, Tbilisi, </a:t>
            </a:r>
          </a:p>
          <a:p>
            <a:pPr marL="457200" lvl="1" indent="0">
              <a:lnSpc>
                <a:spcPct val="90000"/>
              </a:lnSpc>
              <a:buNone/>
              <a:defRPr/>
            </a:pPr>
            <a:r>
              <a:rPr lang="en-US" sz="2200" i="1" dirty="0">
                <a:solidFill>
                  <a:schemeClr val="tx1"/>
                </a:solidFill>
                <a:latin typeface="Cambria" panose="02040503050406030204" pitchFamily="18" charset="0"/>
                <a:ea typeface="Cambria" panose="02040503050406030204" pitchFamily="18" charset="0"/>
              </a:rPr>
              <a:t>	Chisinau, Baku, </a:t>
            </a:r>
            <a:r>
              <a:rPr lang="en-US" sz="2200" i="1" dirty="0">
                <a:solidFill>
                  <a:srgbClr val="C00000"/>
                </a:solidFill>
                <a:latin typeface="Cambria" panose="02040503050406030204" pitchFamily="18" charset="0"/>
                <a:ea typeface="Cambria" panose="02040503050406030204" pitchFamily="18" charset="0"/>
              </a:rPr>
              <a:t>Budapest</a:t>
            </a:r>
            <a:r>
              <a:rPr lang="en-US" sz="2200" i="1" dirty="0">
                <a:solidFill>
                  <a:schemeClr val="tx1"/>
                </a:solidFill>
                <a:latin typeface="Cambria" panose="02040503050406030204" pitchFamily="18" charset="0"/>
                <a:ea typeface="Cambria" panose="02040503050406030204" pitchFamily="18" charset="0"/>
              </a:rPr>
              <a:t>)</a:t>
            </a:r>
          </a:p>
          <a:p>
            <a:pPr lvl="1">
              <a:lnSpc>
                <a:spcPct val="90000"/>
              </a:lnSpc>
              <a:buFont typeface="Wingdings" panose="05000000000000000000" pitchFamily="2" charset="2"/>
              <a:buChar char="Ø"/>
              <a:defRPr/>
            </a:pPr>
            <a:r>
              <a:rPr lang="en-US" sz="2200" b="1" i="1" u="sng" dirty="0">
                <a:solidFill>
                  <a:schemeClr val="tx1"/>
                </a:solidFill>
                <a:latin typeface="Cambria" panose="02040503050406030204" pitchFamily="18" charset="0"/>
                <a:ea typeface="Cambria" panose="02040503050406030204" pitchFamily="18" charset="0"/>
              </a:rPr>
              <a:t>3</a:t>
            </a:r>
            <a:r>
              <a:rPr lang="en-US" sz="2200" i="1" u="sng" dirty="0">
                <a:solidFill>
                  <a:schemeClr val="tx1"/>
                </a:solidFill>
                <a:latin typeface="Cambria" panose="02040503050406030204" pitchFamily="18" charset="0"/>
                <a:ea typeface="Cambria" panose="02040503050406030204" pitchFamily="18" charset="0"/>
              </a:rPr>
              <a:t> </a:t>
            </a:r>
            <a:r>
              <a:rPr lang="en-US" sz="2200" i="1" dirty="0">
                <a:solidFill>
                  <a:schemeClr val="tx1"/>
                </a:solidFill>
                <a:latin typeface="Cambria" panose="02040503050406030204" pitchFamily="18" charset="0"/>
                <a:ea typeface="Cambria" panose="02040503050406030204" pitchFamily="18" charset="0"/>
              </a:rPr>
              <a:t> study visits (Ankara, Seoul, Vienna)</a:t>
            </a:r>
          </a:p>
          <a:p>
            <a:pPr lvl="1">
              <a:lnSpc>
                <a:spcPct val="90000"/>
              </a:lnSpc>
              <a:buFont typeface="Wingdings" panose="05000000000000000000" pitchFamily="2" charset="2"/>
              <a:buChar char="Ø"/>
              <a:defRPr/>
            </a:pPr>
            <a:r>
              <a:rPr lang="en-US" sz="2200" b="1" i="1" u="sng" dirty="0">
                <a:solidFill>
                  <a:schemeClr val="tx1"/>
                </a:solidFill>
                <a:latin typeface="Cambria" panose="02040503050406030204" pitchFamily="18" charset="0"/>
                <a:ea typeface="Cambria" panose="02040503050406030204" pitchFamily="18" charset="0"/>
              </a:rPr>
              <a:t>9</a:t>
            </a:r>
            <a:r>
              <a:rPr lang="en-US" sz="2200" i="1" dirty="0">
                <a:solidFill>
                  <a:schemeClr val="tx1"/>
                </a:solidFill>
                <a:latin typeface="Cambria" panose="02040503050406030204" pitchFamily="18" charset="0"/>
                <a:ea typeface="Cambria" panose="02040503050406030204" pitchFamily="18" charset="0"/>
              </a:rPr>
              <a:t> videoconferences</a:t>
            </a:r>
          </a:p>
          <a:p>
            <a:pPr marL="0" indent="0">
              <a:lnSpc>
                <a:spcPct val="90000"/>
              </a:lnSpc>
              <a:buNone/>
            </a:pPr>
            <a:endParaRPr lang="ru-RU" altLang="en-US" sz="2200" u="sng" dirty="0">
              <a:solidFill>
                <a:schemeClr val="tx1"/>
              </a:solidFill>
              <a:latin typeface="Cambria" panose="02040503050406030204" pitchFamily="18" charset="0"/>
              <a:ea typeface="Cambria" panose="02040503050406030204" pitchFamily="18" charset="0"/>
            </a:endParaRPr>
          </a:p>
          <a:p>
            <a:pPr marL="0" indent="0">
              <a:lnSpc>
                <a:spcPct val="90000"/>
              </a:lnSpc>
              <a:buNone/>
            </a:pPr>
            <a:r>
              <a:rPr lang="en-US" altLang="en-US" sz="2200" u="sng" dirty="0">
                <a:solidFill>
                  <a:srgbClr val="C00000"/>
                </a:solidFill>
                <a:latin typeface="Cambria" panose="02040503050406030204" pitchFamily="18" charset="0"/>
                <a:ea typeface="Cambria" panose="02040503050406030204" pitchFamily="18" charset="0"/>
              </a:rPr>
              <a:t>The group held </a:t>
            </a:r>
            <a:r>
              <a:rPr lang="en-US" sz="2200" u="sng" dirty="0">
                <a:solidFill>
                  <a:srgbClr val="C00000"/>
                </a:solidFill>
                <a:latin typeface="Cambria" panose="02040503050406030204" pitchFamily="18" charset="0"/>
                <a:ea typeface="Cambria" panose="02040503050406030204" pitchFamily="18" charset="0"/>
              </a:rPr>
              <a:t>2 events in FY2019</a:t>
            </a:r>
            <a:r>
              <a:rPr lang="ru-RU" altLang="en-US" sz="2200" u="sng" dirty="0">
                <a:solidFill>
                  <a:srgbClr val="C00000"/>
                </a:solidFill>
                <a:latin typeface="Cambria" panose="02040503050406030204" pitchFamily="18" charset="0"/>
                <a:ea typeface="Cambria" panose="02040503050406030204" pitchFamily="18" charset="0"/>
              </a:rPr>
              <a:t>:</a:t>
            </a:r>
          </a:p>
          <a:p>
            <a:pPr lvl="1">
              <a:lnSpc>
                <a:spcPct val="90000"/>
              </a:lnSpc>
              <a:buFont typeface="Wingdings" panose="05000000000000000000" pitchFamily="2" charset="2"/>
              <a:buChar char="Ø"/>
            </a:pPr>
            <a:r>
              <a:rPr lang="en-US" altLang="en-US" sz="2200" i="1" dirty="0">
                <a:solidFill>
                  <a:schemeClr val="tx1"/>
                </a:solidFill>
                <a:latin typeface="Cambria" panose="02040503050406030204" pitchFamily="18" charset="0"/>
                <a:ea typeface="Cambria" panose="02040503050406030204" pitchFamily="18" charset="0"/>
              </a:rPr>
              <a:t>V</a:t>
            </a:r>
            <a:r>
              <a:rPr lang="en-US" sz="2200" i="1" dirty="0">
                <a:solidFill>
                  <a:schemeClr val="tx1"/>
                </a:solidFill>
                <a:latin typeface="Cambria" panose="02040503050406030204" pitchFamily="18" charset="0"/>
                <a:ea typeface="Cambria" panose="02040503050406030204" pitchFamily="18" charset="0"/>
              </a:rPr>
              <a:t>ideoconference - December 18, 2018</a:t>
            </a:r>
          </a:p>
          <a:p>
            <a:pPr lvl="1">
              <a:lnSpc>
                <a:spcPct val="90000"/>
              </a:lnSpc>
              <a:buFont typeface="Wingdings" panose="05000000000000000000" pitchFamily="2" charset="2"/>
              <a:buChar char="Ø"/>
            </a:pPr>
            <a:r>
              <a:rPr lang="en-US" altLang="en-US" sz="2200" i="1" dirty="0">
                <a:solidFill>
                  <a:schemeClr val="tx1"/>
                </a:solidFill>
                <a:latin typeface="Cambria" panose="02040503050406030204" pitchFamily="18" charset="0"/>
                <a:ea typeface="Cambria" panose="02040503050406030204" pitchFamily="18" charset="0"/>
              </a:rPr>
              <a:t>Thematic workshop in Budapest </a:t>
            </a:r>
            <a:r>
              <a:rPr lang="ru-RU" altLang="en-US" sz="2200" i="1" dirty="0">
                <a:solidFill>
                  <a:schemeClr val="tx1"/>
                </a:solidFill>
                <a:latin typeface="Cambria" panose="02040503050406030204" pitchFamily="18" charset="0"/>
                <a:ea typeface="Cambria" panose="02040503050406030204" pitchFamily="18" charset="0"/>
              </a:rPr>
              <a:t>– </a:t>
            </a:r>
            <a:r>
              <a:rPr lang="en-US" altLang="en-US" sz="2200" i="1" dirty="0">
                <a:solidFill>
                  <a:schemeClr val="tx1"/>
                </a:solidFill>
                <a:latin typeface="Cambria" panose="02040503050406030204" pitchFamily="18" charset="0"/>
                <a:ea typeface="Cambria" panose="02040503050406030204" pitchFamily="18" charset="0"/>
              </a:rPr>
              <a:t>June</a:t>
            </a:r>
            <a:r>
              <a:rPr lang="ru-RU" altLang="en-US" sz="2200" i="1" dirty="0">
                <a:solidFill>
                  <a:schemeClr val="tx1"/>
                </a:solidFill>
                <a:latin typeface="Cambria" panose="02040503050406030204" pitchFamily="18" charset="0"/>
                <a:ea typeface="Cambria" panose="02040503050406030204" pitchFamily="18" charset="0"/>
              </a:rPr>
              <a:t> 201</a:t>
            </a:r>
            <a:r>
              <a:rPr lang="en-US" altLang="en-US" sz="2200" i="1" dirty="0">
                <a:solidFill>
                  <a:schemeClr val="tx1"/>
                </a:solidFill>
                <a:latin typeface="Cambria" panose="02040503050406030204" pitchFamily="18" charset="0"/>
                <a:ea typeface="Cambria" panose="02040503050406030204" pitchFamily="18" charset="0"/>
              </a:rPr>
              <a:t>9</a:t>
            </a:r>
          </a:p>
          <a:p>
            <a:pPr lvl="1">
              <a:lnSpc>
                <a:spcPct val="90000"/>
              </a:lnSpc>
              <a:buFont typeface="Wingdings" panose="05000000000000000000" pitchFamily="2" charset="2"/>
              <a:buChar char="Ø"/>
            </a:pPr>
            <a:endParaRPr lang="en-US" sz="1600" i="1" dirty="0">
              <a:solidFill>
                <a:srgbClr val="000000"/>
              </a:solidFill>
            </a:endParaRPr>
          </a:p>
          <a:p>
            <a:pPr marL="0" indent="0">
              <a:lnSpc>
                <a:spcPct val="90000"/>
              </a:lnSpc>
              <a:buNone/>
            </a:pPr>
            <a:endParaRPr lang="en-US" altLang="en-US" sz="1200" dirty="0">
              <a:solidFill>
                <a:srgbClr val="000000"/>
              </a:solidFill>
            </a:endParaRPr>
          </a:p>
        </p:txBody>
      </p:sp>
      <p:sp>
        <p:nvSpPr>
          <p:cNvPr id="17412" name="Slide Number Placeholder 3">
            <a:extLst>
              <a:ext uri="{FF2B5EF4-FFF2-40B4-BE49-F238E27FC236}">
                <a16:creationId xmlns:a16="http://schemas.microsoft.com/office/drawing/2014/main" id="{36C19B92-D953-4E7F-A88A-775543AE993F}"/>
              </a:ext>
            </a:extLst>
          </p:cNvPr>
          <p:cNvSpPr>
            <a:spLocks noGrp="1"/>
          </p:cNvSpPr>
          <p:nvPr>
            <p:ph type="sldNum" sz="quarter" idx="12"/>
          </p:nvPr>
        </p:nvSpPr>
        <p:spPr bwMode="auto">
          <a:xfrm>
            <a:off x="8844044" y="6377559"/>
            <a:ext cx="428046" cy="235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998A6813-EFFD-46FC-AA74-A48E8D964D64}" type="slidenum">
              <a:rPr lang="ru-RU" altLang="en-US" sz="825">
                <a:solidFill>
                  <a:srgbClr val="FFFFFF"/>
                </a:solidFill>
              </a:rPr>
              <a:pPr>
                <a:spcBef>
                  <a:spcPct val="0"/>
                </a:spcBef>
                <a:spcAft>
                  <a:spcPts val="600"/>
                </a:spcAft>
                <a:buFontTx/>
                <a:buNone/>
              </a:pPr>
              <a:t>11</a:t>
            </a:fld>
            <a:endParaRPr lang="ru-RU" altLang="en-US" sz="825" dirty="0">
              <a:solidFill>
                <a:srgbClr val="FFFFFF"/>
              </a:solidFill>
            </a:endParaRPr>
          </a:p>
        </p:txBody>
      </p:sp>
      <p:pic>
        <p:nvPicPr>
          <p:cNvPr id="8" name="Picture 3">
            <a:extLst>
              <a:ext uri="{FF2B5EF4-FFF2-40B4-BE49-F238E27FC236}">
                <a16:creationId xmlns:a16="http://schemas.microsoft.com/office/drawing/2014/main" id="{A5A9F969-ED5E-446C-B80C-A8EB1D291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CA62F2E-CC54-410E-9423-DD9E02D71410}"/>
              </a:ext>
            </a:extLst>
          </p:cNvPr>
          <p:cNvPicPr>
            <a:picLocks noChangeAspect="1"/>
          </p:cNvPicPr>
          <p:nvPr/>
        </p:nvPicPr>
        <p:blipFill>
          <a:blip r:embed="rId3"/>
          <a:stretch>
            <a:fillRect/>
          </a:stretch>
        </p:blipFill>
        <p:spPr>
          <a:xfrm>
            <a:off x="6876256" y="3026962"/>
            <a:ext cx="2120653" cy="22742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655168" y="11113"/>
            <a:ext cx="7237311" cy="114300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400" b="1" dirty="0">
                <a:solidFill>
                  <a:srgbClr val="C00000"/>
                </a:solidFill>
                <a:latin typeface="Cambria" panose="02040503050406030204" pitchFamily="18" charset="0"/>
                <a:ea typeface="Cambria" panose="02040503050406030204" pitchFamily="18" charset="0"/>
              </a:rPr>
              <a:t>Thematic videoconference on</a:t>
            </a:r>
            <a:r>
              <a:rPr lang="ru-RU" altLang="en-US" sz="2400" b="1" dirty="0">
                <a:solidFill>
                  <a:srgbClr val="C00000"/>
                </a:solidFill>
                <a:latin typeface="Cambria" panose="02040503050406030204" pitchFamily="18" charset="0"/>
                <a:ea typeface="Cambria" panose="02040503050406030204" pitchFamily="18" charset="0"/>
              </a:rPr>
              <a:t> </a:t>
            </a:r>
            <a:r>
              <a:rPr lang="en-US" altLang="en-US" sz="2400" b="1" dirty="0">
                <a:solidFill>
                  <a:srgbClr val="C00000"/>
                </a:solidFill>
                <a:latin typeface="Cambria" panose="02040503050406030204" pitchFamily="18" charset="0"/>
                <a:ea typeface="Cambria" panose="02040503050406030204" pitchFamily="18" charset="0"/>
              </a:rPr>
              <a:t>December 18,</a:t>
            </a:r>
            <a:r>
              <a:rPr lang="ru-RU" altLang="en-US" sz="2400" b="1" dirty="0">
                <a:solidFill>
                  <a:srgbClr val="C00000"/>
                </a:solidFill>
                <a:latin typeface="Cambria" panose="02040503050406030204" pitchFamily="18" charset="0"/>
                <a:ea typeface="Cambria" panose="02040503050406030204" pitchFamily="18" charset="0"/>
              </a:rPr>
              <a:t> 201</a:t>
            </a:r>
            <a:r>
              <a:rPr lang="en-US" altLang="en-US" sz="2400" b="1" dirty="0">
                <a:solidFill>
                  <a:srgbClr val="C00000"/>
                </a:solidFill>
                <a:latin typeface="Cambria" panose="02040503050406030204" pitchFamily="18" charset="0"/>
                <a:ea typeface="Cambria" panose="02040503050406030204" pitchFamily="18" charset="0"/>
              </a:rPr>
              <a:t>8</a:t>
            </a:r>
            <a:r>
              <a:rPr lang="ru-RU" altLang="en-US" sz="2400" b="1" dirty="0">
                <a:solidFill>
                  <a:srgbClr val="C00000"/>
                </a:solidFill>
                <a:latin typeface="Cambria" panose="02040503050406030204" pitchFamily="18" charset="0"/>
                <a:ea typeface="Cambria" panose="02040503050406030204" pitchFamily="18" charset="0"/>
              </a:rPr>
              <a:t> </a:t>
            </a:r>
            <a:endParaRPr lang="en-US" altLang="en-US" sz="2400"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372374267"/>
              </p:ext>
            </p:extLst>
          </p:nvPr>
        </p:nvGraphicFramePr>
        <p:xfrm>
          <a:off x="1259632" y="980728"/>
          <a:ext cx="7704856" cy="5688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Slide Number Placeholder 3">
            <a:extLst>
              <a:ext uri="{FF2B5EF4-FFF2-40B4-BE49-F238E27FC236}">
                <a16:creationId xmlns:a16="http://schemas.microsoft.com/office/drawing/2014/main" id="{2179A8BA-672F-49F3-914D-20821988EC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D6DEE2-949A-45B8-A336-E774992B9E9E}" type="slidenum">
              <a:rPr lang="ru-RU" altLang="en-US" sz="1200">
                <a:solidFill>
                  <a:srgbClr val="898989"/>
                </a:solidFill>
              </a:rPr>
              <a:pPr>
                <a:spcBef>
                  <a:spcPct val="0"/>
                </a:spcBef>
                <a:buFontTx/>
                <a:buNone/>
              </a:pPr>
              <a:t>12</a:t>
            </a:fld>
            <a:endParaRPr lang="ru-RU" altLang="en-US" sz="1200" dirty="0">
              <a:solidFill>
                <a:srgbClr val="898989"/>
              </a:solidFill>
            </a:endParaRPr>
          </a:p>
        </p:txBody>
      </p:sp>
      <p:pic>
        <p:nvPicPr>
          <p:cNvPr id="7" name="Picture 3">
            <a:extLst>
              <a:ext uri="{FF2B5EF4-FFF2-40B4-BE49-F238E27FC236}">
                <a16:creationId xmlns:a16="http://schemas.microsoft.com/office/drawing/2014/main" id="{ED018F2B-71CD-4153-8E47-CB85D9F645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72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DE7CD39-0199-46FA-9367-97F03D2A7852}"/>
              </a:ext>
            </a:extLst>
          </p:cNvPr>
          <p:cNvSpPr>
            <a:spLocks noGrp="1"/>
          </p:cNvSpPr>
          <p:nvPr>
            <p:ph type="title"/>
          </p:nvPr>
        </p:nvSpPr>
        <p:spPr>
          <a:xfrm>
            <a:off x="1547664" y="98199"/>
            <a:ext cx="7251642" cy="984251"/>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Public Sector Accounting and Financial Reporting </a:t>
            </a:r>
            <a:r>
              <a:rPr lang="en-US" altLang="en-US" sz="2800" b="1" dirty="0">
                <a:solidFill>
                  <a:srgbClr val="C00000"/>
                </a:solidFill>
                <a:latin typeface="Cambria" panose="02040503050406030204" pitchFamily="18" charset="0"/>
                <a:ea typeface="Cambria" panose="02040503050406030204" pitchFamily="18" charset="0"/>
              </a:rPr>
              <a:t>Group</a:t>
            </a:r>
          </a:p>
        </p:txBody>
      </p:sp>
      <p:sp>
        <p:nvSpPr>
          <p:cNvPr id="3" name="Content Placeholder 2">
            <a:extLst>
              <a:ext uri="{FF2B5EF4-FFF2-40B4-BE49-F238E27FC236}">
                <a16:creationId xmlns:a16="http://schemas.microsoft.com/office/drawing/2014/main" id="{073F9C91-AC2E-44E2-A85C-1C018454C5B0}"/>
              </a:ext>
            </a:extLst>
          </p:cNvPr>
          <p:cNvSpPr>
            <a:spLocks noGrp="1"/>
          </p:cNvSpPr>
          <p:nvPr>
            <p:ph idx="1"/>
          </p:nvPr>
        </p:nvSpPr>
        <p:spPr>
          <a:xfrm>
            <a:off x="1403649" y="1226466"/>
            <a:ext cx="7395658" cy="5010846"/>
          </a:xfrm>
          <a:solidFill>
            <a:schemeClr val="bg1"/>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a:lstStyle/>
          <a:p>
            <a:pPr marL="0" indent="0">
              <a:buNone/>
              <a:defRPr/>
            </a:pPr>
            <a:r>
              <a:rPr lang="en-US" sz="2200" u="sng" dirty="0">
                <a:latin typeface="Cambria" panose="02040503050406030204" pitchFamily="18" charset="0"/>
                <a:ea typeface="Cambria" panose="02040503050406030204" pitchFamily="18" charset="0"/>
              </a:rPr>
              <a:t>The group was established in 2013</a:t>
            </a:r>
            <a:r>
              <a:rPr lang="en-US" sz="2200" dirty="0">
                <a:latin typeface="Cambria" panose="02040503050406030204" pitchFamily="18" charset="0"/>
                <a:ea typeface="Cambria" panose="02040503050406030204" pitchFamily="18" charset="0"/>
              </a:rPr>
              <a:t> and currently includes </a:t>
            </a:r>
            <a:r>
              <a:rPr lang="ru-RU" sz="2200" u="sng" dirty="0">
                <a:solidFill>
                  <a:srgbClr val="C00000"/>
                </a:solidFill>
                <a:latin typeface="Cambria" panose="02040503050406030204" pitchFamily="18" charset="0"/>
                <a:ea typeface="Cambria" panose="02040503050406030204" pitchFamily="18" charset="0"/>
              </a:rPr>
              <a:t>14</a:t>
            </a:r>
            <a:r>
              <a:rPr lang="en-US" sz="2200" u="sng" dirty="0">
                <a:solidFill>
                  <a:srgbClr val="C00000"/>
                </a:solidFill>
                <a:latin typeface="Cambria" panose="02040503050406030204" pitchFamily="18" charset="0"/>
                <a:ea typeface="Cambria" panose="02040503050406030204" pitchFamily="18" charset="0"/>
              </a:rPr>
              <a:t> countries</a:t>
            </a:r>
            <a:r>
              <a:rPr lang="ru-RU" sz="2200" dirty="0">
                <a:latin typeface="Cambria" panose="02040503050406030204" pitchFamily="18" charset="0"/>
                <a:ea typeface="Cambria" panose="02040503050406030204" pitchFamily="18" charset="0"/>
              </a:rPr>
              <a:t> </a:t>
            </a:r>
            <a:r>
              <a:rPr lang="ru-RU" sz="2200" i="1" dirty="0">
                <a:latin typeface="Cambria" panose="02040503050406030204" pitchFamily="18" charset="0"/>
                <a:ea typeface="Cambria" panose="02040503050406030204" pitchFamily="18" charset="0"/>
              </a:rPr>
              <a:t>(</a:t>
            </a:r>
            <a:r>
              <a:rPr lang="en-US" sz="2200" i="1" dirty="0">
                <a:latin typeface="Cambria" panose="02040503050406030204" pitchFamily="18" charset="0"/>
                <a:ea typeface="Cambria" panose="02040503050406030204" pitchFamily="18" charset="0"/>
              </a:rPr>
              <a:t>Albania, Azerbaijan, Belarus, Croatia, Georgia, Kazakhstan, Kyrgyzstan, North Macedonia, Moldova, Russia, Tajikistan, Turkey, Montenegro, and Ukraine</a:t>
            </a:r>
            <a:r>
              <a:rPr lang="ru-RU" sz="2200" i="1" dirty="0">
                <a:latin typeface="Cambria" panose="02040503050406030204" pitchFamily="18" charset="0"/>
                <a:ea typeface="Cambria" panose="02040503050406030204" pitchFamily="18" charset="0"/>
              </a:rPr>
              <a:t>)</a:t>
            </a:r>
          </a:p>
          <a:p>
            <a:pPr marL="0" indent="0" algn="just">
              <a:spcBef>
                <a:spcPts val="1200"/>
              </a:spcBef>
              <a:buNone/>
              <a:defRPr/>
            </a:pPr>
            <a:r>
              <a:rPr lang="en-US" sz="2200" u="sng" dirty="0">
                <a:latin typeface="Cambria" panose="02040503050406030204" pitchFamily="18" charset="0"/>
                <a:ea typeface="Cambria" panose="02040503050406030204" pitchFamily="18" charset="0"/>
              </a:rPr>
              <a:t>Since its establishment the group held</a:t>
            </a:r>
            <a:r>
              <a:rPr lang="ru-RU" sz="2200" u="sng" dirty="0">
                <a:latin typeface="Cambria" panose="02040503050406030204" pitchFamily="18" charset="0"/>
                <a:ea typeface="Cambria" panose="02040503050406030204" pitchFamily="18" charset="0"/>
              </a:rPr>
              <a:t>:</a:t>
            </a:r>
          </a:p>
          <a:p>
            <a:pPr lvl="1" algn="just">
              <a:buFont typeface="Wingdings" panose="05000000000000000000" pitchFamily="2" charset="2"/>
              <a:buChar char="Ø"/>
              <a:defRPr/>
            </a:pPr>
            <a:r>
              <a:rPr lang="ru-RU" sz="2200" i="1" dirty="0">
                <a:solidFill>
                  <a:schemeClr val="tx1"/>
                </a:solidFill>
                <a:latin typeface="Cambria" panose="02040503050406030204" pitchFamily="18" charset="0"/>
                <a:ea typeface="Cambria" panose="02040503050406030204" pitchFamily="18" charset="0"/>
              </a:rPr>
              <a:t> </a:t>
            </a:r>
            <a:r>
              <a:rPr lang="ru-RU" sz="2200" b="1" i="1" u="sng" dirty="0">
                <a:solidFill>
                  <a:schemeClr val="accent1">
                    <a:lumMod val="50000"/>
                  </a:schemeClr>
                </a:solidFill>
                <a:latin typeface="Cambria" panose="02040503050406030204" pitchFamily="18" charset="0"/>
                <a:ea typeface="Cambria" panose="02040503050406030204" pitchFamily="18" charset="0"/>
              </a:rPr>
              <a:t>4</a:t>
            </a:r>
            <a:r>
              <a:rPr lang="ru-RU" sz="2200" i="1" dirty="0">
                <a:solidFill>
                  <a:schemeClr val="accent1">
                    <a:lumMod val="50000"/>
                  </a:schemeClr>
                </a:solidFill>
                <a:latin typeface="Cambria" panose="02040503050406030204" pitchFamily="18" charset="0"/>
                <a:ea typeface="Cambria" panose="02040503050406030204" pitchFamily="18" charset="0"/>
              </a:rPr>
              <a:t> </a:t>
            </a:r>
            <a:r>
              <a:rPr lang="en-US" sz="2200" i="1" dirty="0">
                <a:solidFill>
                  <a:schemeClr val="accent1">
                    <a:lumMod val="50000"/>
                  </a:schemeClr>
                </a:solidFill>
                <a:latin typeface="Cambria" panose="02040503050406030204" pitchFamily="18" charset="0"/>
                <a:ea typeface="Cambria" panose="02040503050406030204" pitchFamily="18" charset="0"/>
              </a:rPr>
              <a:t>workshops</a:t>
            </a:r>
            <a:r>
              <a:rPr lang="ru-RU" sz="2200" i="1" dirty="0">
                <a:solidFill>
                  <a:schemeClr val="accent1">
                    <a:lumMod val="50000"/>
                  </a:schemeClr>
                </a:solidFill>
                <a:latin typeface="Cambria" panose="02040503050406030204" pitchFamily="18" charset="0"/>
                <a:ea typeface="Cambria" panose="02040503050406030204" pitchFamily="18" charset="0"/>
              </a:rPr>
              <a:t>   (</a:t>
            </a:r>
            <a:r>
              <a:rPr lang="en-US" sz="2200" i="1" dirty="0">
                <a:solidFill>
                  <a:schemeClr val="accent1">
                    <a:lumMod val="50000"/>
                  </a:schemeClr>
                </a:solidFill>
                <a:latin typeface="Cambria" panose="02040503050406030204" pitchFamily="18" charset="0"/>
                <a:ea typeface="Cambria" panose="02040503050406030204" pitchFamily="18" charset="0"/>
              </a:rPr>
              <a:t>Podgorica,</a:t>
            </a:r>
          </a:p>
          <a:p>
            <a:pPr marL="457200" lvl="1" indent="0" algn="just">
              <a:buNone/>
              <a:defRPr/>
            </a:pPr>
            <a:r>
              <a:rPr lang="en-US" sz="2200" i="1" dirty="0">
                <a:solidFill>
                  <a:schemeClr val="accent1">
                    <a:lumMod val="50000"/>
                  </a:schemeClr>
                </a:solidFill>
                <a:latin typeface="Cambria" panose="02040503050406030204" pitchFamily="18" charset="0"/>
                <a:ea typeface="Cambria" panose="02040503050406030204" pitchFamily="18" charset="0"/>
              </a:rPr>
              <a:t>	Tbilisi, Minsk and Baku</a:t>
            </a:r>
            <a:r>
              <a:rPr lang="ru-RU" sz="2200" i="1" dirty="0">
                <a:solidFill>
                  <a:schemeClr val="accent1">
                    <a:lumMod val="50000"/>
                  </a:schemeClr>
                </a:solidFill>
                <a:latin typeface="Cambria" panose="02040503050406030204" pitchFamily="18" charset="0"/>
                <a:ea typeface="Cambria" panose="02040503050406030204" pitchFamily="18" charset="0"/>
              </a:rPr>
              <a:t>)</a:t>
            </a:r>
          </a:p>
          <a:p>
            <a:pPr lvl="1" algn="just">
              <a:buFont typeface="Wingdings" panose="05000000000000000000" pitchFamily="2" charset="2"/>
              <a:buChar char="Ø"/>
              <a:defRPr/>
            </a:pPr>
            <a:r>
              <a:rPr lang="ru-RU" sz="2200" b="1" i="1" dirty="0">
                <a:solidFill>
                  <a:schemeClr val="accent1">
                    <a:lumMod val="50000"/>
                  </a:schemeClr>
                </a:solidFill>
                <a:latin typeface="Cambria" panose="02040503050406030204" pitchFamily="18" charset="0"/>
                <a:ea typeface="Cambria" panose="02040503050406030204" pitchFamily="18" charset="0"/>
              </a:rPr>
              <a:t> </a:t>
            </a:r>
            <a:r>
              <a:rPr lang="en-US" sz="2200" b="1" i="1" u="sng" dirty="0">
                <a:solidFill>
                  <a:schemeClr val="accent1">
                    <a:lumMod val="50000"/>
                  </a:schemeClr>
                </a:solidFill>
                <a:latin typeface="Cambria" panose="02040503050406030204" pitchFamily="18" charset="0"/>
                <a:ea typeface="Cambria" panose="02040503050406030204" pitchFamily="18" charset="0"/>
              </a:rPr>
              <a:t>2</a:t>
            </a:r>
            <a:r>
              <a:rPr lang="ru-RU" sz="2200" i="1" dirty="0">
                <a:solidFill>
                  <a:schemeClr val="accent1">
                    <a:lumMod val="50000"/>
                  </a:schemeClr>
                </a:solidFill>
                <a:latin typeface="Cambria" panose="02040503050406030204" pitchFamily="18" charset="0"/>
                <a:ea typeface="Cambria" panose="02040503050406030204" pitchFamily="18" charset="0"/>
              </a:rPr>
              <a:t> </a:t>
            </a:r>
            <a:r>
              <a:rPr lang="en-US" sz="2200" i="1" dirty="0">
                <a:solidFill>
                  <a:schemeClr val="accent1">
                    <a:lumMod val="50000"/>
                  </a:schemeClr>
                </a:solidFill>
                <a:latin typeface="Cambria" panose="02040503050406030204" pitchFamily="18" charset="0"/>
                <a:ea typeface="Cambria" panose="02040503050406030204" pitchFamily="18" charset="0"/>
              </a:rPr>
              <a:t>videoconferences</a:t>
            </a:r>
            <a:endParaRPr lang="ru-RU" sz="2200" i="1" dirty="0">
              <a:solidFill>
                <a:schemeClr val="accent1">
                  <a:lumMod val="50000"/>
                </a:schemeClr>
              </a:solidFill>
              <a:latin typeface="Cambria" panose="02040503050406030204" pitchFamily="18" charset="0"/>
              <a:ea typeface="Cambria" panose="02040503050406030204" pitchFamily="18" charset="0"/>
            </a:endParaRPr>
          </a:p>
          <a:p>
            <a:pPr marL="0" indent="0" algn="just">
              <a:spcBef>
                <a:spcPts val="1200"/>
              </a:spcBef>
              <a:buNone/>
              <a:defRPr/>
            </a:pPr>
            <a:r>
              <a:rPr lang="en-US" sz="2200" u="sng" dirty="0">
                <a:solidFill>
                  <a:srgbClr val="C00000"/>
                </a:solidFill>
                <a:latin typeface="Cambria" panose="02040503050406030204" pitchFamily="18" charset="0"/>
                <a:ea typeface="Cambria" panose="02040503050406030204" pitchFamily="18" charset="0"/>
              </a:rPr>
              <a:t>The group had 1 event in FY2</a:t>
            </a:r>
            <a:r>
              <a:rPr lang="ru-RU" sz="2200" u="sng" dirty="0">
                <a:solidFill>
                  <a:srgbClr val="C00000"/>
                </a:solidFill>
                <a:latin typeface="Cambria" panose="02040503050406030204" pitchFamily="18" charset="0"/>
                <a:ea typeface="Cambria" panose="02040503050406030204" pitchFamily="18" charset="0"/>
              </a:rPr>
              <a:t>01</a:t>
            </a:r>
            <a:r>
              <a:rPr lang="en-US" sz="2200" u="sng" dirty="0">
                <a:solidFill>
                  <a:srgbClr val="C00000"/>
                </a:solidFill>
                <a:latin typeface="Cambria" panose="02040503050406030204" pitchFamily="18" charset="0"/>
                <a:ea typeface="Cambria" panose="02040503050406030204" pitchFamily="18" charset="0"/>
              </a:rPr>
              <a:t>9:</a:t>
            </a:r>
            <a:r>
              <a:rPr lang="en-US" sz="2200" u="sng" dirty="0">
                <a:solidFill>
                  <a:schemeClr val="tx1"/>
                </a:solidFill>
                <a:latin typeface="Cambria" panose="02040503050406030204" pitchFamily="18" charset="0"/>
                <a:ea typeface="Cambria" panose="02040503050406030204" pitchFamily="18" charset="0"/>
              </a:rPr>
              <a:t> </a:t>
            </a:r>
            <a:endParaRPr lang="ru-RU" sz="2200" u="sng" dirty="0">
              <a:solidFill>
                <a:schemeClr val="tx1"/>
              </a:solidFill>
              <a:latin typeface="Cambria" panose="02040503050406030204" pitchFamily="18" charset="0"/>
              <a:ea typeface="Cambria" panose="02040503050406030204" pitchFamily="18" charset="0"/>
            </a:endParaRPr>
          </a:p>
          <a:p>
            <a:pPr lvl="1" algn="just">
              <a:buFont typeface="Wingdings" panose="05000000000000000000" pitchFamily="2" charset="2"/>
              <a:buChar char="Ø"/>
              <a:defRPr/>
            </a:pPr>
            <a:r>
              <a:rPr lang="en-US" sz="2200" i="1" dirty="0">
                <a:solidFill>
                  <a:schemeClr val="accent1">
                    <a:lumMod val="50000"/>
                  </a:schemeClr>
                </a:solidFill>
                <a:latin typeface="Cambria" panose="02040503050406030204" pitchFamily="18" charset="0"/>
                <a:ea typeface="Cambria" panose="02040503050406030204" pitchFamily="18" charset="0"/>
              </a:rPr>
              <a:t>Videoconference - January 31, 2019</a:t>
            </a:r>
            <a:endParaRPr lang="ru-RU" sz="2200" i="1" dirty="0">
              <a:solidFill>
                <a:schemeClr val="accent1">
                  <a:lumMod val="50000"/>
                </a:schemeClr>
              </a:solidFill>
              <a:latin typeface="Cambria" panose="02040503050406030204" pitchFamily="18" charset="0"/>
              <a:ea typeface="Cambria" panose="02040503050406030204" pitchFamily="18" charset="0"/>
            </a:endParaRPr>
          </a:p>
          <a:p>
            <a:pPr>
              <a:defRPr/>
            </a:pPr>
            <a:endParaRPr lang="ru-RU" sz="2800" i="1" dirty="0"/>
          </a:p>
          <a:p>
            <a:pPr>
              <a:defRPr/>
            </a:pPr>
            <a:endParaRPr lang="en-US" sz="2800" i="1" dirty="0"/>
          </a:p>
        </p:txBody>
      </p:sp>
      <p:sp>
        <p:nvSpPr>
          <p:cNvPr id="22532" name="Slide Number Placeholder 3">
            <a:extLst>
              <a:ext uri="{FF2B5EF4-FFF2-40B4-BE49-F238E27FC236}">
                <a16:creationId xmlns:a16="http://schemas.microsoft.com/office/drawing/2014/main" id="{53524774-8DC4-48B0-AD93-F4D8071AD0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BB5B5A-91FD-4A76-9D38-6BC113CBECBB}" type="slidenum">
              <a:rPr lang="ru-RU" altLang="en-US" sz="1200" smtClean="0">
                <a:solidFill>
                  <a:srgbClr val="898989"/>
                </a:solidFill>
              </a:rPr>
              <a:pPr>
                <a:spcBef>
                  <a:spcPct val="0"/>
                </a:spcBef>
                <a:buFontTx/>
                <a:buNone/>
              </a:pPr>
              <a:t>13</a:t>
            </a:fld>
            <a:endParaRPr lang="ru-RU" altLang="en-US" sz="1200" dirty="0">
              <a:solidFill>
                <a:srgbClr val="898989"/>
              </a:solidFill>
            </a:endParaRPr>
          </a:p>
        </p:txBody>
      </p:sp>
      <p:pic>
        <p:nvPicPr>
          <p:cNvPr id="2" name="Picture 1">
            <a:extLst>
              <a:ext uri="{FF2B5EF4-FFF2-40B4-BE49-F238E27FC236}">
                <a16:creationId xmlns:a16="http://schemas.microsoft.com/office/drawing/2014/main" id="{510B6030-D4A7-471F-AD1C-FB62712599B4}"/>
              </a:ext>
            </a:extLst>
          </p:cNvPr>
          <p:cNvPicPr>
            <a:picLocks noChangeAspect="1"/>
          </p:cNvPicPr>
          <p:nvPr/>
        </p:nvPicPr>
        <p:blipFill>
          <a:blip r:embed="rId3"/>
          <a:stretch>
            <a:fillRect/>
          </a:stretch>
        </p:blipFill>
        <p:spPr>
          <a:xfrm>
            <a:off x="6228184" y="2912124"/>
            <a:ext cx="2571122" cy="1885028"/>
          </a:xfrm>
          <a:prstGeom prst="rect">
            <a:avLst/>
          </a:prstGeom>
        </p:spPr>
      </p:pic>
      <p:pic>
        <p:nvPicPr>
          <p:cNvPr id="7" name="Picture 3">
            <a:extLst>
              <a:ext uri="{FF2B5EF4-FFF2-40B4-BE49-F238E27FC236}">
                <a16:creationId xmlns:a16="http://schemas.microsoft.com/office/drawing/2014/main" id="{E15545F4-9252-47F9-9813-4CA218418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115616" y="136525"/>
            <a:ext cx="7848872" cy="98822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600" b="1" dirty="0">
                <a:solidFill>
                  <a:srgbClr val="C00000"/>
                </a:solidFill>
                <a:latin typeface="Cambria" panose="02040503050406030204" pitchFamily="18" charset="0"/>
                <a:ea typeface="Cambria" panose="02040503050406030204" pitchFamily="18" charset="0"/>
              </a:rPr>
              <a:t>Thematic videoconference on January 31,</a:t>
            </a:r>
            <a:r>
              <a:rPr lang="ru-RU" altLang="en-US" sz="2600" b="1" dirty="0">
                <a:solidFill>
                  <a:srgbClr val="C00000"/>
                </a:solidFill>
                <a:latin typeface="Cambria" panose="02040503050406030204" pitchFamily="18" charset="0"/>
                <a:ea typeface="Cambria" panose="02040503050406030204" pitchFamily="18" charset="0"/>
              </a:rPr>
              <a:t> 201</a:t>
            </a:r>
            <a:r>
              <a:rPr lang="en-US" altLang="en-US" sz="2600" b="1" dirty="0">
                <a:solidFill>
                  <a:srgbClr val="C00000"/>
                </a:solidFill>
                <a:latin typeface="Cambria" panose="02040503050406030204" pitchFamily="18" charset="0"/>
                <a:ea typeface="Cambria" panose="02040503050406030204" pitchFamily="18" charset="0"/>
              </a:rPr>
              <a:t>9</a:t>
            </a:r>
            <a:r>
              <a:rPr lang="ru-RU" altLang="en-US" sz="2600" b="1" dirty="0">
                <a:solidFill>
                  <a:srgbClr val="C00000"/>
                </a:solidFill>
                <a:latin typeface="Cambria" panose="02040503050406030204" pitchFamily="18" charset="0"/>
                <a:ea typeface="Cambria" panose="02040503050406030204" pitchFamily="18" charset="0"/>
              </a:rPr>
              <a:t> </a:t>
            </a:r>
            <a:endParaRPr lang="en-US" altLang="en-US" sz="2600"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1466937717"/>
              </p:ext>
            </p:extLst>
          </p:nvPr>
        </p:nvGraphicFramePr>
        <p:xfrm>
          <a:off x="1259632" y="1124745"/>
          <a:ext cx="7704856" cy="5544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Slide Number Placeholder 3">
            <a:extLst>
              <a:ext uri="{FF2B5EF4-FFF2-40B4-BE49-F238E27FC236}">
                <a16:creationId xmlns:a16="http://schemas.microsoft.com/office/drawing/2014/main" id="{2179A8BA-672F-49F3-914D-20821988EC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D6DEE2-949A-45B8-A336-E774992B9E9E}" type="slidenum">
              <a:rPr lang="ru-RU" altLang="en-US" sz="1200">
                <a:solidFill>
                  <a:srgbClr val="898989"/>
                </a:solidFill>
              </a:rPr>
              <a:pPr>
                <a:spcBef>
                  <a:spcPct val="0"/>
                </a:spcBef>
                <a:buFontTx/>
                <a:buNone/>
              </a:pPr>
              <a:t>14</a:t>
            </a:fld>
            <a:endParaRPr lang="ru-RU" altLang="en-US" sz="1200" dirty="0">
              <a:solidFill>
                <a:srgbClr val="898989"/>
              </a:solidFill>
            </a:endParaRPr>
          </a:p>
        </p:txBody>
      </p:sp>
      <p:pic>
        <p:nvPicPr>
          <p:cNvPr id="7" name="Picture 3">
            <a:extLst>
              <a:ext uri="{FF2B5EF4-FFF2-40B4-BE49-F238E27FC236}">
                <a16:creationId xmlns:a16="http://schemas.microsoft.com/office/drawing/2014/main" id="{51DE24BB-A435-49BE-BADF-07A1EFF71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30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3C1FBB1-1DDD-4331-A8F5-9CD7BC8AE21B}"/>
              </a:ext>
            </a:extLst>
          </p:cNvPr>
          <p:cNvSpPr>
            <a:spLocks noGrp="1"/>
          </p:cNvSpPr>
          <p:nvPr>
            <p:ph type="title"/>
          </p:nvPr>
        </p:nvSpPr>
        <p:spPr>
          <a:xfrm>
            <a:off x="1547664" y="40363"/>
            <a:ext cx="7360592" cy="1143000"/>
          </a:xfrm>
          <a:ln>
            <a:solidFill>
              <a:schemeClr val="bg1"/>
            </a:solidFill>
          </a:ln>
        </p:spPr>
        <p:style>
          <a:lnRef idx="2">
            <a:schemeClr val="accent3"/>
          </a:lnRef>
          <a:fillRef idx="1">
            <a:schemeClr val="lt1"/>
          </a:fillRef>
          <a:effectRef idx="0">
            <a:schemeClr val="accent3"/>
          </a:effectRef>
          <a:fontRef idx="minor">
            <a:schemeClr val="dk1"/>
          </a:fontRef>
        </p:style>
        <p:txBody>
          <a:bodyPr/>
          <a:lstStyle/>
          <a:p>
            <a:r>
              <a:rPr lang="en-US" altLang="en-US" sz="3200" b="1" dirty="0">
                <a:solidFill>
                  <a:srgbClr val="C00000"/>
                </a:solidFill>
                <a:latin typeface="Cambria" panose="02040503050406030204" pitchFamily="18" charset="0"/>
                <a:ea typeface="Cambria" panose="02040503050406030204" pitchFamily="18" charset="0"/>
              </a:rPr>
              <a:t>Evolution of the Treasury Role and Functions Group</a:t>
            </a:r>
          </a:p>
        </p:txBody>
      </p:sp>
      <p:sp>
        <p:nvSpPr>
          <p:cNvPr id="17411" name="Content Placeholder 2">
            <a:extLst>
              <a:ext uri="{FF2B5EF4-FFF2-40B4-BE49-F238E27FC236}">
                <a16:creationId xmlns:a16="http://schemas.microsoft.com/office/drawing/2014/main" id="{DFF8CC6E-6552-43EB-B5DA-8347CB24B18F}"/>
              </a:ext>
            </a:extLst>
          </p:cNvPr>
          <p:cNvSpPr>
            <a:spLocks noGrp="1"/>
          </p:cNvSpPr>
          <p:nvPr>
            <p:ph idx="1"/>
          </p:nvPr>
        </p:nvSpPr>
        <p:spPr>
          <a:xfrm>
            <a:off x="1331640" y="1223726"/>
            <a:ext cx="7488832" cy="5373924"/>
          </a:xfrm>
          <a:ln>
            <a:solidFill>
              <a:schemeClr val="bg1"/>
            </a:solidFill>
          </a:ln>
        </p:spPr>
        <p:style>
          <a:lnRef idx="2">
            <a:schemeClr val="dk1"/>
          </a:lnRef>
          <a:fillRef idx="1">
            <a:schemeClr val="lt1"/>
          </a:fillRef>
          <a:effectRef idx="0">
            <a:schemeClr val="dk1"/>
          </a:effectRef>
          <a:fontRef idx="minor">
            <a:schemeClr val="dk1"/>
          </a:fontRef>
        </p:style>
        <p:txBody>
          <a:bodyPr/>
          <a:lstStyle/>
          <a:p>
            <a:pPr marL="0" indent="0" algn="just">
              <a:buNone/>
            </a:pPr>
            <a:r>
              <a:rPr lang="en-US" altLang="en-US" sz="2000" u="sng" dirty="0">
                <a:latin typeface="Cambria" panose="02040503050406030204" pitchFamily="18" charset="0"/>
                <a:ea typeface="Cambria" panose="02040503050406030204" pitchFamily="18" charset="0"/>
              </a:rPr>
              <a:t>The group was established in</a:t>
            </a:r>
            <a:r>
              <a:rPr lang="ru-RU" altLang="en-US" sz="2000" u="sng" dirty="0">
                <a:latin typeface="Cambria" panose="02040503050406030204" pitchFamily="18" charset="0"/>
                <a:ea typeface="Cambria" panose="02040503050406030204" pitchFamily="18" charset="0"/>
              </a:rPr>
              <a:t> 2016</a:t>
            </a:r>
            <a:r>
              <a:rPr lang="en-US" altLang="en-US" sz="2000" dirty="0">
                <a:latin typeface="Cambria" panose="02040503050406030204" pitchFamily="18" charset="0"/>
                <a:ea typeface="Cambria" panose="02040503050406030204" pitchFamily="18" charset="0"/>
              </a:rPr>
              <a:t> and currently includes </a:t>
            </a:r>
            <a:r>
              <a:rPr lang="ru-RU" altLang="en-US" sz="2000" u="sng" dirty="0">
                <a:solidFill>
                  <a:srgbClr val="C00000"/>
                </a:solidFill>
                <a:latin typeface="Cambria" panose="02040503050406030204" pitchFamily="18" charset="0"/>
                <a:ea typeface="Cambria" panose="02040503050406030204" pitchFamily="18" charset="0"/>
              </a:rPr>
              <a:t>1</a:t>
            </a:r>
            <a:r>
              <a:rPr lang="en-US" altLang="en-US" sz="2000" u="sng" dirty="0">
                <a:solidFill>
                  <a:srgbClr val="C00000"/>
                </a:solidFill>
                <a:latin typeface="Cambria" panose="02040503050406030204" pitchFamily="18" charset="0"/>
                <a:ea typeface="Cambria" panose="02040503050406030204" pitchFamily="18" charset="0"/>
              </a:rPr>
              <a:t>6</a:t>
            </a:r>
            <a:r>
              <a:rPr lang="ru-RU" altLang="en-US" sz="2000" u="sng" dirty="0">
                <a:solidFill>
                  <a:srgbClr val="C00000"/>
                </a:solidFill>
                <a:latin typeface="Cambria" panose="02040503050406030204" pitchFamily="18" charset="0"/>
                <a:ea typeface="Cambria" panose="02040503050406030204" pitchFamily="18" charset="0"/>
              </a:rPr>
              <a:t> </a:t>
            </a:r>
            <a:r>
              <a:rPr lang="en-US" altLang="en-US" sz="2000" u="sng" dirty="0">
                <a:solidFill>
                  <a:srgbClr val="C00000"/>
                </a:solidFill>
                <a:latin typeface="Cambria" panose="02040503050406030204" pitchFamily="18" charset="0"/>
                <a:ea typeface="Cambria" panose="02040503050406030204" pitchFamily="18" charset="0"/>
              </a:rPr>
              <a:t>countries</a:t>
            </a:r>
            <a:r>
              <a:rPr lang="ru-RU" altLang="en-US" sz="2000" u="sng" dirty="0">
                <a:solidFill>
                  <a:srgbClr val="C00000"/>
                </a:solidFill>
                <a:latin typeface="Cambria" panose="02040503050406030204" pitchFamily="18" charset="0"/>
                <a:ea typeface="Cambria" panose="02040503050406030204" pitchFamily="18" charset="0"/>
              </a:rPr>
              <a:t> </a:t>
            </a:r>
            <a:r>
              <a:rPr lang="ru-RU" altLang="en-US" sz="2000" i="1" dirty="0">
                <a:latin typeface="Cambria" panose="02040503050406030204" pitchFamily="18" charset="0"/>
                <a:ea typeface="Cambria" panose="02040503050406030204" pitchFamily="18" charset="0"/>
              </a:rPr>
              <a:t>(</a:t>
            </a:r>
            <a:r>
              <a:rPr lang="en-US" sz="2000" i="1" dirty="0">
                <a:latin typeface="Cambria" panose="02040503050406030204" pitchFamily="18" charset="0"/>
                <a:ea typeface="Cambria" panose="02040503050406030204" pitchFamily="18" charset="0"/>
              </a:rPr>
              <a:t>Albania, Azerbaijan, Armenia, Belarus, Bulgaria, Croatia, Georgia, Kazakhstan, Kyrgyzstan, Kosovo, Moldova, Russia, Serbia, Tajikistan, Turkey, and Ukraine</a:t>
            </a:r>
            <a:r>
              <a:rPr lang="ru-RU" altLang="en-US" sz="2000" i="1" dirty="0">
                <a:latin typeface="Cambria" panose="02040503050406030204" pitchFamily="18" charset="0"/>
                <a:ea typeface="Cambria" panose="02040503050406030204" pitchFamily="18" charset="0"/>
              </a:rPr>
              <a:t>)</a:t>
            </a:r>
          </a:p>
          <a:p>
            <a:pPr marL="0" indent="0" algn="just">
              <a:buNone/>
            </a:pPr>
            <a:endParaRPr lang="ru-RU" altLang="en-US" sz="2000" b="1" u="sng" dirty="0">
              <a:latin typeface="Cambria" panose="02040503050406030204" pitchFamily="18" charset="0"/>
              <a:ea typeface="Cambria" panose="02040503050406030204" pitchFamily="18" charset="0"/>
            </a:endParaRPr>
          </a:p>
          <a:p>
            <a:pPr marL="0" indent="0" algn="just">
              <a:buNone/>
            </a:pPr>
            <a:r>
              <a:rPr lang="en-US" altLang="en-US" sz="2000" u="sng" dirty="0">
                <a:latin typeface="Cambria" panose="02040503050406030204" pitchFamily="18" charset="0"/>
                <a:ea typeface="Cambria" panose="02040503050406030204" pitchFamily="18" charset="0"/>
              </a:rPr>
              <a:t>The group’s proposals impacted the topics of the TCOP annual plenary meetings </a:t>
            </a:r>
            <a:endParaRPr lang="ru-RU" altLang="en-US" sz="2000" u="sng" dirty="0">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ru-RU" altLang="en-US" sz="2000" dirty="0">
                <a:latin typeface="Cambria" panose="02040503050406030204" pitchFamily="18" charset="0"/>
                <a:ea typeface="Cambria" panose="02040503050406030204" pitchFamily="18" charset="0"/>
              </a:rPr>
              <a:t>2016 – </a:t>
            </a:r>
            <a:r>
              <a:rPr lang="en-US" altLang="en-US" sz="2000" dirty="0">
                <a:latin typeface="Cambria" panose="02040503050406030204" pitchFamily="18" charset="0"/>
                <a:ea typeface="Cambria" panose="02040503050406030204" pitchFamily="18" charset="0"/>
              </a:rPr>
              <a:t>Evolution of treasury role and functions (Chisinau</a:t>
            </a:r>
            <a:r>
              <a:rPr lang="ru-RU" altLang="en-US" sz="2000" dirty="0">
                <a:latin typeface="Cambria" panose="02040503050406030204" pitchFamily="18" charset="0"/>
                <a:ea typeface="Cambria" panose="02040503050406030204" pitchFamily="18" charset="0"/>
              </a:rPr>
              <a:t>), </a:t>
            </a:r>
          </a:p>
          <a:p>
            <a:pPr lvl="1" algn="just">
              <a:buFont typeface="Wingdings" panose="05000000000000000000" pitchFamily="2" charset="2"/>
              <a:buChar char="Ø"/>
            </a:pPr>
            <a:r>
              <a:rPr lang="ru-RU" altLang="en-US" sz="2000" dirty="0">
                <a:latin typeface="Cambria" panose="02040503050406030204" pitchFamily="18" charset="0"/>
                <a:ea typeface="Cambria" panose="02040503050406030204" pitchFamily="18" charset="0"/>
              </a:rPr>
              <a:t>2017 – </a:t>
            </a:r>
            <a:r>
              <a:rPr lang="en-US" altLang="en-US" sz="2000" dirty="0">
                <a:latin typeface="Cambria" panose="02040503050406030204" pitchFamily="18" charset="0"/>
                <a:ea typeface="Cambria" panose="02040503050406030204" pitchFamily="18" charset="0"/>
              </a:rPr>
              <a:t>Risk management </a:t>
            </a:r>
            <a:r>
              <a:rPr lang="ru-RU" altLang="en-US" sz="2000" dirty="0">
                <a:latin typeface="Cambria" panose="02040503050406030204" pitchFamily="18" charset="0"/>
                <a:ea typeface="Cambria" panose="02040503050406030204" pitchFamily="18" charset="0"/>
              </a:rPr>
              <a:t>(</a:t>
            </a:r>
            <a:r>
              <a:rPr lang="en-US" altLang="en-US" sz="2000" dirty="0">
                <a:latin typeface="Cambria" panose="02040503050406030204" pitchFamily="18" charset="0"/>
                <a:ea typeface="Cambria" panose="02040503050406030204" pitchFamily="18" charset="0"/>
              </a:rPr>
              <a:t>Vienna</a:t>
            </a:r>
            <a:r>
              <a:rPr lang="ru-RU" altLang="en-US" sz="2000" dirty="0">
                <a:latin typeface="Cambria" panose="02040503050406030204" pitchFamily="18" charset="0"/>
                <a:ea typeface="Cambria" panose="02040503050406030204" pitchFamily="18" charset="0"/>
              </a:rPr>
              <a:t>), </a:t>
            </a:r>
          </a:p>
          <a:p>
            <a:pPr lvl="1" algn="just">
              <a:buFont typeface="Wingdings" panose="05000000000000000000" pitchFamily="2" charset="2"/>
              <a:buChar char="Ø"/>
            </a:pPr>
            <a:r>
              <a:rPr lang="ru-RU" altLang="en-US" sz="2000" dirty="0">
                <a:latin typeface="Cambria" panose="02040503050406030204" pitchFamily="18" charset="0"/>
                <a:ea typeface="Cambria" panose="02040503050406030204" pitchFamily="18" charset="0"/>
              </a:rPr>
              <a:t>2018 – </a:t>
            </a:r>
            <a:r>
              <a:rPr lang="en-US" altLang="en-US" sz="2000" dirty="0">
                <a:latin typeface="Cambria" panose="02040503050406030204" pitchFamily="18" charset="0"/>
                <a:ea typeface="Cambria" panose="02040503050406030204" pitchFamily="18" charset="0"/>
              </a:rPr>
              <a:t>Performance measurement and monitoring </a:t>
            </a:r>
            <a:r>
              <a:rPr lang="ru-RU" altLang="en-US" sz="2000" dirty="0">
                <a:latin typeface="Cambria" panose="02040503050406030204" pitchFamily="18" charset="0"/>
                <a:ea typeface="Cambria" panose="02040503050406030204" pitchFamily="18" charset="0"/>
              </a:rPr>
              <a:t>(</a:t>
            </a:r>
            <a:r>
              <a:rPr lang="en-US" altLang="en-US" sz="2000" dirty="0">
                <a:latin typeface="Cambria" panose="02040503050406030204" pitchFamily="18" charset="0"/>
                <a:ea typeface="Cambria" panose="02040503050406030204" pitchFamily="18" charset="0"/>
              </a:rPr>
              <a:t>Tirana</a:t>
            </a:r>
            <a:r>
              <a:rPr lang="ru-RU" altLang="en-US" sz="2000" dirty="0">
                <a:latin typeface="Cambria" panose="02040503050406030204" pitchFamily="18" charset="0"/>
                <a:ea typeface="Cambria" panose="02040503050406030204" pitchFamily="18" charset="0"/>
              </a:rPr>
              <a:t>)</a:t>
            </a:r>
            <a:endParaRPr lang="en-US" altLang="en-US" sz="2000" dirty="0">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en-US" altLang="en-US" sz="2000" dirty="0">
                <a:latin typeface="Cambria" panose="02040503050406030204" pitchFamily="18" charset="0"/>
                <a:ea typeface="Cambria" panose="02040503050406030204" pitchFamily="18" charset="0"/>
              </a:rPr>
              <a:t>2019 – Evolution of Expenditure Controls (Budapest)</a:t>
            </a:r>
            <a:r>
              <a:rPr lang="ru-RU" altLang="en-US" sz="2000" dirty="0">
                <a:latin typeface="Cambria" panose="02040503050406030204" pitchFamily="18" charset="0"/>
                <a:ea typeface="Cambria" panose="02040503050406030204" pitchFamily="18" charset="0"/>
              </a:rPr>
              <a:t> </a:t>
            </a:r>
          </a:p>
          <a:p>
            <a:pPr marL="0" indent="0" algn="just">
              <a:buNone/>
            </a:pPr>
            <a:endParaRPr lang="ru-RU" altLang="en-US" sz="2000" b="1" u="sng" dirty="0">
              <a:latin typeface="Cambria" panose="02040503050406030204" pitchFamily="18" charset="0"/>
              <a:ea typeface="Cambria" panose="02040503050406030204" pitchFamily="18" charset="0"/>
            </a:endParaRPr>
          </a:p>
          <a:p>
            <a:pPr marL="0" indent="0" algn="just">
              <a:buNone/>
            </a:pPr>
            <a:r>
              <a:rPr lang="en-US" altLang="en-US" sz="2000" u="sng" dirty="0">
                <a:solidFill>
                  <a:srgbClr val="C00000"/>
                </a:solidFill>
                <a:latin typeface="Cambria" panose="02040503050406030204" pitchFamily="18" charset="0"/>
                <a:ea typeface="Cambria" panose="02040503050406030204" pitchFamily="18" charset="0"/>
              </a:rPr>
              <a:t>The group had 1 event in FY</a:t>
            </a:r>
            <a:r>
              <a:rPr lang="ru-RU" altLang="en-US" sz="2000" u="sng" dirty="0">
                <a:solidFill>
                  <a:srgbClr val="C00000"/>
                </a:solidFill>
                <a:latin typeface="Cambria" panose="02040503050406030204" pitchFamily="18" charset="0"/>
                <a:ea typeface="Cambria" panose="02040503050406030204" pitchFamily="18" charset="0"/>
              </a:rPr>
              <a:t>201</a:t>
            </a:r>
            <a:r>
              <a:rPr lang="en-US" altLang="en-US" sz="2000" u="sng" dirty="0">
                <a:solidFill>
                  <a:srgbClr val="C00000"/>
                </a:solidFill>
                <a:latin typeface="Cambria" panose="02040503050406030204" pitchFamily="18" charset="0"/>
                <a:ea typeface="Cambria" panose="02040503050406030204" pitchFamily="18" charset="0"/>
              </a:rPr>
              <a:t>9:</a:t>
            </a:r>
            <a:r>
              <a:rPr lang="en-US" altLang="en-US" sz="2000" dirty="0">
                <a:latin typeface="Cambria" panose="02040503050406030204" pitchFamily="18" charset="0"/>
                <a:ea typeface="Cambria" panose="02040503050406030204" pitchFamily="18" charset="0"/>
              </a:rPr>
              <a:t> </a:t>
            </a:r>
            <a:endParaRPr lang="ru-RU" altLang="en-US" sz="2000" dirty="0">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en-US" altLang="en-US" sz="2000" i="1" dirty="0">
                <a:latin typeface="Cambria" panose="02040503050406030204" pitchFamily="18" charset="0"/>
                <a:ea typeface="Cambria" panose="02040503050406030204" pitchFamily="18" charset="0"/>
              </a:rPr>
              <a:t>Videoconference</a:t>
            </a:r>
            <a:r>
              <a:rPr lang="ru-RU" altLang="en-US" sz="2000" i="1" dirty="0">
                <a:latin typeface="Cambria" panose="02040503050406030204" pitchFamily="18" charset="0"/>
                <a:ea typeface="Cambria" panose="02040503050406030204" pitchFamily="18" charset="0"/>
              </a:rPr>
              <a:t> </a:t>
            </a:r>
            <a:r>
              <a:rPr lang="en-US" altLang="en-US" sz="2000" i="1" dirty="0">
                <a:latin typeface="Cambria" panose="02040503050406030204" pitchFamily="18" charset="0"/>
                <a:ea typeface="Cambria" panose="02040503050406030204" pitchFamily="18" charset="0"/>
              </a:rPr>
              <a:t>- March 14,</a:t>
            </a:r>
            <a:r>
              <a:rPr lang="ru-RU" altLang="en-US" sz="2000" i="1" dirty="0">
                <a:latin typeface="Cambria" panose="02040503050406030204" pitchFamily="18" charset="0"/>
                <a:ea typeface="Cambria" panose="02040503050406030204" pitchFamily="18" charset="0"/>
              </a:rPr>
              <a:t> 201</a:t>
            </a:r>
            <a:r>
              <a:rPr lang="en-US" altLang="en-US" sz="2000" i="1" dirty="0">
                <a:latin typeface="Cambria" panose="02040503050406030204" pitchFamily="18" charset="0"/>
                <a:ea typeface="Cambria" panose="02040503050406030204" pitchFamily="18" charset="0"/>
              </a:rPr>
              <a:t>9 (held jointly with the meeting of the TCOP Executive Committee)</a:t>
            </a:r>
            <a:endParaRPr lang="ru-RU" altLang="en-US" sz="2000" i="1" dirty="0">
              <a:latin typeface="Cambria" panose="02040503050406030204" pitchFamily="18" charset="0"/>
              <a:ea typeface="Cambria" panose="02040503050406030204" pitchFamily="18" charset="0"/>
            </a:endParaRPr>
          </a:p>
          <a:p>
            <a:endParaRPr lang="en-US" altLang="en-US" dirty="0"/>
          </a:p>
        </p:txBody>
      </p:sp>
      <p:sp>
        <p:nvSpPr>
          <p:cNvPr id="17412" name="Slide Number Placeholder 3">
            <a:extLst>
              <a:ext uri="{FF2B5EF4-FFF2-40B4-BE49-F238E27FC236}">
                <a16:creationId xmlns:a16="http://schemas.microsoft.com/office/drawing/2014/main" id="{36C19B92-D953-4E7F-A88A-775543AE99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8A6813-EFFD-46FC-AA74-A48E8D964D64}" type="slidenum">
              <a:rPr lang="ru-RU" altLang="en-US" sz="1200" smtClean="0">
                <a:solidFill>
                  <a:srgbClr val="898989"/>
                </a:solidFill>
              </a:rPr>
              <a:pPr>
                <a:spcBef>
                  <a:spcPct val="0"/>
                </a:spcBef>
                <a:buFontTx/>
                <a:buNone/>
              </a:pPr>
              <a:t>15</a:t>
            </a:fld>
            <a:endParaRPr lang="ru-RU" altLang="en-US" sz="1200" dirty="0">
              <a:solidFill>
                <a:srgbClr val="898989"/>
              </a:solidFill>
            </a:endParaRPr>
          </a:p>
        </p:txBody>
      </p:sp>
      <p:pic>
        <p:nvPicPr>
          <p:cNvPr id="6" name="Picture 3">
            <a:extLst>
              <a:ext uri="{FF2B5EF4-FFF2-40B4-BE49-F238E27FC236}">
                <a16:creationId xmlns:a16="http://schemas.microsoft.com/office/drawing/2014/main" id="{058B4775-A022-4CD6-AB84-5F0FE4A87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998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259632" y="188640"/>
            <a:ext cx="7704856" cy="1143000"/>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altLang="en-US" sz="2800" b="1" dirty="0">
                <a:solidFill>
                  <a:srgbClr val="C00000"/>
                </a:solidFill>
                <a:latin typeface="Cambria" panose="02040503050406030204" pitchFamily="18" charset="0"/>
                <a:ea typeface="Cambria" panose="02040503050406030204" pitchFamily="18" charset="0"/>
              </a:rPr>
              <a:t>Thematic Videoconference on March 14, </a:t>
            </a:r>
            <a:r>
              <a:rPr lang="ru-RU" altLang="en-US" sz="2800" b="1" dirty="0">
                <a:solidFill>
                  <a:srgbClr val="C00000"/>
                </a:solidFill>
                <a:latin typeface="Cambria" panose="02040503050406030204" pitchFamily="18" charset="0"/>
                <a:ea typeface="Cambria" panose="02040503050406030204" pitchFamily="18" charset="0"/>
              </a:rPr>
              <a:t>201</a:t>
            </a:r>
            <a:r>
              <a:rPr lang="en-US" altLang="en-US" sz="2800" b="1" dirty="0">
                <a:solidFill>
                  <a:srgbClr val="C00000"/>
                </a:solidFill>
                <a:latin typeface="Cambria" panose="02040503050406030204" pitchFamily="18" charset="0"/>
                <a:ea typeface="Cambria" panose="02040503050406030204" pitchFamily="18" charset="0"/>
              </a:rPr>
              <a:t>9</a:t>
            </a:r>
            <a:r>
              <a:rPr lang="ru-RU" altLang="en-US" sz="2800" b="1" dirty="0">
                <a:solidFill>
                  <a:srgbClr val="C00000"/>
                </a:solidFill>
                <a:latin typeface="Cambria" panose="02040503050406030204" pitchFamily="18" charset="0"/>
                <a:ea typeface="Cambria" panose="02040503050406030204" pitchFamily="18" charset="0"/>
              </a:rPr>
              <a:t> </a:t>
            </a:r>
            <a:endParaRPr lang="en-US" altLang="en-US" sz="2800"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3095866934"/>
              </p:ext>
            </p:extLst>
          </p:nvPr>
        </p:nvGraphicFramePr>
        <p:xfrm>
          <a:off x="1259632" y="1331640"/>
          <a:ext cx="7704856" cy="5337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a:extLst>
              <a:ext uri="{FF2B5EF4-FFF2-40B4-BE49-F238E27FC236}">
                <a16:creationId xmlns:a16="http://schemas.microsoft.com/office/drawing/2014/main" id="{1B669ED4-0042-407D-9D03-6EBBFCDE43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04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259632" y="188640"/>
            <a:ext cx="7704856" cy="1143000"/>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US" altLang="en-US" sz="2600" b="1" dirty="0">
                <a:solidFill>
                  <a:srgbClr val="C00000"/>
                </a:solidFill>
                <a:latin typeface="Cambria" panose="02040503050406030204" pitchFamily="18" charset="0"/>
                <a:ea typeface="Cambria" panose="02040503050406030204" pitchFamily="18" charset="0"/>
              </a:rPr>
              <a:t>TCOP Leadership participated in </a:t>
            </a:r>
            <a:r>
              <a:rPr lang="en-US" sz="2600" b="1" dirty="0">
                <a:solidFill>
                  <a:srgbClr val="C00000"/>
                </a:solidFill>
                <a:latin typeface="Cambria" panose="02040503050406030204" pitchFamily="18" charset="0"/>
                <a:ea typeface="Cambria" panose="02040503050406030204" pitchFamily="18" charset="0"/>
              </a:rPr>
              <a:t>July 4-6, 2018</a:t>
            </a:r>
            <a:r>
              <a:rPr lang="en-US" altLang="en-US" sz="2600" b="1" dirty="0">
                <a:solidFill>
                  <a:srgbClr val="C00000"/>
                </a:solidFill>
                <a:latin typeface="Cambria" panose="02040503050406030204" pitchFamily="18" charset="0"/>
                <a:ea typeface="Cambria" panose="02040503050406030204" pitchFamily="18" charset="0"/>
              </a:rPr>
              <a:t> PEMPAL E</a:t>
            </a:r>
            <a:r>
              <a:rPr lang="en-US" sz="2600" b="1" dirty="0">
                <a:solidFill>
                  <a:srgbClr val="C00000"/>
                </a:solidFill>
                <a:latin typeface="Cambria" panose="02040503050406030204" pitchFamily="18" charset="0"/>
                <a:ea typeface="Cambria" panose="02040503050406030204" pitchFamily="18" charset="0"/>
              </a:rPr>
              <a:t>xecutive Meeting held in Budapest</a:t>
            </a:r>
            <a:endParaRPr lang="en-US" altLang="en-US" sz="2600"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1737424182"/>
              </p:ext>
            </p:extLst>
          </p:nvPr>
        </p:nvGraphicFramePr>
        <p:xfrm>
          <a:off x="1259632" y="1331640"/>
          <a:ext cx="7704856" cy="5337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a:extLst>
              <a:ext uri="{FF2B5EF4-FFF2-40B4-BE49-F238E27FC236}">
                <a16:creationId xmlns:a16="http://schemas.microsoft.com/office/drawing/2014/main" id="{1B669ED4-0042-407D-9D03-6EBBFCDE43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950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A37061-C588-4D39-B5C5-C5B7076E5650}"/>
              </a:ext>
            </a:extLst>
          </p:cNvPr>
          <p:cNvPicPr/>
          <p:nvPr/>
        </p:nvPicPr>
        <p:blipFill rotWithShape="1">
          <a:blip r:embed="rId3"/>
          <a:srcRect t="5391" r="10230"/>
          <a:stretch/>
        </p:blipFill>
        <p:spPr bwMode="auto">
          <a:xfrm rot="20861087">
            <a:off x="1156666" y="718751"/>
            <a:ext cx="3190833" cy="2277120"/>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9D04CD88-27ED-475C-B68F-A1FB947A4C0D}"/>
              </a:ext>
            </a:extLst>
          </p:cNvPr>
          <p:cNvPicPr/>
          <p:nvPr/>
        </p:nvPicPr>
        <p:blipFill rotWithShape="1">
          <a:blip r:embed="rId4"/>
          <a:srcRect t="21420" r="186"/>
          <a:stretch/>
        </p:blipFill>
        <p:spPr bwMode="auto">
          <a:xfrm>
            <a:off x="3347864" y="1531818"/>
            <a:ext cx="3436868" cy="2185214"/>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C4B1620F-07F3-4DB8-AB5E-C3D3F7F89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103" y="764704"/>
            <a:ext cx="3207385" cy="4276513"/>
          </a:xfrm>
          <a:prstGeom prst="rect">
            <a:avLst/>
          </a:prstGeom>
        </p:spPr>
      </p:pic>
      <p:sp>
        <p:nvSpPr>
          <p:cNvPr id="14339" name="Slide Number Placeholder 3">
            <a:extLst>
              <a:ext uri="{FF2B5EF4-FFF2-40B4-BE49-F238E27FC236}">
                <a16:creationId xmlns:a16="http://schemas.microsoft.com/office/drawing/2014/main" id="{5278D5E4-FE4B-4E0B-BA66-FC2CB40064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78E000-37E1-4E58-A52A-D80644CEAD5A}" type="slidenum">
              <a:rPr lang="ru-RU" altLang="en-US" sz="1200" smtClean="0">
                <a:solidFill>
                  <a:srgbClr val="898989"/>
                </a:solidFill>
              </a:rPr>
              <a:pPr>
                <a:spcBef>
                  <a:spcPct val="0"/>
                </a:spcBef>
                <a:buFontTx/>
                <a:buNone/>
              </a:pPr>
              <a:t>18</a:t>
            </a:fld>
            <a:endParaRPr lang="ru-RU" altLang="en-US" sz="1200">
              <a:solidFill>
                <a:srgbClr val="898989"/>
              </a:solidFill>
            </a:endParaRPr>
          </a:p>
        </p:txBody>
      </p:sp>
      <p:pic>
        <p:nvPicPr>
          <p:cNvPr id="10" name="Picture 3">
            <a:extLst>
              <a:ext uri="{FF2B5EF4-FFF2-40B4-BE49-F238E27FC236}">
                <a16:creationId xmlns:a16="http://schemas.microsoft.com/office/drawing/2014/main" id="{5B2C7F57-F13B-4A93-8787-465A7C170B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04E8A3A-55EE-48DC-9CBF-1A0DEC3CD7D8}"/>
              </a:ext>
            </a:extLst>
          </p:cNvPr>
          <p:cNvPicPr/>
          <p:nvPr/>
        </p:nvPicPr>
        <p:blipFill>
          <a:blip r:embed="rId7"/>
          <a:stretch>
            <a:fillRect/>
          </a:stretch>
        </p:blipFill>
        <p:spPr>
          <a:xfrm>
            <a:off x="1115616" y="3642275"/>
            <a:ext cx="7090608" cy="3099093"/>
          </a:xfrm>
          <a:prstGeom prst="rect">
            <a:avLst/>
          </a:prstGeom>
        </p:spPr>
      </p:pic>
    </p:spTree>
    <p:extLst>
      <p:ext uri="{BB962C8B-B14F-4D97-AF65-F5344CB8AC3E}">
        <p14:creationId xmlns:p14="http://schemas.microsoft.com/office/powerpoint/2010/main" val="1545467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86F3A2F-1787-47D5-86DE-73F39252E31C}"/>
              </a:ext>
            </a:extLst>
          </p:cNvPr>
          <p:cNvSpPr>
            <a:spLocks noGrp="1"/>
          </p:cNvSpPr>
          <p:nvPr>
            <p:ph type="title"/>
          </p:nvPr>
        </p:nvSpPr>
        <p:spPr>
          <a:xfrm>
            <a:off x="822412" y="148404"/>
            <a:ext cx="7499176" cy="633413"/>
          </a:xfrm>
        </p:spPr>
        <p:txBody>
          <a:bodyPr/>
          <a:lstStyle/>
          <a:p>
            <a:br>
              <a:rPr lang="en-US" altLang="en-US" u="sng" dirty="0"/>
            </a:br>
            <a:endParaRPr lang="en-US" altLang="en-US" dirty="0"/>
          </a:p>
        </p:txBody>
      </p:sp>
      <p:graphicFrame>
        <p:nvGraphicFramePr>
          <p:cNvPr id="10" name="Content Placeholder 9">
            <a:extLst>
              <a:ext uri="{FF2B5EF4-FFF2-40B4-BE49-F238E27FC236}">
                <a16:creationId xmlns:a16="http://schemas.microsoft.com/office/drawing/2014/main" id="{C594F432-0E6F-4189-9DC6-989F21D3E416}"/>
              </a:ext>
            </a:extLst>
          </p:cNvPr>
          <p:cNvGraphicFramePr>
            <a:graphicFrameLocks noGrp="1"/>
          </p:cNvGraphicFramePr>
          <p:nvPr>
            <p:ph idx="1"/>
            <p:extLst>
              <p:ext uri="{D42A27DB-BD31-4B8C-83A1-F6EECF244321}">
                <p14:modId xmlns:p14="http://schemas.microsoft.com/office/powerpoint/2010/main" val="2405460979"/>
              </p:ext>
            </p:extLst>
          </p:nvPr>
        </p:nvGraphicFramePr>
        <p:xfrm>
          <a:off x="1187624" y="968847"/>
          <a:ext cx="7704856" cy="5700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1" name="Slide Number Placeholder 3">
            <a:extLst>
              <a:ext uri="{FF2B5EF4-FFF2-40B4-BE49-F238E27FC236}">
                <a16:creationId xmlns:a16="http://schemas.microsoft.com/office/drawing/2014/main" id="{FD1A8A98-23A3-4D6E-954C-D1ED7204C8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0B3F2B-C23E-4D78-B397-C46B26DD407E}" type="slidenum">
              <a:rPr lang="ru-RU" altLang="en-US" sz="1200" smtClean="0">
                <a:solidFill>
                  <a:srgbClr val="898989"/>
                </a:solidFill>
              </a:rPr>
              <a:pPr>
                <a:spcBef>
                  <a:spcPct val="0"/>
                </a:spcBef>
                <a:buFontTx/>
                <a:buNone/>
              </a:pPr>
              <a:t>19</a:t>
            </a:fld>
            <a:endParaRPr lang="ru-RU" altLang="en-US" sz="1200" dirty="0">
              <a:solidFill>
                <a:srgbClr val="898989"/>
              </a:solidFill>
            </a:endParaRPr>
          </a:p>
        </p:txBody>
      </p:sp>
      <p:sp>
        <p:nvSpPr>
          <p:cNvPr id="27654" name="Title 1">
            <a:extLst>
              <a:ext uri="{FF2B5EF4-FFF2-40B4-BE49-F238E27FC236}">
                <a16:creationId xmlns:a16="http://schemas.microsoft.com/office/drawing/2014/main" id="{161830F9-91C7-48F9-9809-D3BC7351EBE2}"/>
              </a:ext>
            </a:extLst>
          </p:cNvPr>
          <p:cNvSpPr txBox="1">
            <a:spLocks/>
          </p:cNvSpPr>
          <p:nvPr/>
        </p:nvSpPr>
        <p:spPr bwMode="auto">
          <a:xfrm>
            <a:off x="1331640" y="116632"/>
            <a:ext cx="7416824" cy="739974"/>
          </a:xfrm>
          <a:prstGeom prst="rect">
            <a:avLst/>
          </a:prstGeom>
          <a:ln w="9525">
            <a:solidFill>
              <a:schemeClr val="bg1"/>
            </a:solidFill>
            <a:miter lim="800000"/>
            <a:headEnd/>
            <a:tailEnd/>
          </a:ln>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Knowledge Products Developed under TCOP</a:t>
            </a:r>
            <a:endParaRPr lang="en-US" altLang="en-US" sz="2800" dirty="0">
              <a:solidFill>
                <a:srgbClr val="C00000"/>
              </a:solidFill>
              <a:latin typeface="Cambria" panose="02040503050406030204" pitchFamily="18" charset="0"/>
              <a:ea typeface="Cambria" panose="02040503050406030204" pitchFamily="18" charset="0"/>
            </a:endParaRPr>
          </a:p>
        </p:txBody>
      </p:sp>
      <p:pic>
        <p:nvPicPr>
          <p:cNvPr id="7" name="Picture 3">
            <a:extLst>
              <a:ext uri="{FF2B5EF4-FFF2-40B4-BE49-F238E27FC236}">
                <a16:creationId xmlns:a16="http://schemas.microsoft.com/office/drawing/2014/main" id="{44FDC665-AF21-4441-A10E-58479326D2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408F86-B949-4EFD-AC87-33A37B9B9C6E}"/>
              </a:ext>
            </a:extLst>
          </p:cNvPr>
          <p:cNvSpPr>
            <a:spLocks noGrp="1"/>
          </p:cNvSpPr>
          <p:nvPr>
            <p:ph idx="1"/>
          </p:nvPr>
        </p:nvSpPr>
        <p:spPr>
          <a:xfrm>
            <a:off x="395288" y="182563"/>
            <a:ext cx="8229600" cy="4525962"/>
          </a:xfrm>
        </p:spPr>
        <p:txBody>
          <a:bodyPr/>
          <a:lstStyle/>
          <a:p>
            <a:pPr>
              <a:buFont typeface="Arial" charset="0"/>
              <a:buChar char="•"/>
              <a:defRPr/>
            </a:pPr>
            <a:endParaRPr lang="ru-RU" dirty="0"/>
          </a:p>
          <a:p>
            <a:pPr marL="0" indent="0">
              <a:buFont typeface="Arial" charset="0"/>
              <a:buNone/>
              <a:defRPr/>
            </a:pPr>
            <a:endParaRPr lang="en-US" dirty="0"/>
          </a:p>
        </p:txBody>
      </p:sp>
      <p:sp>
        <p:nvSpPr>
          <p:cNvPr id="6147" name="Slide Number Placeholder 3">
            <a:extLst>
              <a:ext uri="{FF2B5EF4-FFF2-40B4-BE49-F238E27FC236}">
                <a16:creationId xmlns:a16="http://schemas.microsoft.com/office/drawing/2014/main" id="{EF7BE916-FA59-49CB-B767-FE4185CB7DBD}"/>
              </a:ext>
            </a:extLst>
          </p:cNvPr>
          <p:cNvSpPr>
            <a:spLocks noGrp="1"/>
          </p:cNvSpPr>
          <p:nvPr>
            <p:ph type="sldNum" sz="quarter" idx="12"/>
          </p:nvPr>
        </p:nvSpPr>
        <p:spPr bwMode="auto">
          <a:xfrm>
            <a:off x="5524348" y="63527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A4BBFD-5E80-4D77-9935-C157ABE8EB08}" type="slidenum">
              <a:rPr lang="ru-RU" altLang="en-US" sz="1200" smtClean="0">
                <a:solidFill>
                  <a:srgbClr val="898989"/>
                </a:solidFill>
              </a:rPr>
              <a:pPr>
                <a:spcBef>
                  <a:spcPct val="0"/>
                </a:spcBef>
                <a:buFontTx/>
                <a:buNone/>
              </a:pPr>
              <a:t>2</a:t>
            </a:fld>
            <a:endParaRPr lang="ru-RU" altLang="en-US" sz="1200" dirty="0">
              <a:solidFill>
                <a:srgbClr val="898989"/>
              </a:solidFill>
            </a:endParaRPr>
          </a:p>
        </p:txBody>
      </p:sp>
      <p:pic>
        <p:nvPicPr>
          <p:cNvPr id="6148" name="Picture 4">
            <a:extLst>
              <a:ext uri="{FF2B5EF4-FFF2-40B4-BE49-F238E27FC236}">
                <a16:creationId xmlns:a16="http://schemas.microsoft.com/office/drawing/2014/main" id="{D8EBD4E3-FBF9-436C-B77F-BE0C22764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2" t="4258" r="7015" b="-4258"/>
          <a:stretch/>
        </p:blipFill>
        <p:spPr bwMode="auto">
          <a:xfrm>
            <a:off x="3731812" y="4149080"/>
            <a:ext cx="1272236" cy="176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a:extLst>
              <a:ext uri="{FF2B5EF4-FFF2-40B4-BE49-F238E27FC236}">
                <a16:creationId xmlns:a16="http://schemas.microsoft.com/office/drawing/2014/main" id="{935133EC-DB37-4E92-B986-060E78EAA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79308"/>
            <a:ext cx="1247319" cy="151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a:extLst>
              <a:ext uri="{FF2B5EF4-FFF2-40B4-BE49-F238E27FC236}">
                <a16:creationId xmlns:a16="http://schemas.microsoft.com/office/drawing/2014/main" id="{DACD413C-2DF4-47E5-B677-A2A4D48CDD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717" y="3908785"/>
            <a:ext cx="1403155" cy="17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5" name="Title 1">
            <a:extLst>
              <a:ext uri="{FF2B5EF4-FFF2-40B4-BE49-F238E27FC236}">
                <a16:creationId xmlns:a16="http://schemas.microsoft.com/office/drawing/2014/main" id="{71D52503-195C-4D01-8E57-89ED78298163}"/>
              </a:ext>
            </a:extLst>
          </p:cNvPr>
          <p:cNvSpPr txBox="1">
            <a:spLocks/>
          </p:cNvSpPr>
          <p:nvPr/>
        </p:nvSpPr>
        <p:spPr bwMode="auto">
          <a:xfrm>
            <a:off x="1547664" y="3004815"/>
            <a:ext cx="5696635" cy="784225"/>
          </a:xfrm>
          <a:prstGeom prst="rect">
            <a:avLst/>
          </a:prstGeom>
          <a:ln w="9525">
            <a:noFill/>
            <a:miter lim="800000"/>
            <a:headEnd/>
            <a:tailEnd/>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rgbClr val="C00000"/>
                </a:solidFill>
                <a:latin typeface="Cambria" panose="02040503050406030204" pitchFamily="18" charset="0"/>
                <a:cs typeface="Times New Roman" panose="02020603050405020304" pitchFamily="18" charset="0"/>
              </a:rPr>
              <a:t>Executive Committee </a:t>
            </a:r>
          </a:p>
          <a:p>
            <a:pPr algn="ctr">
              <a:spcBef>
                <a:spcPct val="0"/>
              </a:spcBef>
              <a:buFontTx/>
              <a:buNone/>
            </a:pPr>
            <a:r>
              <a:rPr lang="en-US" altLang="en-US" sz="2400" b="1" dirty="0">
                <a:solidFill>
                  <a:srgbClr val="C00000"/>
                </a:solidFill>
                <a:latin typeface="Cambria" panose="02040503050406030204" pitchFamily="18" charset="0"/>
                <a:cs typeface="Times New Roman" panose="02020603050405020304" pitchFamily="18" charset="0"/>
              </a:rPr>
              <a:t>Treasury Community of Practice</a:t>
            </a:r>
            <a:endParaRPr lang="en-US" altLang="en-US" sz="4400" dirty="0">
              <a:solidFill>
                <a:srgbClr val="C00000"/>
              </a:solidFill>
            </a:endParaRPr>
          </a:p>
        </p:txBody>
      </p:sp>
      <p:sp>
        <p:nvSpPr>
          <p:cNvPr id="6156" name="Rectangle 4">
            <a:extLst>
              <a:ext uri="{FF2B5EF4-FFF2-40B4-BE49-F238E27FC236}">
                <a16:creationId xmlns:a16="http://schemas.microsoft.com/office/drawing/2014/main" id="{E593CFF2-DD57-434B-8D03-C7948FA40692}"/>
              </a:ext>
            </a:extLst>
          </p:cNvPr>
          <p:cNvSpPr>
            <a:spLocks noChangeArrowheads="1"/>
          </p:cNvSpPr>
          <p:nvPr/>
        </p:nvSpPr>
        <p:spPr bwMode="auto">
          <a:xfrm>
            <a:off x="2390577" y="2132856"/>
            <a:ext cx="131732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b="1" dirty="0">
                <a:latin typeface="Cambria" panose="02040503050406030204" pitchFamily="18" charset="0"/>
                <a:cs typeface="Times New Roman" panose="02020603050405020304" pitchFamily="18" charset="0"/>
              </a:rPr>
              <a:t>       Ilyas Tufan, </a:t>
            </a:r>
          </a:p>
          <a:p>
            <a:pPr algn="ctr">
              <a:spcBef>
                <a:spcPct val="0"/>
              </a:spcBef>
              <a:buFontTx/>
              <a:buNone/>
            </a:pPr>
            <a:r>
              <a:rPr lang="en-US" altLang="en-US" sz="1000" b="1" dirty="0">
                <a:latin typeface="Cambria" panose="02040503050406030204" pitchFamily="18" charset="0"/>
                <a:cs typeface="Times New Roman" panose="02020603050405020304" pitchFamily="18" charset="0"/>
              </a:rPr>
              <a:t>TCOP Vice Chair</a:t>
            </a:r>
            <a:r>
              <a:rPr lang="ru-RU" altLang="en-US" sz="1000" dirty="0">
                <a:latin typeface="Cambria" panose="02040503050406030204" pitchFamily="18" charset="0"/>
                <a:cs typeface="Times New Roman" panose="02020603050405020304" pitchFamily="18" charset="0"/>
              </a:rPr>
              <a:t>, </a:t>
            </a:r>
          </a:p>
          <a:p>
            <a:pPr algn="ctr">
              <a:spcBef>
                <a:spcPct val="0"/>
              </a:spcBef>
              <a:buFontTx/>
              <a:buNone/>
            </a:pPr>
            <a:r>
              <a:rPr lang="en-US" altLang="en-US" sz="1000" dirty="0">
                <a:latin typeface="Cambria" panose="02040503050406030204" pitchFamily="18" charset="0"/>
                <a:cs typeface="Times New Roman" panose="02020603050405020304" pitchFamily="18" charset="0"/>
              </a:rPr>
              <a:t>Department Head</a:t>
            </a:r>
            <a:r>
              <a:rPr lang="ru-RU" altLang="en-US" sz="1000" dirty="0">
                <a:latin typeface="Cambria" panose="02040503050406030204" pitchFamily="18" charset="0"/>
                <a:cs typeface="Times New Roman" panose="02020603050405020304" pitchFamily="18" charset="0"/>
              </a:rPr>
              <a:t>, </a:t>
            </a:r>
            <a:r>
              <a:rPr lang="en-US" altLang="en-US" sz="1000" dirty="0">
                <a:latin typeface="Cambria" panose="02040503050406030204" pitchFamily="18" charset="0"/>
                <a:cs typeface="Times New Roman" panose="02020603050405020304" pitchFamily="18" charset="0"/>
              </a:rPr>
              <a:t>Ministry of Treasury &amp; Finance, </a:t>
            </a:r>
            <a:r>
              <a:rPr lang="en-US" altLang="en-US" sz="1000" b="1" dirty="0">
                <a:latin typeface="Cambria" panose="02040503050406030204" pitchFamily="18" charset="0"/>
                <a:cs typeface="Times New Roman" panose="02020603050405020304" pitchFamily="18" charset="0"/>
              </a:rPr>
              <a:t>Turkey</a:t>
            </a:r>
            <a:endParaRPr lang="ru-RU" altLang="en-US" sz="1000" dirty="0">
              <a:latin typeface="Arial" panose="020B0604020202020204" pitchFamily="34" charset="0"/>
            </a:endParaRPr>
          </a:p>
          <a:p>
            <a:pPr algn="ctr">
              <a:spcBef>
                <a:spcPct val="0"/>
              </a:spcBef>
              <a:buFontTx/>
              <a:buNone/>
            </a:pPr>
            <a:r>
              <a:rPr lang="en-US" altLang="en-US" sz="700" dirty="0">
                <a:latin typeface="Cambria" panose="02040503050406030204" pitchFamily="18" charset="0"/>
                <a:cs typeface="Times New Roman" panose="02020603050405020304" pitchFamily="18" charset="0"/>
              </a:rPr>
              <a:t>                                       </a:t>
            </a:r>
            <a:endParaRPr lang="ru-RU" altLang="en-US" sz="700" dirty="0">
              <a:latin typeface="Arial" panose="020B0604020202020204" pitchFamily="34" charset="0"/>
            </a:endParaRPr>
          </a:p>
          <a:p>
            <a:pPr>
              <a:spcBef>
                <a:spcPct val="0"/>
              </a:spcBef>
              <a:buFontTx/>
              <a:buNone/>
            </a:pPr>
            <a:r>
              <a:rPr lang="en-US" altLang="en-US" sz="1200" b="1" dirty="0">
                <a:latin typeface="Cambria" panose="02040503050406030204" pitchFamily="18" charset="0"/>
                <a:cs typeface="Times New Roman" panose="02020603050405020304" pitchFamily="18" charset="0"/>
              </a:rPr>
              <a:t>                                                                               </a:t>
            </a:r>
            <a:endParaRPr lang="en-US" altLang="en-US" sz="1800" dirty="0">
              <a:latin typeface="Arial" panose="020B0604020202020204" pitchFamily="34" charset="0"/>
            </a:endParaRPr>
          </a:p>
        </p:txBody>
      </p:sp>
      <p:sp>
        <p:nvSpPr>
          <p:cNvPr id="6157" name="TextBox 1">
            <a:extLst>
              <a:ext uri="{FF2B5EF4-FFF2-40B4-BE49-F238E27FC236}">
                <a16:creationId xmlns:a16="http://schemas.microsoft.com/office/drawing/2014/main" id="{F7396C0B-55F8-496A-B9DE-9EBC6915CC88}"/>
              </a:ext>
            </a:extLst>
          </p:cNvPr>
          <p:cNvSpPr txBox="1">
            <a:spLocks noChangeArrowheads="1"/>
          </p:cNvSpPr>
          <p:nvPr/>
        </p:nvSpPr>
        <p:spPr bwMode="auto">
          <a:xfrm>
            <a:off x="3563888" y="1844824"/>
            <a:ext cx="15986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00" b="1" dirty="0">
                <a:latin typeface="Times New Roman" panose="02020603050405020304" pitchFamily="18" charset="0"/>
                <a:cs typeface="Times New Roman" panose="02020603050405020304" pitchFamily="18" charset="0"/>
              </a:rPr>
              <a:t>Angela Voronin</a:t>
            </a:r>
            <a:r>
              <a:rPr lang="ru-RU" altLang="en-US" sz="1000" b="1" dirty="0">
                <a:latin typeface="Times New Roman" panose="02020603050405020304" pitchFamily="18" charset="0"/>
                <a:cs typeface="Times New Roman" panose="02020603050405020304" pitchFamily="18" charset="0"/>
              </a:rPr>
              <a:t>,</a:t>
            </a:r>
          </a:p>
          <a:p>
            <a:pPr algn="ctr">
              <a:spcBef>
                <a:spcPct val="0"/>
              </a:spcBef>
              <a:buFontTx/>
              <a:buNone/>
            </a:pPr>
            <a:r>
              <a:rPr lang="en-US" altLang="en-US" sz="1000" b="1" dirty="0">
                <a:latin typeface="Times New Roman" panose="02020603050405020304" pitchFamily="18" charset="0"/>
                <a:cs typeface="Times New Roman" panose="02020603050405020304" pitchFamily="18" charset="0"/>
              </a:rPr>
              <a:t>TCOP Chair,</a:t>
            </a:r>
          </a:p>
          <a:p>
            <a:pPr algn="ctr">
              <a:spcBef>
                <a:spcPct val="0"/>
              </a:spcBef>
              <a:buFontTx/>
              <a:buNone/>
            </a:pPr>
            <a:r>
              <a:rPr lang="en-US" altLang="en-US" sz="1000" dirty="0">
                <a:latin typeface="Times New Roman" panose="02020603050405020304" pitchFamily="18" charset="0"/>
                <a:cs typeface="Times New Roman" panose="02020603050405020304" pitchFamily="18" charset="0"/>
              </a:rPr>
              <a:t>Head, State Treasury</a:t>
            </a:r>
            <a:endParaRPr lang="ru-RU" altLang="en-US" sz="1000"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1000" b="1" dirty="0">
                <a:latin typeface="Times New Roman" panose="02020603050405020304" pitchFamily="18" charset="0"/>
                <a:cs typeface="Times New Roman" panose="02020603050405020304" pitchFamily="18" charset="0"/>
              </a:rPr>
              <a:t>Moldova</a:t>
            </a:r>
            <a:endParaRPr lang="ru-RU" altLang="en-US" sz="1000" b="1" dirty="0">
              <a:latin typeface="Times New Roman" panose="02020603050405020304" pitchFamily="18" charset="0"/>
              <a:cs typeface="Times New Roman" panose="02020603050405020304" pitchFamily="18" charset="0"/>
            </a:endParaRPr>
          </a:p>
        </p:txBody>
      </p:sp>
      <p:sp>
        <p:nvSpPr>
          <p:cNvPr id="6158" name="TextBox 1">
            <a:extLst>
              <a:ext uri="{FF2B5EF4-FFF2-40B4-BE49-F238E27FC236}">
                <a16:creationId xmlns:a16="http://schemas.microsoft.com/office/drawing/2014/main" id="{FFA7342E-5D0C-48B8-8703-EAB0E39BEBAE}"/>
              </a:ext>
            </a:extLst>
          </p:cNvPr>
          <p:cNvSpPr txBox="1">
            <a:spLocks noChangeArrowheads="1"/>
          </p:cNvSpPr>
          <p:nvPr/>
        </p:nvSpPr>
        <p:spPr bwMode="auto">
          <a:xfrm>
            <a:off x="6444208" y="3349441"/>
            <a:ext cx="13144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en-US" sz="1000" b="1" dirty="0">
                <a:latin typeface="Cambria" panose="02040503050406030204" pitchFamily="18" charset="0"/>
              </a:rPr>
              <a:t>     </a:t>
            </a:r>
            <a:r>
              <a:rPr lang="en-US" altLang="en-US" sz="1000" b="1" dirty="0">
                <a:latin typeface="Cambria" panose="02040503050406030204" pitchFamily="18" charset="0"/>
              </a:rPr>
              <a:t>Nazim Gasimzade </a:t>
            </a:r>
            <a:r>
              <a:rPr lang="en-US" altLang="en-US" sz="1000" dirty="0">
                <a:latin typeface="Cambria" panose="02040503050406030204" pitchFamily="18" charset="0"/>
                <a:cs typeface="Times New Roman" panose="02020603050405020304" pitchFamily="18" charset="0"/>
              </a:rPr>
              <a:t>Department Head</a:t>
            </a:r>
            <a:r>
              <a:rPr lang="ru-RU" altLang="en-US" sz="1000" dirty="0">
                <a:latin typeface="Cambria" panose="02040503050406030204" pitchFamily="18" charset="0"/>
              </a:rPr>
              <a:t>, </a:t>
            </a:r>
            <a:r>
              <a:rPr lang="en-US" altLang="en-US" sz="1000" dirty="0">
                <a:latin typeface="Cambria" panose="02040503050406030204" pitchFamily="18" charset="0"/>
              </a:rPr>
              <a:t>State Treasury Agency</a:t>
            </a:r>
            <a:r>
              <a:rPr lang="ru-RU" altLang="en-US" sz="1000" dirty="0">
                <a:latin typeface="Cambria" panose="02040503050406030204" pitchFamily="18" charset="0"/>
              </a:rPr>
              <a:t>,</a:t>
            </a:r>
          </a:p>
          <a:p>
            <a:pPr algn="ctr"/>
            <a:r>
              <a:rPr lang="en-US" altLang="en-US" sz="1000" b="1" dirty="0">
                <a:latin typeface="Cambria" panose="02040503050406030204" pitchFamily="18" charset="0"/>
              </a:rPr>
              <a:t>Azerbaijan</a:t>
            </a:r>
            <a:endParaRPr lang="ru-RU" altLang="en-US" sz="1000" b="1" dirty="0">
              <a:latin typeface="Cambria" panose="02040503050406030204" pitchFamily="18" charset="0"/>
            </a:endParaRPr>
          </a:p>
        </p:txBody>
      </p:sp>
      <p:pic>
        <p:nvPicPr>
          <p:cNvPr id="6159" name="Picture 3">
            <a:extLst>
              <a:ext uri="{FF2B5EF4-FFF2-40B4-BE49-F238E27FC236}">
                <a16:creationId xmlns:a16="http://schemas.microsoft.com/office/drawing/2014/main" id="{BDC24DDF-A555-43EB-8A76-9F95B48715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572" y="1677706"/>
            <a:ext cx="1223478" cy="161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Box 29">
            <a:extLst>
              <a:ext uri="{FF2B5EF4-FFF2-40B4-BE49-F238E27FC236}">
                <a16:creationId xmlns:a16="http://schemas.microsoft.com/office/drawing/2014/main" id="{46AADB38-FF93-40B7-8D73-4120F71554E4}"/>
              </a:ext>
            </a:extLst>
          </p:cNvPr>
          <p:cNvSpPr txBox="1">
            <a:spLocks noChangeArrowheads="1"/>
          </p:cNvSpPr>
          <p:nvPr/>
        </p:nvSpPr>
        <p:spPr bwMode="auto">
          <a:xfrm>
            <a:off x="3635896" y="5781744"/>
            <a:ext cx="141904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b="1" dirty="0" err="1">
                <a:latin typeface="Cambria" panose="02040503050406030204" pitchFamily="18" charset="0"/>
                <a:ea typeface="Cambria" panose="02040503050406030204" pitchFamily="18" charset="0"/>
                <a:cs typeface="Times New Roman" panose="02020603050405020304" pitchFamily="18" charset="0"/>
              </a:rPr>
              <a:t>Zaifun</a:t>
            </a:r>
            <a:r>
              <a:rPr lang="en-US" altLang="en-US" sz="1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1000" b="1" dirty="0" err="1">
                <a:latin typeface="Cambria" panose="02040503050406030204" pitchFamily="18" charset="0"/>
                <a:ea typeface="Cambria" panose="02040503050406030204" pitchFamily="18" charset="0"/>
                <a:cs typeface="Times New Roman" panose="02020603050405020304" pitchFamily="18" charset="0"/>
              </a:rPr>
              <a:t>Yernazarova</a:t>
            </a:r>
            <a:endParaRPr lang="ru-RU" altLang="en-US" sz="1000" b="1" dirty="0">
              <a:latin typeface="Cambria" panose="02040503050406030204" pitchFamily="18" charset="0"/>
              <a:ea typeface="Cambria" panose="02040503050406030204" pitchFamily="18" charset="0"/>
              <a:cs typeface="Times New Roman" panose="02020603050405020304" pitchFamily="18" charset="0"/>
            </a:endParaRPr>
          </a:p>
          <a:p>
            <a:pPr algn="ctr"/>
            <a:r>
              <a:rPr lang="en-US" altLang="en-US" sz="1000" dirty="0">
                <a:latin typeface="Cambria" panose="02040503050406030204" pitchFamily="18" charset="0"/>
                <a:ea typeface="Cambria" panose="02040503050406030204" pitchFamily="18" charset="0"/>
                <a:cs typeface="Times New Roman" panose="02020603050405020304" pitchFamily="18" charset="0"/>
              </a:rPr>
              <a:t>Department Head</a:t>
            </a:r>
            <a:r>
              <a:rPr lang="ru-RU" altLang="en-US" sz="1000" dirty="0">
                <a:latin typeface="Cambria" panose="02040503050406030204" pitchFamily="18" charset="0"/>
                <a:ea typeface="Cambria" panose="02040503050406030204" pitchFamily="18" charset="0"/>
                <a:cs typeface="Times New Roman" panose="02020603050405020304" pitchFamily="18" charset="0"/>
              </a:rPr>
              <a:t>, </a:t>
            </a:r>
            <a:endParaRPr lang="en-US" altLang="en-US" sz="1000" dirty="0">
              <a:latin typeface="Cambria" panose="02040503050406030204" pitchFamily="18" charset="0"/>
              <a:ea typeface="Cambria" panose="02040503050406030204" pitchFamily="18" charset="0"/>
              <a:cs typeface="Times New Roman" panose="02020603050405020304" pitchFamily="18" charset="0"/>
            </a:endParaRPr>
          </a:p>
          <a:p>
            <a:pPr algn="ctr"/>
            <a:r>
              <a:rPr lang="en-US" altLang="en-US" sz="1000" dirty="0">
                <a:latin typeface="Cambria" panose="02040503050406030204" pitchFamily="18" charset="0"/>
                <a:ea typeface="Cambria" panose="02040503050406030204" pitchFamily="18" charset="0"/>
                <a:cs typeface="Times New Roman" panose="02020603050405020304" pitchFamily="18" charset="0"/>
              </a:rPr>
              <a:t>Ministry of Finance</a:t>
            </a:r>
            <a:r>
              <a:rPr lang="ru-RU" altLang="en-US" sz="1000" dirty="0">
                <a:latin typeface="Cambria" panose="02040503050406030204" pitchFamily="18" charset="0"/>
                <a:ea typeface="Cambria" panose="02040503050406030204" pitchFamily="18" charset="0"/>
                <a:cs typeface="Times New Roman" panose="02020603050405020304" pitchFamily="18" charset="0"/>
              </a:rPr>
              <a:t>,</a:t>
            </a:r>
          </a:p>
          <a:p>
            <a:pPr algn="ctr"/>
            <a:r>
              <a:rPr lang="en-US" altLang="en-US" sz="1000" b="1" dirty="0">
                <a:latin typeface="Cambria" panose="02040503050406030204" pitchFamily="18" charset="0"/>
                <a:ea typeface="Cambria" panose="02040503050406030204" pitchFamily="18" charset="0"/>
                <a:cs typeface="Times New Roman" panose="02020603050405020304" pitchFamily="18" charset="0"/>
              </a:rPr>
              <a:t>Kazakhstan</a:t>
            </a:r>
            <a:endParaRPr lang="ru-RU" altLang="en-US" sz="1000" b="1" dirty="0">
              <a:latin typeface="Cambria" panose="02040503050406030204" pitchFamily="18" charset="0"/>
              <a:ea typeface="Cambria" panose="02040503050406030204" pitchFamily="18" charset="0"/>
              <a:cs typeface="Times New Roman" panose="02020603050405020304" pitchFamily="18" charset="0"/>
            </a:endParaRPr>
          </a:p>
          <a:p>
            <a:pPr algn="ctr"/>
            <a:endParaRPr lang="ru-RU" altLang="en-US" sz="700" b="1" dirty="0">
              <a:latin typeface="Cambria" panose="02040503050406030204" pitchFamily="18" charset="0"/>
            </a:endParaRPr>
          </a:p>
        </p:txBody>
      </p:sp>
      <p:sp>
        <p:nvSpPr>
          <p:cNvPr id="6164" name="TextBox 7">
            <a:extLst>
              <a:ext uri="{FF2B5EF4-FFF2-40B4-BE49-F238E27FC236}">
                <a16:creationId xmlns:a16="http://schemas.microsoft.com/office/drawing/2014/main" id="{47214B99-E642-475B-B0C0-1FF264654F30}"/>
              </a:ext>
            </a:extLst>
          </p:cNvPr>
          <p:cNvSpPr txBox="1">
            <a:spLocks noChangeArrowheads="1"/>
          </p:cNvSpPr>
          <p:nvPr/>
        </p:nvSpPr>
        <p:spPr bwMode="auto">
          <a:xfrm>
            <a:off x="5004048" y="2132856"/>
            <a:ext cx="15382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b="1" dirty="0">
                <a:latin typeface="Times New Roman" panose="02020603050405020304" pitchFamily="18" charset="0"/>
                <a:ea typeface="Cambria Math" panose="02040503050406030204" pitchFamily="18" charset="0"/>
                <a:cs typeface="Times New Roman" panose="02020603050405020304" pitchFamily="18" charset="0"/>
              </a:rPr>
              <a:t>Lyudmila </a:t>
            </a:r>
            <a:r>
              <a:rPr lang="en-US" altLang="en-US" sz="1000" b="1" dirty="0" err="1">
                <a:latin typeface="Times New Roman" panose="02020603050405020304" pitchFamily="18" charset="0"/>
                <a:ea typeface="Cambria Math" panose="02040503050406030204" pitchFamily="18" charset="0"/>
                <a:cs typeface="Times New Roman" panose="02020603050405020304" pitchFamily="18" charset="0"/>
              </a:rPr>
              <a:t>Guryanova</a:t>
            </a:r>
            <a:endParaRPr lang="ru-RU" altLang="en-US" sz="1000" b="1" dirty="0">
              <a:latin typeface="Times New Roman" panose="02020603050405020304" pitchFamily="18" charset="0"/>
              <a:ea typeface="Cambria Math" panose="02040503050406030204" pitchFamily="18" charset="0"/>
              <a:cs typeface="Times New Roman" panose="02020603050405020304" pitchFamily="18" charset="0"/>
            </a:endParaRPr>
          </a:p>
          <a:p>
            <a:pPr algn="ctr"/>
            <a:r>
              <a:rPr lang="en-US" altLang="en-US" sz="1000" b="1" dirty="0">
                <a:latin typeface="Cambria" panose="02040503050406030204" pitchFamily="18" charset="0"/>
                <a:cs typeface="Times New Roman" panose="02020603050405020304" pitchFamily="18" charset="0"/>
              </a:rPr>
              <a:t>TCOP Vice Chair</a:t>
            </a:r>
            <a:r>
              <a:rPr lang="ru-RU" altLang="en-US" sz="1000" b="1" dirty="0">
                <a:latin typeface="Times New Roman" panose="02020603050405020304" pitchFamily="18" charset="0"/>
                <a:ea typeface="Cambria Math" panose="02040503050406030204" pitchFamily="18" charset="0"/>
                <a:cs typeface="Times New Roman" panose="02020603050405020304" pitchFamily="18" charset="0"/>
              </a:rPr>
              <a:t>,</a:t>
            </a:r>
          </a:p>
          <a:p>
            <a:pPr algn="ctr"/>
            <a:r>
              <a:rPr lang="en-US" altLang="en-US" sz="1000" dirty="0">
                <a:latin typeface="Times New Roman" panose="02020603050405020304" pitchFamily="18" charset="0"/>
                <a:ea typeface="Cambria Math" panose="02040503050406030204" pitchFamily="18" charset="0"/>
                <a:cs typeface="Times New Roman" panose="02020603050405020304" pitchFamily="18" charset="0"/>
              </a:rPr>
              <a:t>Deputy Head</a:t>
            </a:r>
            <a:endParaRPr lang="ru-RU" altLang="en-US" sz="1000" dirty="0">
              <a:latin typeface="Times New Roman" panose="02020603050405020304" pitchFamily="18" charset="0"/>
              <a:ea typeface="Cambria Math" panose="02040503050406030204" pitchFamily="18" charset="0"/>
              <a:cs typeface="Times New Roman" panose="02020603050405020304" pitchFamily="18" charset="0"/>
            </a:endParaRPr>
          </a:p>
          <a:p>
            <a:pPr algn="ctr"/>
            <a:r>
              <a:rPr lang="en-US" altLang="en-US" sz="1000" dirty="0">
                <a:latin typeface="Times New Roman" panose="02020603050405020304" pitchFamily="18" charset="0"/>
                <a:ea typeface="Cambria Math" panose="02040503050406030204" pitchFamily="18" charset="0"/>
                <a:cs typeface="Times New Roman" panose="02020603050405020304" pitchFamily="18" charset="0"/>
              </a:rPr>
              <a:t>State Treasury</a:t>
            </a:r>
            <a:endParaRPr lang="ru-RU" altLang="en-US" sz="1000" dirty="0">
              <a:latin typeface="Times New Roman" panose="02020603050405020304" pitchFamily="18" charset="0"/>
              <a:ea typeface="Cambria Math" panose="02040503050406030204" pitchFamily="18" charset="0"/>
              <a:cs typeface="Times New Roman" panose="02020603050405020304" pitchFamily="18" charset="0"/>
            </a:endParaRPr>
          </a:p>
          <a:p>
            <a:pPr algn="ctr"/>
            <a:r>
              <a:rPr lang="en-US" altLang="en-US" sz="1000" b="1" dirty="0">
                <a:latin typeface="Times New Roman" panose="02020603050405020304" pitchFamily="18" charset="0"/>
                <a:ea typeface="Cambria Math" panose="02040503050406030204" pitchFamily="18" charset="0"/>
                <a:cs typeface="Times New Roman" panose="02020603050405020304" pitchFamily="18" charset="0"/>
              </a:rPr>
              <a:t>Belarus</a:t>
            </a:r>
          </a:p>
        </p:txBody>
      </p:sp>
      <p:sp>
        <p:nvSpPr>
          <p:cNvPr id="22" name="TextBox 1">
            <a:extLst>
              <a:ext uri="{FF2B5EF4-FFF2-40B4-BE49-F238E27FC236}">
                <a16:creationId xmlns:a16="http://schemas.microsoft.com/office/drawing/2014/main" id="{86380EF8-965F-4650-8801-5EB6FB5E4887}"/>
              </a:ext>
            </a:extLst>
          </p:cNvPr>
          <p:cNvSpPr txBox="1">
            <a:spLocks noChangeArrowheads="1"/>
          </p:cNvSpPr>
          <p:nvPr/>
        </p:nvSpPr>
        <p:spPr bwMode="auto">
          <a:xfrm>
            <a:off x="5273774" y="5673442"/>
            <a:ext cx="1314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b="1" dirty="0">
                <a:latin typeface="Cambria" panose="02040503050406030204" pitchFamily="18" charset="0"/>
              </a:rPr>
              <a:t>Levan </a:t>
            </a:r>
            <a:r>
              <a:rPr lang="en-US" altLang="en-US" sz="1000" b="1" dirty="0" err="1">
                <a:latin typeface="Cambria" panose="02040503050406030204" pitchFamily="18" charset="0"/>
              </a:rPr>
              <a:t>Todua</a:t>
            </a:r>
            <a:endParaRPr lang="ru-RU" altLang="en-US" sz="1000" b="1" dirty="0">
              <a:latin typeface="Cambria" panose="02040503050406030204" pitchFamily="18" charset="0"/>
            </a:endParaRPr>
          </a:p>
          <a:p>
            <a:pPr algn="ctr"/>
            <a:r>
              <a:rPr lang="en-US" altLang="en-US" sz="1000" dirty="0">
                <a:latin typeface="Cambria" panose="02040503050406030204" pitchFamily="18" charset="0"/>
              </a:rPr>
              <a:t>Department Head, State Treasury, </a:t>
            </a:r>
            <a:r>
              <a:rPr lang="en-US" altLang="en-US" sz="1000" b="1" dirty="0">
                <a:latin typeface="Cambria" panose="02040503050406030204" pitchFamily="18" charset="0"/>
              </a:rPr>
              <a:t>Georgia</a:t>
            </a:r>
            <a:endParaRPr lang="ru-RU" altLang="en-US" sz="1000" b="1" dirty="0">
              <a:latin typeface="Cambria" panose="02040503050406030204" pitchFamily="18" charset="0"/>
            </a:endParaRPr>
          </a:p>
        </p:txBody>
      </p:sp>
      <p:sp>
        <p:nvSpPr>
          <p:cNvPr id="4" name="TextBox 3">
            <a:extLst>
              <a:ext uri="{FF2B5EF4-FFF2-40B4-BE49-F238E27FC236}">
                <a16:creationId xmlns:a16="http://schemas.microsoft.com/office/drawing/2014/main" id="{AA066B81-FBEB-4BC3-A1B0-D635A898A83A}"/>
              </a:ext>
            </a:extLst>
          </p:cNvPr>
          <p:cNvSpPr txBox="1"/>
          <p:nvPr/>
        </p:nvSpPr>
        <p:spPr>
          <a:xfrm>
            <a:off x="987257" y="2420888"/>
            <a:ext cx="1280487" cy="1415772"/>
          </a:xfrm>
          <a:prstGeom prst="rect">
            <a:avLst/>
          </a:prstGeom>
          <a:noFill/>
        </p:spPr>
        <p:txBody>
          <a:bodyPr wrap="square" rtlCol="0">
            <a:spAutoFit/>
          </a:bodyPr>
          <a:lstStyle/>
          <a:p>
            <a:pPr algn="ctr"/>
            <a:endParaRPr lang="en-US" sz="900" dirty="0"/>
          </a:p>
          <a:p>
            <a:pPr algn="ctr"/>
            <a:endParaRPr lang="en-US" sz="900" dirty="0"/>
          </a:p>
          <a:p>
            <a:pPr algn="ctr"/>
            <a:endParaRPr lang="en-US" sz="900" dirty="0"/>
          </a:p>
          <a:p>
            <a:pPr algn="ctr"/>
            <a:endParaRPr lang="en-US" sz="900" dirty="0"/>
          </a:p>
          <a:p>
            <a:pPr algn="ctr"/>
            <a:r>
              <a:rPr lang="en-US" sz="1000" b="1" dirty="0" err="1">
                <a:latin typeface="Cambria" panose="02040503050406030204" pitchFamily="18" charset="0"/>
                <a:ea typeface="Cambria" panose="02040503050406030204" pitchFamily="18" charset="0"/>
              </a:rPr>
              <a:t>Mimoza</a:t>
            </a:r>
            <a:r>
              <a:rPr lang="en-US" sz="1000" b="1" dirty="0">
                <a:latin typeface="Cambria" panose="02040503050406030204" pitchFamily="18" charset="0"/>
                <a:ea typeface="Cambria" panose="02040503050406030204" pitchFamily="18" charset="0"/>
              </a:rPr>
              <a:t> </a:t>
            </a:r>
            <a:r>
              <a:rPr lang="en-US" sz="1000" b="1" dirty="0" err="1">
                <a:latin typeface="Cambria" panose="02040503050406030204" pitchFamily="18" charset="0"/>
                <a:ea typeface="Cambria" panose="02040503050406030204" pitchFamily="18" charset="0"/>
              </a:rPr>
              <a:t>Pilkati</a:t>
            </a:r>
            <a:endParaRPr lang="en-US" sz="1000" b="1" dirty="0">
              <a:latin typeface="Cambria" panose="02040503050406030204" pitchFamily="18" charset="0"/>
              <a:ea typeface="Cambria" panose="02040503050406030204" pitchFamily="18" charset="0"/>
            </a:endParaRPr>
          </a:p>
          <a:p>
            <a:pPr algn="ctr"/>
            <a:r>
              <a:rPr lang="en-US" sz="1000" dirty="0">
                <a:latin typeface="Cambria" panose="02040503050406030204" pitchFamily="18" charset="0"/>
                <a:ea typeface="Cambria" panose="02040503050406030204" pitchFamily="18" charset="0"/>
              </a:rPr>
              <a:t>Department Director,</a:t>
            </a:r>
          </a:p>
          <a:p>
            <a:pPr algn="ctr"/>
            <a:r>
              <a:rPr lang="en-US" sz="1000" dirty="0">
                <a:latin typeface="Cambria" panose="02040503050406030204" pitchFamily="18" charset="0"/>
                <a:ea typeface="Cambria" panose="02040503050406030204" pitchFamily="18" charset="0"/>
              </a:rPr>
              <a:t>DG of Treasury</a:t>
            </a:r>
          </a:p>
          <a:p>
            <a:pPr algn="ctr"/>
            <a:r>
              <a:rPr lang="en-US" sz="1000" b="1" dirty="0">
                <a:latin typeface="Cambria" panose="02040503050406030204" pitchFamily="18" charset="0"/>
                <a:ea typeface="Cambria" panose="02040503050406030204" pitchFamily="18" charset="0"/>
              </a:rPr>
              <a:t>Albania</a:t>
            </a:r>
          </a:p>
        </p:txBody>
      </p:sp>
      <p:sp>
        <p:nvSpPr>
          <p:cNvPr id="6" name="TextBox 5">
            <a:extLst>
              <a:ext uri="{FF2B5EF4-FFF2-40B4-BE49-F238E27FC236}">
                <a16:creationId xmlns:a16="http://schemas.microsoft.com/office/drawing/2014/main" id="{1E8EA259-3021-41A9-8431-DCCF7ED83AEC}"/>
              </a:ext>
            </a:extLst>
          </p:cNvPr>
          <p:cNvSpPr txBox="1"/>
          <p:nvPr/>
        </p:nvSpPr>
        <p:spPr>
          <a:xfrm>
            <a:off x="1970770" y="5661248"/>
            <a:ext cx="1521110" cy="707886"/>
          </a:xfrm>
          <a:prstGeom prst="rect">
            <a:avLst/>
          </a:prstGeom>
          <a:noFill/>
        </p:spPr>
        <p:txBody>
          <a:bodyPr wrap="square" rtlCol="0">
            <a:spAutoFit/>
          </a:bodyPr>
          <a:lstStyle/>
          <a:p>
            <a:pPr algn="ctr"/>
            <a:r>
              <a:rPr lang="en-US" sz="1000" b="1" dirty="0">
                <a:latin typeface="Cambria" panose="02040503050406030204" pitchFamily="18" charset="0"/>
                <a:ea typeface="Cambria" panose="02040503050406030204" pitchFamily="18" charset="0"/>
              </a:rPr>
              <a:t>Alexander Demidov</a:t>
            </a:r>
            <a:r>
              <a:rPr lang="en-US" sz="1000" dirty="0">
                <a:latin typeface="Cambria" panose="02040503050406030204" pitchFamily="18" charset="0"/>
                <a:ea typeface="Cambria" panose="02040503050406030204" pitchFamily="18" charset="0"/>
              </a:rPr>
              <a:t>,</a:t>
            </a:r>
          </a:p>
          <a:p>
            <a:pPr algn="ctr"/>
            <a:r>
              <a:rPr lang="en-US" sz="1000" dirty="0">
                <a:latin typeface="Cambria" panose="02040503050406030204" pitchFamily="18" charset="0"/>
                <a:ea typeface="Cambria" panose="02040503050406030204" pitchFamily="18" charset="0"/>
              </a:rPr>
              <a:t>Deputy Head</a:t>
            </a:r>
          </a:p>
          <a:p>
            <a:pPr algn="ctr"/>
            <a:r>
              <a:rPr lang="en-US" sz="1000" dirty="0">
                <a:latin typeface="Cambria" panose="02040503050406030204" pitchFamily="18" charset="0"/>
                <a:ea typeface="Cambria" panose="02040503050406030204" pitchFamily="18" charset="0"/>
              </a:rPr>
              <a:t>Federal Treasury,</a:t>
            </a:r>
          </a:p>
          <a:p>
            <a:pPr algn="ctr"/>
            <a:r>
              <a:rPr lang="en-US" sz="1000" b="1" dirty="0">
                <a:latin typeface="Cambria" panose="02040503050406030204" pitchFamily="18" charset="0"/>
                <a:ea typeface="Cambria" panose="02040503050406030204" pitchFamily="18" charset="0"/>
              </a:rPr>
              <a:t>Russia</a:t>
            </a:r>
          </a:p>
        </p:txBody>
      </p:sp>
      <p:pic>
        <p:nvPicPr>
          <p:cNvPr id="23" name="Picture 22">
            <a:extLst>
              <a:ext uri="{FF2B5EF4-FFF2-40B4-BE49-F238E27FC236}">
                <a16:creationId xmlns:a16="http://schemas.microsoft.com/office/drawing/2014/main" id="{53DB3DF0-9124-4DC6-84E9-DF2D011A6108}"/>
              </a:ext>
            </a:extLst>
          </p:cNvPr>
          <p:cNvPicPr preferRelativeResize="0">
            <a:picLocks/>
          </p:cNvPicPr>
          <p:nvPr/>
        </p:nvPicPr>
        <p:blipFill>
          <a:blip r:embed="rId7"/>
          <a:stretch>
            <a:fillRect/>
          </a:stretch>
        </p:blipFill>
        <p:spPr>
          <a:xfrm>
            <a:off x="7812360" y="456953"/>
            <a:ext cx="1170820" cy="1616684"/>
          </a:xfrm>
          <a:prstGeom prst="rect">
            <a:avLst/>
          </a:prstGeom>
        </p:spPr>
      </p:pic>
      <p:pic>
        <p:nvPicPr>
          <p:cNvPr id="26" name="Picture 25">
            <a:extLst>
              <a:ext uri="{FF2B5EF4-FFF2-40B4-BE49-F238E27FC236}">
                <a16:creationId xmlns:a16="http://schemas.microsoft.com/office/drawing/2014/main" id="{D49C2DF4-54B4-4713-BC0F-90112EC86512}"/>
              </a:ext>
            </a:extLst>
          </p:cNvPr>
          <p:cNvPicPr>
            <a:picLocks noChangeAspect="1"/>
          </p:cNvPicPr>
          <p:nvPr/>
        </p:nvPicPr>
        <p:blipFill>
          <a:blip r:embed="rId8"/>
          <a:stretch>
            <a:fillRect/>
          </a:stretch>
        </p:blipFill>
        <p:spPr>
          <a:xfrm>
            <a:off x="7812360" y="4744387"/>
            <a:ext cx="1208764" cy="1642679"/>
          </a:xfrm>
          <a:prstGeom prst="rect">
            <a:avLst/>
          </a:prstGeom>
        </p:spPr>
      </p:pic>
      <p:sp>
        <p:nvSpPr>
          <p:cNvPr id="5" name="TextBox 4">
            <a:extLst>
              <a:ext uri="{FF2B5EF4-FFF2-40B4-BE49-F238E27FC236}">
                <a16:creationId xmlns:a16="http://schemas.microsoft.com/office/drawing/2014/main" id="{2325DB34-8431-4ADA-8C76-24E7D00F05E5}"/>
              </a:ext>
            </a:extLst>
          </p:cNvPr>
          <p:cNvSpPr txBox="1"/>
          <p:nvPr/>
        </p:nvSpPr>
        <p:spPr>
          <a:xfrm>
            <a:off x="7834187" y="2045981"/>
            <a:ext cx="1130301" cy="553998"/>
          </a:xfrm>
          <a:prstGeom prst="rect">
            <a:avLst/>
          </a:prstGeom>
          <a:noFill/>
        </p:spPr>
        <p:txBody>
          <a:bodyPr wrap="square" rtlCol="0">
            <a:spAutoFit/>
          </a:bodyPr>
          <a:lstStyle/>
          <a:p>
            <a:pPr algn="ctr"/>
            <a:r>
              <a:rPr lang="en-US" sz="1000" b="1" dirty="0">
                <a:latin typeface="Cambria" panose="02040503050406030204" pitchFamily="18" charset="0"/>
                <a:ea typeface="Cambria" panose="02040503050406030204" pitchFamily="18" charset="0"/>
              </a:rPr>
              <a:t>Elena Nikulina</a:t>
            </a:r>
            <a:r>
              <a:rPr lang="en-US" sz="1000" dirty="0">
                <a:latin typeface="Cambria" panose="02040503050406030204" pitchFamily="18" charset="0"/>
                <a:ea typeface="Cambria" panose="02040503050406030204" pitchFamily="18" charset="0"/>
              </a:rPr>
              <a:t>,</a:t>
            </a:r>
          </a:p>
          <a:p>
            <a:pPr algn="ctr"/>
            <a:r>
              <a:rPr lang="en-US" sz="1000" dirty="0">
                <a:latin typeface="Cambria" panose="02040503050406030204" pitchFamily="18" charset="0"/>
                <a:ea typeface="Cambria" panose="02040503050406030204" pitchFamily="18" charset="0"/>
              </a:rPr>
              <a:t>PEMPAL program leader</a:t>
            </a:r>
          </a:p>
        </p:txBody>
      </p:sp>
      <p:sp>
        <p:nvSpPr>
          <p:cNvPr id="28" name="TextBox 27">
            <a:extLst>
              <a:ext uri="{FF2B5EF4-FFF2-40B4-BE49-F238E27FC236}">
                <a16:creationId xmlns:a16="http://schemas.microsoft.com/office/drawing/2014/main" id="{88FFABF0-234D-4C28-8F5D-43158E52615D}"/>
              </a:ext>
            </a:extLst>
          </p:cNvPr>
          <p:cNvSpPr txBox="1"/>
          <p:nvPr/>
        </p:nvSpPr>
        <p:spPr>
          <a:xfrm>
            <a:off x="7587394" y="4298550"/>
            <a:ext cx="1521110" cy="400110"/>
          </a:xfrm>
          <a:prstGeom prst="rect">
            <a:avLst/>
          </a:prstGeom>
          <a:noFill/>
        </p:spPr>
        <p:txBody>
          <a:bodyPr wrap="square" rtlCol="0">
            <a:spAutoFit/>
          </a:bodyPr>
          <a:lstStyle/>
          <a:p>
            <a:pPr algn="ctr"/>
            <a:r>
              <a:rPr lang="en-US" sz="1000" b="1" dirty="0">
                <a:latin typeface="Cambria" panose="02040503050406030204" pitchFamily="18" charset="0"/>
                <a:ea typeface="Cambria" panose="02040503050406030204" pitchFamily="18" charset="0"/>
              </a:rPr>
              <a:t>Yelena Slizhevskaya</a:t>
            </a:r>
            <a:endParaRPr lang="en-US" sz="1000" dirty="0">
              <a:latin typeface="Cambria" panose="02040503050406030204" pitchFamily="18" charset="0"/>
              <a:ea typeface="Cambria" panose="02040503050406030204" pitchFamily="18" charset="0"/>
            </a:endParaRPr>
          </a:p>
          <a:p>
            <a:pPr algn="ctr"/>
            <a:r>
              <a:rPr lang="en-US" sz="1000" dirty="0">
                <a:latin typeface="Cambria" panose="02040503050406030204" pitchFamily="18" charset="0"/>
                <a:ea typeface="Cambria" panose="02040503050406030204" pitchFamily="18" charset="0"/>
              </a:rPr>
              <a:t>Resource Team</a:t>
            </a:r>
          </a:p>
        </p:txBody>
      </p:sp>
      <p:sp>
        <p:nvSpPr>
          <p:cNvPr id="29" name="TextBox 28">
            <a:extLst>
              <a:ext uri="{FF2B5EF4-FFF2-40B4-BE49-F238E27FC236}">
                <a16:creationId xmlns:a16="http://schemas.microsoft.com/office/drawing/2014/main" id="{6701BA5B-E236-495E-97DB-C50BE442283B}"/>
              </a:ext>
            </a:extLst>
          </p:cNvPr>
          <p:cNvSpPr txBox="1"/>
          <p:nvPr/>
        </p:nvSpPr>
        <p:spPr>
          <a:xfrm>
            <a:off x="7572508" y="6388738"/>
            <a:ext cx="1521110" cy="400110"/>
          </a:xfrm>
          <a:prstGeom prst="rect">
            <a:avLst/>
          </a:prstGeom>
          <a:noFill/>
        </p:spPr>
        <p:txBody>
          <a:bodyPr wrap="square" rtlCol="0">
            <a:spAutoFit/>
          </a:bodyPr>
          <a:lstStyle/>
          <a:p>
            <a:pPr algn="ctr"/>
            <a:r>
              <a:rPr lang="en-US" sz="1000" b="1" dirty="0">
                <a:latin typeface="Cambria" panose="02040503050406030204" pitchFamily="18" charset="0"/>
                <a:ea typeface="Cambria" panose="02040503050406030204" pitchFamily="18" charset="0"/>
              </a:rPr>
              <a:t>Ekaterina Zaleeva</a:t>
            </a:r>
            <a:endParaRPr lang="en-US" sz="1000" dirty="0">
              <a:latin typeface="Cambria" panose="02040503050406030204" pitchFamily="18" charset="0"/>
              <a:ea typeface="Cambria" panose="02040503050406030204" pitchFamily="18" charset="0"/>
            </a:endParaRPr>
          </a:p>
          <a:p>
            <a:pPr algn="ctr"/>
            <a:r>
              <a:rPr lang="en-US" sz="1000" dirty="0">
                <a:latin typeface="Cambria" panose="02040503050406030204" pitchFamily="18" charset="0"/>
                <a:ea typeface="Cambria" panose="02040503050406030204" pitchFamily="18" charset="0"/>
              </a:rPr>
              <a:t>PEMPAL Secretariat</a:t>
            </a:r>
          </a:p>
        </p:txBody>
      </p:sp>
      <p:pic>
        <p:nvPicPr>
          <p:cNvPr id="8" name="Picture 7">
            <a:extLst>
              <a:ext uri="{FF2B5EF4-FFF2-40B4-BE49-F238E27FC236}">
                <a16:creationId xmlns:a16="http://schemas.microsoft.com/office/drawing/2014/main" id="{6EEFDC88-C831-47FD-9E0D-35ABEE682E73}"/>
              </a:ext>
            </a:extLst>
          </p:cNvPr>
          <p:cNvPicPr>
            <a:picLocks noChangeAspect="1"/>
          </p:cNvPicPr>
          <p:nvPr/>
        </p:nvPicPr>
        <p:blipFill rotWithShape="1">
          <a:blip r:embed="rId9"/>
          <a:srcRect l="-1" t="10368" r="-5058"/>
          <a:stretch/>
        </p:blipFill>
        <p:spPr>
          <a:xfrm>
            <a:off x="7821895" y="2608802"/>
            <a:ext cx="1214601" cy="1653886"/>
          </a:xfrm>
          <a:prstGeom prst="rect">
            <a:avLst/>
          </a:prstGeom>
        </p:spPr>
      </p:pic>
      <p:pic>
        <p:nvPicPr>
          <p:cNvPr id="11" name="Picture 10">
            <a:extLst>
              <a:ext uri="{FF2B5EF4-FFF2-40B4-BE49-F238E27FC236}">
                <a16:creationId xmlns:a16="http://schemas.microsoft.com/office/drawing/2014/main" id="{6483A513-78D3-466B-8D36-6DC9C2783D5E}"/>
              </a:ext>
            </a:extLst>
          </p:cNvPr>
          <p:cNvPicPr>
            <a:picLocks noChangeAspect="1"/>
          </p:cNvPicPr>
          <p:nvPr/>
        </p:nvPicPr>
        <p:blipFill>
          <a:blip r:embed="rId10"/>
          <a:stretch>
            <a:fillRect/>
          </a:stretch>
        </p:blipFill>
        <p:spPr>
          <a:xfrm>
            <a:off x="5220072" y="491931"/>
            <a:ext cx="1170822" cy="1640925"/>
          </a:xfrm>
          <a:prstGeom prst="rect">
            <a:avLst/>
          </a:prstGeom>
        </p:spPr>
      </p:pic>
      <p:pic>
        <p:nvPicPr>
          <p:cNvPr id="12" name="Picture 11">
            <a:extLst>
              <a:ext uri="{FF2B5EF4-FFF2-40B4-BE49-F238E27FC236}">
                <a16:creationId xmlns:a16="http://schemas.microsoft.com/office/drawing/2014/main" id="{ADB3567D-42E4-4811-B247-A1259D63637C}"/>
              </a:ext>
            </a:extLst>
          </p:cNvPr>
          <p:cNvPicPr>
            <a:picLocks noChangeAspect="1"/>
          </p:cNvPicPr>
          <p:nvPr/>
        </p:nvPicPr>
        <p:blipFill>
          <a:blip r:embed="rId11"/>
          <a:stretch>
            <a:fillRect/>
          </a:stretch>
        </p:blipFill>
        <p:spPr>
          <a:xfrm>
            <a:off x="3779912" y="161089"/>
            <a:ext cx="1229105" cy="1694283"/>
          </a:xfrm>
          <a:prstGeom prst="rect">
            <a:avLst/>
          </a:prstGeom>
        </p:spPr>
      </p:pic>
      <p:pic>
        <p:nvPicPr>
          <p:cNvPr id="13" name="Picture 12">
            <a:extLst>
              <a:ext uri="{FF2B5EF4-FFF2-40B4-BE49-F238E27FC236}">
                <a16:creationId xmlns:a16="http://schemas.microsoft.com/office/drawing/2014/main" id="{35F2ED56-9BC8-40E0-8BB3-ACB153D20CFD}"/>
              </a:ext>
            </a:extLst>
          </p:cNvPr>
          <p:cNvPicPr>
            <a:picLocks noChangeAspect="1"/>
          </p:cNvPicPr>
          <p:nvPr/>
        </p:nvPicPr>
        <p:blipFill>
          <a:blip r:embed="rId12"/>
          <a:stretch>
            <a:fillRect/>
          </a:stretch>
        </p:blipFill>
        <p:spPr>
          <a:xfrm>
            <a:off x="2411760" y="476672"/>
            <a:ext cx="1170821" cy="1669211"/>
          </a:xfrm>
          <a:prstGeom prst="rect">
            <a:avLst/>
          </a:prstGeom>
        </p:spPr>
      </p:pic>
      <p:pic>
        <p:nvPicPr>
          <p:cNvPr id="30" name="Picture 3">
            <a:extLst>
              <a:ext uri="{FF2B5EF4-FFF2-40B4-BE49-F238E27FC236}">
                <a16:creationId xmlns:a16="http://schemas.microsoft.com/office/drawing/2014/main" id="{033C9360-6EBC-4147-A1AD-7BD33A07EF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B1F5D7D-8338-4810-8716-419BA730DF13}"/>
              </a:ext>
            </a:extLst>
          </p:cNvPr>
          <p:cNvPicPr>
            <a:picLocks noChangeAspect="1"/>
          </p:cNvPicPr>
          <p:nvPr/>
        </p:nvPicPr>
        <p:blipFill>
          <a:blip r:embed="rId14"/>
          <a:stretch>
            <a:fillRect/>
          </a:stretch>
        </p:blipFill>
        <p:spPr>
          <a:xfrm>
            <a:off x="5292080" y="3949564"/>
            <a:ext cx="1255235" cy="17116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5A2B549A-FB0E-4303-A646-2E0D73828A0B}"/>
              </a:ext>
            </a:extLst>
          </p:cNvPr>
          <p:cNvSpPr>
            <a:spLocks noChangeArrowheads="1"/>
          </p:cNvSpPr>
          <p:nvPr/>
        </p:nvSpPr>
        <p:spPr bwMode="auto">
          <a:xfrm>
            <a:off x="1475656" y="274148"/>
            <a:ext cx="6929438" cy="584200"/>
          </a:xfrm>
          <a:prstGeom prst="rect">
            <a:avLst/>
          </a:prstGeom>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Further Steps</a:t>
            </a:r>
            <a:endParaRPr lang="en-US" altLang="en-US" dirty="0">
              <a:solidFill>
                <a:srgbClr val="C00000"/>
              </a:solidFill>
              <a:latin typeface="Cambria" panose="02040503050406030204" pitchFamily="18" charset="0"/>
              <a:ea typeface="Cambria" panose="02040503050406030204" pitchFamily="18" charset="0"/>
            </a:endParaRPr>
          </a:p>
        </p:txBody>
      </p:sp>
      <p:sp>
        <p:nvSpPr>
          <p:cNvPr id="15364" name="Rectangle 4">
            <a:extLst>
              <a:ext uri="{FF2B5EF4-FFF2-40B4-BE49-F238E27FC236}">
                <a16:creationId xmlns:a16="http://schemas.microsoft.com/office/drawing/2014/main" id="{8C70FF3E-520E-47F9-9BB7-33B436D2EA96}"/>
              </a:ext>
            </a:extLst>
          </p:cNvPr>
          <p:cNvSpPr>
            <a:spLocks noChangeArrowheads="1"/>
          </p:cNvSpPr>
          <p:nvPr/>
        </p:nvSpPr>
        <p:spPr bwMode="auto">
          <a:xfrm>
            <a:off x="1331640" y="1297789"/>
            <a:ext cx="7217470" cy="4785926"/>
          </a:xfrm>
          <a:prstGeom prst="rect">
            <a:avLst/>
          </a:prstGeom>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spcBef>
                <a:spcPts val="1200"/>
              </a:spcBef>
              <a:buFont typeface="Wingdings" panose="05000000000000000000" pitchFamily="2" charset="2"/>
              <a:buChar char="Ø"/>
              <a:defRPr/>
            </a:pPr>
            <a:r>
              <a:rPr lang="en-US" altLang="en-US" sz="2600" dirty="0">
                <a:latin typeface="Cambria" panose="02040503050406030204" pitchFamily="18" charset="0"/>
                <a:ea typeface="Cambria" panose="02040503050406030204" pitchFamily="18" charset="0"/>
                <a:cs typeface="Times New Roman" pitchFamily="18" charset="0"/>
              </a:rPr>
              <a:t>Confirm TCOP thematic priorities for the upcoming period and collect proposals for TCOP future activities </a:t>
            </a:r>
            <a:r>
              <a:rPr lang="en-US" altLang="en-US" sz="2600" dirty="0">
                <a:solidFill>
                  <a:srgbClr val="C00000"/>
                </a:solidFill>
                <a:latin typeface="Cambria" panose="02040503050406030204" pitchFamily="18" charset="0"/>
                <a:ea typeface="Cambria" panose="02040503050406030204" pitchFamily="18" charset="0"/>
                <a:cs typeface="Times New Roman" pitchFamily="18" charset="0"/>
              </a:rPr>
              <a:t>(thematic survey!)</a:t>
            </a:r>
            <a:endParaRPr lang="ru-RU" altLang="en-US" sz="2600" dirty="0">
              <a:solidFill>
                <a:srgbClr val="C00000"/>
              </a:solidFill>
              <a:latin typeface="Cambria" panose="02040503050406030204" pitchFamily="18" charset="0"/>
              <a:ea typeface="Cambria" panose="02040503050406030204" pitchFamily="18" charset="0"/>
              <a:cs typeface="Times New Roman" pitchFamily="18" charset="0"/>
            </a:endParaRPr>
          </a:p>
          <a:p>
            <a:pPr marL="457200" indent="-457200" algn="just">
              <a:spcBef>
                <a:spcPts val="1800"/>
              </a:spcBef>
              <a:buFont typeface="Wingdings" panose="05000000000000000000" pitchFamily="2" charset="2"/>
              <a:buChar char="Ø"/>
              <a:defRPr/>
            </a:pPr>
            <a:r>
              <a:rPr lang="en-US" altLang="en-US" sz="2600" dirty="0">
                <a:latin typeface="Cambria" panose="02040503050406030204" pitchFamily="18" charset="0"/>
                <a:ea typeface="Cambria" panose="02040503050406030204" pitchFamily="18" charset="0"/>
                <a:cs typeface="Times New Roman" pitchFamily="18" charset="0"/>
              </a:rPr>
              <a:t>Prepare TCOP Action Plan for FY2020 </a:t>
            </a:r>
            <a:endParaRPr lang="ru-RU" altLang="en-US" sz="2600" dirty="0">
              <a:latin typeface="Cambria" panose="02040503050406030204" pitchFamily="18" charset="0"/>
              <a:ea typeface="Cambria" panose="02040503050406030204" pitchFamily="18" charset="0"/>
              <a:cs typeface="Times New Roman" pitchFamily="18" charset="0"/>
            </a:endParaRPr>
          </a:p>
          <a:p>
            <a:pPr marL="914400" lvl="1" indent="-457200" algn="just">
              <a:spcBef>
                <a:spcPts val="1200"/>
              </a:spcBef>
              <a:buFont typeface="Courier New" panose="02070309020205020404" pitchFamily="49" charset="0"/>
              <a:buChar char="o"/>
              <a:defRPr/>
            </a:pPr>
            <a:r>
              <a:rPr lang="en-US" altLang="en-US" sz="2400" i="1" dirty="0">
                <a:latin typeface="Cambria" panose="02040503050406030204" pitchFamily="18" charset="0"/>
                <a:ea typeface="Cambria" panose="02040503050406030204" pitchFamily="18" charset="0"/>
                <a:cs typeface="Times New Roman" pitchFamily="18" charset="0"/>
              </a:rPr>
              <a:t>identify specific topics of the next year’s activities</a:t>
            </a:r>
            <a:endParaRPr lang="ru-RU" altLang="en-US" sz="2400" i="1" dirty="0">
              <a:latin typeface="Cambria" panose="02040503050406030204" pitchFamily="18" charset="0"/>
              <a:ea typeface="Cambria" panose="02040503050406030204" pitchFamily="18" charset="0"/>
              <a:cs typeface="Times New Roman" pitchFamily="18" charset="0"/>
            </a:endParaRPr>
          </a:p>
          <a:p>
            <a:pPr marL="800100" lvl="1" indent="-342900">
              <a:spcBef>
                <a:spcPts val="1200"/>
              </a:spcBef>
              <a:buFont typeface="Courier New" panose="02070309020205020404" pitchFamily="49" charset="0"/>
              <a:buChar char="o"/>
              <a:defRPr/>
            </a:pPr>
            <a:r>
              <a:rPr lang="en-US" altLang="en-US" sz="2400" i="1" dirty="0">
                <a:latin typeface="Cambria" panose="02040503050406030204" pitchFamily="18" charset="0"/>
                <a:ea typeface="Cambria" panose="02040503050406030204" pitchFamily="18" charset="0"/>
                <a:cs typeface="Times New Roman" pitchFamily="18" charset="0"/>
              </a:rPr>
              <a:t>  identify location and timeline of events, including the 2020 TCOP Plenary Meeting</a:t>
            </a:r>
          </a:p>
          <a:p>
            <a:pPr marL="0" lvl="1" indent="0">
              <a:spcBef>
                <a:spcPts val="1800"/>
              </a:spcBef>
              <a:buFont typeface="Wingdings" panose="05000000000000000000" pitchFamily="2" charset="2"/>
              <a:buChar char="Ø"/>
              <a:defRPr/>
            </a:pPr>
            <a:r>
              <a:rPr lang="en-US" altLang="en-US" sz="2600" dirty="0">
                <a:latin typeface="Cambria" panose="02040503050406030204" pitchFamily="18" charset="0"/>
                <a:ea typeface="Cambria" panose="02040503050406030204" pitchFamily="18" charset="0"/>
                <a:cs typeface="Times New Roman" pitchFamily="18" charset="0"/>
              </a:rPr>
              <a:t>  Expand the Leadership of the TCOP</a:t>
            </a:r>
          </a:p>
          <a:p>
            <a:pPr marL="0" lvl="1" indent="0">
              <a:spcBef>
                <a:spcPts val="600"/>
              </a:spcBef>
              <a:defRPr/>
            </a:pPr>
            <a:r>
              <a:rPr lang="en-US" altLang="en-US" sz="2400" dirty="0">
                <a:solidFill>
                  <a:srgbClr val="C00000"/>
                </a:solidFill>
                <a:latin typeface="Cambria" panose="02040503050406030204" pitchFamily="18" charset="0"/>
                <a:ea typeface="Cambria" panose="02040503050406030204" pitchFamily="18" charset="0"/>
                <a:cs typeface="Times New Roman" pitchFamily="18" charset="0"/>
              </a:rPr>
              <a:t>     (vacancy in the Executive Committee) </a:t>
            </a:r>
            <a:endParaRPr lang="ru-RU" altLang="en-US" sz="2400" dirty="0">
              <a:solidFill>
                <a:srgbClr val="C00000"/>
              </a:solidFill>
              <a:latin typeface="Cambria" panose="02040503050406030204" pitchFamily="18" charset="0"/>
              <a:ea typeface="Cambria" panose="02040503050406030204" pitchFamily="18" charset="0"/>
              <a:cs typeface="Times New Roman" pitchFamily="18" charset="0"/>
            </a:endParaRPr>
          </a:p>
        </p:txBody>
      </p:sp>
      <p:sp>
        <p:nvSpPr>
          <p:cNvPr id="28677" name="Slide Number Placeholder 6">
            <a:extLst>
              <a:ext uri="{FF2B5EF4-FFF2-40B4-BE49-F238E27FC236}">
                <a16:creationId xmlns:a16="http://schemas.microsoft.com/office/drawing/2014/main" id="{ADE7AD26-9835-4FF1-B6CF-A85F909E3B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A0B3A0-6CD2-4430-BE57-449CD4B81546}" type="slidenum">
              <a:rPr lang="ru-RU" altLang="en-US" sz="1200" smtClean="0">
                <a:solidFill>
                  <a:srgbClr val="898989"/>
                </a:solidFill>
              </a:rPr>
              <a:pPr>
                <a:spcBef>
                  <a:spcPct val="0"/>
                </a:spcBef>
                <a:buFontTx/>
                <a:buNone/>
              </a:pPr>
              <a:t>20</a:t>
            </a:fld>
            <a:endParaRPr lang="ru-RU" altLang="en-US" sz="1200" dirty="0">
              <a:solidFill>
                <a:srgbClr val="898989"/>
              </a:solidFill>
            </a:endParaRPr>
          </a:p>
        </p:txBody>
      </p:sp>
      <p:pic>
        <p:nvPicPr>
          <p:cNvPr id="6" name="Picture 3">
            <a:extLst>
              <a:ext uri="{FF2B5EF4-FFF2-40B4-BE49-F238E27FC236}">
                <a16:creationId xmlns:a16="http://schemas.microsoft.com/office/drawing/2014/main" id="{FEDF0A48-0CF5-412B-AA70-08AE72B1D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F0B1F6E-7E6F-4E3C-B390-BDBEFA2C053A}"/>
              </a:ext>
            </a:extLst>
          </p:cNvPr>
          <p:cNvPicPr>
            <a:picLocks noChangeAspect="1"/>
          </p:cNvPicPr>
          <p:nvPr/>
        </p:nvPicPr>
        <p:blipFill>
          <a:blip r:embed="rId4"/>
          <a:stretch>
            <a:fillRect/>
          </a:stretch>
        </p:blipFill>
        <p:spPr>
          <a:xfrm>
            <a:off x="6876256" y="5161227"/>
            <a:ext cx="853294" cy="1004077"/>
          </a:xfrm>
          <a:prstGeom prst="rect">
            <a:avLst/>
          </a:prstGeom>
        </p:spPr>
      </p:pic>
      <p:sp>
        <p:nvSpPr>
          <p:cNvPr id="7" name="TextBox 1">
            <a:extLst>
              <a:ext uri="{FF2B5EF4-FFF2-40B4-BE49-F238E27FC236}">
                <a16:creationId xmlns:a16="http://schemas.microsoft.com/office/drawing/2014/main" id="{47661D1A-E322-4A39-A9C5-FEED7E12EF8E}"/>
              </a:ext>
            </a:extLst>
          </p:cNvPr>
          <p:cNvSpPr txBox="1">
            <a:spLocks noChangeArrowheads="1"/>
          </p:cNvSpPr>
          <p:nvPr/>
        </p:nvSpPr>
        <p:spPr bwMode="auto">
          <a:xfrm>
            <a:off x="7631360" y="5373216"/>
            <a:ext cx="6130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a:solidFill>
                  <a:schemeClr val="accent1">
                    <a:lumMod val="75000"/>
                  </a:schemeClr>
                </a:solidFill>
                <a:latin typeface="Cambria" panose="02040503050406030204" pitchFamily="18" charset="0"/>
              </a:rPr>
              <a:t>?</a:t>
            </a:r>
            <a:endParaRPr lang="ru-RU" altLang="en-US" sz="900" b="1" dirty="0">
              <a:solidFill>
                <a:schemeClr val="accent1">
                  <a:lumMod val="75000"/>
                </a:schemeClr>
              </a:solidFill>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24F9BE4-F03B-474C-AC96-01E1C38ABCB9}"/>
              </a:ext>
            </a:extLst>
          </p:cNvPr>
          <p:cNvSpPr>
            <a:spLocks noGrp="1"/>
          </p:cNvSpPr>
          <p:nvPr>
            <p:ph type="title"/>
          </p:nvPr>
        </p:nvSpPr>
        <p:spPr>
          <a:xfrm>
            <a:off x="1547663" y="188640"/>
            <a:ext cx="7135961" cy="95436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3200" b="1" dirty="0">
                <a:solidFill>
                  <a:srgbClr val="C00000"/>
                </a:solidFill>
                <a:latin typeface="Cambria" panose="02040503050406030204" pitchFamily="18" charset="0"/>
                <a:ea typeface="Cambria" panose="02040503050406030204" pitchFamily="18" charset="0"/>
              </a:rPr>
              <a:t>Information on TCOP Activities</a:t>
            </a:r>
          </a:p>
        </p:txBody>
      </p:sp>
      <p:pic>
        <p:nvPicPr>
          <p:cNvPr id="4" name="Content Placeholder 3">
            <a:extLst>
              <a:ext uri="{FF2B5EF4-FFF2-40B4-BE49-F238E27FC236}">
                <a16:creationId xmlns:a16="http://schemas.microsoft.com/office/drawing/2014/main" id="{491706F4-014B-4991-905F-80DD87307F56}"/>
              </a:ext>
            </a:extLst>
          </p:cNvPr>
          <p:cNvPicPr>
            <a:picLocks noGrp="1" noChangeAspect="1"/>
          </p:cNvPicPr>
          <p:nvPr>
            <p:ph idx="1"/>
          </p:nvPr>
        </p:nvPicPr>
        <p:blipFill>
          <a:blip r:embed="rId3"/>
          <a:stretch>
            <a:fillRect/>
          </a:stretch>
        </p:blipFill>
        <p:spPr>
          <a:xfrm>
            <a:off x="1331640" y="1695723"/>
            <a:ext cx="7433018" cy="4037341"/>
          </a:xfrm>
          <a:prstGeom prst="rect">
            <a:avLst/>
          </a:prstGeom>
        </p:spPr>
      </p:pic>
      <p:sp>
        <p:nvSpPr>
          <p:cNvPr id="31747" name="Slide Number Placeholder 3">
            <a:extLst>
              <a:ext uri="{FF2B5EF4-FFF2-40B4-BE49-F238E27FC236}">
                <a16:creationId xmlns:a16="http://schemas.microsoft.com/office/drawing/2014/main" id="{1B11D847-DED8-4116-B75D-2CADFA47DB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F9592D-17A0-45D5-93D5-56AE53102330}" type="slidenum">
              <a:rPr lang="ru-RU" altLang="en-US" sz="1200" smtClean="0">
                <a:solidFill>
                  <a:srgbClr val="898989"/>
                </a:solidFill>
              </a:rPr>
              <a:pPr>
                <a:spcBef>
                  <a:spcPct val="0"/>
                </a:spcBef>
                <a:buFontTx/>
                <a:buNone/>
              </a:pPr>
              <a:t>21</a:t>
            </a:fld>
            <a:endParaRPr lang="ru-RU" altLang="en-US" sz="1200" dirty="0">
              <a:solidFill>
                <a:srgbClr val="898989"/>
              </a:solidFill>
            </a:endParaRPr>
          </a:p>
        </p:txBody>
      </p:sp>
      <p:pic>
        <p:nvPicPr>
          <p:cNvPr id="6" name="Picture 3">
            <a:extLst>
              <a:ext uri="{FF2B5EF4-FFF2-40B4-BE49-F238E27FC236}">
                <a16:creationId xmlns:a16="http://schemas.microsoft.com/office/drawing/2014/main" id="{9F5C8915-7FB1-4272-B34E-7EFD1B24C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79BE839-DE99-41C9-A547-240D876C169E}"/>
              </a:ext>
            </a:extLst>
          </p:cNvPr>
          <p:cNvSpPr>
            <a:spLocks noGrp="1"/>
          </p:cNvSpPr>
          <p:nvPr>
            <p:ph type="title"/>
          </p:nvPr>
        </p:nvSpPr>
        <p:spPr>
          <a:xfrm>
            <a:off x="1403648" y="93475"/>
            <a:ext cx="7127577" cy="1018083"/>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br>
              <a:rPr lang="ru-RU" altLang="en-US" sz="2800" dirty="0">
                <a:solidFill>
                  <a:schemeClr val="tx1"/>
                </a:solidFill>
              </a:rPr>
            </a:br>
            <a:r>
              <a:rPr lang="en-US" altLang="en-US" sz="2800" b="1" dirty="0">
                <a:solidFill>
                  <a:schemeClr val="accent1">
                    <a:lumMod val="50000"/>
                  </a:schemeClr>
                </a:solidFill>
                <a:latin typeface="Cambria" panose="02040503050406030204" pitchFamily="18" charset="0"/>
                <a:ea typeface="Cambria" panose="02040503050406030204" pitchFamily="18" charset="0"/>
              </a:rPr>
              <a:t>TCOP Action Plan for FY</a:t>
            </a:r>
            <a:r>
              <a:rPr lang="ru-RU" altLang="en-US" sz="2800" b="1" dirty="0">
                <a:solidFill>
                  <a:schemeClr val="accent1">
                    <a:lumMod val="50000"/>
                  </a:schemeClr>
                </a:solidFill>
                <a:latin typeface="Cambria" panose="02040503050406030204" pitchFamily="18" charset="0"/>
                <a:ea typeface="Cambria" panose="02040503050406030204" pitchFamily="18" charset="0"/>
              </a:rPr>
              <a:t>20</a:t>
            </a:r>
            <a:r>
              <a:rPr lang="en-US" altLang="en-US" sz="2800" b="1" dirty="0">
                <a:solidFill>
                  <a:schemeClr val="accent1">
                    <a:lumMod val="50000"/>
                  </a:schemeClr>
                </a:solidFill>
                <a:latin typeface="Cambria" panose="02040503050406030204" pitchFamily="18" charset="0"/>
                <a:ea typeface="Cambria" panose="02040503050406030204" pitchFamily="18" charset="0"/>
              </a:rPr>
              <a:t>19</a:t>
            </a:r>
            <a:r>
              <a:rPr lang="ru-RU" altLang="en-US" sz="2800" b="1" dirty="0">
                <a:solidFill>
                  <a:schemeClr val="accent1">
                    <a:lumMod val="50000"/>
                  </a:schemeClr>
                </a:solidFill>
                <a:latin typeface="Cambria" panose="02040503050406030204" pitchFamily="18" charset="0"/>
                <a:ea typeface="Cambria" panose="02040503050406030204" pitchFamily="18" charset="0"/>
              </a:rPr>
              <a:t> </a:t>
            </a:r>
            <a:br>
              <a:rPr lang="en-US" altLang="en-US" sz="2800" b="1" dirty="0">
                <a:solidFill>
                  <a:schemeClr val="accent1">
                    <a:lumMod val="50000"/>
                  </a:schemeClr>
                </a:solidFill>
                <a:latin typeface="Cambria" panose="02040503050406030204" pitchFamily="18" charset="0"/>
                <a:ea typeface="Cambria" panose="02040503050406030204" pitchFamily="18" charset="0"/>
              </a:rPr>
            </a:br>
            <a:r>
              <a:rPr lang="ru-RU" altLang="en-US" sz="2800" dirty="0">
                <a:solidFill>
                  <a:schemeClr val="accent1">
                    <a:lumMod val="50000"/>
                  </a:schemeClr>
                </a:solidFill>
                <a:latin typeface="Cambria" panose="02040503050406030204" pitchFamily="18" charset="0"/>
                <a:ea typeface="Cambria" panose="02040503050406030204" pitchFamily="18" charset="0"/>
              </a:rPr>
              <a:t>(</a:t>
            </a:r>
            <a:r>
              <a:rPr lang="en-US" altLang="en-US" sz="2400" dirty="0">
                <a:solidFill>
                  <a:schemeClr val="accent1">
                    <a:lumMod val="50000"/>
                  </a:schemeClr>
                </a:solidFill>
                <a:latin typeface="Cambria" panose="02040503050406030204" pitchFamily="18" charset="0"/>
                <a:ea typeface="Cambria" panose="02040503050406030204" pitchFamily="18" charset="0"/>
              </a:rPr>
              <a:t>July</a:t>
            </a:r>
            <a:r>
              <a:rPr lang="ru-RU" altLang="en-US" sz="2400" dirty="0">
                <a:solidFill>
                  <a:schemeClr val="accent1">
                    <a:lumMod val="50000"/>
                  </a:schemeClr>
                </a:solidFill>
                <a:latin typeface="Cambria" panose="02040503050406030204" pitchFamily="18" charset="0"/>
                <a:ea typeface="Cambria" panose="02040503050406030204" pitchFamily="18" charset="0"/>
              </a:rPr>
              <a:t> 201</a:t>
            </a:r>
            <a:r>
              <a:rPr lang="en-US" altLang="en-US" sz="2400" dirty="0">
                <a:solidFill>
                  <a:schemeClr val="accent1">
                    <a:lumMod val="50000"/>
                  </a:schemeClr>
                </a:solidFill>
                <a:latin typeface="Cambria" panose="02040503050406030204" pitchFamily="18" charset="0"/>
                <a:ea typeface="Cambria" panose="02040503050406030204" pitchFamily="18" charset="0"/>
              </a:rPr>
              <a:t>8</a:t>
            </a:r>
            <a:r>
              <a:rPr lang="ru-RU" altLang="en-US" sz="2400" dirty="0">
                <a:solidFill>
                  <a:schemeClr val="accent1">
                    <a:lumMod val="50000"/>
                  </a:schemeClr>
                </a:solidFill>
                <a:latin typeface="Cambria" panose="02040503050406030204" pitchFamily="18" charset="0"/>
                <a:ea typeface="Cambria" panose="02040503050406030204" pitchFamily="18" charset="0"/>
              </a:rPr>
              <a:t> – </a:t>
            </a:r>
            <a:r>
              <a:rPr lang="en-US" altLang="en-US" sz="2400" dirty="0">
                <a:solidFill>
                  <a:schemeClr val="accent1">
                    <a:lumMod val="50000"/>
                  </a:schemeClr>
                </a:solidFill>
                <a:latin typeface="Cambria" panose="02040503050406030204" pitchFamily="18" charset="0"/>
                <a:ea typeface="Cambria" panose="02040503050406030204" pitchFamily="18" charset="0"/>
              </a:rPr>
              <a:t>June</a:t>
            </a:r>
            <a:r>
              <a:rPr lang="ru-RU" altLang="en-US" sz="2400" dirty="0">
                <a:solidFill>
                  <a:schemeClr val="accent1">
                    <a:lumMod val="50000"/>
                  </a:schemeClr>
                </a:solidFill>
                <a:latin typeface="Cambria" panose="02040503050406030204" pitchFamily="18" charset="0"/>
                <a:ea typeface="Cambria" panose="02040503050406030204" pitchFamily="18" charset="0"/>
              </a:rPr>
              <a:t> 20</a:t>
            </a:r>
            <a:r>
              <a:rPr lang="en-US" altLang="en-US" sz="2400" dirty="0">
                <a:solidFill>
                  <a:schemeClr val="accent1">
                    <a:lumMod val="50000"/>
                  </a:schemeClr>
                </a:solidFill>
                <a:latin typeface="Cambria" panose="02040503050406030204" pitchFamily="18" charset="0"/>
                <a:ea typeface="Cambria" panose="02040503050406030204" pitchFamily="18" charset="0"/>
              </a:rPr>
              <a:t>19</a:t>
            </a:r>
            <a:r>
              <a:rPr lang="ru-RU" altLang="en-US" sz="2800" dirty="0">
                <a:solidFill>
                  <a:schemeClr val="accent1">
                    <a:lumMod val="50000"/>
                  </a:schemeClr>
                </a:solidFill>
                <a:latin typeface="Cambria" panose="02040503050406030204" pitchFamily="18" charset="0"/>
                <a:ea typeface="Cambria" panose="02040503050406030204" pitchFamily="18" charset="0"/>
              </a:rPr>
              <a:t>)</a:t>
            </a:r>
            <a:br>
              <a:rPr lang="en-US" altLang="en-US" sz="4000" dirty="0">
                <a:solidFill>
                  <a:schemeClr val="tx1"/>
                </a:solidFill>
                <a:latin typeface="Cambria" panose="02040503050406030204" pitchFamily="18" charset="0"/>
                <a:ea typeface="Cambria" panose="02040503050406030204" pitchFamily="18" charset="0"/>
              </a:rPr>
            </a:br>
            <a:endParaRPr lang="en-US" altLang="en-US" sz="4000" dirty="0">
              <a:solidFill>
                <a:schemeClr val="tx1"/>
              </a:solidFill>
              <a:latin typeface="Cambria" panose="02040503050406030204" pitchFamily="18" charset="0"/>
              <a:ea typeface="Cambria" panose="02040503050406030204" pitchFamily="18" charset="0"/>
            </a:endParaRPr>
          </a:p>
        </p:txBody>
      </p:sp>
      <p:sp>
        <p:nvSpPr>
          <p:cNvPr id="8195" name="Content Placeholder 2">
            <a:extLst>
              <a:ext uri="{FF2B5EF4-FFF2-40B4-BE49-F238E27FC236}">
                <a16:creationId xmlns:a16="http://schemas.microsoft.com/office/drawing/2014/main" id="{5A5C8270-49C8-4AB9-A0A0-F653C8402FD0}"/>
              </a:ext>
            </a:extLst>
          </p:cNvPr>
          <p:cNvSpPr>
            <a:spLocks noGrp="1"/>
          </p:cNvSpPr>
          <p:nvPr>
            <p:ph idx="1"/>
          </p:nvPr>
        </p:nvSpPr>
        <p:spPr>
          <a:xfrm>
            <a:off x="1115616" y="1124743"/>
            <a:ext cx="7571184" cy="5472609"/>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pPr algn="just">
              <a:spcBef>
                <a:spcPct val="0"/>
              </a:spcBef>
              <a:buFont typeface="Wingdings" panose="05000000000000000000" pitchFamily="2" charset="2"/>
              <a:buChar char="§"/>
            </a:pPr>
            <a:r>
              <a:rPr lang="en-US" altLang="en-US" sz="2000" u="sng" dirty="0">
                <a:solidFill>
                  <a:srgbClr val="C00000"/>
                </a:solidFill>
                <a:latin typeface="Cambria" panose="02040503050406030204" pitchFamily="18" charset="0"/>
                <a:ea typeface="Cambria" panose="02040503050406030204" pitchFamily="18" charset="0"/>
              </a:rPr>
              <a:t>Was developed in accordance with </a:t>
            </a:r>
            <a:r>
              <a:rPr lang="ru-RU" altLang="en-US" sz="2000" dirty="0">
                <a:solidFill>
                  <a:srgbClr val="C00000"/>
                </a:solidFill>
                <a:latin typeface="Cambria" panose="02040503050406030204" pitchFamily="18" charset="0"/>
                <a:ea typeface="Cambria" panose="02040503050406030204" pitchFamily="18" charset="0"/>
              </a:rPr>
              <a:t>:</a:t>
            </a:r>
          </a:p>
          <a:p>
            <a:pPr lvl="1" algn="just">
              <a:spcBef>
                <a:spcPts val="1200"/>
              </a:spcBef>
              <a:buFont typeface="Wingdings" panose="05000000000000000000" pitchFamily="2" charset="2"/>
              <a:buChar char="Ø"/>
            </a:pPr>
            <a:r>
              <a:rPr lang="en-US" altLang="en-US" sz="2000" dirty="0">
                <a:solidFill>
                  <a:schemeClr val="tx1"/>
                </a:solidFill>
                <a:latin typeface="Cambria" panose="02040503050406030204" pitchFamily="18" charset="0"/>
                <a:ea typeface="Cambria" panose="02040503050406030204" pitchFamily="18" charset="0"/>
              </a:rPr>
              <a:t>PEMPAL Strategy for </a:t>
            </a:r>
            <a:r>
              <a:rPr lang="ru-RU" altLang="en-US" sz="2000" dirty="0">
                <a:solidFill>
                  <a:schemeClr val="tx1"/>
                </a:solidFill>
                <a:latin typeface="Cambria" panose="02040503050406030204" pitchFamily="18" charset="0"/>
                <a:ea typeface="Cambria" panose="02040503050406030204" pitchFamily="18" charset="0"/>
              </a:rPr>
              <a:t>201</a:t>
            </a:r>
            <a:r>
              <a:rPr lang="en-US" altLang="en-US" sz="2000" dirty="0">
                <a:solidFill>
                  <a:schemeClr val="tx1"/>
                </a:solidFill>
                <a:latin typeface="Cambria" panose="02040503050406030204" pitchFamily="18" charset="0"/>
                <a:ea typeface="Cambria" panose="02040503050406030204" pitchFamily="18" charset="0"/>
              </a:rPr>
              <a:t>7</a:t>
            </a:r>
            <a:r>
              <a:rPr lang="ru-RU" altLang="en-US" sz="2000" dirty="0">
                <a:solidFill>
                  <a:schemeClr val="tx1"/>
                </a:solidFill>
                <a:latin typeface="Cambria" panose="02040503050406030204" pitchFamily="18" charset="0"/>
                <a:ea typeface="Cambria" panose="02040503050406030204" pitchFamily="18" charset="0"/>
              </a:rPr>
              <a:t>-2022</a:t>
            </a:r>
          </a:p>
          <a:p>
            <a:pPr lvl="1" algn="just">
              <a:spcBef>
                <a:spcPts val="1200"/>
              </a:spcBef>
              <a:buFont typeface="Wingdings" panose="05000000000000000000" pitchFamily="2" charset="2"/>
              <a:buChar char="Ø"/>
            </a:pPr>
            <a:r>
              <a:rPr lang="en-US" altLang="en-US" sz="2000" dirty="0">
                <a:solidFill>
                  <a:schemeClr val="tx1"/>
                </a:solidFill>
                <a:latin typeface="Cambria" panose="02040503050406030204" pitchFamily="18" charset="0"/>
                <a:ea typeface="Cambria" panose="02040503050406030204" pitchFamily="18" charset="0"/>
              </a:rPr>
              <a:t>Results of TCOP member surveys, including the one in Tirana in May </a:t>
            </a:r>
            <a:r>
              <a:rPr lang="ru-RU" altLang="en-US" sz="2000" dirty="0">
                <a:solidFill>
                  <a:schemeClr val="tx1"/>
                </a:solidFill>
                <a:latin typeface="Cambria" panose="02040503050406030204" pitchFamily="18" charset="0"/>
                <a:ea typeface="Cambria" panose="02040503050406030204" pitchFamily="18" charset="0"/>
              </a:rPr>
              <a:t>201</a:t>
            </a:r>
            <a:r>
              <a:rPr lang="en-US" altLang="en-US" sz="2000" dirty="0">
                <a:solidFill>
                  <a:schemeClr val="tx1"/>
                </a:solidFill>
                <a:latin typeface="Cambria" panose="02040503050406030204" pitchFamily="18" charset="0"/>
                <a:ea typeface="Cambria" panose="02040503050406030204" pitchFamily="18" charset="0"/>
              </a:rPr>
              <a:t>8</a:t>
            </a:r>
            <a:endParaRPr lang="ru-RU" altLang="en-US" sz="2000" dirty="0">
              <a:solidFill>
                <a:schemeClr val="tx1"/>
              </a:solidFill>
              <a:latin typeface="Cambria" panose="02040503050406030204" pitchFamily="18" charset="0"/>
              <a:ea typeface="Cambria" panose="02040503050406030204" pitchFamily="18" charset="0"/>
            </a:endParaRPr>
          </a:p>
          <a:p>
            <a:pPr algn="just">
              <a:buFont typeface="Wingdings" panose="05000000000000000000" pitchFamily="2" charset="2"/>
              <a:buChar char="§"/>
              <a:defRPr/>
            </a:pPr>
            <a:r>
              <a:rPr lang="en-US" altLang="en-US" sz="2000" u="sng" dirty="0">
                <a:solidFill>
                  <a:srgbClr val="C00000"/>
                </a:solidFill>
                <a:latin typeface="Cambria" panose="02040503050406030204" pitchFamily="18" charset="0"/>
                <a:ea typeface="Cambria" panose="02040503050406030204" pitchFamily="18" charset="0"/>
              </a:rPr>
              <a:t>Is aimed at </a:t>
            </a:r>
            <a:r>
              <a:rPr lang="en-US" altLang="en-US" sz="2000" dirty="0">
                <a:solidFill>
                  <a:schemeClr val="tx1"/>
                </a:solidFill>
                <a:latin typeface="Cambria" panose="02040503050406030204" pitchFamily="18" charset="0"/>
                <a:ea typeface="Cambria" panose="02040503050406030204" pitchFamily="18" charset="0"/>
              </a:rPr>
              <a:t>achievement of</a:t>
            </a:r>
            <a:r>
              <a:rPr lang="ru-RU" altLang="en-US" sz="2000" dirty="0">
                <a:solidFill>
                  <a:schemeClr val="tx1"/>
                </a:solidFill>
                <a:latin typeface="Cambria" panose="02040503050406030204" pitchFamily="18" charset="0"/>
                <a:ea typeface="Cambria" panose="02040503050406030204" pitchFamily="18" charset="0"/>
              </a:rPr>
              <a:t> </a:t>
            </a:r>
            <a:r>
              <a:rPr lang="en-US" altLang="en-US" sz="2000" dirty="0">
                <a:solidFill>
                  <a:schemeClr val="tx1"/>
                </a:solidFill>
                <a:latin typeface="Cambria" panose="02040503050406030204" pitchFamily="18" charset="0"/>
                <a:ea typeface="Cambria" panose="02040503050406030204" pitchFamily="18" charset="0"/>
              </a:rPr>
              <a:t>PEMPAL TCOP strategic goals:</a:t>
            </a:r>
            <a:endParaRPr lang="ru-RU" altLang="en-US" sz="2000" dirty="0">
              <a:solidFill>
                <a:schemeClr val="tx1"/>
              </a:solidFill>
              <a:latin typeface="Cambria" panose="02040503050406030204" pitchFamily="18" charset="0"/>
              <a:ea typeface="Cambria" panose="02040503050406030204" pitchFamily="18" charset="0"/>
            </a:endParaRPr>
          </a:p>
          <a:p>
            <a:pPr lvl="1" algn="just">
              <a:spcBef>
                <a:spcPts val="1200"/>
              </a:spcBef>
              <a:buFont typeface="Wingdings" panose="05000000000000000000" pitchFamily="2" charset="2"/>
              <a:buChar char="Ø"/>
            </a:pPr>
            <a:r>
              <a:rPr lang="en-US" altLang="en-US" sz="2000" b="1" dirty="0">
                <a:solidFill>
                  <a:schemeClr val="tx1"/>
                </a:solidFill>
                <a:latin typeface="Cambria" panose="02040503050406030204" pitchFamily="18" charset="0"/>
                <a:ea typeface="Cambria" panose="02040503050406030204" pitchFamily="18" charset="0"/>
                <a:cs typeface="Calibri" panose="020F0502020204030204" pitchFamily="34" charset="0"/>
              </a:rPr>
              <a:t>Promotion of PFM reforms of high priority </a:t>
            </a:r>
            <a:r>
              <a:rPr lang="en-US" altLang="en-US" sz="2000" dirty="0">
                <a:solidFill>
                  <a:schemeClr val="tx1"/>
                </a:solidFill>
                <a:latin typeface="Cambria" panose="02040503050406030204" pitchFamily="18" charset="0"/>
                <a:ea typeface="Cambria" panose="02040503050406030204" pitchFamily="18" charset="0"/>
                <a:cs typeface="Calibri" panose="020F0502020204030204" pitchFamily="34" charset="0"/>
              </a:rPr>
              <a:t>for TCOP members, with the focus on reforms of national treasuries </a:t>
            </a:r>
          </a:p>
          <a:p>
            <a:pPr lvl="1" algn="just">
              <a:spcBef>
                <a:spcPts val="1200"/>
              </a:spcBef>
              <a:buFont typeface="Wingdings" panose="05000000000000000000" pitchFamily="2" charset="2"/>
              <a:buChar char="Ø"/>
            </a:pPr>
            <a:r>
              <a:rPr lang="en-US" altLang="en-US" sz="2000" dirty="0">
                <a:solidFill>
                  <a:schemeClr val="tx1"/>
                </a:solidFill>
                <a:latin typeface="Cambria" panose="02040503050406030204" pitchFamily="18" charset="0"/>
                <a:ea typeface="Cambria" panose="02040503050406030204" pitchFamily="18" charset="0"/>
                <a:cs typeface="Calibri" panose="020F0502020204030204" pitchFamily="34" charset="0"/>
              </a:rPr>
              <a:t>Provision of TCOP members with </a:t>
            </a:r>
            <a:r>
              <a:rPr lang="en-US" altLang="en-US" sz="2000" b="1" dirty="0">
                <a:solidFill>
                  <a:srgbClr val="000000"/>
                </a:solidFill>
                <a:latin typeface="Cambria" panose="02040503050406030204" pitchFamily="18" charset="0"/>
                <a:ea typeface="Cambria" panose="02040503050406030204" pitchFamily="18" charset="0"/>
                <a:cs typeface="Calibri" panose="020F0502020204030204" pitchFamily="34" charset="0"/>
              </a:rPr>
              <a:t>high quality resources and knowledge services </a:t>
            </a:r>
          </a:p>
          <a:p>
            <a:pPr lvl="1" algn="just">
              <a:spcBef>
                <a:spcPts val="1200"/>
              </a:spcBef>
              <a:buFont typeface="Wingdings" panose="05000000000000000000" pitchFamily="2" charset="2"/>
              <a:buChar char="Ø"/>
            </a:pPr>
            <a:r>
              <a:rPr lang="en-US" alt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Establishment of </a:t>
            </a:r>
            <a:r>
              <a:rPr lang="en-US" altLang="en-US" sz="2000" b="1" dirty="0">
                <a:solidFill>
                  <a:srgbClr val="000000"/>
                </a:solidFill>
                <a:latin typeface="Cambria" panose="02040503050406030204" pitchFamily="18" charset="0"/>
                <a:ea typeface="Cambria" panose="02040503050406030204" pitchFamily="18" charset="0"/>
                <a:cs typeface="Calibri" panose="020F0502020204030204" pitchFamily="34" charset="0"/>
              </a:rPr>
              <a:t>highly professional community of treasury specialists</a:t>
            </a:r>
            <a:r>
              <a:rPr lang="en-US" alt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in TCOP countries</a:t>
            </a:r>
            <a:endParaRPr lang="en-US" altLang="en-US" sz="2000" dirty="0">
              <a:latin typeface="Cambria" panose="02040503050406030204" pitchFamily="18" charset="0"/>
              <a:ea typeface="Cambria" panose="02040503050406030204" pitchFamily="18" charset="0"/>
              <a:cs typeface="Calibri" panose="020F0502020204030204" pitchFamily="34" charset="0"/>
            </a:endParaRPr>
          </a:p>
          <a:p>
            <a:pPr lvl="1" algn="just">
              <a:spcBef>
                <a:spcPts val="1200"/>
              </a:spcBef>
              <a:buFont typeface="Wingdings" panose="05000000000000000000" pitchFamily="2" charset="2"/>
              <a:buChar char="Ø"/>
            </a:pPr>
            <a:r>
              <a:rPr lang="en-US" alt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Gaining support for TCOP activities and for activities of PEMPAL as a whole from </a:t>
            </a:r>
            <a:r>
              <a:rPr lang="en-US" altLang="en-US" sz="2000" b="1" dirty="0">
                <a:solidFill>
                  <a:srgbClr val="000000"/>
                </a:solidFill>
                <a:latin typeface="Cambria" panose="02040503050406030204" pitchFamily="18" charset="0"/>
                <a:ea typeface="Cambria" panose="02040503050406030204" pitchFamily="18" charset="0"/>
                <a:cs typeface="Calibri" panose="020F0502020204030204" pitchFamily="34" charset="0"/>
              </a:rPr>
              <a:t>top management of treasuries from member countries</a:t>
            </a:r>
            <a:r>
              <a:rPr lang="en-US" altLang="en-US" sz="2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endParaRPr lang="en-US" altLang="en-US" sz="2000" dirty="0">
              <a:latin typeface="Cambria" panose="02040503050406030204" pitchFamily="18" charset="0"/>
              <a:ea typeface="Cambria" panose="02040503050406030204" pitchFamily="18" charset="0"/>
            </a:endParaRPr>
          </a:p>
        </p:txBody>
      </p:sp>
      <p:sp>
        <p:nvSpPr>
          <p:cNvPr id="8196" name="Slide Number Placeholder 3">
            <a:extLst>
              <a:ext uri="{FF2B5EF4-FFF2-40B4-BE49-F238E27FC236}">
                <a16:creationId xmlns:a16="http://schemas.microsoft.com/office/drawing/2014/main" id="{9F929DC2-6554-45DE-BC82-5242C857D6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6213B7-9E50-4E08-8C8A-4FFC372B3896}" type="slidenum">
              <a:rPr lang="ru-RU" altLang="en-US" sz="1200" smtClean="0">
                <a:solidFill>
                  <a:srgbClr val="898989"/>
                </a:solidFill>
              </a:rPr>
              <a:pPr>
                <a:spcBef>
                  <a:spcPct val="0"/>
                </a:spcBef>
                <a:buFontTx/>
                <a:buNone/>
              </a:pPr>
              <a:t>3</a:t>
            </a:fld>
            <a:endParaRPr lang="ru-RU" altLang="en-US" sz="1200">
              <a:solidFill>
                <a:srgbClr val="898989"/>
              </a:solidFill>
            </a:endParaRPr>
          </a:p>
        </p:txBody>
      </p:sp>
      <p:pic>
        <p:nvPicPr>
          <p:cNvPr id="6" name="Picture 3">
            <a:extLst>
              <a:ext uri="{FF2B5EF4-FFF2-40B4-BE49-F238E27FC236}">
                <a16:creationId xmlns:a16="http://schemas.microsoft.com/office/drawing/2014/main" id="{DC1A490D-2148-40D9-BF22-0E37E86C0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61F15E-6DD6-4F98-B1C1-F0D0A009E832}"/>
              </a:ext>
            </a:extLst>
          </p:cNvPr>
          <p:cNvGraphicFramePr/>
          <p:nvPr>
            <p:extLst>
              <p:ext uri="{D42A27DB-BD31-4B8C-83A1-F6EECF244321}">
                <p14:modId xmlns:p14="http://schemas.microsoft.com/office/powerpoint/2010/main" val="53729408"/>
              </p:ext>
            </p:extLst>
          </p:nvPr>
        </p:nvGraphicFramePr>
        <p:xfrm>
          <a:off x="1259632" y="260648"/>
          <a:ext cx="7884368" cy="94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0FCD9651-2E68-448D-B464-3F2E333B9352}"/>
              </a:ext>
            </a:extLst>
          </p:cNvPr>
          <p:cNvGraphicFramePr>
            <a:graphicFrameLocks noGrp="1"/>
          </p:cNvGraphicFramePr>
          <p:nvPr>
            <p:ph idx="1"/>
            <p:extLst>
              <p:ext uri="{D42A27DB-BD31-4B8C-83A1-F6EECF244321}">
                <p14:modId xmlns:p14="http://schemas.microsoft.com/office/powerpoint/2010/main" val="3110952255"/>
              </p:ext>
            </p:extLst>
          </p:nvPr>
        </p:nvGraphicFramePr>
        <p:xfrm>
          <a:off x="1259632" y="1556792"/>
          <a:ext cx="7704856" cy="5040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220" name="Slide Number Placeholder 3">
            <a:extLst>
              <a:ext uri="{FF2B5EF4-FFF2-40B4-BE49-F238E27FC236}">
                <a16:creationId xmlns:a16="http://schemas.microsoft.com/office/drawing/2014/main" id="{1291A98B-AD39-42C3-AF2E-1B57E4F8BC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452BA5-3400-411A-9BC6-1C9CB187C998}" type="slidenum">
              <a:rPr lang="ru-RU" altLang="en-US" sz="1200" smtClean="0">
                <a:solidFill>
                  <a:srgbClr val="898989"/>
                </a:solidFill>
              </a:rPr>
              <a:pPr>
                <a:spcBef>
                  <a:spcPct val="0"/>
                </a:spcBef>
                <a:buFontTx/>
                <a:buNone/>
              </a:pPr>
              <a:t>4</a:t>
            </a:fld>
            <a:endParaRPr lang="ru-RU" altLang="en-US" sz="1200">
              <a:solidFill>
                <a:srgbClr val="898989"/>
              </a:solidFill>
            </a:endParaRPr>
          </a:p>
        </p:txBody>
      </p:sp>
      <p:pic>
        <p:nvPicPr>
          <p:cNvPr id="6" name="Picture 3">
            <a:extLst>
              <a:ext uri="{FF2B5EF4-FFF2-40B4-BE49-F238E27FC236}">
                <a16:creationId xmlns:a16="http://schemas.microsoft.com/office/drawing/2014/main" id="{64D416DE-E3CB-4B48-828F-BD7F06245D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6F3B3F5-49DC-4037-ACA1-BF86F2B5B50D}"/>
              </a:ext>
            </a:extLst>
          </p:cNvPr>
          <p:cNvGraphicFramePr/>
          <p:nvPr>
            <p:extLst>
              <p:ext uri="{D42A27DB-BD31-4B8C-83A1-F6EECF244321}">
                <p14:modId xmlns:p14="http://schemas.microsoft.com/office/powerpoint/2010/main" val="2952044707"/>
              </p:ext>
            </p:extLst>
          </p:nvPr>
        </p:nvGraphicFramePr>
        <p:xfrm>
          <a:off x="1187623" y="136524"/>
          <a:ext cx="7674595" cy="924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CF7FA788-1DB1-4E62-9D08-13711523598C}"/>
              </a:ext>
            </a:extLst>
          </p:cNvPr>
          <p:cNvGraphicFramePr>
            <a:graphicFrameLocks noGrp="1"/>
          </p:cNvGraphicFramePr>
          <p:nvPr>
            <p:ph idx="1"/>
            <p:extLst>
              <p:ext uri="{D42A27DB-BD31-4B8C-83A1-F6EECF244321}">
                <p14:modId xmlns:p14="http://schemas.microsoft.com/office/powerpoint/2010/main" val="3107887261"/>
              </p:ext>
            </p:extLst>
          </p:nvPr>
        </p:nvGraphicFramePr>
        <p:xfrm>
          <a:off x="1177278" y="908720"/>
          <a:ext cx="7509522" cy="2655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244" name="Slide Number Placeholder 3">
            <a:extLst>
              <a:ext uri="{FF2B5EF4-FFF2-40B4-BE49-F238E27FC236}">
                <a16:creationId xmlns:a16="http://schemas.microsoft.com/office/drawing/2014/main" id="{5A455AD6-926A-409C-B8C3-A43CAFA771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DE6DC1-82BA-4659-98FF-701DB599647E}" type="slidenum">
              <a:rPr lang="ru-RU" altLang="en-US" sz="1200" smtClean="0">
                <a:solidFill>
                  <a:srgbClr val="898989"/>
                </a:solidFill>
              </a:rPr>
              <a:pPr>
                <a:spcBef>
                  <a:spcPct val="0"/>
                </a:spcBef>
                <a:buFontTx/>
                <a:buNone/>
              </a:pPr>
              <a:t>5</a:t>
            </a:fld>
            <a:endParaRPr lang="ru-RU" altLang="en-US" sz="1200">
              <a:solidFill>
                <a:srgbClr val="898989"/>
              </a:solidFill>
            </a:endParaRPr>
          </a:p>
        </p:txBody>
      </p:sp>
      <p:graphicFrame>
        <p:nvGraphicFramePr>
          <p:cNvPr id="6" name="Content Placeholder 6">
            <a:extLst>
              <a:ext uri="{FF2B5EF4-FFF2-40B4-BE49-F238E27FC236}">
                <a16:creationId xmlns:a16="http://schemas.microsoft.com/office/drawing/2014/main" id="{960361A4-D586-47CF-97CC-F517578EB76F}"/>
              </a:ext>
            </a:extLst>
          </p:cNvPr>
          <p:cNvGraphicFramePr>
            <a:graphicFrameLocks/>
          </p:cNvGraphicFramePr>
          <p:nvPr>
            <p:extLst>
              <p:ext uri="{D42A27DB-BD31-4B8C-83A1-F6EECF244321}">
                <p14:modId xmlns:p14="http://schemas.microsoft.com/office/powerpoint/2010/main" val="2473822682"/>
              </p:ext>
            </p:extLst>
          </p:nvPr>
        </p:nvGraphicFramePr>
        <p:xfrm>
          <a:off x="1177279" y="3514576"/>
          <a:ext cx="7509521" cy="30243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3">
            <a:extLst>
              <a:ext uri="{FF2B5EF4-FFF2-40B4-BE49-F238E27FC236}">
                <a16:creationId xmlns:a16="http://schemas.microsoft.com/office/drawing/2014/main" id="{2F50BB1F-3835-4C2B-A2BA-76145E27282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06D435-A0E4-4332-A5C6-EE68015428C1}"/>
              </a:ext>
            </a:extLst>
          </p:cNvPr>
          <p:cNvSpPr>
            <a:spLocks noGrp="1"/>
          </p:cNvSpPr>
          <p:nvPr>
            <p:ph type="title"/>
          </p:nvPr>
        </p:nvSpPr>
        <p:spPr>
          <a:xfrm>
            <a:off x="1403648" y="200025"/>
            <a:ext cx="7566510" cy="633412"/>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3200" b="1" dirty="0">
                <a:solidFill>
                  <a:schemeClr val="accent1">
                    <a:lumMod val="50000"/>
                  </a:schemeClr>
                </a:solidFill>
                <a:latin typeface="Cambria" panose="02040503050406030204" pitchFamily="18" charset="0"/>
                <a:ea typeface="Cambria" panose="02040503050406030204" pitchFamily="18" charset="0"/>
              </a:rPr>
              <a:t>TCOP Thematic Groups</a:t>
            </a:r>
            <a:endParaRPr lang="en-US" altLang="en-US" dirty="0">
              <a:solidFill>
                <a:schemeClr val="accent1">
                  <a:lumMod val="50000"/>
                </a:schemeClr>
              </a:solidFill>
              <a:latin typeface="Cambria" panose="02040503050406030204" pitchFamily="18" charset="0"/>
              <a:ea typeface="Cambria" panose="02040503050406030204" pitchFamily="18" charset="0"/>
            </a:endParaRPr>
          </a:p>
        </p:txBody>
      </p:sp>
      <p:graphicFrame>
        <p:nvGraphicFramePr>
          <p:cNvPr id="6" name="Content Placeholder 5">
            <a:extLst>
              <a:ext uri="{FF2B5EF4-FFF2-40B4-BE49-F238E27FC236}">
                <a16:creationId xmlns:a16="http://schemas.microsoft.com/office/drawing/2014/main" id="{EA608D2E-9016-436E-AF63-95214F8F135D}"/>
              </a:ext>
            </a:extLst>
          </p:cNvPr>
          <p:cNvGraphicFramePr>
            <a:graphicFrameLocks noGrp="1"/>
          </p:cNvGraphicFramePr>
          <p:nvPr>
            <p:ph idx="1"/>
            <p:extLst>
              <p:ext uri="{D42A27DB-BD31-4B8C-83A1-F6EECF244321}">
                <p14:modId xmlns:p14="http://schemas.microsoft.com/office/powerpoint/2010/main" val="3823956274"/>
              </p:ext>
            </p:extLst>
          </p:nvPr>
        </p:nvGraphicFramePr>
        <p:xfrm>
          <a:off x="1115616" y="1052736"/>
          <a:ext cx="7704856" cy="581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8" name="Slide Number Placeholder 3">
            <a:extLst>
              <a:ext uri="{FF2B5EF4-FFF2-40B4-BE49-F238E27FC236}">
                <a16:creationId xmlns:a16="http://schemas.microsoft.com/office/drawing/2014/main" id="{56F58F6B-1EB3-4358-907A-799BE93140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368292-96B0-41D9-B37A-5513FE2B70EF}" type="slidenum">
              <a:rPr lang="ru-RU" altLang="en-US" sz="1200" smtClean="0">
                <a:solidFill>
                  <a:srgbClr val="898989"/>
                </a:solidFill>
              </a:rPr>
              <a:pPr>
                <a:spcBef>
                  <a:spcPct val="0"/>
                </a:spcBef>
                <a:buFontTx/>
                <a:buNone/>
              </a:pPr>
              <a:t>6</a:t>
            </a:fld>
            <a:endParaRPr lang="ru-RU" altLang="en-US" sz="1200">
              <a:solidFill>
                <a:srgbClr val="898989"/>
              </a:solidFill>
            </a:endParaRPr>
          </a:p>
        </p:txBody>
      </p:sp>
      <p:pic>
        <p:nvPicPr>
          <p:cNvPr id="7" name="Picture 3">
            <a:extLst>
              <a:ext uri="{FF2B5EF4-FFF2-40B4-BE49-F238E27FC236}">
                <a16:creationId xmlns:a16="http://schemas.microsoft.com/office/drawing/2014/main" id="{05AC2072-0DB5-489E-A33A-90F9AA56D3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87F586C-82B4-49D4-91FB-F9488B2208F1}"/>
              </a:ext>
            </a:extLst>
          </p:cNvPr>
          <p:cNvSpPr>
            <a:spLocks noGrp="1"/>
          </p:cNvSpPr>
          <p:nvPr>
            <p:ph type="title"/>
          </p:nvPr>
        </p:nvSpPr>
        <p:spPr>
          <a:xfrm>
            <a:off x="1369476" y="116632"/>
            <a:ext cx="6946940" cy="1008112"/>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r>
              <a:rPr lang="en-US" altLang="en-US" sz="3500" b="1" dirty="0">
                <a:solidFill>
                  <a:srgbClr val="C00000"/>
                </a:solidFill>
                <a:latin typeface="Cambria" panose="02040503050406030204" pitchFamily="18" charset="0"/>
                <a:ea typeface="Cambria" panose="02040503050406030204" pitchFamily="18" charset="0"/>
              </a:rPr>
              <a:t>Cash Management Group</a:t>
            </a:r>
          </a:p>
        </p:txBody>
      </p:sp>
      <p:sp>
        <p:nvSpPr>
          <p:cNvPr id="12293" name="Content Placeholder 5">
            <a:extLst>
              <a:ext uri="{FF2B5EF4-FFF2-40B4-BE49-F238E27FC236}">
                <a16:creationId xmlns:a16="http://schemas.microsoft.com/office/drawing/2014/main" id="{331569A1-5ABE-481E-98F5-B7703BB362B1}"/>
              </a:ext>
            </a:extLst>
          </p:cNvPr>
          <p:cNvSpPr>
            <a:spLocks noGrp="1"/>
          </p:cNvSpPr>
          <p:nvPr>
            <p:ph idx="1"/>
          </p:nvPr>
        </p:nvSpPr>
        <p:spPr>
          <a:xfrm>
            <a:off x="1297468" y="1124744"/>
            <a:ext cx="7523004" cy="5231606"/>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lnSpc>
                <a:spcPct val="90000"/>
              </a:lnSpc>
              <a:buNone/>
            </a:pPr>
            <a:r>
              <a:rPr lang="en-US" altLang="en-US" sz="2200" u="sng" dirty="0">
                <a:latin typeface="Cambria" panose="02040503050406030204" pitchFamily="18" charset="0"/>
                <a:ea typeface="Cambria" panose="02040503050406030204" pitchFamily="18" charset="0"/>
              </a:rPr>
              <a:t>The group was established in 2015 </a:t>
            </a:r>
            <a:r>
              <a:rPr lang="en-US" altLang="en-US" sz="2200" dirty="0">
                <a:latin typeface="Cambria" panose="02040503050406030204" pitchFamily="18" charset="0"/>
                <a:ea typeface="Cambria" panose="02040503050406030204" pitchFamily="18" charset="0"/>
              </a:rPr>
              <a:t> and  currently includes </a:t>
            </a:r>
            <a:r>
              <a:rPr lang="en-US" altLang="en-US" sz="2200" u="sng" dirty="0">
                <a:solidFill>
                  <a:srgbClr val="C00000"/>
                </a:solidFill>
                <a:latin typeface="Cambria" panose="02040503050406030204" pitchFamily="18" charset="0"/>
                <a:ea typeface="Cambria" panose="02040503050406030204" pitchFamily="18" charset="0"/>
              </a:rPr>
              <a:t>1</a:t>
            </a:r>
            <a:r>
              <a:rPr lang="ru-RU" altLang="en-US" sz="2200" u="sng" dirty="0">
                <a:solidFill>
                  <a:srgbClr val="C00000"/>
                </a:solidFill>
                <a:latin typeface="Cambria" panose="02040503050406030204" pitchFamily="18" charset="0"/>
                <a:ea typeface="Cambria" panose="02040503050406030204" pitchFamily="18" charset="0"/>
              </a:rPr>
              <a:t>6</a:t>
            </a:r>
            <a:r>
              <a:rPr lang="en-US" altLang="en-US" sz="2200" u="sng" dirty="0">
                <a:solidFill>
                  <a:srgbClr val="C00000"/>
                </a:solidFill>
                <a:latin typeface="Cambria" panose="02040503050406030204" pitchFamily="18" charset="0"/>
                <a:ea typeface="Cambria" panose="02040503050406030204" pitchFamily="18" charset="0"/>
              </a:rPr>
              <a:t> countries</a:t>
            </a:r>
            <a:r>
              <a:rPr lang="en-US" altLang="en-US" sz="2200" dirty="0">
                <a:latin typeface="Cambria" panose="02040503050406030204" pitchFamily="18" charset="0"/>
                <a:ea typeface="Cambria" panose="02040503050406030204" pitchFamily="18" charset="0"/>
              </a:rPr>
              <a:t> </a:t>
            </a:r>
            <a:r>
              <a:rPr lang="en-US" altLang="en-US" sz="2200" i="1" dirty="0">
                <a:latin typeface="Cambria" panose="02040503050406030204" pitchFamily="18" charset="0"/>
                <a:ea typeface="Cambria" panose="02040503050406030204" pitchFamily="18" charset="0"/>
              </a:rPr>
              <a:t>(Armenia, Albania, Azerbaijan, Belarus, Croatia, Georgia, Kazakhstan, Kosovo, Kyrgyzstan, Moldova,</a:t>
            </a:r>
            <a:r>
              <a:rPr lang="ru-RU" altLang="en-US" sz="2200" i="1" dirty="0">
                <a:latin typeface="Cambria" panose="02040503050406030204" pitchFamily="18" charset="0"/>
                <a:ea typeface="Cambria" panose="02040503050406030204" pitchFamily="18" charset="0"/>
              </a:rPr>
              <a:t> </a:t>
            </a:r>
            <a:r>
              <a:rPr lang="en-US" altLang="en-US" sz="2200" i="1" dirty="0">
                <a:latin typeface="Cambria" panose="02040503050406030204" pitchFamily="18" charset="0"/>
                <a:ea typeface="Cambria" panose="02040503050406030204" pitchFamily="18" charset="0"/>
              </a:rPr>
              <a:t>Montenegro, North Macedonia, Russian Federation, Tajikistan, Turkey and Ukraine)</a:t>
            </a:r>
          </a:p>
          <a:p>
            <a:pPr marL="0" indent="0" algn="just">
              <a:lnSpc>
                <a:spcPct val="90000"/>
              </a:lnSpc>
              <a:buNone/>
            </a:pPr>
            <a:endParaRPr lang="en-US" altLang="en-US" sz="2200" b="1" i="1" u="sng" dirty="0">
              <a:latin typeface="Cambria" panose="02040503050406030204" pitchFamily="18" charset="0"/>
              <a:ea typeface="Cambria" panose="02040503050406030204" pitchFamily="18" charset="0"/>
            </a:endParaRPr>
          </a:p>
          <a:p>
            <a:pPr marL="0" indent="0">
              <a:lnSpc>
                <a:spcPct val="90000"/>
              </a:lnSpc>
              <a:spcAft>
                <a:spcPts val="600"/>
              </a:spcAft>
              <a:buNone/>
            </a:pPr>
            <a:r>
              <a:rPr lang="en-US" altLang="en-US" sz="2200" u="sng" dirty="0">
                <a:latin typeface="Cambria" panose="02040503050406030204" pitchFamily="18" charset="0"/>
                <a:ea typeface="Cambria" panose="02040503050406030204" pitchFamily="18" charset="0"/>
              </a:rPr>
              <a:t>Since its establishment, the group held</a:t>
            </a:r>
            <a:r>
              <a:rPr lang="ru-RU" altLang="en-US" sz="2200" u="sng" dirty="0">
                <a:latin typeface="Cambria" panose="02040503050406030204" pitchFamily="18" charset="0"/>
                <a:ea typeface="Cambria" panose="02040503050406030204" pitchFamily="18" charset="0"/>
              </a:rPr>
              <a:t>:</a:t>
            </a:r>
          </a:p>
          <a:p>
            <a:pPr lvl="1">
              <a:lnSpc>
                <a:spcPct val="90000"/>
              </a:lnSpc>
              <a:buFont typeface="Wingdings" panose="05000000000000000000" pitchFamily="2" charset="2"/>
              <a:buChar char="Ø"/>
            </a:pPr>
            <a:r>
              <a:rPr lang="ru-RU" altLang="en-US" sz="2200" i="1" dirty="0">
                <a:solidFill>
                  <a:schemeClr val="tx1"/>
                </a:solidFill>
                <a:latin typeface="Cambria" panose="02040503050406030204" pitchFamily="18" charset="0"/>
                <a:ea typeface="Cambria" panose="02040503050406030204" pitchFamily="18" charset="0"/>
              </a:rPr>
              <a:t> </a:t>
            </a:r>
            <a:r>
              <a:rPr lang="en-US" altLang="en-US" sz="2200" b="1" i="1" u="sng" dirty="0">
                <a:solidFill>
                  <a:schemeClr val="tx1"/>
                </a:solidFill>
                <a:latin typeface="Cambria" panose="02040503050406030204" pitchFamily="18" charset="0"/>
                <a:ea typeface="Cambria" panose="02040503050406030204" pitchFamily="18" charset="0"/>
              </a:rPr>
              <a:t>4</a:t>
            </a:r>
            <a:r>
              <a:rPr lang="en-US" altLang="en-US" sz="2200" i="1" dirty="0">
                <a:solidFill>
                  <a:schemeClr val="tx1"/>
                </a:solidFill>
                <a:latin typeface="Cambria" panose="02040503050406030204" pitchFamily="18" charset="0"/>
                <a:ea typeface="Cambria" panose="02040503050406030204" pitchFamily="18" charset="0"/>
              </a:rPr>
              <a:t> thematic workshops </a:t>
            </a:r>
            <a:r>
              <a:rPr lang="ru-RU" altLang="en-US" sz="2200" i="1" dirty="0">
                <a:solidFill>
                  <a:schemeClr val="tx1"/>
                </a:solidFill>
                <a:latin typeface="Cambria" panose="02040503050406030204" pitchFamily="18" charset="0"/>
                <a:ea typeface="Cambria" panose="02040503050406030204" pitchFamily="18" charset="0"/>
              </a:rPr>
              <a:t>(</a:t>
            </a:r>
            <a:r>
              <a:rPr lang="en-US" altLang="en-US" sz="2200" i="1" dirty="0">
                <a:solidFill>
                  <a:schemeClr val="tx1"/>
                </a:solidFill>
                <a:latin typeface="Cambria" panose="02040503050406030204" pitchFamily="18" charset="0"/>
                <a:ea typeface="Cambria" panose="02040503050406030204" pitchFamily="18" charset="0"/>
              </a:rPr>
              <a:t>Ankara</a:t>
            </a:r>
            <a:r>
              <a:rPr lang="ru-RU" altLang="en-US" sz="2200" i="1" dirty="0">
                <a:solidFill>
                  <a:schemeClr val="tx1"/>
                </a:solidFill>
                <a:latin typeface="Cambria" panose="02040503050406030204" pitchFamily="18" charset="0"/>
                <a:ea typeface="Cambria" panose="02040503050406030204" pitchFamily="18" charset="0"/>
              </a:rPr>
              <a:t>, </a:t>
            </a:r>
            <a:endParaRPr lang="en-US" altLang="en-US" sz="2200" i="1" dirty="0">
              <a:solidFill>
                <a:schemeClr val="tx1"/>
              </a:solidFill>
              <a:latin typeface="Cambria" panose="02040503050406030204" pitchFamily="18" charset="0"/>
              <a:ea typeface="Cambria" panose="02040503050406030204" pitchFamily="18" charset="0"/>
            </a:endParaRPr>
          </a:p>
          <a:p>
            <a:pPr marL="457200" lvl="1" indent="0">
              <a:lnSpc>
                <a:spcPct val="90000"/>
              </a:lnSpc>
              <a:buNone/>
            </a:pPr>
            <a:r>
              <a:rPr lang="en-US" altLang="en-US" sz="2200" i="1" dirty="0">
                <a:solidFill>
                  <a:schemeClr val="tx1"/>
                </a:solidFill>
                <a:latin typeface="Cambria" panose="02040503050406030204" pitchFamily="18" charset="0"/>
                <a:ea typeface="Cambria" panose="02040503050406030204" pitchFamily="18" charset="0"/>
              </a:rPr>
              <a:t>	 Moscow, Chisinau</a:t>
            </a:r>
            <a:r>
              <a:rPr lang="ru-RU" altLang="en-US" sz="2200" i="1" dirty="0">
                <a:solidFill>
                  <a:schemeClr val="tx1"/>
                </a:solidFill>
                <a:latin typeface="Cambria" panose="02040503050406030204" pitchFamily="18" charset="0"/>
                <a:ea typeface="Cambria" panose="02040503050406030204" pitchFamily="18" charset="0"/>
              </a:rPr>
              <a:t>,</a:t>
            </a:r>
            <a:r>
              <a:rPr lang="en-US" altLang="en-US" sz="2200" i="1" dirty="0">
                <a:solidFill>
                  <a:schemeClr val="tx1"/>
                </a:solidFill>
                <a:latin typeface="Cambria" panose="02040503050406030204" pitchFamily="18" charset="0"/>
                <a:ea typeface="Cambria" panose="02040503050406030204" pitchFamily="18" charset="0"/>
              </a:rPr>
              <a:t> Vienna</a:t>
            </a:r>
            <a:r>
              <a:rPr lang="ru-RU" altLang="en-US" sz="2200" i="1" dirty="0">
                <a:solidFill>
                  <a:schemeClr val="tx1"/>
                </a:solidFill>
                <a:latin typeface="Cambria" panose="02040503050406030204" pitchFamily="18" charset="0"/>
                <a:ea typeface="Cambria" panose="02040503050406030204" pitchFamily="18" charset="0"/>
              </a:rPr>
              <a:t>)  </a:t>
            </a:r>
          </a:p>
          <a:p>
            <a:pPr lvl="1">
              <a:lnSpc>
                <a:spcPct val="90000"/>
              </a:lnSpc>
              <a:buFont typeface="Wingdings" panose="05000000000000000000" pitchFamily="2" charset="2"/>
              <a:buChar char="Ø"/>
            </a:pPr>
            <a:r>
              <a:rPr lang="ru-RU" altLang="en-US" sz="2200" i="1" dirty="0">
                <a:solidFill>
                  <a:schemeClr val="tx1"/>
                </a:solidFill>
                <a:latin typeface="Cambria" panose="02040503050406030204" pitchFamily="18" charset="0"/>
                <a:ea typeface="Cambria" panose="02040503050406030204" pitchFamily="18" charset="0"/>
              </a:rPr>
              <a:t> </a:t>
            </a:r>
            <a:r>
              <a:rPr lang="en-US" altLang="en-US" sz="2200" b="1" i="1" u="sng" dirty="0">
                <a:solidFill>
                  <a:schemeClr val="tx1"/>
                </a:solidFill>
                <a:latin typeface="Cambria" panose="02040503050406030204" pitchFamily="18" charset="0"/>
                <a:ea typeface="Cambria" panose="02040503050406030204" pitchFamily="18" charset="0"/>
              </a:rPr>
              <a:t>7</a:t>
            </a:r>
            <a:r>
              <a:rPr lang="ru-RU" altLang="en-US" sz="2200" b="1" i="1" u="sng" dirty="0">
                <a:solidFill>
                  <a:schemeClr val="tx1"/>
                </a:solidFill>
                <a:latin typeface="Cambria" panose="02040503050406030204" pitchFamily="18" charset="0"/>
                <a:ea typeface="Cambria" panose="02040503050406030204" pitchFamily="18" charset="0"/>
              </a:rPr>
              <a:t> </a:t>
            </a:r>
            <a:r>
              <a:rPr lang="en-US" altLang="en-US" sz="2200" i="1" dirty="0">
                <a:solidFill>
                  <a:schemeClr val="tx1"/>
                </a:solidFill>
                <a:latin typeface="Cambria" panose="02040503050406030204" pitchFamily="18" charset="0"/>
                <a:ea typeface="Cambria" panose="02040503050406030204" pitchFamily="18" charset="0"/>
              </a:rPr>
              <a:t>videoconferences</a:t>
            </a:r>
          </a:p>
          <a:p>
            <a:pPr lvl="1">
              <a:lnSpc>
                <a:spcPct val="90000"/>
              </a:lnSpc>
              <a:buFont typeface="Wingdings" panose="05000000000000000000" pitchFamily="2" charset="2"/>
              <a:buChar char="Ø"/>
            </a:pPr>
            <a:r>
              <a:rPr lang="en-US" altLang="en-US" sz="2200" b="1" i="1" u="sng" dirty="0">
                <a:solidFill>
                  <a:schemeClr val="tx1"/>
                </a:solidFill>
                <a:latin typeface="Cambria" panose="02040503050406030204" pitchFamily="18" charset="0"/>
                <a:ea typeface="Cambria" panose="02040503050406030204" pitchFamily="18" charset="0"/>
              </a:rPr>
              <a:t> </a:t>
            </a:r>
            <a:r>
              <a:rPr lang="ru-RU" altLang="en-US" sz="2200" b="1" i="1" u="sng" dirty="0">
                <a:solidFill>
                  <a:schemeClr val="tx1"/>
                </a:solidFill>
                <a:latin typeface="Cambria" panose="02040503050406030204" pitchFamily="18" charset="0"/>
                <a:ea typeface="Cambria" panose="02040503050406030204" pitchFamily="18" charset="0"/>
              </a:rPr>
              <a:t>1</a:t>
            </a:r>
            <a:r>
              <a:rPr lang="ru-RU" altLang="en-US" sz="2200" i="1" dirty="0">
                <a:solidFill>
                  <a:schemeClr val="tx1"/>
                </a:solidFill>
                <a:latin typeface="Cambria" panose="02040503050406030204" pitchFamily="18" charset="0"/>
                <a:ea typeface="Cambria" panose="02040503050406030204" pitchFamily="18" charset="0"/>
              </a:rPr>
              <a:t> </a:t>
            </a:r>
            <a:r>
              <a:rPr lang="en-US" altLang="en-US" sz="2200" i="1" dirty="0">
                <a:solidFill>
                  <a:schemeClr val="tx1"/>
                </a:solidFill>
                <a:latin typeface="Cambria" panose="02040503050406030204" pitchFamily="18" charset="0"/>
                <a:ea typeface="Cambria" panose="02040503050406030204" pitchFamily="18" charset="0"/>
              </a:rPr>
              <a:t>thematic survey</a:t>
            </a:r>
            <a:endParaRPr lang="ru-RU" altLang="en-US" sz="2200" b="1" u="sng" dirty="0">
              <a:solidFill>
                <a:schemeClr val="tx1"/>
              </a:solidFill>
              <a:latin typeface="Cambria" panose="02040503050406030204" pitchFamily="18" charset="0"/>
              <a:ea typeface="Cambria" panose="02040503050406030204" pitchFamily="18" charset="0"/>
            </a:endParaRPr>
          </a:p>
          <a:p>
            <a:pPr marL="0" indent="0">
              <a:lnSpc>
                <a:spcPct val="90000"/>
              </a:lnSpc>
              <a:buNone/>
            </a:pPr>
            <a:endParaRPr lang="en-US" altLang="en-US" sz="2200" b="1" u="sng" dirty="0">
              <a:latin typeface="Cambria" panose="02040503050406030204" pitchFamily="18" charset="0"/>
              <a:ea typeface="Cambria" panose="02040503050406030204" pitchFamily="18" charset="0"/>
            </a:endParaRPr>
          </a:p>
          <a:p>
            <a:pPr marL="0" indent="0">
              <a:lnSpc>
                <a:spcPct val="90000"/>
              </a:lnSpc>
              <a:spcAft>
                <a:spcPts val="600"/>
              </a:spcAft>
              <a:buNone/>
            </a:pPr>
            <a:r>
              <a:rPr lang="en-US" altLang="en-US" sz="2200" u="sng" dirty="0">
                <a:solidFill>
                  <a:srgbClr val="C00000"/>
                </a:solidFill>
                <a:latin typeface="Cambria" panose="02040503050406030204" pitchFamily="18" charset="0"/>
                <a:ea typeface="Cambria" panose="02040503050406030204" pitchFamily="18" charset="0"/>
              </a:rPr>
              <a:t>The group held two events in FY2019</a:t>
            </a:r>
            <a:r>
              <a:rPr lang="ru-RU" altLang="en-US" sz="2200" u="sng" dirty="0">
                <a:solidFill>
                  <a:srgbClr val="C00000"/>
                </a:solidFill>
                <a:latin typeface="Cambria" panose="02040503050406030204" pitchFamily="18" charset="0"/>
                <a:ea typeface="Cambria" panose="02040503050406030204" pitchFamily="18" charset="0"/>
              </a:rPr>
              <a:t>:</a:t>
            </a:r>
          </a:p>
          <a:p>
            <a:pPr lvl="1">
              <a:lnSpc>
                <a:spcPct val="90000"/>
              </a:lnSpc>
              <a:buFont typeface="Wingdings" panose="05000000000000000000" pitchFamily="2" charset="2"/>
              <a:buChar char="Ø"/>
            </a:pPr>
            <a:r>
              <a:rPr lang="en-US" altLang="en-US" sz="2200" i="1" dirty="0">
                <a:solidFill>
                  <a:schemeClr val="tx1"/>
                </a:solidFill>
                <a:latin typeface="Cambria" panose="02040503050406030204" pitchFamily="18" charset="0"/>
                <a:ea typeface="Cambria" panose="02040503050406030204" pitchFamily="18" charset="0"/>
              </a:rPr>
              <a:t>V</a:t>
            </a:r>
            <a:r>
              <a:rPr lang="en-US" sz="2200" i="1" dirty="0">
                <a:solidFill>
                  <a:schemeClr val="tx1"/>
                </a:solidFill>
                <a:latin typeface="Cambria" panose="02040503050406030204" pitchFamily="18" charset="0"/>
                <a:ea typeface="Cambria" panose="02040503050406030204" pitchFamily="18" charset="0"/>
              </a:rPr>
              <a:t>ideoconference </a:t>
            </a:r>
            <a:r>
              <a:rPr lang="ru-RU" sz="2200" i="1" dirty="0">
                <a:solidFill>
                  <a:schemeClr val="tx1"/>
                </a:solidFill>
                <a:latin typeface="Cambria" panose="02040503050406030204" pitchFamily="18" charset="0"/>
                <a:ea typeface="Cambria" panose="02040503050406030204" pitchFamily="18" charset="0"/>
              </a:rPr>
              <a:t>- </a:t>
            </a:r>
            <a:r>
              <a:rPr lang="en-US" sz="2200" i="1" dirty="0">
                <a:solidFill>
                  <a:schemeClr val="tx1"/>
                </a:solidFill>
                <a:latin typeface="Cambria" panose="02040503050406030204" pitchFamily="18" charset="0"/>
                <a:ea typeface="Cambria" panose="02040503050406030204" pitchFamily="18" charset="0"/>
              </a:rPr>
              <a:t>September 18, 2018</a:t>
            </a:r>
          </a:p>
          <a:p>
            <a:pPr lvl="1">
              <a:lnSpc>
                <a:spcPct val="90000"/>
              </a:lnSpc>
              <a:buFont typeface="Wingdings" panose="05000000000000000000" pitchFamily="2" charset="2"/>
              <a:buChar char="Ø"/>
            </a:pPr>
            <a:r>
              <a:rPr lang="en-US" altLang="en-US" sz="2200" i="1" dirty="0">
                <a:solidFill>
                  <a:schemeClr val="tx1"/>
                </a:solidFill>
                <a:latin typeface="Cambria" panose="02040503050406030204" pitchFamily="18" charset="0"/>
                <a:ea typeface="Cambria" panose="02040503050406030204" pitchFamily="18" charset="0"/>
              </a:rPr>
              <a:t>Thematic workshop in Vienna </a:t>
            </a:r>
            <a:r>
              <a:rPr lang="ru-RU" altLang="en-US" sz="2200" i="1" dirty="0">
                <a:solidFill>
                  <a:schemeClr val="tx1"/>
                </a:solidFill>
                <a:latin typeface="Cambria" panose="02040503050406030204" pitchFamily="18" charset="0"/>
                <a:ea typeface="Cambria" panose="02040503050406030204" pitchFamily="18" charset="0"/>
              </a:rPr>
              <a:t>– </a:t>
            </a:r>
            <a:r>
              <a:rPr lang="en-US" altLang="en-US" sz="2200" i="1" dirty="0">
                <a:solidFill>
                  <a:schemeClr val="tx1"/>
                </a:solidFill>
                <a:latin typeface="Cambria" panose="02040503050406030204" pitchFamily="18" charset="0"/>
                <a:ea typeface="Cambria" panose="02040503050406030204" pitchFamily="18" charset="0"/>
              </a:rPr>
              <a:t>November</a:t>
            </a:r>
            <a:r>
              <a:rPr lang="ru-RU" altLang="en-US" sz="2200" i="1" dirty="0">
                <a:solidFill>
                  <a:schemeClr val="tx1"/>
                </a:solidFill>
                <a:latin typeface="Cambria" panose="02040503050406030204" pitchFamily="18" charset="0"/>
                <a:ea typeface="Cambria" panose="02040503050406030204" pitchFamily="18" charset="0"/>
              </a:rPr>
              <a:t> 201</a:t>
            </a:r>
            <a:r>
              <a:rPr lang="en-US" altLang="en-US" sz="2200" i="1" dirty="0">
                <a:solidFill>
                  <a:schemeClr val="tx1"/>
                </a:solidFill>
                <a:latin typeface="Cambria" panose="02040503050406030204" pitchFamily="18" charset="0"/>
                <a:ea typeface="Cambria" panose="02040503050406030204" pitchFamily="18" charset="0"/>
              </a:rPr>
              <a:t>8</a:t>
            </a:r>
            <a:endParaRPr lang="ru-RU" altLang="en-US" sz="2200" i="1" dirty="0">
              <a:solidFill>
                <a:schemeClr val="tx1"/>
              </a:solidFill>
              <a:latin typeface="Cambria" panose="02040503050406030204" pitchFamily="18" charset="0"/>
              <a:ea typeface="Cambria" panose="02040503050406030204" pitchFamily="18" charset="0"/>
            </a:endParaRPr>
          </a:p>
          <a:p>
            <a:pPr>
              <a:lnSpc>
                <a:spcPct val="90000"/>
              </a:lnSpc>
            </a:pPr>
            <a:endParaRPr lang="en-US" altLang="en-US" sz="1600" dirty="0"/>
          </a:p>
        </p:txBody>
      </p:sp>
      <p:sp>
        <p:nvSpPr>
          <p:cNvPr id="12291" name="Slide Number Placeholder 3">
            <a:extLst>
              <a:ext uri="{FF2B5EF4-FFF2-40B4-BE49-F238E27FC236}">
                <a16:creationId xmlns:a16="http://schemas.microsoft.com/office/drawing/2014/main" id="{F0513B45-C57E-4426-8D55-FD30415B6356}"/>
              </a:ext>
            </a:extLst>
          </p:cNvPr>
          <p:cNvSpPr>
            <a:spLocks noGrp="1"/>
          </p:cNvSpPr>
          <p:nvPr>
            <p:ph type="sldNum" sz="quarter" idx="12"/>
          </p:nvPr>
        </p:nvSpPr>
        <p:spPr bwMode="auto">
          <a:xfrm>
            <a:off x="7069138"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92D74B7C-61B3-4097-BB16-E4C5C6B65DFE}" type="slidenum">
              <a:rPr lang="ru-RU" altLang="en-US" sz="1800">
                <a:solidFill>
                  <a:srgbClr val="FFFFFF"/>
                </a:solidFill>
              </a:rPr>
              <a:pPr>
                <a:lnSpc>
                  <a:spcPct val="90000"/>
                </a:lnSpc>
                <a:spcBef>
                  <a:spcPct val="0"/>
                </a:spcBef>
                <a:spcAft>
                  <a:spcPts val="600"/>
                </a:spcAft>
                <a:buFontTx/>
                <a:buNone/>
              </a:pPr>
              <a:t>7</a:t>
            </a:fld>
            <a:endParaRPr lang="ru-RU" altLang="en-US" sz="1800">
              <a:solidFill>
                <a:srgbClr val="FFFFFF"/>
              </a:solidFill>
            </a:endParaRPr>
          </a:p>
        </p:txBody>
      </p:sp>
      <p:pic>
        <p:nvPicPr>
          <p:cNvPr id="8" name="Picture 3">
            <a:extLst>
              <a:ext uri="{FF2B5EF4-FFF2-40B4-BE49-F238E27FC236}">
                <a16:creationId xmlns:a16="http://schemas.microsoft.com/office/drawing/2014/main" id="{90B4F5B5-D675-47A6-9890-77944163F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B176644-3729-49FF-9DEA-3F84B2A0538F}"/>
              </a:ext>
            </a:extLst>
          </p:cNvPr>
          <p:cNvPicPr>
            <a:picLocks noChangeAspect="1"/>
          </p:cNvPicPr>
          <p:nvPr/>
        </p:nvPicPr>
        <p:blipFill>
          <a:blip r:embed="rId4"/>
          <a:stretch>
            <a:fillRect/>
          </a:stretch>
        </p:blipFill>
        <p:spPr>
          <a:xfrm>
            <a:off x="6228184" y="3212976"/>
            <a:ext cx="2369710" cy="15798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614547-DC1E-455B-9614-6BA19DAFF3D1}"/>
              </a:ext>
            </a:extLst>
          </p:cNvPr>
          <p:cNvSpPr>
            <a:spLocks noGrp="1"/>
          </p:cNvSpPr>
          <p:nvPr>
            <p:ph type="title"/>
          </p:nvPr>
        </p:nvSpPr>
        <p:spPr>
          <a:xfrm>
            <a:off x="1043608" y="1014"/>
            <a:ext cx="8100392" cy="114300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400" b="1" dirty="0">
                <a:solidFill>
                  <a:srgbClr val="C00000"/>
                </a:solidFill>
                <a:latin typeface="Cambria" panose="02040503050406030204" pitchFamily="18" charset="0"/>
                <a:ea typeface="Cambria" panose="02040503050406030204" pitchFamily="18" charset="0"/>
              </a:rPr>
              <a:t>Thematic Videoconference on</a:t>
            </a:r>
            <a:r>
              <a:rPr lang="en-US" sz="2400" b="1" dirty="0">
                <a:solidFill>
                  <a:srgbClr val="C00000"/>
                </a:solidFill>
                <a:latin typeface="Cambria" panose="02040503050406030204" pitchFamily="18" charset="0"/>
                <a:ea typeface="Cambria" panose="02040503050406030204" pitchFamily="18" charset="0"/>
              </a:rPr>
              <a:t> </a:t>
            </a:r>
            <a:r>
              <a:rPr lang="en-US" altLang="en-US" sz="2400" b="1" dirty="0">
                <a:solidFill>
                  <a:srgbClr val="C00000"/>
                </a:solidFill>
                <a:latin typeface="Cambria" panose="02040503050406030204" pitchFamily="18" charset="0"/>
                <a:ea typeface="Cambria" panose="02040503050406030204" pitchFamily="18" charset="0"/>
              </a:rPr>
              <a:t>September 18,</a:t>
            </a:r>
            <a:r>
              <a:rPr lang="ru-RU" altLang="en-US" sz="2400" b="1" dirty="0">
                <a:solidFill>
                  <a:srgbClr val="C00000"/>
                </a:solidFill>
                <a:latin typeface="Cambria" panose="02040503050406030204" pitchFamily="18" charset="0"/>
                <a:ea typeface="Cambria" panose="02040503050406030204" pitchFamily="18" charset="0"/>
              </a:rPr>
              <a:t> 201</a:t>
            </a:r>
            <a:r>
              <a:rPr lang="en-US" altLang="en-US" sz="2400" b="1" dirty="0">
                <a:solidFill>
                  <a:srgbClr val="C00000"/>
                </a:solidFill>
                <a:latin typeface="Cambria" panose="02040503050406030204" pitchFamily="18" charset="0"/>
                <a:ea typeface="Cambria" panose="02040503050406030204" pitchFamily="18" charset="0"/>
              </a:rPr>
              <a:t>8</a:t>
            </a:r>
            <a:r>
              <a:rPr lang="ru-RU" altLang="en-US" sz="2400" b="1" dirty="0">
                <a:solidFill>
                  <a:srgbClr val="C00000"/>
                </a:solidFill>
                <a:latin typeface="Cambria" panose="02040503050406030204" pitchFamily="18" charset="0"/>
                <a:ea typeface="Cambria" panose="02040503050406030204" pitchFamily="18" charset="0"/>
              </a:rPr>
              <a:t> </a:t>
            </a:r>
            <a:endParaRPr lang="en-US" altLang="en-US" sz="2400" b="1" dirty="0">
              <a:solidFill>
                <a:srgbClr val="C00000"/>
              </a:solidFill>
              <a:latin typeface="Cambria" panose="02040503050406030204" pitchFamily="18" charset="0"/>
              <a:ea typeface="Cambria" panose="02040503050406030204" pitchFamily="18" charset="0"/>
            </a:endParaRPr>
          </a:p>
        </p:txBody>
      </p:sp>
      <p:graphicFrame>
        <p:nvGraphicFramePr>
          <p:cNvPr id="6" name="Content Placeholder 3">
            <a:extLst>
              <a:ext uri="{FF2B5EF4-FFF2-40B4-BE49-F238E27FC236}">
                <a16:creationId xmlns:a16="http://schemas.microsoft.com/office/drawing/2014/main" id="{71C83617-5CBE-4F22-987E-B0954775A55B}"/>
              </a:ext>
            </a:extLst>
          </p:cNvPr>
          <p:cNvGraphicFramePr>
            <a:graphicFrameLocks noGrp="1"/>
          </p:cNvGraphicFramePr>
          <p:nvPr>
            <p:ph idx="1"/>
            <p:extLst>
              <p:ext uri="{D42A27DB-BD31-4B8C-83A1-F6EECF244321}">
                <p14:modId xmlns:p14="http://schemas.microsoft.com/office/powerpoint/2010/main" val="3241375019"/>
              </p:ext>
            </p:extLst>
          </p:nvPr>
        </p:nvGraphicFramePr>
        <p:xfrm>
          <a:off x="1187624" y="1320876"/>
          <a:ext cx="7632848" cy="54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1" name="Slide Number Placeholder 3">
            <a:extLst>
              <a:ext uri="{FF2B5EF4-FFF2-40B4-BE49-F238E27FC236}">
                <a16:creationId xmlns:a16="http://schemas.microsoft.com/office/drawing/2014/main" id="{2179A8BA-672F-49F3-914D-20821988EC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D6DEE2-949A-45B8-A336-E774992B9E9E}" type="slidenum">
              <a:rPr lang="ru-RU" altLang="en-US" sz="1200">
                <a:solidFill>
                  <a:srgbClr val="898989"/>
                </a:solidFill>
              </a:rPr>
              <a:pPr>
                <a:spcBef>
                  <a:spcPct val="0"/>
                </a:spcBef>
                <a:buFontTx/>
                <a:buNone/>
              </a:pPr>
              <a:t>8</a:t>
            </a:fld>
            <a:endParaRPr lang="ru-RU" altLang="en-US" sz="1200">
              <a:solidFill>
                <a:srgbClr val="898989"/>
              </a:solidFill>
            </a:endParaRPr>
          </a:p>
        </p:txBody>
      </p:sp>
      <p:pic>
        <p:nvPicPr>
          <p:cNvPr id="7" name="Picture 3">
            <a:extLst>
              <a:ext uri="{FF2B5EF4-FFF2-40B4-BE49-F238E27FC236}">
                <a16:creationId xmlns:a16="http://schemas.microsoft.com/office/drawing/2014/main" id="{2E8710B6-972E-4894-8522-835045A390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94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82AFB77-1140-471A-8F72-CAAEEEB7AABB}"/>
              </a:ext>
            </a:extLst>
          </p:cNvPr>
          <p:cNvSpPr>
            <a:spLocks noGrp="1"/>
          </p:cNvSpPr>
          <p:nvPr>
            <p:ph type="title"/>
          </p:nvPr>
        </p:nvSpPr>
        <p:spPr>
          <a:xfrm>
            <a:off x="1763688" y="-27384"/>
            <a:ext cx="6768752" cy="1080864"/>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2400" b="1" dirty="0">
                <a:solidFill>
                  <a:srgbClr val="C00000"/>
                </a:solidFill>
                <a:latin typeface="Cambria" panose="02040503050406030204" pitchFamily="18" charset="0"/>
                <a:ea typeface="Cambria" panose="02040503050406030204" pitchFamily="18" charset="0"/>
              </a:rPr>
              <a:t>Workshop in Vienna</a:t>
            </a:r>
            <a:r>
              <a:rPr lang="ru-RU" altLang="en-US" sz="2400" b="1" dirty="0">
                <a:solidFill>
                  <a:srgbClr val="C00000"/>
                </a:solidFill>
                <a:latin typeface="Cambria" panose="02040503050406030204" pitchFamily="18" charset="0"/>
                <a:ea typeface="Cambria" panose="02040503050406030204" pitchFamily="18" charset="0"/>
              </a:rPr>
              <a:t>, </a:t>
            </a:r>
            <a:r>
              <a:rPr lang="en-US" altLang="en-US" sz="2400" b="1" dirty="0">
                <a:solidFill>
                  <a:srgbClr val="C00000"/>
                </a:solidFill>
                <a:latin typeface="Cambria" panose="02040503050406030204" pitchFamily="18" charset="0"/>
                <a:ea typeface="Cambria" panose="02040503050406030204" pitchFamily="18" charset="0"/>
              </a:rPr>
              <a:t>November 7-9, 2018</a:t>
            </a:r>
            <a:r>
              <a:rPr lang="ru-RU" altLang="en-US" sz="2400" b="1" dirty="0">
                <a:solidFill>
                  <a:srgbClr val="C00000"/>
                </a:solidFill>
                <a:latin typeface="Cambria" panose="02040503050406030204" pitchFamily="18" charset="0"/>
                <a:ea typeface="Cambria" panose="02040503050406030204" pitchFamily="18" charset="0"/>
              </a:rPr>
              <a:t> </a:t>
            </a:r>
            <a:endParaRPr lang="en-US" altLang="en-US" sz="2400" b="1" dirty="0">
              <a:solidFill>
                <a:srgbClr val="C00000"/>
              </a:solidFill>
              <a:latin typeface="Cambria" panose="02040503050406030204" pitchFamily="18" charset="0"/>
              <a:ea typeface="Cambria" panose="02040503050406030204" pitchFamily="18" charset="0"/>
            </a:endParaRPr>
          </a:p>
        </p:txBody>
      </p:sp>
      <p:graphicFrame>
        <p:nvGraphicFramePr>
          <p:cNvPr id="7" name="Content Placeholder 3">
            <a:extLst>
              <a:ext uri="{FF2B5EF4-FFF2-40B4-BE49-F238E27FC236}">
                <a16:creationId xmlns:a16="http://schemas.microsoft.com/office/drawing/2014/main" id="{A79A4D6E-1C2A-43A6-BE1B-39C7B10B5451}"/>
              </a:ext>
            </a:extLst>
          </p:cNvPr>
          <p:cNvGraphicFramePr>
            <a:graphicFrameLocks noGrp="1"/>
          </p:cNvGraphicFramePr>
          <p:nvPr>
            <p:ph idx="1"/>
            <p:extLst>
              <p:ext uri="{D42A27DB-BD31-4B8C-83A1-F6EECF244321}">
                <p14:modId xmlns:p14="http://schemas.microsoft.com/office/powerpoint/2010/main" val="268140546"/>
              </p:ext>
            </p:extLst>
          </p:nvPr>
        </p:nvGraphicFramePr>
        <p:xfrm>
          <a:off x="1187624" y="908720"/>
          <a:ext cx="777686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Slide Number Placeholder 3">
            <a:extLst>
              <a:ext uri="{FF2B5EF4-FFF2-40B4-BE49-F238E27FC236}">
                <a16:creationId xmlns:a16="http://schemas.microsoft.com/office/drawing/2014/main" id="{DF70A349-94EF-4CAD-AA28-A1B5496D5F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4180FC-2FC1-4E78-AF37-55214C480649}" type="slidenum">
              <a:rPr lang="ru-RU" altLang="en-US" sz="1200" smtClean="0">
                <a:solidFill>
                  <a:srgbClr val="898989"/>
                </a:solidFill>
              </a:rPr>
              <a:pPr>
                <a:spcBef>
                  <a:spcPct val="0"/>
                </a:spcBef>
                <a:buFontTx/>
                <a:buNone/>
              </a:pPr>
              <a:t>9</a:t>
            </a:fld>
            <a:endParaRPr lang="ru-RU" altLang="en-US" sz="1200" dirty="0">
              <a:solidFill>
                <a:srgbClr val="898989"/>
              </a:solidFill>
            </a:endParaRPr>
          </a:p>
        </p:txBody>
      </p:sp>
      <p:pic>
        <p:nvPicPr>
          <p:cNvPr id="6" name="Picture 3">
            <a:extLst>
              <a:ext uri="{FF2B5EF4-FFF2-40B4-BE49-F238E27FC236}">
                <a16:creationId xmlns:a16="http://schemas.microsoft.com/office/drawing/2014/main" id="{D1A4DD0E-7532-476C-B8C6-D12EF94731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eme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162E732-01BF-4C3B-87E1-EA2A51BC582F}" vid="{C0D52903-F4C7-476D-BB9C-B69B6F39568F}"/>
    </a:ext>
  </a:extLst>
</a:theme>
</file>

<file path=ppt/theme/theme2.xml><?xml version="1.0" encoding="utf-8"?>
<a:theme xmlns:a="http://schemas.openxmlformats.org/drawingml/2006/main" name="1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heme2">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BFF5BC5E-2B52-47B8-B274-003260379418}" vid="{802F6FD2-7257-492E-A048-B01F86A6C526}"/>
    </a:ext>
  </a:extLst>
</a:theme>
</file>

<file path=ppt/theme/theme5.xml><?xml version="1.0" encoding="utf-8"?>
<a:theme xmlns:a="http://schemas.openxmlformats.org/drawingml/2006/main" name="3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4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3065</TotalTime>
  <Words>1533</Words>
  <Application>Microsoft Office PowerPoint</Application>
  <PresentationFormat>On-screen Show (4:3)</PresentationFormat>
  <Paragraphs>226</Paragraphs>
  <Slides>21</Slides>
  <Notes>9</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Arial</vt:lpstr>
      <vt:lpstr>Calibri</vt:lpstr>
      <vt:lpstr>Cambria</vt:lpstr>
      <vt:lpstr>Cambria Math</vt:lpstr>
      <vt:lpstr>Courier New</vt:lpstr>
      <vt:lpstr>Symbol</vt:lpstr>
      <vt:lpstr>Times New Roman</vt:lpstr>
      <vt:lpstr>Trebuchet MS</vt:lpstr>
      <vt:lpstr>Wingdings</vt:lpstr>
      <vt:lpstr>Wingdings 3</vt:lpstr>
      <vt:lpstr>Theme1</vt:lpstr>
      <vt:lpstr>1_Facet</vt:lpstr>
      <vt:lpstr>2_Facet</vt:lpstr>
      <vt:lpstr>Theme2</vt:lpstr>
      <vt:lpstr>3_Facet</vt:lpstr>
      <vt:lpstr>4_Facet</vt:lpstr>
      <vt:lpstr>PowerPoint Presentation</vt:lpstr>
      <vt:lpstr>PowerPoint Presentation</vt:lpstr>
      <vt:lpstr> TCOP Action Plan for FY2019  (July 2018 – June 2019) </vt:lpstr>
      <vt:lpstr>PowerPoint Presentation</vt:lpstr>
      <vt:lpstr>PowerPoint Presentation</vt:lpstr>
      <vt:lpstr>TCOP Thematic Groups</vt:lpstr>
      <vt:lpstr>Cash Management Group</vt:lpstr>
      <vt:lpstr>Thematic Videoconference on September 18, 2018 </vt:lpstr>
      <vt:lpstr>Workshop in Vienna, November 7-9, 2018 </vt:lpstr>
      <vt:lpstr>PowerPoint Presentation</vt:lpstr>
      <vt:lpstr>Use of IT in Treasury Operations Group</vt:lpstr>
      <vt:lpstr>Thematic videoconference on December 18, 2018 </vt:lpstr>
      <vt:lpstr>Public Sector Accounting and Financial Reporting Group</vt:lpstr>
      <vt:lpstr>Thematic videoconference on January 31, 2019 </vt:lpstr>
      <vt:lpstr>Evolution of the Treasury Role and Functions Group</vt:lpstr>
      <vt:lpstr>Thematic Videoconference on March 14, 2019 </vt:lpstr>
      <vt:lpstr>TCOP Leadership participated in July 4-6, 2018 PEMPAL Executive Meeting held in Budapest</vt:lpstr>
      <vt:lpstr>PowerPoint Presentation</vt:lpstr>
      <vt:lpstr> </vt:lpstr>
      <vt:lpstr>PowerPoint Presentation</vt:lpstr>
      <vt:lpstr>Information on TCOP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Ekaterina A Zaleeva</dc:creator>
  <cp:lastModifiedBy>Ekaterina A Zaleeva</cp:lastModifiedBy>
  <cp:revision>29</cp:revision>
  <dcterms:created xsi:type="dcterms:W3CDTF">2019-04-09T18:04:18Z</dcterms:created>
  <dcterms:modified xsi:type="dcterms:W3CDTF">2019-05-27T20:46:28Z</dcterms:modified>
</cp:coreProperties>
</file>